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2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  <a:srgbClr val="FDFDFD"/>
    <a:srgbClr val="EEEEEE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9F3B20-48D7-4D2D-824A-21AFC52B186C}" type="doc">
      <dgm:prSet loTypeId="urn:microsoft.com/office/officeart/2009/layout/CircleArrowProcess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AC257C7-8F7E-4761-AE53-D5C78E2F2338}">
      <dgm:prSet phldrT="[Text]"/>
      <dgm:spPr/>
      <dgm:t>
        <a:bodyPr/>
        <a:lstStyle/>
        <a:p>
          <a:r>
            <a:rPr lang="ar-BH" dirty="0">
              <a:hlinkClick xmlns:r="http://schemas.openxmlformats.org/officeDocument/2006/relationships" r:id="rId1" action="ppaction://hlinksldjump"/>
            </a:rPr>
            <a:t>نقاط فنية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47454CB-AA36-428F-8297-ABB99A50A2A5}" type="parTrans" cxnId="{698829F6-58DA-4972-A0E0-42239BF4E326}">
      <dgm:prSet/>
      <dgm:spPr/>
      <dgm:t>
        <a:bodyPr/>
        <a:lstStyle/>
        <a:p>
          <a:endParaRPr lang="en-US"/>
        </a:p>
      </dgm:t>
    </dgm:pt>
    <dgm:pt modelId="{AC38CFAD-8324-41DF-9966-42C71C2354E1}" type="sibTrans" cxnId="{698829F6-58DA-4972-A0E0-42239BF4E326}">
      <dgm:prSet/>
      <dgm:spPr/>
      <dgm:t>
        <a:bodyPr/>
        <a:lstStyle/>
        <a:p>
          <a:endParaRPr lang="en-US"/>
        </a:p>
      </dgm:t>
    </dgm:pt>
    <dgm:pt modelId="{084ADB5C-F302-4F38-9CD3-EF38457053FC}">
      <dgm:prSet phldrT="[Text]"/>
      <dgm:spPr/>
      <dgm:t>
        <a:bodyPr/>
        <a:lstStyle/>
        <a:p>
          <a:r>
            <a:rPr lang="ar-BH" u="sng" dirty="0">
              <a:solidFill>
                <a:srgbClr val="0070C0"/>
              </a:solidFill>
              <a:hlinkClick xmlns:r="http://schemas.openxmlformats.org/officeDocument/2006/relationships" r:id="rId2" action="ppaction://hlinksldjump"/>
            </a:rPr>
            <a:t>فيديو</a:t>
          </a:r>
          <a:r>
            <a:rPr lang="ar-BH" u="sng" dirty="0">
              <a:solidFill>
                <a:srgbClr val="0070C0"/>
              </a:solidFill>
            </a:rPr>
            <a:t> تعليمي</a:t>
          </a:r>
          <a:endParaRPr lang="en-US" u="sng" dirty="0">
            <a:solidFill>
              <a:srgbClr val="0070C0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ED309E0-7084-44BB-8694-C5269E97CA94}" type="parTrans" cxnId="{A86735C0-89B8-4C4D-96F1-5797AE6D7CD4}">
      <dgm:prSet/>
      <dgm:spPr/>
      <dgm:t>
        <a:bodyPr/>
        <a:lstStyle/>
        <a:p>
          <a:endParaRPr lang="en-US"/>
        </a:p>
      </dgm:t>
    </dgm:pt>
    <dgm:pt modelId="{CD09B5C5-B6C0-4079-BB63-0A031AF1D2E4}" type="sibTrans" cxnId="{A86735C0-89B8-4C4D-96F1-5797AE6D7CD4}">
      <dgm:prSet/>
      <dgm:spPr/>
      <dgm:t>
        <a:bodyPr/>
        <a:lstStyle/>
        <a:p>
          <a:endParaRPr lang="en-US"/>
        </a:p>
      </dgm:t>
    </dgm:pt>
    <dgm:pt modelId="{4F4A0151-E250-4BAC-88DD-CCD7642AC6A4}">
      <dgm:prSet phldrT="[Text]"/>
      <dgm:spPr/>
      <dgm:t>
        <a:bodyPr/>
        <a:lstStyle/>
        <a:p>
          <a:r>
            <a:rPr lang="ar-BH" u="sng" dirty="0">
              <a:solidFill>
                <a:srgbClr val="0070C0"/>
              </a:solidFill>
            </a:rPr>
            <a:t>تقييم ذاتي</a:t>
          </a:r>
          <a:endParaRPr lang="en-US" u="sng" dirty="0">
            <a:solidFill>
              <a:srgbClr val="0070C0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4BF9D8F1-1A38-4DCB-A5B5-53A8754DA3E1}" type="parTrans" cxnId="{0E9FC0E6-B162-4472-8D23-7BF1B74FCB27}">
      <dgm:prSet/>
      <dgm:spPr/>
      <dgm:t>
        <a:bodyPr/>
        <a:lstStyle/>
        <a:p>
          <a:endParaRPr lang="en-US"/>
        </a:p>
      </dgm:t>
    </dgm:pt>
    <dgm:pt modelId="{43BCA23C-78FD-46CC-A3D8-B9009A96425A}" type="sibTrans" cxnId="{0E9FC0E6-B162-4472-8D23-7BF1B74FCB27}">
      <dgm:prSet/>
      <dgm:spPr/>
      <dgm:t>
        <a:bodyPr/>
        <a:lstStyle/>
        <a:p>
          <a:endParaRPr lang="en-US"/>
        </a:p>
      </dgm:t>
    </dgm:pt>
    <dgm:pt modelId="{4691D0AA-56A2-451E-8217-0ED678FAA2BE}" type="pres">
      <dgm:prSet presAssocID="{729F3B20-48D7-4D2D-824A-21AFC52B186C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2D7D06C6-D129-4896-87E8-555816851082}" type="pres">
      <dgm:prSet presAssocID="{9AC257C7-8F7E-4761-AE53-D5C78E2F2338}" presName="Accent1" presStyleCnt="0"/>
      <dgm:spPr/>
    </dgm:pt>
    <dgm:pt modelId="{BC0708A9-AD5F-4F4D-B4BB-9962099E9F3A}" type="pres">
      <dgm:prSet presAssocID="{9AC257C7-8F7E-4761-AE53-D5C78E2F2338}" presName="Accent" presStyleLbl="node1" presStyleIdx="0" presStyleCnt="3" custLinFactNeighborX="64109" custLinFactNeighborY="19030"/>
      <dgm:spPr/>
    </dgm:pt>
    <dgm:pt modelId="{A4F35536-276F-4986-B6D1-D35FC6B710CB}" type="pres">
      <dgm:prSet presAssocID="{9AC257C7-8F7E-4761-AE53-D5C78E2F2338}" presName="Parent1" presStyleLbl="revTx" presStyleIdx="0" presStyleCnt="3" custLinFactX="15672" custLinFactNeighborX="100000" custLinFactNeighborY="87648">
        <dgm:presLayoutVars>
          <dgm:chMax val="1"/>
          <dgm:chPref val="1"/>
          <dgm:bulletEnabled val="1"/>
        </dgm:presLayoutVars>
      </dgm:prSet>
      <dgm:spPr/>
    </dgm:pt>
    <dgm:pt modelId="{37862842-662E-4980-B326-F28EC6AEAD57}" type="pres">
      <dgm:prSet presAssocID="{084ADB5C-F302-4F38-9CD3-EF38457053FC}" presName="Accent2" presStyleCnt="0"/>
      <dgm:spPr/>
    </dgm:pt>
    <dgm:pt modelId="{09651805-0E4F-4713-9F73-1925FD8A7DBD}" type="pres">
      <dgm:prSet presAssocID="{084ADB5C-F302-4F38-9CD3-EF38457053FC}" presName="Accent" presStyleLbl="node1" presStyleIdx="1" presStyleCnt="3" custLinFactNeighborX="-27547" custLinFactNeighborY="-23036"/>
      <dgm:spPr/>
    </dgm:pt>
    <dgm:pt modelId="{D8CBA6BB-E49D-4714-801A-49546D2345D7}" type="pres">
      <dgm:prSet presAssocID="{084ADB5C-F302-4F38-9CD3-EF38457053FC}" presName="Parent2" presStyleLbl="revTx" presStyleIdx="1" presStyleCnt="3" custLinFactNeighborX="-45066" custLinFactNeighborY="-70320">
        <dgm:presLayoutVars>
          <dgm:chMax val="1"/>
          <dgm:chPref val="1"/>
          <dgm:bulletEnabled val="1"/>
        </dgm:presLayoutVars>
      </dgm:prSet>
      <dgm:spPr/>
    </dgm:pt>
    <dgm:pt modelId="{4F0CAF4E-2AEA-4A47-850F-C736851F3FDD}" type="pres">
      <dgm:prSet presAssocID="{4F4A0151-E250-4BAC-88DD-CCD7642AC6A4}" presName="Accent3" presStyleCnt="0"/>
      <dgm:spPr/>
    </dgm:pt>
    <dgm:pt modelId="{E0B9D4DC-9C9B-469D-AB98-41A8D40404A2}" type="pres">
      <dgm:prSet presAssocID="{4F4A0151-E250-4BAC-88DD-CCD7642AC6A4}" presName="Accent" presStyleLbl="node1" presStyleIdx="2" presStyleCnt="3" custLinFactNeighborX="8161" custLinFactNeighborY="15151"/>
      <dgm:spPr/>
    </dgm:pt>
    <dgm:pt modelId="{02A7499D-9F3F-4C2B-B557-8F524C6270C8}" type="pres">
      <dgm:prSet presAssocID="{4F4A0151-E250-4BAC-88DD-CCD7642AC6A4}" presName="Parent3" presStyleLbl="revTx" presStyleIdx="2" presStyleCnt="3" custLinFactNeighborX="15322" custLinFactNeighborY="48683">
        <dgm:presLayoutVars>
          <dgm:chMax val="1"/>
          <dgm:chPref val="1"/>
          <dgm:bulletEnabled val="1"/>
        </dgm:presLayoutVars>
      </dgm:prSet>
      <dgm:spPr/>
    </dgm:pt>
  </dgm:ptLst>
  <dgm:cxnLst>
    <dgm:cxn modelId="{6AC14AA1-739E-4FF8-BC2C-716373F4A30B}" type="presOf" srcId="{084ADB5C-F302-4F38-9CD3-EF38457053FC}" destId="{D8CBA6BB-E49D-4714-801A-49546D2345D7}" srcOrd="0" destOrd="0" presId="urn:microsoft.com/office/officeart/2009/layout/CircleArrowProcess"/>
    <dgm:cxn modelId="{A86735C0-89B8-4C4D-96F1-5797AE6D7CD4}" srcId="{729F3B20-48D7-4D2D-824A-21AFC52B186C}" destId="{084ADB5C-F302-4F38-9CD3-EF38457053FC}" srcOrd="1" destOrd="0" parTransId="{BED309E0-7084-44BB-8694-C5269E97CA94}" sibTransId="{CD09B5C5-B6C0-4079-BB63-0A031AF1D2E4}"/>
    <dgm:cxn modelId="{E99CB4C8-F84C-4E5C-B807-781C58A2959C}" type="presOf" srcId="{729F3B20-48D7-4D2D-824A-21AFC52B186C}" destId="{4691D0AA-56A2-451E-8217-0ED678FAA2BE}" srcOrd="0" destOrd="0" presId="urn:microsoft.com/office/officeart/2009/layout/CircleArrowProcess"/>
    <dgm:cxn modelId="{408528D8-9BDC-40FF-8C1A-0741D6CC251B}" type="presOf" srcId="{4F4A0151-E250-4BAC-88DD-CCD7642AC6A4}" destId="{02A7499D-9F3F-4C2B-B557-8F524C6270C8}" srcOrd="0" destOrd="0" presId="urn:microsoft.com/office/officeart/2009/layout/CircleArrowProcess"/>
    <dgm:cxn modelId="{8A7A9FE0-FF91-4EAC-936F-29442C43BF03}" type="presOf" srcId="{9AC257C7-8F7E-4761-AE53-D5C78E2F2338}" destId="{A4F35536-276F-4986-B6D1-D35FC6B710CB}" srcOrd="0" destOrd="0" presId="urn:microsoft.com/office/officeart/2009/layout/CircleArrowProcess"/>
    <dgm:cxn modelId="{0E9FC0E6-B162-4472-8D23-7BF1B74FCB27}" srcId="{729F3B20-48D7-4D2D-824A-21AFC52B186C}" destId="{4F4A0151-E250-4BAC-88DD-CCD7642AC6A4}" srcOrd="2" destOrd="0" parTransId="{4BF9D8F1-1A38-4DCB-A5B5-53A8754DA3E1}" sibTransId="{43BCA23C-78FD-46CC-A3D8-B9009A96425A}"/>
    <dgm:cxn modelId="{698829F6-58DA-4972-A0E0-42239BF4E326}" srcId="{729F3B20-48D7-4D2D-824A-21AFC52B186C}" destId="{9AC257C7-8F7E-4761-AE53-D5C78E2F2338}" srcOrd="0" destOrd="0" parTransId="{B47454CB-AA36-428F-8297-ABB99A50A2A5}" sibTransId="{AC38CFAD-8324-41DF-9966-42C71C2354E1}"/>
    <dgm:cxn modelId="{594CC2CE-2E80-48FC-8F53-6E225F44DF1C}" type="presParOf" srcId="{4691D0AA-56A2-451E-8217-0ED678FAA2BE}" destId="{2D7D06C6-D129-4896-87E8-555816851082}" srcOrd="0" destOrd="0" presId="urn:microsoft.com/office/officeart/2009/layout/CircleArrowProcess"/>
    <dgm:cxn modelId="{6845BC14-2F05-4B9A-AD3A-070AD49A3D12}" type="presParOf" srcId="{2D7D06C6-D129-4896-87E8-555816851082}" destId="{BC0708A9-AD5F-4F4D-B4BB-9962099E9F3A}" srcOrd="0" destOrd="0" presId="urn:microsoft.com/office/officeart/2009/layout/CircleArrowProcess"/>
    <dgm:cxn modelId="{BFC33EF6-96CB-40B5-83D9-C556085F4F89}" type="presParOf" srcId="{4691D0AA-56A2-451E-8217-0ED678FAA2BE}" destId="{A4F35536-276F-4986-B6D1-D35FC6B710CB}" srcOrd="1" destOrd="0" presId="urn:microsoft.com/office/officeart/2009/layout/CircleArrowProcess"/>
    <dgm:cxn modelId="{08DD952B-68C4-45C6-8419-63C3D89DE3D8}" type="presParOf" srcId="{4691D0AA-56A2-451E-8217-0ED678FAA2BE}" destId="{37862842-662E-4980-B326-F28EC6AEAD57}" srcOrd="2" destOrd="0" presId="urn:microsoft.com/office/officeart/2009/layout/CircleArrowProcess"/>
    <dgm:cxn modelId="{80B46356-2801-4269-AF24-AD43369A3E8B}" type="presParOf" srcId="{37862842-662E-4980-B326-F28EC6AEAD57}" destId="{09651805-0E4F-4713-9F73-1925FD8A7DBD}" srcOrd="0" destOrd="0" presId="urn:microsoft.com/office/officeart/2009/layout/CircleArrowProcess"/>
    <dgm:cxn modelId="{1838F170-AD5A-4D64-A7D4-72E4D780306C}" type="presParOf" srcId="{4691D0AA-56A2-451E-8217-0ED678FAA2BE}" destId="{D8CBA6BB-E49D-4714-801A-49546D2345D7}" srcOrd="3" destOrd="0" presId="urn:microsoft.com/office/officeart/2009/layout/CircleArrowProcess"/>
    <dgm:cxn modelId="{B3AAAA61-FCD4-4429-B076-C1389EBD3603}" type="presParOf" srcId="{4691D0AA-56A2-451E-8217-0ED678FAA2BE}" destId="{4F0CAF4E-2AEA-4A47-850F-C736851F3FDD}" srcOrd="4" destOrd="0" presId="urn:microsoft.com/office/officeart/2009/layout/CircleArrowProcess"/>
    <dgm:cxn modelId="{B54AD8D7-FEE1-4FE6-B225-69FE5FE9B30D}" type="presParOf" srcId="{4F0CAF4E-2AEA-4A47-850F-C736851F3FDD}" destId="{E0B9D4DC-9C9B-469D-AB98-41A8D40404A2}" srcOrd="0" destOrd="0" presId="urn:microsoft.com/office/officeart/2009/layout/CircleArrowProcess"/>
    <dgm:cxn modelId="{97C79CD7-EAD6-4CFC-ABC7-23BCF11F2B29}" type="presParOf" srcId="{4691D0AA-56A2-451E-8217-0ED678FAA2BE}" destId="{02A7499D-9F3F-4C2B-B557-8F524C6270C8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0708A9-AD5F-4F4D-B4BB-9962099E9F3A}">
      <dsp:nvSpPr>
        <dsp:cNvPr id="0" name=""/>
        <dsp:cNvSpPr/>
      </dsp:nvSpPr>
      <dsp:spPr>
        <a:xfrm>
          <a:off x="5368250" y="515664"/>
          <a:ext cx="2709330" cy="270974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F35536-276F-4986-B6D1-D35FC6B710CB}">
      <dsp:nvSpPr>
        <dsp:cNvPr id="0" name=""/>
        <dsp:cNvSpPr/>
      </dsp:nvSpPr>
      <dsp:spPr>
        <a:xfrm>
          <a:off x="5971644" y="1637922"/>
          <a:ext cx="1505523" cy="752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kern="1200" dirty="0">
              <a:hlinkClick xmlns:r="http://schemas.openxmlformats.org/officeDocument/2006/relationships" r:id="" action="ppaction://hlinksldjump"/>
            </a:rPr>
            <a:t>نقاط فنية</a:t>
          </a:r>
          <a:endParaRPr lang="en-US" sz="2900" kern="1200" dirty="0"/>
        </a:p>
      </dsp:txBody>
      <dsp:txXfrm>
        <a:off x="5971644" y="1637922"/>
        <a:ext cx="1505523" cy="752581"/>
      </dsp:txXfrm>
    </dsp:sp>
    <dsp:sp modelId="{09651805-0E4F-4713-9F73-1925FD8A7DBD}">
      <dsp:nvSpPr>
        <dsp:cNvPr id="0" name=""/>
        <dsp:cNvSpPr/>
      </dsp:nvSpPr>
      <dsp:spPr>
        <a:xfrm>
          <a:off x="2132478" y="932732"/>
          <a:ext cx="2709330" cy="270974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CBA6BB-E49D-4714-801A-49546D2345D7}">
      <dsp:nvSpPr>
        <dsp:cNvPr id="0" name=""/>
        <dsp:cNvSpPr/>
      </dsp:nvSpPr>
      <dsp:spPr>
        <a:xfrm>
          <a:off x="2802242" y="2015038"/>
          <a:ext cx="1505523" cy="752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u="sng" kern="1200" dirty="0">
              <a:solidFill>
                <a:srgbClr val="0070C0"/>
              </a:solidFill>
              <a:hlinkClick xmlns:r="http://schemas.openxmlformats.org/officeDocument/2006/relationships" r:id="" action="ppaction://hlinksldjump"/>
            </a:rPr>
            <a:t>فيديو</a:t>
          </a:r>
          <a:r>
            <a:rPr lang="ar-BH" sz="2900" u="sng" kern="1200" dirty="0">
              <a:solidFill>
                <a:srgbClr val="0070C0"/>
              </a:solidFill>
            </a:rPr>
            <a:t> تعليمي</a:t>
          </a:r>
          <a:endParaRPr lang="en-US" sz="2900" u="sng" kern="1200" dirty="0">
            <a:solidFill>
              <a:srgbClr val="0070C0"/>
            </a:solidFill>
          </a:endParaRPr>
        </a:p>
      </dsp:txBody>
      <dsp:txXfrm>
        <a:off x="2802242" y="2015038"/>
        <a:ext cx="1505523" cy="752581"/>
      </dsp:txXfrm>
    </dsp:sp>
    <dsp:sp modelId="{E0B9D4DC-9C9B-469D-AB98-41A8D40404A2}">
      <dsp:nvSpPr>
        <dsp:cNvPr id="0" name=""/>
        <dsp:cNvSpPr/>
      </dsp:nvSpPr>
      <dsp:spPr>
        <a:xfrm>
          <a:off x="4014124" y="3653029"/>
          <a:ext cx="2327735" cy="232866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A7499D-9F3F-4C2B-B557-8F524C6270C8}">
      <dsp:nvSpPr>
        <dsp:cNvPr id="0" name=""/>
        <dsp:cNvSpPr/>
      </dsp:nvSpPr>
      <dsp:spPr>
        <a:xfrm>
          <a:off x="4464414" y="4478839"/>
          <a:ext cx="1505523" cy="752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u="sng" kern="1200" dirty="0">
              <a:solidFill>
                <a:srgbClr val="0070C0"/>
              </a:solidFill>
            </a:rPr>
            <a:t>تقييم ذاتي</a:t>
          </a:r>
          <a:endParaRPr lang="en-US" sz="2900" u="sng" kern="1200" dirty="0">
            <a:solidFill>
              <a:srgbClr val="0070C0"/>
            </a:solidFill>
          </a:endParaRPr>
        </a:p>
      </dsp:txBody>
      <dsp:txXfrm>
        <a:off x="4464414" y="4478839"/>
        <a:ext cx="1505523" cy="7525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6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067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2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4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6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07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9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18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2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6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slide" Target="slide3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openxmlformats.org/officeDocument/2006/relationships/slide" Target="slide3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06217"/>
            <a:ext cx="12192000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B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الثالث الابتدائي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5" name="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03541" y="52488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5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8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127097"/>
            <a:ext cx="12192000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B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ألعاب صغيرة مرتبطة بكرة الطائرة </a:t>
            </a:r>
            <a:endParaRPr lang="ar-BH" sz="5400" b="1" dirty="0">
              <a:cs typeface="+mj-cs"/>
            </a:endParaRPr>
          </a:p>
          <a:p>
            <a:pPr algn="ctr"/>
            <a:r>
              <a:rPr lang="ar-BH" sz="5400" b="1" dirty="0">
                <a:cs typeface="+mj-cs"/>
              </a:rPr>
              <a:t>التمرير من أسفل</a:t>
            </a:r>
          </a:p>
        </p:txBody>
      </p:sp>
      <p:pic>
        <p:nvPicPr>
          <p:cNvPr id="5" name="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19447" y="54370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31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7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Alternate Process 6"/>
          <p:cNvSpPr/>
          <p:nvPr/>
        </p:nvSpPr>
        <p:spPr>
          <a:xfrm>
            <a:off x="822960" y="2834640"/>
            <a:ext cx="4415246" cy="1985554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4342788"/>
              </p:ext>
            </p:extLst>
          </p:nvPr>
        </p:nvGraphicFramePr>
        <p:xfrm>
          <a:off x="3840480" y="444137"/>
          <a:ext cx="9219474" cy="5628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63307" y="3378651"/>
            <a:ext cx="3934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ألعاب صغيرة مرتبطة بكرة الطائرة </a:t>
            </a:r>
            <a:endParaRPr lang="ar-BH" sz="2400" b="1" dirty="0"/>
          </a:p>
          <a:p>
            <a:pPr algn="ctr"/>
            <a:r>
              <a:rPr lang="ar-BH" sz="2400" b="1" dirty="0"/>
              <a:t>التمرير من أسفل</a:t>
            </a:r>
          </a:p>
          <a:p>
            <a:pPr algn="ctr"/>
            <a:endParaRPr lang="en-US" sz="2400" b="1" dirty="0">
              <a:cs typeface="+mj-cs"/>
            </a:endParaRPr>
          </a:p>
        </p:txBody>
      </p:sp>
      <p:pic>
        <p:nvPicPr>
          <p:cNvPr id="3" name="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11224" y="53642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57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3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7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84" descr="C:\Users\840102801\AppData\Local\Packages\Microsoft.MicrosoftEdge_8wekyb3d8bbwe\TempState\Downloads\WhatsApp Image 2019-06-10 at 10.19.52 AM (3)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208" y="2349207"/>
            <a:ext cx="3148149" cy="278901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2" name="Action Button: Home 1">
            <a:hlinkClick r:id="rId5" action="ppaction://hlinksldjump" highlightClick="1"/>
          </p:cNvPr>
          <p:cNvSpPr/>
          <p:nvPr/>
        </p:nvSpPr>
        <p:spPr>
          <a:xfrm>
            <a:off x="574766" y="5580888"/>
            <a:ext cx="962442" cy="93747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sp>
        <p:nvSpPr>
          <p:cNvPr id="8" name="مستطيل 1"/>
          <p:cNvSpPr/>
          <p:nvPr/>
        </p:nvSpPr>
        <p:spPr>
          <a:xfrm>
            <a:off x="5133701" y="2174052"/>
            <a:ext cx="5280979" cy="31393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3600" b="1" dirty="0">
                <a:solidFill>
                  <a:srgbClr val="FF0000"/>
                </a:solidFill>
              </a:rPr>
              <a:t>النقاط </a:t>
            </a:r>
            <a:r>
              <a:rPr lang="ar-BH" sz="3600" b="1" dirty="0">
                <a:solidFill>
                  <a:srgbClr val="FF0000"/>
                </a:solidFill>
              </a:rPr>
              <a:t>التعليمية و</a:t>
            </a:r>
            <a:r>
              <a:rPr lang="ar-SA" sz="3600" b="1" dirty="0">
                <a:solidFill>
                  <a:srgbClr val="FF0000"/>
                </a:solidFill>
              </a:rPr>
              <a:t>الفنية:</a:t>
            </a:r>
            <a:endParaRPr lang="ar-BH" sz="3600" b="1" dirty="0">
              <a:solidFill>
                <a:srgbClr val="FF0000"/>
              </a:solidFill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الوقوف مع ثني الركبتين قليلا</a:t>
            </a:r>
            <a:r>
              <a:rPr lang="ar-SA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.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  <a:cs typeface="+mj-cs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ضرب الكرة من أسفل </a:t>
            </a:r>
            <a:r>
              <a:rPr lang="ar-BH" sz="280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باليدين معًا.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  <a:cs typeface="+mj-cs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SA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النظر </a:t>
            </a: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للكرة عند التمرير</a:t>
            </a:r>
            <a:r>
              <a:rPr lang="ar-SA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.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  <a:cs typeface="+mj-cs"/>
            </a:endParaRPr>
          </a:p>
          <a:p>
            <a:r>
              <a:rPr lang="ar-SA" dirty="0">
                <a:ea typeface="Malgun Gothic" panose="020B0503020000020004" pitchFamily="34" charset="-127"/>
                <a:cs typeface="Frutiger LT Arabic 45 Light"/>
              </a:rPr>
              <a:t> </a:t>
            </a:r>
            <a:endParaRPr lang="ar-BH" sz="1200" dirty="0"/>
          </a:p>
        </p:txBody>
      </p:sp>
      <p:pic>
        <p:nvPicPr>
          <p:cNvPr id="4" name="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551459" y="55808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517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3128" y="-1"/>
            <a:ext cx="12545093" cy="685800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Home 6">
            <a:hlinkClick r:id="rId6" action="ppaction://hlinksldjump" highlightClick="1"/>
          </p:cNvPr>
          <p:cNvSpPr/>
          <p:nvPr/>
        </p:nvSpPr>
        <p:spPr>
          <a:xfrm>
            <a:off x="310065" y="276933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pic>
        <p:nvPicPr>
          <p:cNvPr id="3" name="العاب التمرير من اسفل 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b="16000"/>
          <a:stretch/>
        </p:blipFill>
        <p:spPr>
          <a:xfrm>
            <a:off x="1974669" y="457200"/>
            <a:ext cx="8279674" cy="5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31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6379" y="1596566"/>
            <a:ext cx="922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أسم المهارة : </a:t>
            </a:r>
            <a:r>
              <a:rPr lang="ar-BH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العاب التمرير من اسفل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6" name="Picture 2" descr="Image result for question 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83F3F7"/>
              </a:clrFrom>
              <a:clrTo>
                <a:srgbClr val="83F3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4941" y="2631721"/>
            <a:ext cx="1596788" cy="63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014860" y="1765843"/>
            <a:ext cx="21932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ar-BH" sz="4000" dirty="0">
                <a:ln w="0"/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فكر معي ...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45725" y="2643006"/>
            <a:ext cx="568663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BH" sz="40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بكم يد يتم التمرير من أسفل</a:t>
            </a:r>
            <a:endParaRPr lang="en-US" sz="40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Image result for sand glass 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2" y="439442"/>
            <a:ext cx="1573535" cy="157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7"/>
          <p:cNvSpPr/>
          <p:nvPr/>
        </p:nvSpPr>
        <p:spPr>
          <a:xfrm>
            <a:off x="3818957" y="3712191"/>
            <a:ext cx="59255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ar-BH" sz="40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باليدين</a:t>
            </a:r>
          </a:p>
        </p:txBody>
      </p:sp>
      <p:sp>
        <p:nvSpPr>
          <p:cNvPr id="16" name="Rectangle 4"/>
          <p:cNvSpPr/>
          <p:nvPr/>
        </p:nvSpPr>
        <p:spPr>
          <a:xfrm>
            <a:off x="5536915" y="5248965"/>
            <a:ext cx="225606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ar-BH" sz="48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أحسنت</a:t>
            </a:r>
            <a:endParaRPr lang="en-US" sz="4000" b="1" dirty="0">
              <a:ln w="1905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" name="Picture 2" descr="Image result for clapping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69843" y="4926108"/>
            <a:ext cx="1964338" cy="130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ction Button: Home 18">
            <a:hlinkClick r:id="rId7" action="ppaction://hlinksldjump" highlightClick="1"/>
          </p:cNvPr>
          <p:cNvSpPr/>
          <p:nvPr/>
        </p:nvSpPr>
        <p:spPr>
          <a:xfrm>
            <a:off x="494792" y="5580888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pic>
        <p:nvPicPr>
          <p:cNvPr id="5" name="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98489" y="54924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0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5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  <p:bldP spid="7" grpId="0"/>
      <p:bldP spid="8" grpId="0"/>
      <p:bldP spid="17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9B6F7093-7B83-4D0A-BC1F-683D122F6A48}" vid="{1FAA4335-E554-4125-ACCC-D1CCCAA2166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تمرير من اسفل 13</Template>
  <TotalTime>271</TotalTime>
  <Words>66</Words>
  <Application>Microsoft Office PowerPoint</Application>
  <PresentationFormat>Widescreen</PresentationFormat>
  <Paragraphs>18</Paragraphs>
  <Slides>6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Rockwell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om3isa alamer</dc:creator>
  <cp:lastModifiedBy>User</cp:lastModifiedBy>
  <cp:revision>18</cp:revision>
  <dcterms:created xsi:type="dcterms:W3CDTF">2020-03-18T05:42:28Z</dcterms:created>
  <dcterms:modified xsi:type="dcterms:W3CDTF">2020-03-25T07:19:06Z</dcterms:modified>
</cp:coreProperties>
</file>