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33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9311" y="225083"/>
            <a:ext cx="8739045" cy="1885377"/>
          </a:xfrm>
        </p:spPr>
        <p:txBody>
          <a:bodyPr>
            <a:normAutofit/>
          </a:bodyPr>
          <a:lstStyle/>
          <a:p>
            <a:r>
              <a:rPr lang="ar-SA" sz="4800" dirty="0"/>
              <a:t>دعاء الدخول للخلاء هو  .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6015" y="28826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اللهم إني أعوذ بك من الخبث والخبائث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39" y="413715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سبحان الله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53252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غفرانك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1843" y="28975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26475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800" dirty="0"/>
              <a:t>حكم قضاء الحاجة في طريق الناس وتحت شجرة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929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جائز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مكروه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486798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36358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من الأشياء التي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لايجوز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دخول الخلاء بها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مصحف 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ساعة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09503" y="4839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قلم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7383" y="253982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6769" y="355584"/>
            <a:ext cx="8658598" cy="1463852"/>
          </a:xfrm>
        </p:spPr>
        <p:txBody>
          <a:bodyPr>
            <a:normAutofit fontScale="90000"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غسل مخرج البول والغائط بالماء حتى تزول النجاسة يسمى هذا العمل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593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استجمار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8274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استنجاء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539213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تيمم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38274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1406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دعاء الخروج من الخلاء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514995" y="23632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توكلت على الله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بسم الله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غفرانك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4935454"/>
            <a:ext cx="581285" cy="58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مسح مخرج البول والغائط بالمناديل حتى تزول النجاسة يسمى هذا العمل 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استجمار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تيمم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اس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تنجاء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4025" y="221845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الأشياء التي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لايجوز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التنظف بها هي .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المناديل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الورق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71257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ورق فيه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ذكر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3716" y="4759078"/>
            <a:ext cx="363456" cy="670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أعظم أركان الإسلام 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71254" y="2260285"/>
            <a:ext cx="6263098" cy="1065469"/>
          </a:xfrm>
          <a:prstGeom prst="roundRect">
            <a:avLst>
              <a:gd name="adj" fmla="val 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الشهادتان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4"/>
            <a:ext cx="6276704" cy="1065469"/>
          </a:xfrm>
          <a:prstGeom prst="roundRect">
            <a:avLst>
              <a:gd name="adj" fmla="val 16667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الصوم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7161" y="5298946"/>
            <a:ext cx="6137191" cy="954370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الحج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250237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2509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صيام رمضان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8855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مباح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6683" y="37235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8972" y="506437"/>
            <a:ext cx="8273603" cy="144428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يجب الحج في العمر   .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مرتين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76319" y="37317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ثلاث مرات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5838" y="490728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مرة واحدة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499861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185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مفتاح الدخول في الإسلام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الحج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الزكاة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66038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الشهادتين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4333" y="466038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استقبال القبلة واستدبارها في الصحراء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21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 1/   جائز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41407" y="4879636"/>
            <a:ext cx="6092945" cy="999934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 3/  محرم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5135663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4B273E63-31B6-F4C0-2977-D0845BD002B5}"/>
              </a:ext>
            </a:extLst>
          </p:cNvPr>
          <p:cNvSpPr/>
          <p:nvPr/>
        </p:nvSpPr>
        <p:spPr>
          <a:xfrm>
            <a:off x="2957648" y="3640894"/>
            <a:ext cx="6276704" cy="707885"/>
          </a:xfrm>
          <a:prstGeom prst="roundRect">
            <a:avLst>
              <a:gd name="adj" fmla="val 18750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b="1" i="0" dirty="0">
                <a:effectLst/>
                <a:latin typeface="hafs"/>
              </a:rPr>
              <a:t>2/   </a:t>
            </a:r>
            <a:r>
              <a:rPr lang="ar-SA" sz="2800" b="1" dirty="0">
                <a:latin typeface="hafs"/>
              </a:rPr>
              <a:t>مكروه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أن تعبد الله كأننا نراه فإن لم تكن نراه فإنه يرانا هو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320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الإحسان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565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الإيمان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258685"/>
            <a:ext cx="581285" cy="581285"/>
          </a:xfrm>
          <a:prstGeom prst="rect">
            <a:avLst/>
          </a:prstGeom>
        </p:spPr>
      </p:pic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3D513368-3136-1B81-B61A-CB8119A231DD}"/>
              </a:ext>
            </a:extLst>
          </p:cNvPr>
          <p:cNvSpPr/>
          <p:nvPr/>
        </p:nvSpPr>
        <p:spPr>
          <a:xfrm>
            <a:off x="2957648" y="505789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3/ الإسلام </a:t>
            </a:r>
          </a:p>
        </p:txBody>
      </p:sp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597" y="168812"/>
            <a:ext cx="7738397" cy="1801867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أن تؤمن بالله وملائكته وكتبه ورسله واليوم الآخر والقدر خيره وشره هو .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336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الإسلام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92213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الإيمان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539297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الإحسان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5272" y="398543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لامعبود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يستحق العبادة إلا الله هو معنى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الإيمان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82372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2/  شهادة أن محمدا رسول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500493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لاإله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إلا الله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2273" y="50049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336431" y="1045029"/>
            <a:ext cx="8325729" cy="36817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من أركان الإسلام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51110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الصلاة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57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أن تعبد الله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كأ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نك تراه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الإيمان باليوم الآخر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عدد أركان الإسلام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3370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ثلاثة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أربع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 خمسة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483773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5921" y="379828"/>
            <a:ext cx="8314944" cy="1772529"/>
          </a:xfrm>
        </p:spPr>
        <p:txBody>
          <a:bodyPr>
            <a:normAutofit/>
          </a:bodyPr>
          <a:lstStyle/>
          <a:p>
            <a:r>
              <a:rPr lang="ar-SA" sz="4800" dirty="0"/>
              <a:t>الركن الثالث من أركان الإسلام 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72111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صوم رمضان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877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إقامة الصلاة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52637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إيتاء الزكاة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80" y="53550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57790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أول واجب على الإنسان هو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67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التوحيد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الأخلاق الحسنة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الزكاة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613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عدد مراتب الدين 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 .</a:t>
            </a:r>
            <a:r>
              <a:rPr lang="ar-SA" sz="54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9151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  خمسة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ثلاثة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ستة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6825" y="3734678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1616</TotalTime>
  <Words>373</Words>
  <Application>Microsoft Office PowerPoint</Application>
  <PresentationFormat>شاشة عريضة</PresentationFormat>
  <Paragraphs>85</Paragraphs>
  <Slides>25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9" baseType="lpstr">
      <vt:lpstr>Arial</vt:lpstr>
      <vt:lpstr>Gill Sans MT</vt:lpstr>
      <vt:lpstr>hafs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من أركان الإسلام  </vt:lpstr>
      <vt:lpstr>عدد أركان الإسلام .</vt:lpstr>
      <vt:lpstr>الركن الثالث من أركان الإسلام  .</vt:lpstr>
      <vt:lpstr>أول واجب على الإنسان هو  </vt:lpstr>
      <vt:lpstr>عدد مراتب الدين  . </vt:lpstr>
      <vt:lpstr>دعاء الدخول للخلاء هو  .  </vt:lpstr>
      <vt:lpstr>حكم قضاء الحاجة في طريق الناس وتحت شجرة</vt:lpstr>
      <vt:lpstr>من الأشياء التي لايجوز دخول الخلاء بها </vt:lpstr>
      <vt:lpstr>غسل مخرج البول والغائط بالماء حتى تزول النجاسة يسمى هذا العمل .</vt:lpstr>
      <vt:lpstr>دعاء الخروج من الخلاء </vt:lpstr>
      <vt:lpstr>مسح مخرج البول والغائط بالمناديل حتى تزول النجاسة يسمى هذا العمل  .  </vt:lpstr>
      <vt:lpstr>من الأشياء التي لايجوز التنظف بها هي .  </vt:lpstr>
      <vt:lpstr>أعظم أركان الإسلام  .   </vt:lpstr>
      <vt:lpstr>حكم صيام رمضان .   </vt:lpstr>
      <vt:lpstr>يجب الحج في العمر   .    </vt:lpstr>
      <vt:lpstr>مفتاح الدخول في الإسلام       </vt:lpstr>
      <vt:lpstr>حكم استقبال القبلة واستدبارها في الصحراء  </vt:lpstr>
      <vt:lpstr>أن تعبد الله كأننا نراه فإن لم تكن نراه فإنه يرانا هو  </vt:lpstr>
      <vt:lpstr>أن تؤمن بالله وملائكته وكتبه ورسله واليوم الآخر والقدر خيره وشره هو .   </vt:lpstr>
      <vt:lpstr>لامعبود يستحق العبادة إلا الله هو معنى 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الغربي</cp:lastModifiedBy>
  <cp:revision>14</cp:revision>
  <dcterms:created xsi:type="dcterms:W3CDTF">2022-11-03T17:13:04Z</dcterms:created>
  <dcterms:modified xsi:type="dcterms:W3CDTF">2025-10-13T19:59:00Z</dcterms:modified>
</cp:coreProperties>
</file>