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80"/>
    <a:srgbClr val="CC0099"/>
    <a:srgbClr val="006600"/>
    <a:srgbClr val="CC006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22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3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7272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3189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2895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013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15541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2895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4320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470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9366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89841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0705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E3DA5-843C-4407-8A5E-852325FCD735}" type="datetimeFigureOut">
              <a:rPr lang="ar-SA" smtClean="0"/>
              <a:t>18/11/44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EC84B-9FFC-4DFA-93C0-D28EE4D40B7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3863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خطط انسيابي: معالجة 4"/>
          <p:cNvSpPr/>
          <p:nvPr/>
        </p:nvSpPr>
        <p:spPr>
          <a:xfrm>
            <a:off x="540815" y="2293636"/>
            <a:ext cx="3001939" cy="4227969"/>
          </a:xfrm>
          <a:prstGeom prst="flowChartProcess">
            <a:avLst/>
          </a:prstGeom>
          <a:noFill/>
          <a:ln w="7620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1443">
            <a:off x="2400031" y="689997"/>
            <a:ext cx="2597479" cy="3074311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254" y="4922085"/>
            <a:ext cx="1590530" cy="1746049"/>
          </a:xfrm>
          <a:prstGeom prst="rect">
            <a:avLst/>
          </a:prstGeom>
        </p:spPr>
      </p:pic>
      <p:sp>
        <p:nvSpPr>
          <p:cNvPr id="10" name="مستطيل 9"/>
          <p:cNvSpPr/>
          <p:nvPr/>
        </p:nvSpPr>
        <p:spPr>
          <a:xfrm>
            <a:off x="620985" y="2473567"/>
            <a:ext cx="2841598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>
                <a:solidFill>
                  <a:srgbClr val="008080"/>
                </a:solidFill>
              </a:rPr>
              <a:t>غاليتي</a:t>
            </a: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امام </a:t>
            </a:r>
            <a:r>
              <a:rPr lang="ar-SA" sz="2400" b="1" dirty="0">
                <a:solidFill>
                  <a:srgbClr val="008080"/>
                </a:solidFill>
              </a:rPr>
              <a:t>عطائك وتميزك </a:t>
            </a:r>
            <a:endParaRPr lang="ar-SA" sz="2400" b="1" dirty="0">
              <a:solidFill>
                <a:srgbClr val="008080"/>
              </a:solidFill>
            </a:endParaRP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لا </a:t>
            </a:r>
            <a:r>
              <a:rPr lang="ar-SA" sz="2400" b="1" dirty="0">
                <a:solidFill>
                  <a:srgbClr val="008080"/>
                </a:solidFill>
              </a:rPr>
              <a:t>أملك إلا ان اقدم لك باقة من أحرف الشكر والثناء الجزيل </a:t>
            </a:r>
            <a:endParaRPr lang="ar-SA" sz="2400" b="1" dirty="0">
              <a:solidFill>
                <a:srgbClr val="008080"/>
              </a:solidFill>
            </a:endParaRP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كم </a:t>
            </a:r>
            <a:r>
              <a:rPr lang="ar-SA" sz="2400" b="1" dirty="0">
                <a:solidFill>
                  <a:srgbClr val="008080"/>
                </a:solidFill>
              </a:rPr>
              <a:t>أنا فخورة بك أيتها الأم الراقية بوركتِ وبورك لك في ابنائك </a:t>
            </a:r>
            <a:r>
              <a:rPr lang="ar-SA" sz="2400" b="1" dirty="0">
                <a:solidFill>
                  <a:srgbClr val="008080"/>
                </a:solidFill>
              </a:rPr>
              <a:t>.</a:t>
            </a:r>
          </a:p>
          <a:p>
            <a:pPr algn="ctr"/>
            <a:endParaRPr lang="ar-SA" sz="20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r>
              <a:rPr lang="ar-SA" sz="2000" b="1" dirty="0">
                <a:ln w="0"/>
                <a:solidFill>
                  <a:srgbClr val="FF7C80"/>
                </a:solidFill>
                <a:effectLst>
                  <a:reflection blurRad="6350" stA="53000" endA="300" endPos="35500" dir="5400000" sy="-90000" algn="bl" rotWithShape="0"/>
                </a:effectLst>
                <a:latin typeface="Aref Ruqaa" panose="02000503000000000000" pitchFamily="2" charset="-78"/>
                <a:cs typeface="Aref Ruqaa" panose="02000503000000000000" pitchFamily="2" charset="-78"/>
              </a:rPr>
              <a:t>أ . تهاني سالمين</a:t>
            </a:r>
            <a:endParaRPr lang="ar-SA" sz="2000" b="1" dirty="0">
              <a:ln w="0"/>
              <a:solidFill>
                <a:srgbClr val="FF7C80"/>
              </a:solidFill>
              <a:effectLst>
                <a:reflection blurRad="6350" stA="53000" endA="300" endPos="35500" dir="5400000" sy="-90000" algn="bl" rotWithShape="0"/>
              </a:effectLst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  <p:sp>
        <p:nvSpPr>
          <p:cNvPr id="13" name="مخطط انسيابي: معالجة 12"/>
          <p:cNvSpPr/>
          <p:nvPr/>
        </p:nvSpPr>
        <p:spPr>
          <a:xfrm>
            <a:off x="5382452" y="2293636"/>
            <a:ext cx="3001939" cy="4227969"/>
          </a:xfrm>
          <a:prstGeom prst="flowChartProcess">
            <a:avLst/>
          </a:prstGeom>
          <a:noFill/>
          <a:ln w="76200">
            <a:solidFill>
              <a:srgbClr val="FF7C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ar-SA"/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1443">
            <a:off x="7241667" y="689997"/>
            <a:ext cx="2597479" cy="3074311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7F7F7"/>
              </a:clrFrom>
              <a:clrTo>
                <a:srgbClr val="F7F7F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90" y="4922085"/>
            <a:ext cx="1590530" cy="1746049"/>
          </a:xfrm>
          <a:prstGeom prst="rect">
            <a:avLst/>
          </a:prstGeom>
        </p:spPr>
      </p:pic>
      <p:sp>
        <p:nvSpPr>
          <p:cNvPr id="16" name="مستطيل 15"/>
          <p:cNvSpPr/>
          <p:nvPr/>
        </p:nvSpPr>
        <p:spPr>
          <a:xfrm>
            <a:off x="5462621" y="2473567"/>
            <a:ext cx="2841598" cy="36625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2400" b="1" dirty="0">
                <a:solidFill>
                  <a:srgbClr val="008080"/>
                </a:solidFill>
              </a:rPr>
              <a:t>غاليتي</a:t>
            </a: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امام </a:t>
            </a:r>
            <a:r>
              <a:rPr lang="ar-SA" sz="2400" b="1" dirty="0">
                <a:solidFill>
                  <a:srgbClr val="008080"/>
                </a:solidFill>
              </a:rPr>
              <a:t>عطائك وتميزك </a:t>
            </a:r>
            <a:endParaRPr lang="ar-SA" sz="2400" b="1" dirty="0">
              <a:solidFill>
                <a:srgbClr val="008080"/>
              </a:solidFill>
            </a:endParaRP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لا </a:t>
            </a:r>
            <a:r>
              <a:rPr lang="ar-SA" sz="2400" b="1" dirty="0">
                <a:solidFill>
                  <a:srgbClr val="008080"/>
                </a:solidFill>
              </a:rPr>
              <a:t>أملك إلا ان اقدم لك باقة من أحرف الشكر والثناء الجزيل </a:t>
            </a:r>
            <a:endParaRPr lang="ar-SA" sz="2400" b="1" dirty="0">
              <a:solidFill>
                <a:srgbClr val="008080"/>
              </a:solidFill>
            </a:endParaRPr>
          </a:p>
          <a:p>
            <a:pPr algn="ctr"/>
            <a:r>
              <a:rPr lang="ar-SA" sz="2400" b="1" dirty="0">
                <a:solidFill>
                  <a:srgbClr val="008080"/>
                </a:solidFill>
              </a:rPr>
              <a:t>كم </a:t>
            </a:r>
            <a:r>
              <a:rPr lang="ar-SA" sz="2400" b="1" dirty="0">
                <a:solidFill>
                  <a:srgbClr val="008080"/>
                </a:solidFill>
              </a:rPr>
              <a:t>أنا فخورة بك أيتها الأم الراقية بوركتِ وبورك لك في ابنائك </a:t>
            </a:r>
            <a:r>
              <a:rPr lang="ar-SA" sz="2400" b="1" dirty="0">
                <a:solidFill>
                  <a:srgbClr val="008080"/>
                </a:solidFill>
              </a:rPr>
              <a:t>.</a:t>
            </a:r>
          </a:p>
          <a:p>
            <a:pPr algn="ctr"/>
            <a:endParaRPr lang="ar-SA" sz="2000" b="1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r>
              <a:rPr lang="ar-SA" sz="2000" b="1" dirty="0">
                <a:ln w="0"/>
                <a:solidFill>
                  <a:srgbClr val="FF7C80"/>
                </a:solidFill>
                <a:effectLst>
                  <a:reflection blurRad="6350" stA="53000" endA="300" endPos="35500" dir="5400000" sy="-90000" algn="bl" rotWithShape="0"/>
                </a:effectLst>
                <a:latin typeface="Aref Ruqaa" panose="02000503000000000000" pitchFamily="2" charset="-78"/>
                <a:cs typeface="Aref Ruqaa" panose="02000503000000000000" pitchFamily="2" charset="-78"/>
              </a:rPr>
              <a:t>أ . تهاني سالمين</a:t>
            </a:r>
            <a:endParaRPr lang="ar-SA" sz="2000" b="1" dirty="0">
              <a:ln w="0"/>
              <a:solidFill>
                <a:srgbClr val="FF7C80"/>
              </a:solidFill>
              <a:effectLst>
                <a:reflection blurRad="6350" stA="53000" endA="300" endPos="35500" dir="5400000" sy="-90000" algn="bl" rotWithShape="0"/>
              </a:effectLst>
              <a:latin typeface="Aref Ruqaa" panose="02000503000000000000" pitchFamily="2" charset="-78"/>
              <a:cs typeface="Aref Ruqaa" panose="02000503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7751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110</TotalTime>
  <Words>66</Words>
  <Application>Microsoft Office PowerPoint</Application>
  <PresentationFormat>A4 Paper (210x297 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7" baseType="lpstr">
      <vt:lpstr>Aref Ruqaa</vt:lpstr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6</cp:revision>
  <dcterms:created xsi:type="dcterms:W3CDTF">2023-06-06T07:06:52Z</dcterms:created>
  <dcterms:modified xsi:type="dcterms:W3CDTF">2023-06-06T08:57:44Z</dcterms:modified>
</cp:coreProperties>
</file>