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-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176E7-6C4C-45E0-B080-0DCC4952BE28}" type="doc">
      <dgm:prSet loTypeId="urn:microsoft.com/office/officeart/2005/8/layout/process2" loCatId="process" qsTypeId="urn:microsoft.com/office/officeart/2005/8/quickstyle/simple5" qsCatId="simple" csTypeId="urn:microsoft.com/office/officeart/2005/8/colors/colorful2" csCatId="colorful" phldr="1"/>
      <dgm:spPr/>
    </dgm:pt>
    <dgm:pt modelId="{E1C528A1-E110-495A-B456-DC02FBF00302}">
      <dgm:prSet phldrT="[نص]"/>
      <dgm:spPr/>
      <dgm:t>
        <a:bodyPr/>
        <a:lstStyle/>
        <a:p>
          <a:pPr rtl="1"/>
          <a:r>
            <a:rPr lang="ar-SA" dirty="0"/>
            <a:t>فكرة التاريخ </a:t>
          </a:r>
        </a:p>
      </dgm:t>
    </dgm:pt>
    <dgm:pt modelId="{1FBA1A82-33CA-4771-A781-FACEA09C849C}" type="parTrans" cxnId="{AFEA36F8-AE79-42A0-8575-4FA577E20535}">
      <dgm:prSet/>
      <dgm:spPr/>
      <dgm:t>
        <a:bodyPr/>
        <a:lstStyle/>
        <a:p>
          <a:pPr rtl="1"/>
          <a:endParaRPr lang="ar-SA"/>
        </a:p>
      </dgm:t>
    </dgm:pt>
    <dgm:pt modelId="{13CCDA4E-750B-43F4-94E8-1DEEB121672E}" type="sibTrans" cxnId="{AFEA36F8-AE79-42A0-8575-4FA577E20535}">
      <dgm:prSet/>
      <dgm:spPr/>
      <dgm:t>
        <a:bodyPr/>
        <a:lstStyle/>
        <a:p>
          <a:pPr rtl="1"/>
          <a:endParaRPr lang="ar-SA"/>
        </a:p>
      </dgm:t>
    </dgm:pt>
    <dgm:pt modelId="{24E15BFA-E3C5-4FCA-8DFA-45F48A4D17DE}">
      <dgm:prSet phldrT="[نص]"/>
      <dgm:spPr/>
      <dgm:t>
        <a:bodyPr/>
        <a:lstStyle/>
        <a:p>
          <a:pPr rtl="1"/>
          <a:r>
            <a:rPr lang="ar-SA" dirty="0"/>
            <a:t>محور التاريخ </a:t>
          </a:r>
        </a:p>
      </dgm:t>
    </dgm:pt>
    <dgm:pt modelId="{84480BEB-7923-4F05-859C-D21FA6051E50}" type="parTrans" cxnId="{2F43C9B4-A1F1-48C7-9AC6-FAB86886625C}">
      <dgm:prSet/>
      <dgm:spPr/>
      <dgm:t>
        <a:bodyPr/>
        <a:lstStyle/>
        <a:p>
          <a:pPr rtl="1"/>
          <a:endParaRPr lang="ar-SA"/>
        </a:p>
      </dgm:t>
    </dgm:pt>
    <dgm:pt modelId="{67EE86D4-DFB5-4003-9685-631F147176FD}" type="sibTrans" cxnId="{2F43C9B4-A1F1-48C7-9AC6-FAB86886625C}">
      <dgm:prSet/>
      <dgm:spPr/>
      <dgm:t>
        <a:bodyPr/>
        <a:lstStyle/>
        <a:p>
          <a:pPr rtl="1"/>
          <a:endParaRPr lang="ar-SA"/>
        </a:p>
      </dgm:t>
    </dgm:pt>
    <dgm:pt modelId="{F0C3598B-9EE0-49AC-8815-A3DAD6C98AA5}">
      <dgm:prSet phldrT="[نص]"/>
      <dgm:spPr/>
      <dgm:t>
        <a:bodyPr/>
        <a:lstStyle/>
        <a:p>
          <a:pPr rtl="1"/>
          <a:r>
            <a:rPr lang="ar-SA" dirty="0"/>
            <a:t>أهمية التاريخ </a:t>
          </a:r>
        </a:p>
      </dgm:t>
    </dgm:pt>
    <dgm:pt modelId="{6FFE85ED-302F-42B6-A90C-E9F34204D2BC}" type="parTrans" cxnId="{B062EDE9-A2BD-4542-82CD-0AB24E1C224A}">
      <dgm:prSet/>
      <dgm:spPr/>
      <dgm:t>
        <a:bodyPr/>
        <a:lstStyle/>
        <a:p>
          <a:pPr rtl="1"/>
          <a:endParaRPr lang="ar-SA"/>
        </a:p>
      </dgm:t>
    </dgm:pt>
    <dgm:pt modelId="{B4D61FBF-E9D6-4BDC-B74B-B16958C27328}" type="sibTrans" cxnId="{B062EDE9-A2BD-4542-82CD-0AB24E1C224A}">
      <dgm:prSet/>
      <dgm:spPr/>
      <dgm:t>
        <a:bodyPr/>
        <a:lstStyle/>
        <a:p>
          <a:pPr rtl="1"/>
          <a:endParaRPr lang="ar-SA"/>
        </a:p>
      </dgm:t>
    </dgm:pt>
    <dgm:pt modelId="{1835E82D-DD8B-49D4-9181-260E8068C043}">
      <dgm:prSet/>
      <dgm:spPr/>
      <dgm:t>
        <a:bodyPr/>
        <a:lstStyle/>
        <a:p>
          <a:pPr rtl="1"/>
          <a:r>
            <a:rPr lang="ar-SA" dirty="0" err="1"/>
            <a:t>مصارد</a:t>
          </a:r>
          <a:r>
            <a:rPr lang="ar-SA" dirty="0"/>
            <a:t> الدراسة التاريخية </a:t>
          </a:r>
        </a:p>
      </dgm:t>
    </dgm:pt>
    <dgm:pt modelId="{0D927954-59B0-451A-B66D-DB73E1E4F7F2}" type="parTrans" cxnId="{D5B6304A-4AB6-4667-BB27-D69902F48DA1}">
      <dgm:prSet/>
      <dgm:spPr/>
      <dgm:t>
        <a:bodyPr/>
        <a:lstStyle/>
        <a:p>
          <a:pPr rtl="1"/>
          <a:endParaRPr lang="ar-SA"/>
        </a:p>
      </dgm:t>
    </dgm:pt>
    <dgm:pt modelId="{D6261091-6B61-4564-A2B2-F56F4522F8F0}" type="sibTrans" cxnId="{D5B6304A-4AB6-4667-BB27-D69902F48DA1}">
      <dgm:prSet/>
      <dgm:spPr/>
      <dgm:t>
        <a:bodyPr/>
        <a:lstStyle/>
        <a:p>
          <a:pPr rtl="1"/>
          <a:endParaRPr lang="ar-SA"/>
        </a:p>
      </dgm:t>
    </dgm:pt>
    <dgm:pt modelId="{9ACC09C2-C21F-4504-A78A-397029A654D8}" type="pres">
      <dgm:prSet presAssocID="{8BA176E7-6C4C-45E0-B080-0DCC4952BE28}" presName="linearFlow" presStyleCnt="0">
        <dgm:presLayoutVars>
          <dgm:resizeHandles val="exact"/>
        </dgm:presLayoutVars>
      </dgm:prSet>
      <dgm:spPr/>
    </dgm:pt>
    <dgm:pt modelId="{5CE2F8CA-5298-4C15-84DE-11E56A40EA7A}" type="pres">
      <dgm:prSet presAssocID="{E1C528A1-E110-495A-B456-DC02FBF00302}" presName="node" presStyleLbl="node1" presStyleIdx="0" presStyleCnt="4">
        <dgm:presLayoutVars>
          <dgm:bulletEnabled val="1"/>
        </dgm:presLayoutVars>
      </dgm:prSet>
      <dgm:spPr/>
    </dgm:pt>
    <dgm:pt modelId="{ABFE7036-4B2E-49D7-ABFB-059C3FABB699}" type="pres">
      <dgm:prSet presAssocID="{13CCDA4E-750B-43F4-94E8-1DEEB121672E}" presName="sibTrans" presStyleLbl="sibTrans2D1" presStyleIdx="0" presStyleCnt="3"/>
      <dgm:spPr/>
    </dgm:pt>
    <dgm:pt modelId="{A9243226-B393-419F-9C73-C666644D3CDB}" type="pres">
      <dgm:prSet presAssocID="{13CCDA4E-750B-43F4-94E8-1DEEB121672E}" presName="connectorText" presStyleLbl="sibTrans2D1" presStyleIdx="0" presStyleCnt="3"/>
      <dgm:spPr/>
    </dgm:pt>
    <dgm:pt modelId="{93CADEBE-8A04-4030-9BD3-BA7F9D69300F}" type="pres">
      <dgm:prSet presAssocID="{24E15BFA-E3C5-4FCA-8DFA-45F48A4D17DE}" presName="node" presStyleLbl="node1" presStyleIdx="1" presStyleCnt="4">
        <dgm:presLayoutVars>
          <dgm:bulletEnabled val="1"/>
        </dgm:presLayoutVars>
      </dgm:prSet>
      <dgm:spPr/>
    </dgm:pt>
    <dgm:pt modelId="{231FB5D0-3C14-457A-810D-425F35DC01F1}" type="pres">
      <dgm:prSet presAssocID="{67EE86D4-DFB5-4003-9685-631F147176FD}" presName="sibTrans" presStyleLbl="sibTrans2D1" presStyleIdx="1" presStyleCnt="3"/>
      <dgm:spPr/>
    </dgm:pt>
    <dgm:pt modelId="{B11D05EC-CB72-430C-8192-FE2486C1521C}" type="pres">
      <dgm:prSet presAssocID="{67EE86D4-DFB5-4003-9685-631F147176FD}" presName="connectorText" presStyleLbl="sibTrans2D1" presStyleIdx="1" presStyleCnt="3"/>
      <dgm:spPr/>
    </dgm:pt>
    <dgm:pt modelId="{3F3B24EC-60B1-47CC-B4D0-6A3FBA463444}" type="pres">
      <dgm:prSet presAssocID="{F0C3598B-9EE0-49AC-8815-A3DAD6C98AA5}" presName="node" presStyleLbl="node1" presStyleIdx="2" presStyleCnt="4">
        <dgm:presLayoutVars>
          <dgm:bulletEnabled val="1"/>
        </dgm:presLayoutVars>
      </dgm:prSet>
      <dgm:spPr/>
    </dgm:pt>
    <dgm:pt modelId="{EFFFECC8-3538-4862-96AC-699C0B515A59}" type="pres">
      <dgm:prSet presAssocID="{B4D61FBF-E9D6-4BDC-B74B-B16958C27328}" presName="sibTrans" presStyleLbl="sibTrans2D1" presStyleIdx="2" presStyleCnt="3"/>
      <dgm:spPr/>
    </dgm:pt>
    <dgm:pt modelId="{801275A7-E840-4934-AE4A-D82A6A7BD193}" type="pres">
      <dgm:prSet presAssocID="{B4D61FBF-E9D6-4BDC-B74B-B16958C27328}" presName="connectorText" presStyleLbl="sibTrans2D1" presStyleIdx="2" presStyleCnt="3"/>
      <dgm:spPr/>
    </dgm:pt>
    <dgm:pt modelId="{717E2613-C1B5-4509-9FAA-0411A9D864BC}" type="pres">
      <dgm:prSet presAssocID="{1835E82D-DD8B-49D4-9181-260E8068C043}" presName="node" presStyleLbl="node1" presStyleIdx="3" presStyleCnt="4">
        <dgm:presLayoutVars>
          <dgm:bulletEnabled val="1"/>
        </dgm:presLayoutVars>
      </dgm:prSet>
      <dgm:spPr/>
    </dgm:pt>
  </dgm:ptLst>
  <dgm:cxnLst>
    <dgm:cxn modelId="{69890D1B-5308-4037-9099-32E04C38ACDE}" type="presOf" srcId="{8BA176E7-6C4C-45E0-B080-0DCC4952BE28}" destId="{9ACC09C2-C21F-4504-A78A-397029A654D8}" srcOrd="0" destOrd="0" presId="urn:microsoft.com/office/officeart/2005/8/layout/process2"/>
    <dgm:cxn modelId="{7395EE23-1A1A-468C-8A53-993300956766}" type="presOf" srcId="{13CCDA4E-750B-43F4-94E8-1DEEB121672E}" destId="{A9243226-B393-419F-9C73-C666644D3CDB}" srcOrd="1" destOrd="0" presId="urn:microsoft.com/office/officeart/2005/8/layout/process2"/>
    <dgm:cxn modelId="{83C91D28-395F-4B2A-908D-A32EC60D19FE}" type="presOf" srcId="{67EE86D4-DFB5-4003-9685-631F147176FD}" destId="{B11D05EC-CB72-430C-8192-FE2486C1521C}" srcOrd="1" destOrd="0" presId="urn:microsoft.com/office/officeart/2005/8/layout/process2"/>
    <dgm:cxn modelId="{0B58FE2A-28D0-42DC-B21A-BD521E4B79EB}" type="presOf" srcId="{13CCDA4E-750B-43F4-94E8-1DEEB121672E}" destId="{ABFE7036-4B2E-49D7-ABFB-059C3FABB699}" srcOrd="0" destOrd="0" presId="urn:microsoft.com/office/officeart/2005/8/layout/process2"/>
    <dgm:cxn modelId="{210A6547-1408-4BAF-920A-0B18C18AB604}" type="presOf" srcId="{24E15BFA-E3C5-4FCA-8DFA-45F48A4D17DE}" destId="{93CADEBE-8A04-4030-9BD3-BA7F9D69300F}" srcOrd="0" destOrd="0" presId="urn:microsoft.com/office/officeart/2005/8/layout/process2"/>
    <dgm:cxn modelId="{A2DC4048-ADB3-4F98-9D2F-9B4DAC3FA500}" type="presOf" srcId="{F0C3598B-9EE0-49AC-8815-A3DAD6C98AA5}" destId="{3F3B24EC-60B1-47CC-B4D0-6A3FBA463444}" srcOrd="0" destOrd="0" presId="urn:microsoft.com/office/officeart/2005/8/layout/process2"/>
    <dgm:cxn modelId="{D5B6304A-4AB6-4667-BB27-D69902F48DA1}" srcId="{8BA176E7-6C4C-45E0-B080-0DCC4952BE28}" destId="{1835E82D-DD8B-49D4-9181-260E8068C043}" srcOrd="3" destOrd="0" parTransId="{0D927954-59B0-451A-B66D-DB73E1E4F7F2}" sibTransId="{D6261091-6B61-4564-A2B2-F56F4522F8F0}"/>
    <dgm:cxn modelId="{98C1855A-193F-4DAC-9C48-03A10A417AD6}" type="presOf" srcId="{E1C528A1-E110-495A-B456-DC02FBF00302}" destId="{5CE2F8CA-5298-4C15-84DE-11E56A40EA7A}" srcOrd="0" destOrd="0" presId="urn:microsoft.com/office/officeart/2005/8/layout/process2"/>
    <dgm:cxn modelId="{43E24994-7482-4251-A256-9419988493D5}" type="presOf" srcId="{67EE86D4-DFB5-4003-9685-631F147176FD}" destId="{231FB5D0-3C14-457A-810D-425F35DC01F1}" srcOrd="0" destOrd="0" presId="urn:microsoft.com/office/officeart/2005/8/layout/process2"/>
    <dgm:cxn modelId="{5DA149A1-3DEA-4C06-8B90-E58470C97036}" type="presOf" srcId="{B4D61FBF-E9D6-4BDC-B74B-B16958C27328}" destId="{EFFFECC8-3538-4862-96AC-699C0B515A59}" srcOrd="0" destOrd="0" presId="urn:microsoft.com/office/officeart/2005/8/layout/process2"/>
    <dgm:cxn modelId="{A8D873AC-7B7B-41D4-ACA9-7A569D28AA16}" type="presOf" srcId="{1835E82D-DD8B-49D4-9181-260E8068C043}" destId="{717E2613-C1B5-4509-9FAA-0411A9D864BC}" srcOrd="0" destOrd="0" presId="urn:microsoft.com/office/officeart/2005/8/layout/process2"/>
    <dgm:cxn modelId="{2F43C9B4-A1F1-48C7-9AC6-FAB86886625C}" srcId="{8BA176E7-6C4C-45E0-B080-0DCC4952BE28}" destId="{24E15BFA-E3C5-4FCA-8DFA-45F48A4D17DE}" srcOrd="1" destOrd="0" parTransId="{84480BEB-7923-4F05-859C-D21FA6051E50}" sibTransId="{67EE86D4-DFB5-4003-9685-631F147176FD}"/>
    <dgm:cxn modelId="{9E2533CE-EF12-43A2-B8BF-E2C23210DC43}" type="presOf" srcId="{B4D61FBF-E9D6-4BDC-B74B-B16958C27328}" destId="{801275A7-E840-4934-AE4A-D82A6A7BD193}" srcOrd="1" destOrd="0" presId="urn:microsoft.com/office/officeart/2005/8/layout/process2"/>
    <dgm:cxn modelId="{B062EDE9-A2BD-4542-82CD-0AB24E1C224A}" srcId="{8BA176E7-6C4C-45E0-B080-0DCC4952BE28}" destId="{F0C3598B-9EE0-49AC-8815-A3DAD6C98AA5}" srcOrd="2" destOrd="0" parTransId="{6FFE85ED-302F-42B6-A90C-E9F34204D2BC}" sibTransId="{B4D61FBF-E9D6-4BDC-B74B-B16958C27328}"/>
    <dgm:cxn modelId="{AFEA36F8-AE79-42A0-8575-4FA577E20535}" srcId="{8BA176E7-6C4C-45E0-B080-0DCC4952BE28}" destId="{E1C528A1-E110-495A-B456-DC02FBF00302}" srcOrd="0" destOrd="0" parTransId="{1FBA1A82-33CA-4771-A781-FACEA09C849C}" sibTransId="{13CCDA4E-750B-43F4-94E8-1DEEB121672E}"/>
    <dgm:cxn modelId="{B12F4636-3D4E-4233-9589-DE1123C07662}" type="presParOf" srcId="{9ACC09C2-C21F-4504-A78A-397029A654D8}" destId="{5CE2F8CA-5298-4C15-84DE-11E56A40EA7A}" srcOrd="0" destOrd="0" presId="urn:microsoft.com/office/officeart/2005/8/layout/process2"/>
    <dgm:cxn modelId="{68D8D8D9-AB84-4EF5-AB9D-85E9DC96A5EC}" type="presParOf" srcId="{9ACC09C2-C21F-4504-A78A-397029A654D8}" destId="{ABFE7036-4B2E-49D7-ABFB-059C3FABB699}" srcOrd="1" destOrd="0" presId="urn:microsoft.com/office/officeart/2005/8/layout/process2"/>
    <dgm:cxn modelId="{BF2BAF5D-DF0C-4D92-A18E-0F37B05C1D22}" type="presParOf" srcId="{ABFE7036-4B2E-49D7-ABFB-059C3FABB699}" destId="{A9243226-B393-419F-9C73-C666644D3CDB}" srcOrd="0" destOrd="0" presId="urn:microsoft.com/office/officeart/2005/8/layout/process2"/>
    <dgm:cxn modelId="{4282F782-8F1D-4976-BAE9-AF066C5CECCC}" type="presParOf" srcId="{9ACC09C2-C21F-4504-A78A-397029A654D8}" destId="{93CADEBE-8A04-4030-9BD3-BA7F9D69300F}" srcOrd="2" destOrd="0" presId="urn:microsoft.com/office/officeart/2005/8/layout/process2"/>
    <dgm:cxn modelId="{69D55A7B-8903-4A9E-A444-843F158EA99B}" type="presParOf" srcId="{9ACC09C2-C21F-4504-A78A-397029A654D8}" destId="{231FB5D0-3C14-457A-810D-425F35DC01F1}" srcOrd="3" destOrd="0" presId="urn:microsoft.com/office/officeart/2005/8/layout/process2"/>
    <dgm:cxn modelId="{1C1F85A1-896C-4D84-9A01-393A9CF70346}" type="presParOf" srcId="{231FB5D0-3C14-457A-810D-425F35DC01F1}" destId="{B11D05EC-CB72-430C-8192-FE2486C1521C}" srcOrd="0" destOrd="0" presId="urn:microsoft.com/office/officeart/2005/8/layout/process2"/>
    <dgm:cxn modelId="{74EE3700-00B3-4731-A4CB-2F184DFFFB51}" type="presParOf" srcId="{9ACC09C2-C21F-4504-A78A-397029A654D8}" destId="{3F3B24EC-60B1-47CC-B4D0-6A3FBA463444}" srcOrd="4" destOrd="0" presId="urn:microsoft.com/office/officeart/2005/8/layout/process2"/>
    <dgm:cxn modelId="{ED203DA8-5281-496E-B091-F6BB1AB2F5BA}" type="presParOf" srcId="{9ACC09C2-C21F-4504-A78A-397029A654D8}" destId="{EFFFECC8-3538-4862-96AC-699C0B515A59}" srcOrd="5" destOrd="0" presId="urn:microsoft.com/office/officeart/2005/8/layout/process2"/>
    <dgm:cxn modelId="{10E6CAB4-5C9A-4A54-8E79-EE1C6154DBE0}" type="presParOf" srcId="{EFFFECC8-3538-4862-96AC-699C0B515A59}" destId="{801275A7-E840-4934-AE4A-D82A6A7BD193}" srcOrd="0" destOrd="0" presId="urn:microsoft.com/office/officeart/2005/8/layout/process2"/>
    <dgm:cxn modelId="{62D983CF-348D-4D3F-B101-0C38AC54A5EB}" type="presParOf" srcId="{9ACC09C2-C21F-4504-A78A-397029A654D8}" destId="{717E2613-C1B5-4509-9FAA-0411A9D864B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40E3BF-200E-4A41-9F7B-8389F3073D94}" type="doc">
      <dgm:prSet loTypeId="urn:microsoft.com/office/officeart/2005/8/layout/vProcess5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B44B3AE6-5CAB-457A-A206-0AB3DCD3214C}">
      <dgm:prSet phldrT="[نص]"/>
      <dgm:spPr/>
      <dgm:t>
        <a:bodyPr/>
        <a:lstStyle/>
        <a:p>
          <a:pPr rtl="1"/>
          <a:r>
            <a:rPr lang="ar-SA" dirty="0"/>
            <a:t>ماذا اعرف </a:t>
          </a:r>
        </a:p>
      </dgm:t>
    </dgm:pt>
    <dgm:pt modelId="{45D658BA-7410-4E41-AB66-0F19E8224C46}" type="parTrans" cxnId="{A254C3CD-6139-42B3-9353-3F4B9AF9AFDB}">
      <dgm:prSet/>
      <dgm:spPr/>
      <dgm:t>
        <a:bodyPr/>
        <a:lstStyle/>
        <a:p>
          <a:pPr rtl="1"/>
          <a:endParaRPr lang="ar-SA"/>
        </a:p>
      </dgm:t>
    </dgm:pt>
    <dgm:pt modelId="{024E7EF0-FD1E-41B2-8E97-BFB4D5F85B93}" type="sibTrans" cxnId="{A254C3CD-6139-42B3-9353-3F4B9AF9AFDB}">
      <dgm:prSet/>
      <dgm:spPr/>
      <dgm:t>
        <a:bodyPr/>
        <a:lstStyle/>
        <a:p>
          <a:pPr rtl="1"/>
          <a:endParaRPr lang="ar-SA"/>
        </a:p>
      </dgm:t>
    </dgm:pt>
    <dgm:pt modelId="{802DF918-EDCA-47A0-93ED-961C20DCC37D}">
      <dgm:prSet phldrT="[نص]"/>
      <dgm:spPr/>
      <dgm:t>
        <a:bodyPr/>
        <a:lstStyle/>
        <a:p>
          <a:pPr rtl="1"/>
          <a:r>
            <a:rPr lang="ar-SA" dirty="0"/>
            <a:t>ماذا اريد ان اعرف </a:t>
          </a:r>
        </a:p>
      </dgm:t>
    </dgm:pt>
    <dgm:pt modelId="{F778037C-5DCE-4A77-AEBA-5AE1091CE289}" type="parTrans" cxnId="{251C3BD3-2583-4947-8BBE-85A254463B96}">
      <dgm:prSet/>
      <dgm:spPr/>
      <dgm:t>
        <a:bodyPr/>
        <a:lstStyle/>
        <a:p>
          <a:pPr rtl="1"/>
          <a:endParaRPr lang="ar-SA"/>
        </a:p>
      </dgm:t>
    </dgm:pt>
    <dgm:pt modelId="{3D33E066-A833-4011-8BA0-EE8477EE0FCF}" type="sibTrans" cxnId="{251C3BD3-2583-4947-8BBE-85A254463B96}">
      <dgm:prSet/>
      <dgm:spPr/>
      <dgm:t>
        <a:bodyPr/>
        <a:lstStyle/>
        <a:p>
          <a:pPr rtl="1"/>
          <a:endParaRPr lang="ar-SA"/>
        </a:p>
      </dgm:t>
    </dgm:pt>
    <dgm:pt modelId="{513F8418-D793-4A7B-8727-AF935DC2F1B4}">
      <dgm:prSet phldrT="[نص]"/>
      <dgm:spPr/>
      <dgm:t>
        <a:bodyPr/>
        <a:lstStyle/>
        <a:p>
          <a:pPr rtl="1"/>
          <a:r>
            <a:rPr lang="ar-SA" dirty="0"/>
            <a:t>ماذا تعلمت </a:t>
          </a:r>
        </a:p>
      </dgm:t>
    </dgm:pt>
    <dgm:pt modelId="{E137ED80-240C-47D5-9640-2F327F7EE08D}" type="parTrans" cxnId="{292957A3-02DE-41AA-8D6B-056285CD8A81}">
      <dgm:prSet/>
      <dgm:spPr/>
      <dgm:t>
        <a:bodyPr/>
        <a:lstStyle/>
        <a:p>
          <a:pPr rtl="1"/>
          <a:endParaRPr lang="ar-SA"/>
        </a:p>
      </dgm:t>
    </dgm:pt>
    <dgm:pt modelId="{91FA68B8-5B1D-4B67-9653-CC8ED610DC91}" type="sibTrans" cxnId="{292957A3-02DE-41AA-8D6B-056285CD8A81}">
      <dgm:prSet/>
      <dgm:spPr/>
      <dgm:t>
        <a:bodyPr/>
        <a:lstStyle/>
        <a:p>
          <a:pPr rtl="1"/>
          <a:endParaRPr lang="ar-SA"/>
        </a:p>
      </dgm:t>
    </dgm:pt>
    <dgm:pt modelId="{2D6EF983-3E11-4691-B736-E833E70EC0E9}" type="pres">
      <dgm:prSet presAssocID="{B340E3BF-200E-4A41-9F7B-8389F3073D94}" presName="outerComposite" presStyleCnt="0">
        <dgm:presLayoutVars>
          <dgm:chMax val="5"/>
          <dgm:dir/>
          <dgm:resizeHandles val="exact"/>
        </dgm:presLayoutVars>
      </dgm:prSet>
      <dgm:spPr/>
    </dgm:pt>
    <dgm:pt modelId="{C5EC6657-EE52-4363-8E7D-4CA7F8E127E7}" type="pres">
      <dgm:prSet presAssocID="{B340E3BF-200E-4A41-9F7B-8389F3073D94}" presName="dummyMaxCanvas" presStyleCnt="0">
        <dgm:presLayoutVars/>
      </dgm:prSet>
      <dgm:spPr/>
    </dgm:pt>
    <dgm:pt modelId="{77AC7DBF-A3E0-49EB-B59B-3E87FFE9D76D}" type="pres">
      <dgm:prSet presAssocID="{B340E3BF-200E-4A41-9F7B-8389F3073D94}" presName="ThreeNodes_1" presStyleLbl="node1" presStyleIdx="0" presStyleCnt="3">
        <dgm:presLayoutVars>
          <dgm:bulletEnabled val="1"/>
        </dgm:presLayoutVars>
      </dgm:prSet>
      <dgm:spPr/>
    </dgm:pt>
    <dgm:pt modelId="{673B816B-0FEB-4E79-8998-B937E5977C77}" type="pres">
      <dgm:prSet presAssocID="{B340E3BF-200E-4A41-9F7B-8389F3073D94}" presName="ThreeNodes_2" presStyleLbl="node1" presStyleIdx="1" presStyleCnt="3">
        <dgm:presLayoutVars>
          <dgm:bulletEnabled val="1"/>
        </dgm:presLayoutVars>
      </dgm:prSet>
      <dgm:spPr/>
    </dgm:pt>
    <dgm:pt modelId="{0A0AF5D2-CC0B-4770-80EE-A47778F0438D}" type="pres">
      <dgm:prSet presAssocID="{B340E3BF-200E-4A41-9F7B-8389F3073D94}" presName="ThreeNodes_3" presStyleLbl="node1" presStyleIdx="2" presStyleCnt="3">
        <dgm:presLayoutVars>
          <dgm:bulletEnabled val="1"/>
        </dgm:presLayoutVars>
      </dgm:prSet>
      <dgm:spPr/>
    </dgm:pt>
    <dgm:pt modelId="{523ADA28-3CC5-412F-899A-413086D249D2}" type="pres">
      <dgm:prSet presAssocID="{B340E3BF-200E-4A41-9F7B-8389F3073D94}" presName="ThreeConn_1-2" presStyleLbl="fgAccFollowNode1" presStyleIdx="0" presStyleCnt="2">
        <dgm:presLayoutVars>
          <dgm:bulletEnabled val="1"/>
        </dgm:presLayoutVars>
      </dgm:prSet>
      <dgm:spPr/>
    </dgm:pt>
    <dgm:pt modelId="{AABAC565-656B-4358-BF06-EED45C921AA8}" type="pres">
      <dgm:prSet presAssocID="{B340E3BF-200E-4A41-9F7B-8389F3073D94}" presName="ThreeConn_2-3" presStyleLbl="fgAccFollowNode1" presStyleIdx="1" presStyleCnt="2">
        <dgm:presLayoutVars>
          <dgm:bulletEnabled val="1"/>
        </dgm:presLayoutVars>
      </dgm:prSet>
      <dgm:spPr/>
    </dgm:pt>
    <dgm:pt modelId="{BBBACC08-387E-4322-AFD9-FA4D545A223A}" type="pres">
      <dgm:prSet presAssocID="{B340E3BF-200E-4A41-9F7B-8389F3073D94}" presName="ThreeNodes_1_text" presStyleLbl="node1" presStyleIdx="2" presStyleCnt="3">
        <dgm:presLayoutVars>
          <dgm:bulletEnabled val="1"/>
        </dgm:presLayoutVars>
      </dgm:prSet>
      <dgm:spPr/>
    </dgm:pt>
    <dgm:pt modelId="{8606B3CC-B553-468B-ABA8-C94A2005105E}" type="pres">
      <dgm:prSet presAssocID="{B340E3BF-200E-4A41-9F7B-8389F3073D94}" presName="ThreeNodes_2_text" presStyleLbl="node1" presStyleIdx="2" presStyleCnt="3">
        <dgm:presLayoutVars>
          <dgm:bulletEnabled val="1"/>
        </dgm:presLayoutVars>
      </dgm:prSet>
      <dgm:spPr/>
    </dgm:pt>
    <dgm:pt modelId="{2B08DA60-FF4B-41AD-8A70-AC57BC24DC9E}" type="pres">
      <dgm:prSet presAssocID="{B340E3BF-200E-4A41-9F7B-8389F3073D9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3B2AA41-1425-450C-847E-8CAEC4F41AA3}" type="presOf" srcId="{513F8418-D793-4A7B-8727-AF935DC2F1B4}" destId="{2B08DA60-FF4B-41AD-8A70-AC57BC24DC9E}" srcOrd="1" destOrd="0" presId="urn:microsoft.com/office/officeart/2005/8/layout/vProcess5"/>
    <dgm:cxn modelId="{F0ABF068-448A-4CBA-A104-AB93603F59EE}" type="presOf" srcId="{B340E3BF-200E-4A41-9F7B-8389F3073D94}" destId="{2D6EF983-3E11-4691-B736-E833E70EC0E9}" srcOrd="0" destOrd="0" presId="urn:microsoft.com/office/officeart/2005/8/layout/vProcess5"/>
    <dgm:cxn modelId="{F413F76F-8A15-4E43-B1A4-389FB69E8072}" type="presOf" srcId="{802DF918-EDCA-47A0-93ED-961C20DCC37D}" destId="{673B816B-0FEB-4E79-8998-B937E5977C77}" srcOrd="0" destOrd="0" presId="urn:microsoft.com/office/officeart/2005/8/layout/vProcess5"/>
    <dgm:cxn modelId="{4633097F-212F-4002-9D69-D38595112555}" type="presOf" srcId="{513F8418-D793-4A7B-8727-AF935DC2F1B4}" destId="{0A0AF5D2-CC0B-4770-80EE-A47778F0438D}" srcOrd="0" destOrd="0" presId="urn:microsoft.com/office/officeart/2005/8/layout/vProcess5"/>
    <dgm:cxn modelId="{3382208E-A823-41C8-AA3E-54F2E8E59E23}" type="presOf" srcId="{B44B3AE6-5CAB-457A-A206-0AB3DCD3214C}" destId="{77AC7DBF-A3E0-49EB-B59B-3E87FFE9D76D}" srcOrd="0" destOrd="0" presId="urn:microsoft.com/office/officeart/2005/8/layout/vProcess5"/>
    <dgm:cxn modelId="{292957A3-02DE-41AA-8D6B-056285CD8A81}" srcId="{B340E3BF-200E-4A41-9F7B-8389F3073D94}" destId="{513F8418-D793-4A7B-8727-AF935DC2F1B4}" srcOrd="2" destOrd="0" parTransId="{E137ED80-240C-47D5-9640-2F327F7EE08D}" sibTransId="{91FA68B8-5B1D-4B67-9653-CC8ED610DC91}"/>
    <dgm:cxn modelId="{4F2B7CAD-6A30-4EFE-AE75-25E2DB83BA98}" type="presOf" srcId="{B44B3AE6-5CAB-457A-A206-0AB3DCD3214C}" destId="{BBBACC08-387E-4322-AFD9-FA4D545A223A}" srcOrd="1" destOrd="0" presId="urn:microsoft.com/office/officeart/2005/8/layout/vProcess5"/>
    <dgm:cxn modelId="{7E8024BA-AC0D-4947-AF6A-AFE9C8DCB0BF}" type="presOf" srcId="{802DF918-EDCA-47A0-93ED-961C20DCC37D}" destId="{8606B3CC-B553-468B-ABA8-C94A2005105E}" srcOrd="1" destOrd="0" presId="urn:microsoft.com/office/officeart/2005/8/layout/vProcess5"/>
    <dgm:cxn modelId="{72D8A2C9-01C8-48B5-9AFD-7CB77238B2AA}" type="presOf" srcId="{024E7EF0-FD1E-41B2-8E97-BFB4D5F85B93}" destId="{523ADA28-3CC5-412F-899A-413086D249D2}" srcOrd="0" destOrd="0" presId="urn:microsoft.com/office/officeart/2005/8/layout/vProcess5"/>
    <dgm:cxn modelId="{A254C3CD-6139-42B3-9353-3F4B9AF9AFDB}" srcId="{B340E3BF-200E-4A41-9F7B-8389F3073D94}" destId="{B44B3AE6-5CAB-457A-A206-0AB3DCD3214C}" srcOrd="0" destOrd="0" parTransId="{45D658BA-7410-4E41-AB66-0F19E8224C46}" sibTransId="{024E7EF0-FD1E-41B2-8E97-BFB4D5F85B93}"/>
    <dgm:cxn modelId="{251C3BD3-2583-4947-8BBE-85A254463B96}" srcId="{B340E3BF-200E-4A41-9F7B-8389F3073D94}" destId="{802DF918-EDCA-47A0-93ED-961C20DCC37D}" srcOrd="1" destOrd="0" parTransId="{F778037C-5DCE-4A77-AEBA-5AE1091CE289}" sibTransId="{3D33E066-A833-4011-8BA0-EE8477EE0FCF}"/>
    <dgm:cxn modelId="{669CA6ED-7BE2-465D-9688-A7243F83EDA8}" type="presOf" srcId="{3D33E066-A833-4011-8BA0-EE8477EE0FCF}" destId="{AABAC565-656B-4358-BF06-EED45C921AA8}" srcOrd="0" destOrd="0" presId="urn:microsoft.com/office/officeart/2005/8/layout/vProcess5"/>
    <dgm:cxn modelId="{5C07E9E0-6907-463A-81C9-1A752D4C21DE}" type="presParOf" srcId="{2D6EF983-3E11-4691-B736-E833E70EC0E9}" destId="{C5EC6657-EE52-4363-8E7D-4CA7F8E127E7}" srcOrd="0" destOrd="0" presId="urn:microsoft.com/office/officeart/2005/8/layout/vProcess5"/>
    <dgm:cxn modelId="{D94BE4B4-EA73-4045-A6ED-44F8A1F7425A}" type="presParOf" srcId="{2D6EF983-3E11-4691-B736-E833E70EC0E9}" destId="{77AC7DBF-A3E0-49EB-B59B-3E87FFE9D76D}" srcOrd="1" destOrd="0" presId="urn:microsoft.com/office/officeart/2005/8/layout/vProcess5"/>
    <dgm:cxn modelId="{AF273463-D81E-4BC7-80ED-47CBE9E37B62}" type="presParOf" srcId="{2D6EF983-3E11-4691-B736-E833E70EC0E9}" destId="{673B816B-0FEB-4E79-8998-B937E5977C77}" srcOrd="2" destOrd="0" presId="urn:microsoft.com/office/officeart/2005/8/layout/vProcess5"/>
    <dgm:cxn modelId="{7DA0F599-B6BC-402A-9ECA-159CF239925F}" type="presParOf" srcId="{2D6EF983-3E11-4691-B736-E833E70EC0E9}" destId="{0A0AF5D2-CC0B-4770-80EE-A47778F0438D}" srcOrd="3" destOrd="0" presId="urn:microsoft.com/office/officeart/2005/8/layout/vProcess5"/>
    <dgm:cxn modelId="{EB91B78E-72F6-46A3-8C23-6EE5CFF040FF}" type="presParOf" srcId="{2D6EF983-3E11-4691-B736-E833E70EC0E9}" destId="{523ADA28-3CC5-412F-899A-413086D249D2}" srcOrd="4" destOrd="0" presId="urn:microsoft.com/office/officeart/2005/8/layout/vProcess5"/>
    <dgm:cxn modelId="{BFE48F3A-8AEA-4D9A-BB85-4C26F45E8610}" type="presParOf" srcId="{2D6EF983-3E11-4691-B736-E833E70EC0E9}" destId="{AABAC565-656B-4358-BF06-EED45C921AA8}" srcOrd="5" destOrd="0" presId="urn:microsoft.com/office/officeart/2005/8/layout/vProcess5"/>
    <dgm:cxn modelId="{2A60EEA8-8064-4433-AE9B-76E0D3A6D99B}" type="presParOf" srcId="{2D6EF983-3E11-4691-B736-E833E70EC0E9}" destId="{BBBACC08-387E-4322-AFD9-FA4D545A223A}" srcOrd="6" destOrd="0" presId="urn:microsoft.com/office/officeart/2005/8/layout/vProcess5"/>
    <dgm:cxn modelId="{75BA0FC6-0445-4196-8BD5-290DF97B1C45}" type="presParOf" srcId="{2D6EF983-3E11-4691-B736-E833E70EC0E9}" destId="{8606B3CC-B553-468B-ABA8-C94A2005105E}" srcOrd="7" destOrd="0" presId="urn:microsoft.com/office/officeart/2005/8/layout/vProcess5"/>
    <dgm:cxn modelId="{53FB8B8E-6627-4E98-9E09-159DD4A50195}" type="presParOf" srcId="{2D6EF983-3E11-4691-B736-E833E70EC0E9}" destId="{2B08DA60-FF4B-41AD-8A70-AC57BC24DC9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1A7ADA-00F7-48BD-B96D-907AD209E1B0}" type="doc">
      <dgm:prSet loTypeId="urn:microsoft.com/office/officeart/2008/layout/RadialCluster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50113EAB-32F3-479D-85C9-560FB810B2D2}">
      <dgm:prSet phldrT="[نص]"/>
      <dgm:spPr/>
      <dgm:t>
        <a:bodyPr/>
        <a:lstStyle/>
        <a:p>
          <a:pPr rtl="1"/>
          <a:r>
            <a:rPr lang="ar-SA" dirty="0"/>
            <a:t>التاريخ جزء هاما من حياة الانسان </a:t>
          </a:r>
        </a:p>
      </dgm:t>
    </dgm:pt>
    <dgm:pt modelId="{460E7ADB-6578-4EF1-ACB5-C77423C335E0}" type="parTrans" cxnId="{E05A3ABA-CC6A-421B-B6EF-31B54584C1A9}">
      <dgm:prSet/>
      <dgm:spPr/>
      <dgm:t>
        <a:bodyPr/>
        <a:lstStyle/>
        <a:p>
          <a:pPr rtl="1"/>
          <a:endParaRPr lang="ar-SA"/>
        </a:p>
      </dgm:t>
    </dgm:pt>
    <dgm:pt modelId="{554CA917-A170-4880-9D4C-B6AEC65DEE52}" type="sibTrans" cxnId="{E05A3ABA-CC6A-421B-B6EF-31B54584C1A9}">
      <dgm:prSet/>
      <dgm:spPr/>
      <dgm:t>
        <a:bodyPr/>
        <a:lstStyle/>
        <a:p>
          <a:pPr rtl="1"/>
          <a:endParaRPr lang="ar-SA"/>
        </a:p>
      </dgm:t>
    </dgm:pt>
    <dgm:pt modelId="{DFAD41E1-69B8-4F96-B434-CBBD2C583206}">
      <dgm:prSet phldrT="[نص]"/>
      <dgm:spPr/>
      <dgm:t>
        <a:bodyPr/>
        <a:lstStyle/>
        <a:p>
          <a:pPr rtl="1"/>
          <a:r>
            <a:rPr lang="ar-SA" dirty="0"/>
            <a:t>بناء شخصيته</a:t>
          </a:r>
        </a:p>
      </dgm:t>
    </dgm:pt>
    <dgm:pt modelId="{D68EB82B-2916-4E75-9C4E-DA3F7BF04319}" type="parTrans" cxnId="{C0139EFE-59BB-4B7D-AC4D-81DAC4BC78A2}">
      <dgm:prSet/>
      <dgm:spPr/>
      <dgm:t>
        <a:bodyPr/>
        <a:lstStyle/>
        <a:p>
          <a:pPr rtl="1"/>
          <a:endParaRPr lang="ar-SA"/>
        </a:p>
      </dgm:t>
    </dgm:pt>
    <dgm:pt modelId="{923D220E-59F7-40AD-9318-0D024295F710}" type="sibTrans" cxnId="{C0139EFE-59BB-4B7D-AC4D-81DAC4BC78A2}">
      <dgm:prSet/>
      <dgm:spPr/>
      <dgm:t>
        <a:bodyPr/>
        <a:lstStyle/>
        <a:p>
          <a:pPr rtl="1"/>
          <a:endParaRPr lang="ar-SA"/>
        </a:p>
      </dgm:t>
    </dgm:pt>
    <dgm:pt modelId="{A437F569-2721-413A-AB56-47F8F63D18E4}">
      <dgm:prSet phldrT="[نص]"/>
      <dgm:spPr/>
      <dgm:t>
        <a:bodyPr/>
        <a:lstStyle/>
        <a:p>
          <a:pPr rtl="1"/>
          <a:r>
            <a:rPr lang="ar-SA" dirty="0"/>
            <a:t>تشكيل ثقافته</a:t>
          </a:r>
        </a:p>
      </dgm:t>
    </dgm:pt>
    <dgm:pt modelId="{C30A7AC6-DA50-4942-8D11-8CB0FCAF48BE}" type="parTrans" cxnId="{8DAA3DF0-2EBA-4799-8885-1ADBDDEE1DD9}">
      <dgm:prSet/>
      <dgm:spPr/>
      <dgm:t>
        <a:bodyPr/>
        <a:lstStyle/>
        <a:p>
          <a:pPr rtl="1"/>
          <a:endParaRPr lang="ar-SA"/>
        </a:p>
      </dgm:t>
    </dgm:pt>
    <dgm:pt modelId="{C425064C-B0F8-4E27-AFB8-CF8020A51CE8}" type="sibTrans" cxnId="{8DAA3DF0-2EBA-4799-8885-1ADBDDEE1DD9}">
      <dgm:prSet/>
      <dgm:spPr/>
      <dgm:t>
        <a:bodyPr/>
        <a:lstStyle/>
        <a:p>
          <a:pPr rtl="1"/>
          <a:endParaRPr lang="ar-SA"/>
        </a:p>
      </dgm:t>
    </dgm:pt>
    <dgm:pt modelId="{C1E99C18-1C3F-44FA-AC07-42C1904612E1}">
      <dgm:prSet phldrT="[نص]"/>
      <dgm:spPr/>
      <dgm:t>
        <a:bodyPr/>
        <a:lstStyle/>
        <a:p>
          <a:pPr rtl="1"/>
          <a:r>
            <a:rPr lang="ar-SA" dirty="0"/>
            <a:t>تحقيق وعيه لذاته</a:t>
          </a:r>
        </a:p>
      </dgm:t>
    </dgm:pt>
    <dgm:pt modelId="{B83AA83E-C096-4BC8-83FC-7C0A3DE70AC9}" type="parTrans" cxnId="{68FC3420-199F-4B7C-BF62-EC809D8D6E2D}">
      <dgm:prSet/>
      <dgm:spPr/>
      <dgm:t>
        <a:bodyPr/>
        <a:lstStyle/>
        <a:p>
          <a:pPr rtl="1"/>
          <a:endParaRPr lang="ar-SA"/>
        </a:p>
      </dgm:t>
    </dgm:pt>
    <dgm:pt modelId="{8EEB95BB-3E6B-40F1-A852-E64D3757088D}" type="sibTrans" cxnId="{68FC3420-199F-4B7C-BF62-EC809D8D6E2D}">
      <dgm:prSet/>
      <dgm:spPr/>
      <dgm:t>
        <a:bodyPr/>
        <a:lstStyle/>
        <a:p>
          <a:pPr rtl="1"/>
          <a:endParaRPr lang="ar-SA"/>
        </a:p>
      </dgm:t>
    </dgm:pt>
    <dgm:pt modelId="{63A842D8-8C9B-4022-8E3E-39000EBF6A2F}">
      <dgm:prSet/>
      <dgm:spPr/>
      <dgm:t>
        <a:bodyPr/>
        <a:lstStyle/>
        <a:p>
          <a:pPr rtl="1"/>
          <a:r>
            <a:rPr lang="ar-SA" dirty="0"/>
            <a:t>التخطيط لمستقبله </a:t>
          </a:r>
        </a:p>
      </dgm:t>
    </dgm:pt>
    <dgm:pt modelId="{55592852-83BA-4CF8-8892-A045718C6588}" type="parTrans" cxnId="{6B7B8D71-5F0A-48E1-9942-7F71425D386C}">
      <dgm:prSet/>
      <dgm:spPr/>
      <dgm:t>
        <a:bodyPr/>
        <a:lstStyle/>
        <a:p>
          <a:pPr rtl="1"/>
          <a:endParaRPr lang="ar-SA"/>
        </a:p>
      </dgm:t>
    </dgm:pt>
    <dgm:pt modelId="{44BB52D9-1CA5-4BC6-BB16-88D82B5F2980}" type="sibTrans" cxnId="{6B7B8D71-5F0A-48E1-9942-7F71425D386C}">
      <dgm:prSet/>
      <dgm:spPr/>
      <dgm:t>
        <a:bodyPr/>
        <a:lstStyle/>
        <a:p>
          <a:pPr rtl="1"/>
          <a:endParaRPr lang="ar-SA"/>
        </a:p>
      </dgm:t>
    </dgm:pt>
    <dgm:pt modelId="{88C94AC8-0105-4BF5-90DB-67E2BDF9E40B}" type="pres">
      <dgm:prSet presAssocID="{431A7ADA-00F7-48BD-B96D-907AD209E1B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6784DA2-3619-4212-9F54-E5AF1165BDB5}" type="pres">
      <dgm:prSet presAssocID="{50113EAB-32F3-479D-85C9-560FB810B2D2}" presName="singleCycle" presStyleCnt="0"/>
      <dgm:spPr/>
    </dgm:pt>
    <dgm:pt modelId="{73AB290B-5B5F-4C88-AFE5-D1C60A83C9B1}" type="pres">
      <dgm:prSet presAssocID="{50113EAB-32F3-479D-85C9-560FB810B2D2}" presName="singleCenter" presStyleLbl="node1" presStyleIdx="0" presStyleCnt="5">
        <dgm:presLayoutVars>
          <dgm:chMax val="7"/>
          <dgm:chPref val="7"/>
        </dgm:presLayoutVars>
      </dgm:prSet>
      <dgm:spPr/>
    </dgm:pt>
    <dgm:pt modelId="{9D801003-41F2-4637-9F8F-FA4AC39F2083}" type="pres">
      <dgm:prSet presAssocID="{D68EB82B-2916-4E75-9C4E-DA3F7BF04319}" presName="Name56" presStyleLbl="parChTrans1D2" presStyleIdx="0" presStyleCnt="4"/>
      <dgm:spPr/>
    </dgm:pt>
    <dgm:pt modelId="{1F7123B5-AFCD-4055-A2EA-5817303DCF53}" type="pres">
      <dgm:prSet presAssocID="{DFAD41E1-69B8-4F96-B434-CBBD2C583206}" presName="text0" presStyleLbl="node1" presStyleIdx="1" presStyleCnt="5">
        <dgm:presLayoutVars>
          <dgm:bulletEnabled val="1"/>
        </dgm:presLayoutVars>
      </dgm:prSet>
      <dgm:spPr/>
    </dgm:pt>
    <dgm:pt modelId="{A4B5DD82-B510-4831-8832-1A6EE8298C49}" type="pres">
      <dgm:prSet presAssocID="{C30A7AC6-DA50-4942-8D11-8CB0FCAF48BE}" presName="Name56" presStyleLbl="parChTrans1D2" presStyleIdx="1" presStyleCnt="4"/>
      <dgm:spPr/>
    </dgm:pt>
    <dgm:pt modelId="{CD64B64A-0755-4B73-802C-238498C904C0}" type="pres">
      <dgm:prSet presAssocID="{A437F569-2721-413A-AB56-47F8F63D18E4}" presName="text0" presStyleLbl="node1" presStyleIdx="2" presStyleCnt="5">
        <dgm:presLayoutVars>
          <dgm:bulletEnabled val="1"/>
        </dgm:presLayoutVars>
      </dgm:prSet>
      <dgm:spPr/>
    </dgm:pt>
    <dgm:pt modelId="{5E76F0ED-84EB-404B-8A63-56DFF6B2E65E}" type="pres">
      <dgm:prSet presAssocID="{B83AA83E-C096-4BC8-83FC-7C0A3DE70AC9}" presName="Name56" presStyleLbl="parChTrans1D2" presStyleIdx="2" presStyleCnt="4"/>
      <dgm:spPr/>
    </dgm:pt>
    <dgm:pt modelId="{829C2294-3803-4D67-8FE5-96EA1F45CC21}" type="pres">
      <dgm:prSet presAssocID="{C1E99C18-1C3F-44FA-AC07-42C1904612E1}" presName="text0" presStyleLbl="node1" presStyleIdx="3" presStyleCnt="5">
        <dgm:presLayoutVars>
          <dgm:bulletEnabled val="1"/>
        </dgm:presLayoutVars>
      </dgm:prSet>
      <dgm:spPr/>
    </dgm:pt>
    <dgm:pt modelId="{05369EDD-8B45-43BD-BCA2-A052E3CA0339}" type="pres">
      <dgm:prSet presAssocID="{55592852-83BA-4CF8-8892-A045718C6588}" presName="Name56" presStyleLbl="parChTrans1D2" presStyleIdx="3" presStyleCnt="4"/>
      <dgm:spPr/>
    </dgm:pt>
    <dgm:pt modelId="{A7E83859-8D9A-4487-82B2-B6E7F6D8BCFA}" type="pres">
      <dgm:prSet presAssocID="{63A842D8-8C9B-4022-8E3E-39000EBF6A2F}" presName="text0" presStyleLbl="node1" presStyleIdx="4" presStyleCnt="5">
        <dgm:presLayoutVars>
          <dgm:bulletEnabled val="1"/>
        </dgm:presLayoutVars>
      </dgm:prSet>
      <dgm:spPr/>
    </dgm:pt>
  </dgm:ptLst>
  <dgm:cxnLst>
    <dgm:cxn modelId="{2A354615-4315-4B4B-A323-44C13B01729D}" type="presOf" srcId="{C30A7AC6-DA50-4942-8D11-8CB0FCAF48BE}" destId="{A4B5DD82-B510-4831-8832-1A6EE8298C49}" srcOrd="0" destOrd="0" presId="urn:microsoft.com/office/officeart/2008/layout/RadialCluster"/>
    <dgm:cxn modelId="{68FC3420-199F-4B7C-BF62-EC809D8D6E2D}" srcId="{50113EAB-32F3-479D-85C9-560FB810B2D2}" destId="{C1E99C18-1C3F-44FA-AC07-42C1904612E1}" srcOrd="2" destOrd="0" parTransId="{B83AA83E-C096-4BC8-83FC-7C0A3DE70AC9}" sibTransId="{8EEB95BB-3E6B-40F1-A852-E64D3757088D}"/>
    <dgm:cxn modelId="{B96C5620-822D-413D-A58E-96FFBFB0A16B}" type="presOf" srcId="{D68EB82B-2916-4E75-9C4E-DA3F7BF04319}" destId="{9D801003-41F2-4637-9F8F-FA4AC39F2083}" srcOrd="0" destOrd="0" presId="urn:microsoft.com/office/officeart/2008/layout/RadialCluster"/>
    <dgm:cxn modelId="{D0E3A825-4EA8-4F8A-9576-02467661AEC9}" type="presOf" srcId="{431A7ADA-00F7-48BD-B96D-907AD209E1B0}" destId="{88C94AC8-0105-4BF5-90DB-67E2BDF9E40B}" srcOrd="0" destOrd="0" presId="urn:microsoft.com/office/officeart/2008/layout/RadialCluster"/>
    <dgm:cxn modelId="{92671F5B-8B96-4204-B3BB-59566DD17955}" type="presOf" srcId="{50113EAB-32F3-479D-85C9-560FB810B2D2}" destId="{73AB290B-5B5F-4C88-AFE5-D1C60A83C9B1}" srcOrd="0" destOrd="0" presId="urn:microsoft.com/office/officeart/2008/layout/RadialCluster"/>
    <dgm:cxn modelId="{6B7B8D71-5F0A-48E1-9942-7F71425D386C}" srcId="{50113EAB-32F3-479D-85C9-560FB810B2D2}" destId="{63A842D8-8C9B-4022-8E3E-39000EBF6A2F}" srcOrd="3" destOrd="0" parTransId="{55592852-83BA-4CF8-8892-A045718C6588}" sibTransId="{44BB52D9-1CA5-4BC6-BB16-88D82B5F2980}"/>
    <dgm:cxn modelId="{B8AEF778-0D8C-437E-A902-8F719A6CBDAE}" type="presOf" srcId="{63A842D8-8C9B-4022-8E3E-39000EBF6A2F}" destId="{A7E83859-8D9A-4487-82B2-B6E7F6D8BCFA}" srcOrd="0" destOrd="0" presId="urn:microsoft.com/office/officeart/2008/layout/RadialCluster"/>
    <dgm:cxn modelId="{297DEB94-E057-4386-AACF-B54FCA334A94}" type="presOf" srcId="{C1E99C18-1C3F-44FA-AC07-42C1904612E1}" destId="{829C2294-3803-4D67-8FE5-96EA1F45CC21}" srcOrd="0" destOrd="0" presId="urn:microsoft.com/office/officeart/2008/layout/RadialCluster"/>
    <dgm:cxn modelId="{3B33AC95-C58B-4C7B-ABDF-7525BB643134}" type="presOf" srcId="{A437F569-2721-413A-AB56-47F8F63D18E4}" destId="{CD64B64A-0755-4B73-802C-238498C904C0}" srcOrd="0" destOrd="0" presId="urn:microsoft.com/office/officeart/2008/layout/RadialCluster"/>
    <dgm:cxn modelId="{1FC0C59B-1EEE-4D69-9611-5ACC275DD550}" type="presOf" srcId="{DFAD41E1-69B8-4F96-B434-CBBD2C583206}" destId="{1F7123B5-AFCD-4055-A2EA-5817303DCF53}" srcOrd="0" destOrd="0" presId="urn:microsoft.com/office/officeart/2008/layout/RadialCluster"/>
    <dgm:cxn modelId="{E05A3ABA-CC6A-421B-B6EF-31B54584C1A9}" srcId="{431A7ADA-00F7-48BD-B96D-907AD209E1B0}" destId="{50113EAB-32F3-479D-85C9-560FB810B2D2}" srcOrd="0" destOrd="0" parTransId="{460E7ADB-6578-4EF1-ACB5-C77423C335E0}" sibTransId="{554CA917-A170-4880-9D4C-B6AEC65DEE52}"/>
    <dgm:cxn modelId="{EE6B3DCC-D166-420C-BF0C-38DB6AA5CCAA}" type="presOf" srcId="{B83AA83E-C096-4BC8-83FC-7C0A3DE70AC9}" destId="{5E76F0ED-84EB-404B-8A63-56DFF6B2E65E}" srcOrd="0" destOrd="0" presId="urn:microsoft.com/office/officeart/2008/layout/RadialCluster"/>
    <dgm:cxn modelId="{613FACE6-ABFF-42B7-9289-EDE9E82D78F0}" type="presOf" srcId="{55592852-83BA-4CF8-8892-A045718C6588}" destId="{05369EDD-8B45-43BD-BCA2-A052E3CA0339}" srcOrd="0" destOrd="0" presId="urn:microsoft.com/office/officeart/2008/layout/RadialCluster"/>
    <dgm:cxn modelId="{8DAA3DF0-2EBA-4799-8885-1ADBDDEE1DD9}" srcId="{50113EAB-32F3-479D-85C9-560FB810B2D2}" destId="{A437F569-2721-413A-AB56-47F8F63D18E4}" srcOrd="1" destOrd="0" parTransId="{C30A7AC6-DA50-4942-8D11-8CB0FCAF48BE}" sibTransId="{C425064C-B0F8-4E27-AFB8-CF8020A51CE8}"/>
    <dgm:cxn modelId="{C0139EFE-59BB-4B7D-AC4D-81DAC4BC78A2}" srcId="{50113EAB-32F3-479D-85C9-560FB810B2D2}" destId="{DFAD41E1-69B8-4F96-B434-CBBD2C583206}" srcOrd="0" destOrd="0" parTransId="{D68EB82B-2916-4E75-9C4E-DA3F7BF04319}" sibTransId="{923D220E-59F7-40AD-9318-0D024295F710}"/>
    <dgm:cxn modelId="{3AE36548-9EDA-471F-B4BD-29543ABB2B68}" type="presParOf" srcId="{88C94AC8-0105-4BF5-90DB-67E2BDF9E40B}" destId="{76784DA2-3619-4212-9F54-E5AF1165BDB5}" srcOrd="0" destOrd="0" presId="urn:microsoft.com/office/officeart/2008/layout/RadialCluster"/>
    <dgm:cxn modelId="{DD75A05D-4141-4755-802A-3F9518E876E4}" type="presParOf" srcId="{76784DA2-3619-4212-9F54-E5AF1165BDB5}" destId="{73AB290B-5B5F-4C88-AFE5-D1C60A83C9B1}" srcOrd="0" destOrd="0" presId="urn:microsoft.com/office/officeart/2008/layout/RadialCluster"/>
    <dgm:cxn modelId="{8CA8ED51-754C-4442-8E6E-FEBA8A1B4824}" type="presParOf" srcId="{76784DA2-3619-4212-9F54-E5AF1165BDB5}" destId="{9D801003-41F2-4637-9F8F-FA4AC39F2083}" srcOrd="1" destOrd="0" presId="urn:microsoft.com/office/officeart/2008/layout/RadialCluster"/>
    <dgm:cxn modelId="{9A88586E-453A-45E4-8A8D-6B60A6126E52}" type="presParOf" srcId="{76784DA2-3619-4212-9F54-E5AF1165BDB5}" destId="{1F7123B5-AFCD-4055-A2EA-5817303DCF53}" srcOrd="2" destOrd="0" presId="urn:microsoft.com/office/officeart/2008/layout/RadialCluster"/>
    <dgm:cxn modelId="{773FE970-4C4A-4113-A297-33A95994EF69}" type="presParOf" srcId="{76784DA2-3619-4212-9F54-E5AF1165BDB5}" destId="{A4B5DD82-B510-4831-8832-1A6EE8298C49}" srcOrd="3" destOrd="0" presId="urn:microsoft.com/office/officeart/2008/layout/RadialCluster"/>
    <dgm:cxn modelId="{1FB2E2FC-AB40-4D05-A9B6-CE8B685D80F4}" type="presParOf" srcId="{76784DA2-3619-4212-9F54-E5AF1165BDB5}" destId="{CD64B64A-0755-4B73-802C-238498C904C0}" srcOrd="4" destOrd="0" presId="urn:microsoft.com/office/officeart/2008/layout/RadialCluster"/>
    <dgm:cxn modelId="{15621F75-6018-4883-9462-B3AEB819FC75}" type="presParOf" srcId="{76784DA2-3619-4212-9F54-E5AF1165BDB5}" destId="{5E76F0ED-84EB-404B-8A63-56DFF6B2E65E}" srcOrd="5" destOrd="0" presId="urn:microsoft.com/office/officeart/2008/layout/RadialCluster"/>
    <dgm:cxn modelId="{B3DFC0FB-252D-48C1-B11A-F8A0CE82F17B}" type="presParOf" srcId="{76784DA2-3619-4212-9F54-E5AF1165BDB5}" destId="{829C2294-3803-4D67-8FE5-96EA1F45CC21}" srcOrd="6" destOrd="0" presId="urn:microsoft.com/office/officeart/2008/layout/RadialCluster"/>
    <dgm:cxn modelId="{DC892D75-4538-4DF8-BD74-6307346540BC}" type="presParOf" srcId="{76784DA2-3619-4212-9F54-E5AF1165BDB5}" destId="{05369EDD-8B45-43BD-BCA2-A052E3CA0339}" srcOrd="7" destOrd="0" presId="urn:microsoft.com/office/officeart/2008/layout/RadialCluster"/>
    <dgm:cxn modelId="{28EFB0BA-70F5-450F-A9B1-A7496763C3F3}" type="presParOf" srcId="{76784DA2-3619-4212-9F54-E5AF1165BDB5}" destId="{A7E83859-8D9A-4487-82B2-B6E7F6D8BCF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B11E90-6669-45C7-85A3-DE33851CBEA5}" type="doc">
      <dgm:prSet loTypeId="urn:microsoft.com/office/officeart/2005/8/layout/matrix1" loCatId="matrix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918A7B3F-283A-4AA9-B541-C1AA9491336E}">
      <dgm:prSet phldrT="[نص]"/>
      <dgm:spPr/>
      <dgm:t>
        <a:bodyPr/>
        <a:lstStyle/>
        <a:p>
          <a:pPr rtl="1"/>
          <a:r>
            <a: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الوثائق </a:t>
          </a:r>
        </a:p>
      </dgm:t>
    </dgm:pt>
    <dgm:pt modelId="{D4AF003E-2ABC-4D28-B518-E65DACA742AC}" type="parTrans" cxnId="{3F5A4F2E-B95E-4A2E-9D38-6715D4F62EA1}">
      <dgm:prSet/>
      <dgm:spPr/>
      <dgm:t>
        <a:bodyPr/>
        <a:lstStyle/>
        <a:p>
          <a:pPr rtl="1"/>
          <a:endParaRPr lang="ar-SA"/>
        </a:p>
      </dgm:t>
    </dgm:pt>
    <dgm:pt modelId="{79E9FB06-6062-4FB7-A5DD-C5B29DC41E7F}" type="sibTrans" cxnId="{3F5A4F2E-B95E-4A2E-9D38-6715D4F62EA1}">
      <dgm:prSet/>
      <dgm:spPr/>
      <dgm:t>
        <a:bodyPr/>
        <a:lstStyle/>
        <a:p>
          <a:pPr rtl="1"/>
          <a:endParaRPr lang="ar-SA"/>
        </a:p>
      </dgm:t>
    </dgm:pt>
    <dgm:pt modelId="{8DA3728F-2F58-4C66-AF6F-53C9786BCB87}">
      <dgm:prSet phldrT="[نص]" custT="1"/>
      <dgm:spPr/>
      <dgm:t>
        <a:bodyPr/>
        <a:lstStyle/>
        <a:p>
          <a:pPr rtl="1"/>
          <a:r>
            <a: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الخصائص</a:t>
          </a:r>
          <a:r>
            <a:rPr lang="ar-SA" sz="5100" dirty="0"/>
            <a:t> </a:t>
          </a:r>
        </a:p>
      </dgm:t>
    </dgm:pt>
    <dgm:pt modelId="{AE0E3058-40B0-4B9A-AFFA-71B4760A8C14}" type="parTrans" cxnId="{1AA5D0B7-7F6D-4876-AEB0-48D5AEA4C5E9}">
      <dgm:prSet/>
      <dgm:spPr/>
      <dgm:t>
        <a:bodyPr/>
        <a:lstStyle/>
        <a:p>
          <a:pPr rtl="1"/>
          <a:endParaRPr lang="ar-SA"/>
        </a:p>
      </dgm:t>
    </dgm:pt>
    <dgm:pt modelId="{35FF0E33-995E-44E3-9330-76DD06F86894}" type="sibTrans" cxnId="{1AA5D0B7-7F6D-4876-AEB0-48D5AEA4C5E9}">
      <dgm:prSet/>
      <dgm:spPr/>
      <dgm:t>
        <a:bodyPr/>
        <a:lstStyle/>
        <a:p>
          <a:pPr rtl="1"/>
          <a:endParaRPr lang="ar-SA"/>
        </a:p>
      </dgm:t>
    </dgm:pt>
    <dgm:pt modelId="{AC58EC8C-ED70-4F54-BE9A-C2CA8B4D1E9F}">
      <dgm:prSet phldrT="[نص]" custT="1"/>
      <dgm:spPr/>
      <dgm:t>
        <a:bodyPr/>
        <a:lstStyle/>
        <a:p>
          <a:pPr rtl="1"/>
          <a:r>
            <a: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المفهوم</a:t>
          </a:r>
          <a:r>
            <a:rPr lang="ar-SA" sz="5100" dirty="0"/>
            <a:t> </a:t>
          </a:r>
        </a:p>
      </dgm:t>
    </dgm:pt>
    <dgm:pt modelId="{DE932786-2F48-433E-AC62-5EE90B4A2C84}" type="parTrans" cxnId="{7070ED92-D127-450C-8D11-4D35AFC52C36}">
      <dgm:prSet/>
      <dgm:spPr/>
      <dgm:t>
        <a:bodyPr/>
        <a:lstStyle/>
        <a:p>
          <a:pPr rtl="1"/>
          <a:endParaRPr lang="ar-SA"/>
        </a:p>
      </dgm:t>
    </dgm:pt>
    <dgm:pt modelId="{71DEF1F7-2750-4549-BDFA-7F893AD9E2C0}" type="sibTrans" cxnId="{7070ED92-D127-450C-8D11-4D35AFC52C36}">
      <dgm:prSet/>
      <dgm:spPr/>
      <dgm:t>
        <a:bodyPr/>
        <a:lstStyle/>
        <a:p>
          <a:pPr rtl="1"/>
          <a:endParaRPr lang="ar-SA"/>
        </a:p>
      </dgm:t>
    </dgm:pt>
    <dgm:pt modelId="{36AC31B5-317A-4293-A1E1-E0F84C1CA6CE}">
      <dgm:prSet phldrT="[نص]" custT="1"/>
      <dgm:spPr/>
      <dgm:t>
        <a:bodyPr/>
        <a:lstStyle/>
        <a:p>
          <a:pPr rtl="1"/>
          <a:r>
            <a:rPr lang="ar-SA" sz="2800" dirty="0">
              <a:latin typeface="Calibri" panose="020F0502020204030204" pitchFamily="34" charset="0"/>
              <a:cs typeface="Calibri" panose="020F0502020204030204" pitchFamily="34" charset="0"/>
            </a:rPr>
            <a:t>امثلة غير دالة </a:t>
          </a:r>
        </a:p>
      </dgm:t>
    </dgm:pt>
    <dgm:pt modelId="{526467B0-94DE-4D6E-90D5-31F61BD95941}" type="parTrans" cxnId="{27525770-1551-4E78-9AC9-CFD103475FC9}">
      <dgm:prSet/>
      <dgm:spPr/>
      <dgm:t>
        <a:bodyPr/>
        <a:lstStyle/>
        <a:p>
          <a:pPr rtl="1"/>
          <a:endParaRPr lang="ar-SA"/>
        </a:p>
      </dgm:t>
    </dgm:pt>
    <dgm:pt modelId="{8651AF00-B210-4DA8-920D-7B738F9F778B}" type="sibTrans" cxnId="{27525770-1551-4E78-9AC9-CFD103475FC9}">
      <dgm:prSet/>
      <dgm:spPr/>
      <dgm:t>
        <a:bodyPr/>
        <a:lstStyle/>
        <a:p>
          <a:pPr rtl="1"/>
          <a:endParaRPr lang="ar-SA"/>
        </a:p>
      </dgm:t>
    </dgm:pt>
    <dgm:pt modelId="{14BCAD75-9B1A-4E7B-9896-16D1F3713B9B}">
      <dgm:prSet phldrT="[نص]" custT="1"/>
      <dgm:spPr/>
      <dgm:t>
        <a:bodyPr/>
        <a:lstStyle/>
        <a:p>
          <a:pPr rtl="1"/>
          <a:r>
            <a: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امثلة دالة </a:t>
          </a:r>
        </a:p>
      </dgm:t>
    </dgm:pt>
    <dgm:pt modelId="{221A5DC3-10B4-4C40-8892-66C2A1EDEA9E}" type="parTrans" cxnId="{34F8B430-E173-473B-87F4-C156E6A42D25}">
      <dgm:prSet/>
      <dgm:spPr/>
      <dgm:t>
        <a:bodyPr/>
        <a:lstStyle/>
        <a:p>
          <a:pPr rtl="1"/>
          <a:endParaRPr lang="ar-SA"/>
        </a:p>
      </dgm:t>
    </dgm:pt>
    <dgm:pt modelId="{85FE7500-F1E2-46A7-B891-B445F4C994F7}" type="sibTrans" cxnId="{34F8B430-E173-473B-87F4-C156E6A42D25}">
      <dgm:prSet/>
      <dgm:spPr/>
      <dgm:t>
        <a:bodyPr/>
        <a:lstStyle/>
        <a:p>
          <a:pPr rtl="1"/>
          <a:endParaRPr lang="ar-SA"/>
        </a:p>
      </dgm:t>
    </dgm:pt>
    <dgm:pt modelId="{F565B145-B513-468E-A60B-5910BC7623AE}" type="pres">
      <dgm:prSet presAssocID="{13B11E90-6669-45C7-85A3-DE33851CBEA5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FE0FE5B-0011-4C95-A4AE-E8C20322D6CF}" type="pres">
      <dgm:prSet presAssocID="{13B11E90-6669-45C7-85A3-DE33851CBEA5}" presName="matrix" presStyleCnt="0"/>
      <dgm:spPr/>
    </dgm:pt>
    <dgm:pt modelId="{10BC211F-A9E3-41FC-B30A-33FF1E92CE23}" type="pres">
      <dgm:prSet presAssocID="{13B11E90-6669-45C7-85A3-DE33851CBEA5}" presName="tile1" presStyleLbl="node1" presStyleIdx="0" presStyleCnt="4" custLinFactNeighborX="0" custLinFactNeighborY="-2298"/>
      <dgm:spPr/>
    </dgm:pt>
    <dgm:pt modelId="{8DD12618-5FCB-4D51-87B0-80C36C82BB90}" type="pres">
      <dgm:prSet presAssocID="{13B11E90-6669-45C7-85A3-DE33851CBEA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AE86271-7C6E-4950-907F-B8DF7974CB80}" type="pres">
      <dgm:prSet presAssocID="{13B11E90-6669-45C7-85A3-DE33851CBEA5}" presName="tile2" presStyleLbl="node1" presStyleIdx="1" presStyleCnt="4"/>
      <dgm:spPr/>
    </dgm:pt>
    <dgm:pt modelId="{F9D029BE-7406-47E5-BE82-298A7C0993AC}" type="pres">
      <dgm:prSet presAssocID="{13B11E90-6669-45C7-85A3-DE33851CBEA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0079DB2-6910-4BDA-B798-90BE2F5B3B8F}" type="pres">
      <dgm:prSet presAssocID="{13B11E90-6669-45C7-85A3-DE33851CBEA5}" presName="tile3" presStyleLbl="node1" presStyleIdx="2" presStyleCnt="4"/>
      <dgm:spPr/>
    </dgm:pt>
    <dgm:pt modelId="{C7E1A6E7-A30F-4F38-BEBD-6B89876E9EEE}" type="pres">
      <dgm:prSet presAssocID="{13B11E90-6669-45C7-85A3-DE33851CBEA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BFD690E-D6B3-4839-8E31-3A6BF4D1F95F}" type="pres">
      <dgm:prSet presAssocID="{13B11E90-6669-45C7-85A3-DE33851CBEA5}" presName="tile4" presStyleLbl="node1" presStyleIdx="3" presStyleCnt="4"/>
      <dgm:spPr/>
    </dgm:pt>
    <dgm:pt modelId="{D3CE7E87-385F-4884-90DF-8FF91FF13210}" type="pres">
      <dgm:prSet presAssocID="{13B11E90-6669-45C7-85A3-DE33851CBEA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CDB94EC-ECF1-480F-8223-AA7057009994}" type="pres">
      <dgm:prSet presAssocID="{13B11E90-6669-45C7-85A3-DE33851CBEA5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26D1AD14-4B97-4D7E-8777-1C4C26DC000D}" type="presOf" srcId="{8DA3728F-2F58-4C66-AF6F-53C9786BCB87}" destId="{8DD12618-5FCB-4D51-87B0-80C36C82BB90}" srcOrd="1" destOrd="0" presId="urn:microsoft.com/office/officeart/2005/8/layout/matrix1"/>
    <dgm:cxn modelId="{3F5A4F2E-B95E-4A2E-9D38-6715D4F62EA1}" srcId="{13B11E90-6669-45C7-85A3-DE33851CBEA5}" destId="{918A7B3F-283A-4AA9-B541-C1AA9491336E}" srcOrd="0" destOrd="0" parTransId="{D4AF003E-2ABC-4D28-B518-E65DACA742AC}" sibTransId="{79E9FB06-6062-4FB7-A5DD-C5B29DC41E7F}"/>
    <dgm:cxn modelId="{34F8B430-E173-473B-87F4-C156E6A42D25}" srcId="{918A7B3F-283A-4AA9-B541-C1AA9491336E}" destId="{14BCAD75-9B1A-4E7B-9896-16D1F3713B9B}" srcOrd="3" destOrd="0" parTransId="{221A5DC3-10B4-4C40-8892-66C2A1EDEA9E}" sibTransId="{85FE7500-F1E2-46A7-B891-B445F4C994F7}"/>
    <dgm:cxn modelId="{FE356D35-05AF-470B-BC02-64142183CCEB}" type="presOf" srcId="{13B11E90-6669-45C7-85A3-DE33851CBEA5}" destId="{F565B145-B513-468E-A60B-5910BC7623AE}" srcOrd="0" destOrd="0" presId="urn:microsoft.com/office/officeart/2005/8/layout/matrix1"/>
    <dgm:cxn modelId="{27525770-1551-4E78-9AC9-CFD103475FC9}" srcId="{918A7B3F-283A-4AA9-B541-C1AA9491336E}" destId="{36AC31B5-317A-4293-A1E1-E0F84C1CA6CE}" srcOrd="2" destOrd="0" parTransId="{526467B0-94DE-4D6E-90D5-31F61BD95941}" sibTransId="{8651AF00-B210-4DA8-920D-7B738F9F778B}"/>
    <dgm:cxn modelId="{FCC9127C-3530-46B2-AEB8-25BEC90F81B4}" type="presOf" srcId="{918A7B3F-283A-4AA9-B541-C1AA9491336E}" destId="{ECDB94EC-ECF1-480F-8223-AA7057009994}" srcOrd="0" destOrd="0" presId="urn:microsoft.com/office/officeart/2005/8/layout/matrix1"/>
    <dgm:cxn modelId="{7070ED92-D127-450C-8D11-4D35AFC52C36}" srcId="{918A7B3F-283A-4AA9-B541-C1AA9491336E}" destId="{AC58EC8C-ED70-4F54-BE9A-C2CA8B4D1E9F}" srcOrd="1" destOrd="0" parTransId="{DE932786-2F48-433E-AC62-5EE90B4A2C84}" sibTransId="{71DEF1F7-2750-4549-BDFA-7F893AD9E2C0}"/>
    <dgm:cxn modelId="{58B264A9-AB73-4970-897F-894A84F7A3B6}" type="presOf" srcId="{14BCAD75-9B1A-4E7B-9896-16D1F3713B9B}" destId="{D3CE7E87-385F-4884-90DF-8FF91FF13210}" srcOrd="1" destOrd="0" presId="urn:microsoft.com/office/officeart/2005/8/layout/matrix1"/>
    <dgm:cxn modelId="{245A63AA-C0DD-4F67-B542-57A560E5FE14}" type="presOf" srcId="{8DA3728F-2F58-4C66-AF6F-53C9786BCB87}" destId="{10BC211F-A9E3-41FC-B30A-33FF1E92CE23}" srcOrd="0" destOrd="0" presId="urn:microsoft.com/office/officeart/2005/8/layout/matrix1"/>
    <dgm:cxn modelId="{AB74DEAD-A930-4C62-B6F5-0A53E86B05A9}" type="presOf" srcId="{14BCAD75-9B1A-4E7B-9896-16D1F3713B9B}" destId="{9BFD690E-D6B3-4839-8E31-3A6BF4D1F95F}" srcOrd="0" destOrd="0" presId="urn:microsoft.com/office/officeart/2005/8/layout/matrix1"/>
    <dgm:cxn modelId="{1AA5D0B7-7F6D-4876-AEB0-48D5AEA4C5E9}" srcId="{918A7B3F-283A-4AA9-B541-C1AA9491336E}" destId="{8DA3728F-2F58-4C66-AF6F-53C9786BCB87}" srcOrd="0" destOrd="0" parTransId="{AE0E3058-40B0-4B9A-AFFA-71B4760A8C14}" sibTransId="{35FF0E33-995E-44E3-9330-76DD06F86894}"/>
    <dgm:cxn modelId="{516A7CD9-95EE-444A-A971-9855E6B8C531}" type="presOf" srcId="{36AC31B5-317A-4293-A1E1-E0F84C1CA6CE}" destId="{00079DB2-6910-4BDA-B798-90BE2F5B3B8F}" srcOrd="0" destOrd="0" presId="urn:microsoft.com/office/officeart/2005/8/layout/matrix1"/>
    <dgm:cxn modelId="{2D686AE2-1AFF-4F7D-9595-730427774522}" type="presOf" srcId="{36AC31B5-317A-4293-A1E1-E0F84C1CA6CE}" destId="{C7E1A6E7-A30F-4F38-BEBD-6B89876E9EEE}" srcOrd="1" destOrd="0" presId="urn:microsoft.com/office/officeart/2005/8/layout/matrix1"/>
    <dgm:cxn modelId="{37D440F3-191D-4FBA-B3B1-9C4B7BF06ACC}" type="presOf" srcId="{AC58EC8C-ED70-4F54-BE9A-C2CA8B4D1E9F}" destId="{7AE86271-7C6E-4950-907F-B8DF7974CB80}" srcOrd="0" destOrd="0" presId="urn:microsoft.com/office/officeart/2005/8/layout/matrix1"/>
    <dgm:cxn modelId="{F0789EF5-D59B-4881-841A-583BCCBD845B}" type="presOf" srcId="{AC58EC8C-ED70-4F54-BE9A-C2CA8B4D1E9F}" destId="{F9D029BE-7406-47E5-BE82-298A7C0993AC}" srcOrd="1" destOrd="0" presId="urn:microsoft.com/office/officeart/2005/8/layout/matrix1"/>
    <dgm:cxn modelId="{DE2B23CA-D9D7-4BA4-BCAD-101381531B0F}" type="presParOf" srcId="{F565B145-B513-468E-A60B-5910BC7623AE}" destId="{3FE0FE5B-0011-4C95-A4AE-E8C20322D6CF}" srcOrd="0" destOrd="0" presId="urn:microsoft.com/office/officeart/2005/8/layout/matrix1"/>
    <dgm:cxn modelId="{DEE90C4D-BB7B-4803-89C7-B4C744D9618A}" type="presParOf" srcId="{3FE0FE5B-0011-4C95-A4AE-E8C20322D6CF}" destId="{10BC211F-A9E3-41FC-B30A-33FF1E92CE23}" srcOrd="0" destOrd="0" presId="urn:microsoft.com/office/officeart/2005/8/layout/matrix1"/>
    <dgm:cxn modelId="{8F3CEC9C-998A-4CC3-9591-B0EF69C78BA6}" type="presParOf" srcId="{3FE0FE5B-0011-4C95-A4AE-E8C20322D6CF}" destId="{8DD12618-5FCB-4D51-87B0-80C36C82BB90}" srcOrd="1" destOrd="0" presId="urn:microsoft.com/office/officeart/2005/8/layout/matrix1"/>
    <dgm:cxn modelId="{CC510439-F2F2-4577-83C1-79AB43E43ACE}" type="presParOf" srcId="{3FE0FE5B-0011-4C95-A4AE-E8C20322D6CF}" destId="{7AE86271-7C6E-4950-907F-B8DF7974CB80}" srcOrd="2" destOrd="0" presId="urn:microsoft.com/office/officeart/2005/8/layout/matrix1"/>
    <dgm:cxn modelId="{4CA2A371-2313-406C-834A-9C0DAF29F78C}" type="presParOf" srcId="{3FE0FE5B-0011-4C95-A4AE-E8C20322D6CF}" destId="{F9D029BE-7406-47E5-BE82-298A7C0993AC}" srcOrd="3" destOrd="0" presId="urn:microsoft.com/office/officeart/2005/8/layout/matrix1"/>
    <dgm:cxn modelId="{7D15EFC3-3F4E-4E3B-92E3-10BDE4A16399}" type="presParOf" srcId="{3FE0FE5B-0011-4C95-A4AE-E8C20322D6CF}" destId="{00079DB2-6910-4BDA-B798-90BE2F5B3B8F}" srcOrd="4" destOrd="0" presId="urn:microsoft.com/office/officeart/2005/8/layout/matrix1"/>
    <dgm:cxn modelId="{CA8D73CA-D24D-4B37-ACC3-DAB2CD93A8FB}" type="presParOf" srcId="{3FE0FE5B-0011-4C95-A4AE-E8C20322D6CF}" destId="{C7E1A6E7-A30F-4F38-BEBD-6B89876E9EEE}" srcOrd="5" destOrd="0" presId="urn:microsoft.com/office/officeart/2005/8/layout/matrix1"/>
    <dgm:cxn modelId="{448D9B18-36FB-4A82-91E7-1B3F34E4D444}" type="presParOf" srcId="{3FE0FE5B-0011-4C95-A4AE-E8C20322D6CF}" destId="{9BFD690E-D6B3-4839-8E31-3A6BF4D1F95F}" srcOrd="6" destOrd="0" presId="urn:microsoft.com/office/officeart/2005/8/layout/matrix1"/>
    <dgm:cxn modelId="{99761196-B6AA-4850-81E5-89498D523EEC}" type="presParOf" srcId="{3FE0FE5B-0011-4C95-A4AE-E8C20322D6CF}" destId="{D3CE7E87-385F-4884-90DF-8FF91FF13210}" srcOrd="7" destOrd="0" presId="urn:microsoft.com/office/officeart/2005/8/layout/matrix1"/>
    <dgm:cxn modelId="{106C4B59-F94B-46BA-86A6-D47559B6265D}" type="presParOf" srcId="{F565B145-B513-468E-A60B-5910BC7623AE}" destId="{ECDB94EC-ECF1-480F-8223-AA705700999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934E57-A349-41B6-93AA-D9E7B569E2A9}" type="doc">
      <dgm:prSet loTypeId="urn:microsoft.com/office/officeart/2005/8/layout/vList6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173CDCBE-0110-4938-9563-F7B2D0BF5E1A}">
      <dgm:prSet phldrT="[نص]"/>
      <dgm:spPr/>
      <dgm:t>
        <a:bodyPr/>
        <a:lstStyle/>
        <a:p>
          <a:pPr rtl="1"/>
          <a:r>
            <a:rPr lang="ar-SA" dirty="0"/>
            <a:t>الاثار </a:t>
          </a:r>
        </a:p>
      </dgm:t>
    </dgm:pt>
    <dgm:pt modelId="{E064D227-4020-4AA0-9F36-A6AE30116827}" type="parTrans" cxnId="{B76C9EA3-29AA-46E8-ABCB-2C2364E06859}">
      <dgm:prSet/>
      <dgm:spPr/>
      <dgm:t>
        <a:bodyPr/>
        <a:lstStyle/>
        <a:p>
          <a:pPr rtl="1"/>
          <a:endParaRPr lang="ar-SA"/>
        </a:p>
      </dgm:t>
    </dgm:pt>
    <dgm:pt modelId="{419F1838-B15B-4093-A62D-594D3928C55A}" type="sibTrans" cxnId="{B76C9EA3-29AA-46E8-ABCB-2C2364E06859}">
      <dgm:prSet/>
      <dgm:spPr/>
      <dgm:t>
        <a:bodyPr/>
        <a:lstStyle/>
        <a:p>
          <a:pPr rtl="1"/>
          <a:endParaRPr lang="ar-SA"/>
        </a:p>
      </dgm:t>
    </dgm:pt>
    <dgm:pt modelId="{68748446-6524-4F4E-BDE0-18759EC8C005}">
      <dgm:prSet phldrT="[نص]"/>
      <dgm:spPr/>
      <dgm:t>
        <a:bodyPr/>
        <a:lstStyle/>
        <a:p>
          <a:pPr rtl="1"/>
          <a:r>
            <a:rPr lang="ar-SA" dirty="0"/>
            <a:t>مباني </a:t>
          </a:r>
        </a:p>
      </dgm:t>
    </dgm:pt>
    <dgm:pt modelId="{14196C55-D353-4AE0-8335-851C683CFAB2}" type="parTrans" cxnId="{13C7C846-54FB-461A-BAD0-77FD6F5A7D73}">
      <dgm:prSet/>
      <dgm:spPr/>
      <dgm:t>
        <a:bodyPr/>
        <a:lstStyle/>
        <a:p>
          <a:pPr rtl="1"/>
          <a:endParaRPr lang="ar-SA"/>
        </a:p>
      </dgm:t>
    </dgm:pt>
    <dgm:pt modelId="{F5ECEEE3-EBD7-4F2A-B821-5070386E786A}" type="sibTrans" cxnId="{13C7C846-54FB-461A-BAD0-77FD6F5A7D73}">
      <dgm:prSet/>
      <dgm:spPr/>
      <dgm:t>
        <a:bodyPr/>
        <a:lstStyle/>
        <a:p>
          <a:pPr rtl="1"/>
          <a:endParaRPr lang="ar-SA"/>
        </a:p>
      </dgm:t>
    </dgm:pt>
    <dgm:pt modelId="{79E0AD84-6801-4C2A-92D8-8BC4BBF7ADA9}">
      <dgm:prSet phldrT="[نص]"/>
      <dgm:spPr/>
      <dgm:t>
        <a:bodyPr/>
        <a:lstStyle/>
        <a:p>
          <a:pPr rtl="1"/>
          <a:r>
            <a:rPr lang="ar-SA" dirty="0"/>
            <a:t>مقتنيات </a:t>
          </a:r>
        </a:p>
      </dgm:t>
    </dgm:pt>
    <dgm:pt modelId="{723C7194-E4B2-4918-9C9D-6E1FB3690DAA}" type="parTrans" cxnId="{8841D65F-1AA8-4FF4-90D8-98B6AF86FE3A}">
      <dgm:prSet/>
      <dgm:spPr/>
      <dgm:t>
        <a:bodyPr/>
        <a:lstStyle/>
        <a:p>
          <a:pPr rtl="1"/>
          <a:endParaRPr lang="ar-SA"/>
        </a:p>
      </dgm:t>
    </dgm:pt>
    <dgm:pt modelId="{8D74891E-FC65-4A8E-8C3F-8DE76AAE8079}" type="sibTrans" cxnId="{8841D65F-1AA8-4FF4-90D8-98B6AF86FE3A}">
      <dgm:prSet/>
      <dgm:spPr/>
      <dgm:t>
        <a:bodyPr/>
        <a:lstStyle/>
        <a:p>
          <a:pPr rtl="1"/>
          <a:endParaRPr lang="ar-SA"/>
        </a:p>
      </dgm:t>
    </dgm:pt>
    <dgm:pt modelId="{9C7C68C1-CB81-4845-A1B9-E709CED00778}">
      <dgm:prSet phldrT="[نص]"/>
      <dgm:spPr/>
      <dgm:t>
        <a:bodyPr/>
        <a:lstStyle/>
        <a:p>
          <a:pPr rtl="1"/>
          <a:r>
            <a:rPr lang="ar-SA" dirty="0"/>
            <a:t>النقوش على الصخور</a:t>
          </a:r>
        </a:p>
      </dgm:t>
    </dgm:pt>
    <dgm:pt modelId="{880D5240-6985-43F6-B407-6C01F610189D}" type="parTrans" cxnId="{2399BA3A-F83B-4AE1-A3F1-DEDE3B4B7C8D}">
      <dgm:prSet/>
      <dgm:spPr/>
      <dgm:t>
        <a:bodyPr/>
        <a:lstStyle/>
        <a:p>
          <a:pPr rtl="1"/>
          <a:endParaRPr lang="ar-SA"/>
        </a:p>
      </dgm:t>
    </dgm:pt>
    <dgm:pt modelId="{BBFDDB58-B249-45C7-8BE1-3E16527448AD}" type="sibTrans" cxnId="{2399BA3A-F83B-4AE1-A3F1-DEDE3B4B7C8D}">
      <dgm:prSet/>
      <dgm:spPr/>
      <dgm:t>
        <a:bodyPr/>
        <a:lstStyle/>
        <a:p>
          <a:pPr rtl="1"/>
          <a:endParaRPr lang="ar-SA"/>
        </a:p>
      </dgm:t>
    </dgm:pt>
    <dgm:pt modelId="{1F89460C-37DA-40A5-BAE2-110903371DD4}">
      <dgm:prSet phldrT="[نص]"/>
      <dgm:spPr/>
      <dgm:t>
        <a:bodyPr/>
        <a:lstStyle/>
        <a:p>
          <a:pPr rtl="1"/>
          <a:r>
            <a:rPr lang="ar-SA" dirty="0"/>
            <a:t>رسومات </a:t>
          </a:r>
        </a:p>
      </dgm:t>
    </dgm:pt>
    <dgm:pt modelId="{3E10A69E-7AE3-4ACD-8AE8-EF89BA53DB09}" type="parTrans" cxnId="{27BE6741-AC7E-4B68-96D6-3C5CCC9BE6DF}">
      <dgm:prSet/>
      <dgm:spPr/>
      <dgm:t>
        <a:bodyPr/>
        <a:lstStyle/>
        <a:p>
          <a:pPr rtl="1"/>
          <a:endParaRPr lang="ar-SA"/>
        </a:p>
      </dgm:t>
    </dgm:pt>
    <dgm:pt modelId="{009D7051-8CEB-4BC7-A398-DB3339993D98}" type="sibTrans" cxnId="{27BE6741-AC7E-4B68-96D6-3C5CCC9BE6DF}">
      <dgm:prSet/>
      <dgm:spPr/>
      <dgm:t>
        <a:bodyPr/>
        <a:lstStyle/>
        <a:p>
          <a:pPr rtl="1"/>
          <a:endParaRPr lang="ar-SA"/>
        </a:p>
      </dgm:t>
    </dgm:pt>
    <dgm:pt modelId="{6DA98B81-E375-428E-88DF-8DC01F60E54E}">
      <dgm:prSet phldrT="[نص]"/>
      <dgm:spPr/>
      <dgm:t>
        <a:bodyPr/>
        <a:lstStyle/>
        <a:p>
          <a:pPr rtl="1"/>
          <a:r>
            <a:rPr lang="ar-SA" dirty="0"/>
            <a:t>كلمات مخطوطة </a:t>
          </a:r>
        </a:p>
      </dgm:t>
    </dgm:pt>
    <dgm:pt modelId="{A087CFB9-95AC-4BC5-8248-0C74179CA216}" type="parTrans" cxnId="{B85BB7AA-879F-4497-8AD6-DE546B320412}">
      <dgm:prSet/>
      <dgm:spPr/>
      <dgm:t>
        <a:bodyPr/>
        <a:lstStyle/>
        <a:p>
          <a:pPr rtl="1"/>
          <a:endParaRPr lang="ar-SA"/>
        </a:p>
      </dgm:t>
    </dgm:pt>
    <dgm:pt modelId="{D6E364FC-715D-421A-8BBB-D8D967610389}" type="sibTrans" cxnId="{B85BB7AA-879F-4497-8AD6-DE546B320412}">
      <dgm:prSet/>
      <dgm:spPr/>
      <dgm:t>
        <a:bodyPr/>
        <a:lstStyle/>
        <a:p>
          <a:pPr rtl="1"/>
          <a:endParaRPr lang="ar-SA"/>
        </a:p>
      </dgm:t>
    </dgm:pt>
    <dgm:pt modelId="{9CC94514-1EAE-4D6A-83AA-6BC13D0E5A3C}" type="pres">
      <dgm:prSet presAssocID="{60934E57-A349-41B6-93AA-D9E7B569E2A9}" presName="Name0" presStyleCnt="0">
        <dgm:presLayoutVars>
          <dgm:dir/>
          <dgm:animLvl val="lvl"/>
          <dgm:resizeHandles/>
        </dgm:presLayoutVars>
      </dgm:prSet>
      <dgm:spPr/>
    </dgm:pt>
    <dgm:pt modelId="{488ED328-3DFA-4568-95B2-69C4E9874A37}" type="pres">
      <dgm:prSet presAssocID="{173CDCBE-0110-4938-9563-F7B2D0BF5E1A}" presName="linNode" presStyleCnt="0"/>
      <dgm:spPr/>
    </dgm:pt>
    <dgm:pt modelId="{47B3AD6D-7096-4716-91EE-929E3062B59E}" type="pres">
      <dgm:prSet presAssocID="{173CDCBE-0110-4938-9563-F7B2D0BF5E1A}" presName="parentShp" presStyleLbl="node1" presStyleIdx="0" presStyleCnt="2">
        <dgm:presLayoutVars>
          <dgm:bulletEnabled val="1"/>
        </dgm:presLayoutVars>
      </dgm:prSet>
      <dgm:spPr/>
    </dgm:pt>
    <dgm:pt modelId="{2CB2D860-A4B5-4182-9983-F9C78E39B186}" type="pres">
      <dgm:prSet presAssocID="{173CDCBE-0110-4938-9563-F7B2D0BF5E1A}" presName="childShp" presStyleLbl="bgAccFollowNode1" presStyleIdx="0" presStyleCnt="2">
        <dgm:presLayoutVars>
          <dgm:bulletEnabled val="1"/>
        </dgm:presLayoutVars>
      </dgm:prSet>
      <dgm:spPr/>
    </dgm:pt>
    <dgm:pt modelId="{904EE3EE-D04A-4DD0-974A-A9CECB732263}" type="pres">
      <dgm:prSet presAssocID="{419F1838-B15B-4093-A62D-594D3928C55A}" presName="spacing" presStyleCnt="0"/>
      <dgm:spPr/>
    </dgm:pt>
    <dgm:pt modelId="{3876E726-6372-4FAA-8A65-A550CAE660E2}" type="pres">
      <dgm:prSet presAssocID="{9C7C68C1-CB81-4845-A1B9-E709CED00778}" presName="linNode" presStyleCnt="0"/>
      <dgm:spPr/>
    </dgm:pt>
    <dgm:pt modelId="{4BD522D2-084C-4EE6-8870-C6A14C650E1C}" type="pres">
      <dgm:prSet presAssocID="{9C7C68C1-CB81-4845-A1B9-E709CED00778}" presName="parentShp" presStyleLbl="node1" presStyleIdx="1" presStyleCnt="2">
        <dgm:presLayoutVars>
          <dgm:bulletEnabled val="1"/>
        </dgm:presLayoutVars>
      </dgm:prSet>
      <dgm:spPr/>
    </dgm:pt>
    <dgm:pt modelId="{BB815915-7C33-4E6E-85E4-07376292C024}" type="pres">
      <dgm:prSet presAssocID="{9C7C68C1-CB81-4845-A1B9-E709CED00778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37301D02-C0F7-464F-9CF6-8F766E74C7E5}" type="presOf" srcId="{173CDCBE-0110-4938-9563-F7B2D0BF5E1A}" destId="{47B3AD6D-7096-4716-91EE-929E3062B59E}" srcOrd="0" destOrd="0" presId="urn:microsoft.com/office/officeart/2005/8/layout/vList6"/>
    <dgm:cxn modelId="{D7DB9938-C2C3-45D8-9F3A-71EF26C6A607}" type="presOf" srcId="{1F89460C-37DA-40A5-BAE2-110903371DD4}" destId="{BB815915-7C33-4E6E-85E4-07376292C024}" srcOrd="0" destOrd="0" presId="urn:microsoft.com/office/officeart/2005/8/layout/vList6"/>
    <dgm:cxn modelId="{2399BA3A-F83B-4AE1-A3F1-DEDE3B4B7C8D}" srcId="{60934E57-A349-41B6-93AA-D9E7B569E2A9}" destId="{9C7C68C1-CB81-4845-A1B9-E709CED00778}" srcOrd="1" destOrd="0" parTransId="{880D5240-6985-43F6-B407-6C01F610189D}" sibTransId="{BBFDDB58-B249-45C7-8BE1-3E16527448AD}"/>
    <dgm:cxn modelId="{8841D65F-1AA8-4FF4-90D8-98B6AF86FE3A}" srcId="{173CDCBE-0110-4938-9563-F7B2D0BF5E1A}" destId="{79E0AD84-6801-4C2A-92D8-8BC4BBF7ADA9}" srcOrd="1" destOrd="0" parTransId="{723C7194-E4B2-4918-9C9D-6E1FB3690DAA}" sibTransId="{8D74891E-FC65-4A8E-8C3F-8DE76AAE8079}"/>
    <dgm:cxn modelId="{27BE6741-AC7E-4B68-96D6-3C5CCC9BE6DF}" srcId="{9C7C68C1-CB81-4845-A1B9-E709CED00778}" destId="{1F89460C-37DA-40A5-BAE2-110903371DD4}" srcOrd="0" destOrd="0" parTransId="{3E10A69E-7AE3-4ACD-8AE8-EF89BA53DB09}" sibTransId="{009D7051-8CEB-4BC7-A398-DB3339993D98}"/>
    <dgm:cxn modelId="{13C7C846-54FB-461A-BAD0-77FD6F5A7D73}" srcId="{173CDCBE-0110-4938-9563-F7B2D0BF5E1A}" destId="{68748446-6524-4F4E-BDE0-18759EC8C005}" srcOrd="0" destOrd="0" parTransId="{14196C55-D353-4AE0-8335-851C683CFAB2}" sibTransId="{F5ECEEE3-EBD7-4F2A-B821-5070386E786A}"/>
    <dgm:cxn modelId="{8765567A-5BE4-4F9E-AF53-6C3DBBB03396}" type="presOf" srcId="{68748446-6524-4F4E-BDE0-18759EC8C005}" destId="{2CB2D860-A4B5-4182-9983-F9C78E39B186}" srcOrd="0" destOrd="0" presId="urn:microsoft.com/office/officeart/2005/8/layout/vList6"/>
    <dgm:cxn modelId="{B76C9EA3-29AA-46E8-ABCB-2C2364E06859}" srcId="{60934E57-A349-41B6-93AA-D9E7B569E2A9}" destId="{173CDCBE-0110-4938-9563-F7B2D0BF5E1A}" srcOrd="0" destOrd="0" parTransId="{E064D227-4020-4AA0-9F36-A6AE30116827}" sibTransId="{419F1838-B15B-4093-A62D-594D3928C55A}"/>
    <dgm:cxn modelId="{54CBA1AA-562E-40A2-A35B-54A38F378612}" type="presOf" srcId="{6DA98B81-E375-428E-88DF-8DC01F60E54E}" destId="{BB815915-7C33-4E6E-85E4-07376292C024}" srcOrd="0" destOrd="1" presId="urn:microsoft.com/office/officeart/2005/8/layout/vList6"/>
    <dgm:cxn modelId="{B85BB7AA-879F-4497-8AD6-DE546B320412}" srcId="{9C7C68C1-CB81-4845-A1B9-E709CED00778}" destId="{6DA98B81-E375-428E-88DF-8DC01F60E54E}" srcOrd="1" destOrd="0" parTransId="{A087CFB9-95AC-4BC5-8248-0C74179CA216}" sibTransId="{D6E364FC-715D-421A-8BBB-D8D967610389}"/>
    <dgm:cxn modelId="{C24A83E9-FA7B-42B9-A4FF-4516A9B7696D}" type="presOf" srcId="{79E0AD84-6801-4C2A-92D8-8BC4BBF7ADA9}" destId="{2CB2D860-A4B5-4182-9983-F9C78E39B186}" srcOrd="0" destOrd="1" presId="urn:microsoft.com/office/officeart/2005/8/layout/vList6"/>
    <dgm:cxn modelId="{9BF713EB-3B38-4327-890B-CB06FEC0FC9E}" type="presOf" srcId="{9C7C68C1-CB81-4845-A1B9-E709CED00778}" destId="{4BD522D2-084C-4EE6-8870-C6A14C650E1C}" srcOrd="0" destOrd="0" presId="urn:microsoft.com/office/officeart/2005/8/layout/vList6"/>
    <dgm:cxn modelId="{A95305F3-DF34-4C3D-8334-61B157EC9C1D}" type="presOf" srcId="{60934E57-A349-41B6-93AA-D9E7B569E2A9}" destId="{9CC94514-1EAE-4D6A-83AA-6BC13D0E5A3C}" srcOrd="0" destOrd="0" presId="urn:microsoft.com/office/officeart/2005/8/layout/vList6"/>
    <dgm:cxn modelId="{66C05B83-EE72-4C11-A92C-AE338D2548DE}" type="presParOf" srcId="{9CC94514-1EAE-4D6A-83AA-6BC13D0E5A3C}" destId="{488ED328-3DFA-4568-95B2-69C4E9874A37}" srcOrd="0" destOrd="0" presId="urn:microsoft.com/office/officeart/2005/8/layout/vList6"/>
    <dgm:cxn modelId="{6E86BC50-C1EC-4FEE-BD4B-17E1464CEF67}" type="presParOf" srcId="{488ED328-3DFA-4568-95B2-69C4E9874A37}" destId="{47B3AD6D-7096-4716-91EE-929E3062B59E}" srcOrd="0" destOrd="0" presId="urn:microsoft.com/office/officeart/2005/8/layout/vList6"/>
    <dgm:cxn modelId="{88907685-6F71-4A6A-BF5E-6657B0DCC0B5}" type="presParOf" srcId="{488ED328-3DFA-4568-95B2-69C4E9874A37}" destId="{2CB2D860-A4B5-4182-9983-F9C78E39B186}" srcOrd="1" destOrd="0" presId="urn:microsoft.com/office/officeart/2005/8/layout/vList6"/>
    <dgm:cxn modelId="{721EE166-C70D-4DB2-9803-0CAAE7DBC08E}" type="presParOf" srcId="{9CC94514-1EAE-4D6A-83AA-6BC13D0E5A3C}" destId="{904EE3EE-D04A-4DD0-974A-A9CECB732263}" srcOrd="1" destOrd="0" presId="urn:microsoft.com/office/officeart/2005/8/layout/vList6"/>
    <dgm:cxn modelId="{C8E3D999-9E5B-48CF-AEB2-C45653B11635}" type="presParOf" srcId="{9CC94514-1EAE-4D6A-83AA-6BC13D0E5A3C}" destId="{3876E726-6372-4FAA-8A65-A550CAE660E2}" srcOrd="2" destOrd="0" presId="urn:microsoft.com/office/officeart/2005/8/layout/vList6"/>
    <dgm:cxn modelId="{8BF14522-2DBE-4E60-9442-36D05BA30D59}" type="presParOf" srcId="{3876E726-6372-4FAA-8A65-A550CAE660E2}" destId="{4BD522D2-084C-4EE6-8870-C6A14C650E1C}" srcOrd="0" destOrd="0" presId="urn:microsoft.com/office/officeart/2005/8/layout/vList6"/>
    <dgm:cxn modelId="{59098BEC-3EC5-4780-8D06-DFC3D80873C8}" type="presParOf" srcId="{3876E726-6372-4FAA-8A65-A550CAE660E2}" destId="{BB815915-7C33-4E6E-85E4-07376292C02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2F8CA-5298-4C15-84DE-11E56A40EA7A}">
      <dsp:nvSpPr>
        <dsp:cNvPr id="0" name=""/>
        <dsp:cNvSpPr/>
      </dsp:nvSpPr>
      <dsp:spPr>
        <a:xfrm>
          <a:off x="2754471" y="2741"/>
          <a:ext cx="1835574" cy="10197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فكرة التاريخ </a:t>
          </a:r>
        </a:p>
      </dsp:txBody>
      <dsp:txXfrm>
        <a:off x="2784339" y="32609"/>
        <a:ext cx="1775838" cy="960027"/>
      </dsp:txXfrm>
    </dsp:sp>
    <dsp:sp modelId="{ABFE7036-4B2E-49D7-ABFB-059C3FABB699}">
      <dsp:nvSpPr>
        <dsp:cNvPr id="0" name=""/>
        <dsp:cNvSpPr/>
      </dsp:nvSpPr>
      <dsp:spPr>
        <a:xfrm rot="5400000">
          <a:off x="3481052" y="1047998"/>
          <a:ext cx="382411" cy="4588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kern="1200"/>
        </a:p>
      </dsp:txBody>
      <dsp:txXfrm rot="-5400000">
        <a:off x="3534591" y="1086239"/>
        <a:ext cx="275335" cy="267688"/>
      </dsp:txXfrm>
    </dsp:sp>
    <dsp:sp modelId="{93CADEBE-8A04-4030-9BD3-BA7F9D69300F}">
      <dsp:nvSpPr>
        <dsp:cNvPr id="0" name=""/>
        <dsp:cNvSpPr/>
      </dsp:nvSpPr>
      <dsp:spPr>
        <a:xfrm>
          <a:off x="2754471" y="1532386"/>
          <a:ext cx="1835574" cy="10197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6588574"/>
                <a:satOff val="30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6588574"/>
                <a:satOff val="30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محور التاريخ </a:t>
          </a:r>
        </a:p>
      </dsp:txBody>
      <dsp:txXfrm>
        <a:off x="2784339" y="1562254"/>
        <a:ext cx="1775838" cy="960027"/>
      </dsp:txXfrm>
    </dsp:sp>
    <dsp:sp modelId="{231FB5D0-3C14-457A-810D-425F35DC01F1}">
      <dsp:nvSpPr>
        <dsp:cNvPr id="0" name=""/>
        <dsp:cNvSpPr/>
      </dsp:nvSpPr>
      <dsp:spPr>
        <a:xfrm rot="5400000">
          <a:off x="3481052" y="2577644"/>
          <a:ext cx="382411" cy="4588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9882860"/>
                <a:satOff val="451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9882860"/>
                <a:satOff val="451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kern="1200"/>
        </a:p>
      </dsp:txBody>
      <dsp:txXfrm rot="-5400000">
        <a:off x="3534591" y="2615885"/>
        <a:ext cx="275335" cy="267688"/>
      </dsp:txXfrm>
    </dsp:sp>
    <dsp:sp modelId="{3F3B24EC-60B1-47CC-B4D0-6A3FBA463444}">
      <dsp:nvSpPr>
        <dsp:cNvPr id="0" name=""/>
        <dsp:cNvSpPr/>
      </dsp:nvSpPr>
      <dsp:spPr>
        <a:xfrm>
          <a:off x="2754471" y="3062031"/>
          <a:ext cx="1835574" cy="10197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3177148"/>
                <a:satOff val="601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13177148"/>
                <a:satOff val="601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أهمية التاريخ </a:t>
          </a:r>
        </a:p>
      </dsp:txBody>
      <dsp:txXfrm>
        <a:off x="2784339" y="3091899"/>
        <a:ext cx="1775838" cy="960027"/>
      </dsp:txXfrm>
    </dsp:sp>
    <dsp:sp modelId="{EFFFECC8-3538-4862-96AC-699C0B515A59}">
      <dsp:nvSpPr>
        <dsp:cNvPr id="0" name=""/>
        <dsp:cNvSpPr/>
      </dsp:nvSpPr>
      <dsp:spPr>
        <a:xfrm rot="5400000">
          <a:off x="3481052" y="4107289"/>
          <a:ext cx="382411" cy="4588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9765721"/>
                <a:satOff val="901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19765721"/>
                <a:satOff val="901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kern="1200"/>
        </a:p>
      </dsp:txBody>
      <dsp:txXfrm rot="-5400000">
        <a:off x="3534591" y="4145530"/>
        <a:ext cx="275335" cy="267688"/>
      </dsp:txXfrm>
    </dsp:sp>
    <dsp:sp modelId="{717E2613-C1B5-4509-9FAA-0411A9D864BC}">
      <dsp:nvSpPr>
        <dsp:cNvPr id="0" name=""/>
        <dsp:cNvSpPr/>
      </dsp:nvSpPr>
      <dsp:spPr>
        <a:xfrm>
          <a:off x="2754471" y="4591677"/>
          <a:ext cx="1835574" cy="10197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9765721"/>
                <a:satOff val="901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19765721"/>
                <a:satOff val="901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 err="1"/>
            <a:t>مصارد</a:t>
          </a:r>
          <a:r>
            <a:rPr lang="ar-SA" sz="2500" kern="1200" dirty="0"/>
            <a:t> الدراسة التاريخية </a:t>
          </a:r>
        </a:p>
      </dsp:txBody>
      <dsp:txXfrm>
        <a:off x="2784339" y="4621545"/>
        <a:ext cx="1775838" cy="960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C7DBF-A3E0-49EB-B59B-3E87FFE9D76D}">
      <dsp:nvSpPr>
        <dsp:cNvPr id="0" name=""/>
        <dsp:cNvSpPr/>
      </dsp:nvSpPr>
      <dsp:spPr>
        <a:xfrm>
          <a:off x="0" y="0"/>
          <a:ext cx="4203971" cy="12023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/>
            <a:t>ماذا اعرف </a:t>
          </a:r>
        </a:p>
      </dsp:txBody>
      <dsp:txXfrm>
        <a:off x="35214" y="35214"/>
        <a:ext cx="2906588" cy="1131879"/>
      </dsp:txXfrm>
    </dsp:sp>
    <dsp:sp modelId="{673B816B-0FEB-4E79-8998-B937E5977C77}">
      <dsp:nvSpPr>
        <dsp:cNvPr id="0" name=""/>
        <dsp:cNvSpPr/>
      </dsp:nvSpPr>
      <dsp:spPr>
        <a:xfrm>
          <a:off x="370938" y="1402692"/>
          <a:ext cx="4203971" cy="12023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/>
            <a:t>ماذا اريد ان اعرف </a:t>
          </a:r>
        </a:p>
      </dsp:txBody>
      <dsp:txXfrm>
        <a:off x="406152" y="1437906"/>
        <a:ext cx="2981105" cy="1131879"/>
      </dsp:txXfrm>
    </dsp:sp>
    <dsp:sp modelId="{0A0AF5D2-CC0B-4770-80EE-A47778F0438D}">
      <dsp:nvSpPr>
        <dsp:cNvPr id="0" name=""/>
        <dsp:cNvSpPr/>
      </dsp:nvSpPr>
      <dsp:spPr>
        <a:xfrm>
          <a:off x="741877" y="2805384"/>
          <a:ext cx="4203971" cy="12023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/>
            <a:t>ماذا تعلمت </a:t>
          </a:r>
        </a:p>
      </dsp:txBody>
      <dsp:txXfrm>
        <a:off x="777091" y="2840598"/>
        <a:ext cx="2981105" cy="1131879"/>
      </dsp:txXfrm>
    </dsp:sp>
    <dsp:sp modelId="{523ADA28-3CC5-412F-899A-413086D249D2}">
      <dsp:nvSpPr>
        <dsp:cNvPr id="0" name=""/>
        <dsp:cNvSpPr/>
      </dsp:nvSpPr>
      <dsp:spPr>
        <a:xfrm>
          <a:off x="3422471" y="911749"/>
          <a:ext cx="781499" cy="78149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/>
        </a:p>
      </dsp:txBody>
      <dsp:txXfrm>
        <a:off x="3598308" y="911749"/>
        <a:ext cx="429825" cy="588078"/>
      </dsp:txXfrm>
    </dsp:sp>
    <dsp:sp modelId="{AABAC565-656B-4358-BF06-EED45C921AA8}">
      <dsp:nvSpPr>
        <dsp:cNvPr id="0" name=""/>
        <dsp:cNvSpPr/>
      </dsp:nvSpPr>
      <dsp:spPr>
        <a:xfrm>
          <a:off x="3793410" y="2306426"/>
          <a:ext cx="781499" cy="78149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/>
        </a:p>
      </dsp:txBody>
      <dsp:txXfrm>
        <a:off x="3969247" y="2306426"/>
        <a:ext cx="429825" cy="5880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B290B-5B5F-4C88-AFE5-D1C60A83C9B1}">
      <dsp:nvSpPr>
        <dsp:cNvPr id="0" name=""/>
        <dsp:cNvSpPr/>
      </dsp:nvSpPr>
      <dsp:spPr>
        <a:xfrm>
          <a:off x="2717197" y="1586016"/>
          <a:ext cx="1359442" cy="135944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kern="1200" dirty="0"/>
            <a:t>التاريخ جزء هاما من حياة الانسان </a:t>
          </a:r>
        </a:p>
      </dsp:txBody>
      <dsp:txXfrm>
        <a:off x="2783559" y="1652378"/>
        <a:ext cx="1226718" cy="1226718"/>
      </dsp:txXfrm>
    </dsp:sp>
    <dsp:sp modelId="{9D801003-41F2-4637-9F8F-FA4AC39F2083}">
      <dsp:nvSpPr>
        <dsp:cNvPr id="0" name=""/>
        <dsp:cNvSpPr/>
      </dsp:nvSpPr>
      <dsp:spPr>
        <a:xfrm rot="16200000">
          <a:off x="3059518" y="1248616"/>
          <a:ext cx="6748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4800" y="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7123B5-AFCD-4055-A2EA-5817303DCF53}">
      <dsp:nvSpPr>
        <dsp:cNvPr id="0" name=""/>
        <dsp:cNvSpPr/>
      </dsp:nvSpPr>
      <dsp:spPr>
        <a:xfrm>
          <a:off x="2941505" y="389"/>
          <a:ext cx="910826" cy="910826"/>
        </a:xfrm>
        <a:prstGeom prst="roundRect">
          <a:avLst/>
        </a:prstGeom>
        <a:gradFill rotWithShape="0">
          <a:gsLst>
            <a:gs pos="0">
              <a:schemeClr val="accent2">
                <a:hueOff val="-4941430"/>
                <a:satOff val="225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4941430"/>
                <a:satOff val="225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/>
            <a:t>بناء شخصيته</a:t>
          </a:r>
        </a:p>
      </dsp:txBody>
      <dsp:txXfrm>
        <a:off x="2985968" y="44852"/>
        <a:ext cx="821900" cy="821900"/>
      </dsp:txXfrm>
    </dsp:sp>
    <dsp:sp modelId="{A4B5DD82-B510-4831-8832-1A6EE8298C49}">
      <dsp:nvSpPr>
        <dsp:cNvPr id="0" name=""/>
        <dsp:cNvSpPr/>
      </dsp:nvSpPr>
      <dsp:spPr>
        <a:xfrm>
          <a:off x="4076640" y="2265737"/>
          <a:ext cx="6748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4800" y="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4B64A-0755-4B73-802C-238498C904C0}">
      <dsp:nvSpPr>
        <dsp:cNvPr id="0" name=""/>
        <dsp:cNvSpPr/>
      </dsp:nvSpPr>
      <dsp:spPr>
        <a:xfrm>
          <a:off x="4751440" y="1810324"/>
          <a:ext cx="910826" cy="910826"/>
        </a:xfrm>
        <a:prstGeom prst="roundRect">
          <a:avLst/>
        </a:prstGeom>
        <a:gradFill rotWithShape="0">
          <a:gsLst>
            <a:gs pos="0">
              <a:schemeClr val="accent2">
                <a:hueOff val="-9882860"/>
                <a:satOff val="451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9882860"/>
                <a:satOff val="451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kern="1200" dirty="0"/>
            <a:t>تشكيل ثقافته</a:t>
          </a:r>
        </a:p>
      </dsp:txBody>
      <dsp:txXfrm>
        <a:off x="4795903" y="1854787"/>
        <a:ext cx="821900" cy="821900"/>
      </dsp:txXfrm>
    </dsp:sp>
    <dsp:sp modelId="{5E76F0ED-84EB-404B-8A63-56DFF6B2E65E}">
      <dsp:nvSpPr>
        <dsp:cNvPr id="0" name=""/>
        <dsp:cNvSpPr/>
      </dsp:nvSpPr>
      <dsp:spPr>
        <a:xfrm rot="5400000">
          <a:off x="3059518" y="3282858"/>
          <a:ext cx="6748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4800" y="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9C2294-3803-4D67-8FE5-96EA1F45CC21}">
      <dsp:nvSpPr>
        <dsp:cNvPr id="0" name=""/>
        <dsp:cNvSpPr/>
      </dsp:nvSpPr>
      <dsp:spPr>
        <a:xfrm>
          <a:off x="2941505" y="3620259"/>
          <a:ext cx="910826" cy="910826"/>
        </a:xfrm>
        <a:prstGeom prst="roundRect">
          <a:avLst/>
        </a:prstGeom>
        <a:gradFill rotWithShape="0">
          <a:gsLst>
            <a:gs pos="0">
              <a:schemeClr val="accent2">
                <a:hueOff val="-14824290"/>
                <a:satOff val="676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14824290"/>
                <a:satOff val="676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kern="1200" dirty="0"/>
            <a:t>تحقيق وعيه لذاته</a:t>
          </a:r>
        </a:p>
      </dsp:txBody>
      <dsp:txXfrm>
        <a:off x="2985968" y="3664722"/>
        <a:ext cx="821900" cy="821900"/>
      </dsp:txXfrm>
    </dsp:sp>
    <dsp:sp modelId="{05369EDD-8B45-43BD-BCA2-A052E3CA0339}">
      <dsp:nvSpPr>
        <dsp:cNvPr id="0" name=""/>
        <dsp:cNvSpPr/>
      </dsp:nvSpPr>
      <dsp:spPr>
        <a:xfrm rot="10800000">
          <a:off x="2042397" y="2265737"/>
          <a:ext cx="6748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4800" y="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83859-8D9A-4487-82B2-B6E7F6D8BCFA}">
      <dsp:nvSpPr>
        <dsp:cNvPr id="0" name=""/>
        <dsp:cNvSpPr/>
      </dsp:nvSpPr>
      <dsp:spPr>
        <a:xfrm>
          <a:off x="1131570" y="1810324"/>
          <a:ext cx="910826" cy="910826"/>
        </a:xfrm>
        <a:prstGeom prst="roundRect">
          <a:avLst/>
        </a:prstGeom>
        <a:gradFill rotWithShape="0">
          <a:gsLst>
            <a:gs pos="0">
              <a:schemeClr val="accent2">
                <a:hueOff val="-19765721"/>
                <a:satOff val="901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19765721"/>
                <a:satOff val="901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kern="1200" dirty="0"/>
            <a:t>التخطيط لمستقبله </a:t>
          </a:r>
        </a:p>
      </dsp:txBody>
      <dsp:txXfrm>
        <a:off x="1176033" y="1854787"/>
        <a:ext cx="821900" cy="8219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C211F-A9E3-41FC-B30A-33FF1E92CE23}">
      <dsp:nvSpPr>
        <dsp:cNvPr id="0" name=""/>
        <dsp:cNvSpPr/>
      </dsp:nvSpPr>
      <dsp:spPr>
        <a:xfrm rot="16200000">
          <a:off x="582987" y="-582987"/>
          <a:ext cx="2070428" cy="3236403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الخصائص</a:t>
          </a:r>
          <a:r>
            <a:rPr lang="ar-SA" sz="5100" kern="1200" dirty="0"/>
            <a:t> </a:t>
          </a:r>
        </a:p>
      </dsp:txBody>
      <dsp:txXfrm rot="5400000">
        <a:off x="0" y="0"/>
        <a:ext cx="3236403" cy="1552821"/>
      </dsp:txXfrm>
    </dsp:sp>
    <dsp:sp modelId="{7AE86271-7C6E-4950-907F-B8DF7974CB80}">
      <dsp:nvSpPr>
        <dsp:cNvPr id="0" name=""/>
        <dsp:cNvSpPr/>
      </dsp:nvSpPr>
      <dsp:spPr>
        <a:xfrm>
          <a:off x="3236403" y="0"/>
          <a:ext cx="3236403" cy="2070428"/>
        </a:xfrm>
        <a:prstGeom prst="round1Rect">
          <a:avLst/>
        </a:prstGeom>
        <a:gradFill rotWithShape="0">
          <a:gsLst>
            <a:gs pos="0">
              <a:schemeClr val="accent2">
                <a:hueOff val="-6588574"/>
                <a:satOff val="30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6588574"/>
                <a:satOff val="30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المفهوم</a:t>
          </a:r>
          <a:r>
            <a:rPr lang="ar-SA" sz="5100" kern="1200" dirty="0"/>
            <a:t> </a:t>
          </a:r>
        </a:p>
      </dsp:txBody>
      <dsp:txXfrm>
        <a:off x="3236403" y="0"/>
        <a:ext cx="3236403" cy="1552821"/>
      </dsp:txXfrm>
    </dsp:sp>
    <dsp:sp modelId="{00079DB2-6910-4BDA-B798-90BE2F5B3B8F}">
      <dsp:nvSpPr>
        <dsp:cNvPr id="0" name=""/>
        <dsp:cNvSpPr/>
      </dsp:nvSpPr>
      <dsp:spPr>
        <a:xfrm rot="10800000">
          <a:off x="0" y="2070428"/>
          <a:ext cx="3236403" cy="2070428"/>
        </a:xfrm>
        <a:prstGeom prst="round1Rect">
          <a:avLst/>
        </a:prstGeom>
        <a:gradFill rotWithShape="0">
          <a:gsLst>
            <a:gs pos="0">
              <a:schemeClr val="accent2">
                <a:hueOff val="-13177148"/>
                <a:satOff val="601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13177148"/>
                <a:satOff val="601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latin typeface="Calibri" panose="020F0502020204030204" pitchFamily="34" charset="0"/>
              <a:cs typeface="Calibri" panose="020F0502020204030204" pitchFamily="34" charset="0"/>
            </a:rPr>
            <a:t>امثلة غير دالة </a:t>
          </a:r>
        </a:p>
      </dsp:txBody>
      <dsp:txXfrm rot="10800000">
        <a:off x="0" y="2588035"/>
        <a:ext cx="3236403" cy="1552821"/>
      </dsp:txXfrm>
    </dsp:sp>
    <dsp:sp modelId="{9BFD690E-D6B3-4839-8E31-3A6BF4D1F95F}">
      <dsp:nvSpPr>
        <dsp:cNvPr id="0" name=""/>
        <dsp:cNvSpPr/>
      </dsp:nvSpPr>
      <dsp:spPr>
        <a:xfrm rot="5400000">
          <a:off x="3819391" y="1487440"/>
          <a:ext cx="2070428" cy="3236403"/>
        </a:xfrm>
        <a:prstGeom prst="round1Rect">
          <a:avLst/>
        </a:prstGeom>
        <a:gradFill rotWithShape="0">
          <a:gsLst>
            <a:gs pos="0">
              <a:schemeClr val="accent2">
                <a:hueOff val="-19765721"/>
                <a:satOff val="901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19765721"/>
                <a:satOff val="901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امثلة دالة </a:t>
          </a:r>
        </a:p>
      </dsp:txBody>
      <dsp:txXfrm rot="-5400000">
        <a:off x="3236403" y="2588035"/>
        <a:ext cx="3236403" cy="1552821"/>
      </dsp:txXfrm>
    </dsp:sp>
    <dsp:sp modelId="{ECDB94EC-ECF1-480F-8223-AA7057009994}">
      <dsp:nvSpPr>
        <dsp:cNvPr id="0" name=""/>
        <dsp:cNvSpPr/>
      </dsp:nvSpPr>
      <dsp:spPr>
        <a:xfrm>
          <a:off x="2265482" y="1552821"/>
          <a:ext cx="1941842" cy="1035214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الوثائق </a:t>
          </a:r>
        </a:p>
      </dsp:txBody>
      <dsp:txXfrm>
        <a:off x="2316017" y="1603356"/>
        <a:ext cx="1840772" cy="9341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2D860-A4B5-4182-9983-F9C78E39B186}">
      <dsp:nvSpPr>
        <dsp:cNvPr id="0" name=""/>
        <dsp:cNvSpPr/>
      </dsp:nvSpPr>
      <dsp:spPr>
        <a:xfrm>
          <a:off x="2166546" y="397"/>
          <a:ext cx="3249819" cy="15487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r" defTabSz="1600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3600" kern="1200" dirty="0"/>
            <a:t>مباني </a:t>
          </a:r>
        </a:p>
        <a:p>
          <a:pPr marL="285750" lvl="1" indent="-285750" algn="r" defTabSz="1600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3600" kern="1200" dirty="0"/>
            <a:t>مقتنيات </a:t>
          </a:r>
        </a:p>
      </dsp:txBody>
      <dsp:txXfrm>
        <a:off x="2166546" y="193986"/>
        <a:ext cx="2669052" cy="1161534"/>
      </dsp:txXfrm>
    </dsp:sp>
    <dsp:sp modelId="{47B3AD6D-7096-4716-91EE-929E3062B59E}">
      <dsp:nvSpPr>
        <dsp:cNvPr id="0" name=""/>
        <dsp:cNvSpPr/>
      </dsp:nvSpPr>
      <dsp:spPr>
        <a:xfrm>
          <a:off x="0" y="397"/>
          <a:ext cx="2166546" cy="154871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kern="1200" dirty="0"/>
            <a:t>الاثار </a:t>
          </a:r>
        </a:p>
      </dsp:txBody>
      <dsp:txXfrm>
        <a:off x="75602" y="75999"/>
        <a:ext cx="2015342" cy="1397508"/>
      </dsp:txXfrm>
    </dsp:sp>
    <dsp:sp modelId="{BB815915-7C33-4E6E-85E4-07376292C024}">
      <dsp:nvSpPr>
        <dsp:cNvPr id="0" name=""/>
        <dsp:cNvSpPr/>
      </dsp:nvSpPr>
      <dsp:spPr>
        <a:xfrm>
          <a:off x="2166546" y="1703981"/>
          <a:ext cx="3249819" cy="15487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4073650"/>
            <a:satOff val="8304"/>
            <a:lumOff val="1863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14073650"/>
              <a:satOff val="8304"/>
              <a:lumOff val="186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r" defTabSz="1600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3600" kern="1200" dirty="0"/>
            <a:t>رسومات </a:t>
          </a:r>
        </a:p>
        <a:p>
          <a:pPr marL="285750" lvl="1" indent="-285750" algn="r" defTabSz="1600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3600" kern="1200" dirty="0"/>
            <a:t>كلمات مخطوطة </a:t>
          </a:r>
        </a:p>
      </dsp:txBody>
      <dsp:txXfrm>
        <a:off x="2166546" y="1897570"/>
        <a:ext cx="2669052" cy="1161534"/>
      </dsp:txXfrm>
    </dsp:sp>
    <dsp:sp modelId="{4BD522D2-084C-4EE6-8870-C6A14C650E1C}">
      <dsp:nvSpPr>
        <dsp:cNvPr id="0" name=""/>
        <dsp:cNvSpPr/>
      </dsp:nvSpPr>
      <dsp:spPr>
        <a:xfrm>
          <a:off x="0" y="1703981"/>
          <a:ext cx="2166546" cy="1548712"/>
        </a:xfrm>
        <a:prstGeom prst="roundRect">
          <a:avLst/>
        </a:prstGeom>
        <a:gradFill rotWithShape="0">
          <a:gsLst>
            <a:gs pos="0">
              <a:schemeClr val="accent4">
                <a:hueOff val="13828557"/>
                <a:satOff val="3941"/>
                <a:lumOff val="11372"/>
                <a:alphaOff val="0"/>
                <a:tint val="98000"/>
                <a:lumMod val="114000"/>
              </a:schemeClr>
            </a:gs>
            <a:gs pos="100000">
              <a:schemeClr val="accent4">
                <a:hueOff val="13828557"/>
                <a:satOff val="3941"/>
                <a:lumOff val="1137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kern="1200" dirty="0"/>
            <a:t>النقوش على الصخور</a:t>
          </a:r>
        </a:p>
      </dsp:txBody>
      <dsp:txXfrm>
        <a:off x="75602" y="1779583"/>
        <a:ext cx="2015342" cy="1397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49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4" r:id="rId18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11" Type="http://schemas.openxmlformats.org/officeDocument/2006/relationships/image" Target="../media/image34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33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4598F3C-A8EA-49B0-A6DB-6CC7803E5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923" y="1029855"/>
            <a:ext cx="5715000" cy="3590925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766EBE4-4C13-4506-A4FA-F24916C36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0" y="2399692"/>
            <a:ext cx="3867150" cy="3682020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3381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3A03D9D-E6C9-4433-9741-4132858B0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55" y="585925"/>
            <a:ext cx="11191026" cy="6098960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217479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04A9E25-8B06-4B75-8E36-D6A611E3190B}"/>
              </a:ext>
            </a:extLst>
          </p:cNvPr>
          <p:cNvSpPr/>
          <p:nvPr/>
        </p:nvSpPr>
        <p:spPr>
          <a:xfrm>
            <a:off x="7465145" y="694652"/>
            <a:ext cx="2712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ورقة عمل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B2AE77F-8B86-44ED-98B7-9C5DB88932C3}"/>
              </a:ext>
            </a:extLst>
          </p:cNvPr>
          <p:cNvSpPr/>
          <p:nvPr/>
        </p:nvSpPr>
        <p:spPr>
          <a:xfrm>
            <a:off x="1268262" y="765673"/>
            <a:ext cx="58913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من خلال استخدام نموذج </a:t>
            </a:r>
            <a:r>
              <a:rPr lang="ar-SA" sz="3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فراير</a:t>
            </a:r>
            <a:r>
              <a:rPr lang="ar-SA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لخص</a:t>
            </a:r>
          </a:p>
          <a:p>
            <a:pPr algn="ctr"/>
            <a:r>
              <a:rPr lang="ar-SA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معلوماتك</a:t>
            </a:r>
            <a:r>
              <a:rPr lang="ar-SA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عن الوثائق </a:t>
            </a:r>
            <a:endParaRPr lang="ar-SA" sz="3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5B3256E1-B4D7-400B-B5B2-68AAF5891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0427909"/>
              </p:ext>
            </p:extLst>
          </p:nvPr>
        </p:nvGraphicFramePr>
        <p:xfrm>
          <a:off x="505042" y="2441358"/>
          <a:ext cx="6472807" cy="414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0A7A35E4-FE30-4884-A8F9-8AE7CB5DB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767" y="1617982"/>
            <a:ext cx="2080333" cy="2773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C4054C4-2C02-4AEC-98FD-48A85ACFC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1451" y="2541312"/>
            <a:ext cx="2473936" cy="2243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023F4CA-0E96-4328-A564-3460F1C00B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1193" y="4391759"/>
            <a:ext cx="2314575" cy="1971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45428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C31A48D-446B-42C9-8B73-935D5236F4C4}"/>
              </a:ext>
            </a:extLst>
          </p:cNvPr>
          <p:cNvSpPr/>
          <p:nvPr/>
        </p:nvSpPr>
        <p:spPr>
          <a:xfrm>
            <a:off x="2340059" y="712407"/>
            <a:ext cx="79912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ماهو</a:t>
            </a:r>
            <a:r>
              <a:rPr lang="ar-SA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الفرق بين الاثار والنقوش على الصخور ؟</a:t>
            </a:r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79CA78BC-6AC9-47AA-B999-E116128251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2957115"/>
              </p:ext>
            </p:extLst>
          </p:nvPr>
        </p:nvGraphicFramePr>
        <p:xfrm>
          <a:off x="522797" y="1651245"/>
          <a:ext cx="5416365" cy="3253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صورة 3">
            <a:extLst>
              <a:ext uri="{FF2B5EF4-FFF2-40B4-BE49-F238E27FC236}">
                <a16:creationId xmlns:a16="http://schemas.microsoft.com/office/drawing/2014/main" id="{4BE9CF92-C2AD-4BEB-A8BA-16B901E8C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3473" y="1651245"/>
            <a:ext cx="2651725" cy="1591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A7B9B7D-CE6E-46A5-8025-10F59D944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473" y="3473232"/>
            <a:ext cx="2651725" cy="12954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130F3FA2-B034-48AD-B9DE-7F528CE0C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014958"/>
              </p:ext>
            </p:extLst>
          </p:nvPr>
        </p:nvGraphicFramePr>
        <p:xfrm>
          <a:off x="522797" y="5024761"/>
          <a:ext cx="5587449" cy="1747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01340">
                  <a:extLst>
                    <a:ext uri="{9D8B030D-6E8A-4147-A177-3AD203B41FA5}">
                      <a16:colId xmlns:a16="http://schemas.microsoft.com/office/drawing/2014/main" val="1568653628"/>
                    </a:ext>
                  </a:extLst>
                </a:gridCol>
                <a:gridCol w="2786109">
                  <a:extLst>
                    <a:ext uri="{9D8B030D-6E8A-4147-A177-3AD203B41FA5}">
                      <a16:colId xmlns:a16="http://schemas.microsoft.com/office/drawing/2014/main" val="300268455"/>
                    </a:ext>
                  </a:extLst>
                </a:gridCol>
              </a:tblGrid>
              <a:tr h="357079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الاثار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النقوش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916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مباني مقتنيات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خطوط ورسوم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10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تسد الفراغ في المصادر المكتوبة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صحة معلوماتها ودقتها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9488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هي ماضي حي ملموس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توضح جوانب الحقبة الذي كتبت فيه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845371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B4B66689-95D3-4449-8960-D9E7D7DF83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0632" y="2820203"/>
            <a:ext cx="2831303" cy="1591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596B5B-2640-4411-A385-A2FC25ED80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3960" y="4666002"/>
            <a:ext cx="2847975" cy="1609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78A246D-D058-4174-BA85-B34418B4D5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6240" y="5057793"/>
            <a:ext cx="2553675" cy="1514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742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7B3AD6D-7096-4716-91EE-929E3062B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47B3AD6D-7096-4716-91EE-929E3062B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47B3AD6D-7096-4716-91EE-929E3062B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BD522D2-084C-4EE6-8870-C6A14C650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4BD522D2-084C-4EE6-8870-C6A14C650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4BD522D2-084C-4EE6-8870-C6A14C650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CB2D860-A4B5-4182-9983-F9C78E39B1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2CB2D860-A4B5-4182-9983-F9C78E39B1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2CB2D860-A4B5-4182-9983-F9C78E39B1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B815915-7C33-4E6E-85E4-07376292C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BB815915-7C33-4E6E-85E4-07376292C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BB815915-7C33-4E6E-85E4-07376292C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068E486-0AAB-4D32-974C-53E9DCD89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04" y="899418"/>
            <a:ext cx="4868247" cy="32819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3F1F8BF-66B1-4DF1-99B1-027A8B38D056}"/>
              </a:ext>
            </a:extLst>
          </p:cNvPr>
          <p:cNvSpPr/>
          <p:nvPr/>
        </p:nvSpPr>
        <p:spPr>
          <a:xfrm>
            <a:off x="5744117" y="1050338"/>
            <a:ext cx="46987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 ما تراه في الصورة ؟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FF3B92D-A781-48D0-87D6-DA4DD719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397" y="1781515"/>
            <a:ext cx="1355439" cy="1307065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727C941-65FA-4EF7-A17B-30B0EF85FAE5}"/>
              </a:ext>
            </a:extLst>
          </p:cNvPr>
          <p:cNvSpPr txBox="1"/>
          <p:nvPr/>
        </p:nvSpPr>
        <p:spPr>
          <a:xfrm>
            <a:off x="5220069" y="3324719"/>
            <a:ext cx="672039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 الوصف استخرجنا المعلومات التالية :</a:t>
            </a:r>
          </a:p>
          <a:p>
            <a:pPr algn="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1- عبارات إسلامية   ماهي ؟</a:t>
            </a:r>
          </a:p>
          <a:p>
            <a:pPr algn="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2-مالذي تمثله هذه القطعة المعدنية ؟</a:t>
            </a:r>
          </a:p>
          <a:p>
            <a:pPr algn="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3- كيف تكون هذه القطعة مصدرا من المصادر التاريخية ؟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BAC3D49-9F89-43F5-8E1E-871B3B2F20DB}"/>
              </a:ext>
            </a:extLst>
          </p:cNvPr>
          <p:cNvSpPr txBox="1"/>
          <p:nvPr/>
        </p:nvSpPr>
        <p:spPr>
          <a:xfrm>
            <a:off x="1171852" y="4767309"/>
            <a:ext cx="3977197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المسكوكات من اشهرها النقود والاوزان تعتبر وثيقة رسمية سجل </a:t>
            </a:r>
            <a:r>
              <a:rPr lang="ar-S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للالقاب</a:t>
            </a: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والنعوت وهي تلقي الضوء على الاحداث السياسية وجانبا من الحياة الاقتصادية والاجتماعية والدينية  حسب الحقبة التاريخية التي تنتمي اليها </a:t>
            </a:r>
          </a:p>
        </p:txBody>
      </p:sp>
    </p:spTree>
    <p:extLst>
      <p:ext uri="{BB962C8B-B14F-4D97-AF65-F5344CB8AC3E}">
        <p14:creationId xmlns:p14="http://schemas.microsoft.com/office/powerpoint/2010/main" val="17013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F26EC35-DD42-4403-8919-A41043056523}"/>
              </a:ext>
            </a:extLst>
          </p:cNvPr>
          <p:cNvSpPr/>
          <p:nvPr/>
        </p:nvSpPr>
        <p:spPr>
          <a:xfrm>
            <a:off x="5111854" y="836694"/>
            <a:ext cx="1577676" cy="923330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الكتب </a:t>
            </a:r>
          </a:p>
        </p:txBody>
      </p:sp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7B5F0920-0D1A-468D-90D3-C08D1E863068}"/>
              </a:ext>
            </a:extLst>
          </p:cNvPr>
          <p:cNvCxnSpPr>
            <a:cxnSpLocks/>
          </p:cNvCxnSpPr>
          <p:nvPr/>
        </p:nvCxnSpPr>
        <p:spPr>
          <a:xfrm>
            <a:off x="6702641" y="1793289"/>
            <a:ext cx="3124940" cy="5326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039D6D7-4E3E-4844-9F36-AEBC31C01545}"/>
              </a:ext>
            </a:extLst>
          </p:cNvPr>
          <p:cNvSpPr txBox="1"/>
          <p:nvPr/>
        </p:nvSpPr>
        <p:spPr>
          <a:xfrm>
            <a:off x="9724008" y="2059619"/>
            <a:ext cx="20951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الكتب التاريخية </a:t>
            </a:r>
          </a:p>
        </p:txBody>
      </p: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E5BDE98B-3D9B-4CDD-852F-364737D392E2}"/>
              </a:ext>
            </a:extLst>
          </p:cNvPr>
          <p:cNvCxnSpPr>
            <a:cxnSpLocks/>
          </p:cNvCxnSpPr>
          <p:nvPr/>
        </p:nvCxnSpPr>
        <p:spPr>
          <a:xfrm>
            <a:off x="5912528" y="1823252"/>
            <a:ext cx="0" cy="13283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A6742D7-0259-45F5-AE3B-FA509100ACFD}"/>
              </a:ext>
            </a:extLst>
          </p:cNvPr>
          <p:cNvSpPr txBox="1"/>
          <p:nvPr/>
        </p:nvSpPr>
        <p:spPr>
          <a:xfrm>
            <a:off x="4284955" y="3102150"/>
            <a:ext cx="32551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الكتب الجغرافية والرحلات </a:t>
            </a:r>
          </a:p>
        </p:txBody>
      </p: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19722DC0-C4ED-4728-8024-12532284AE73}"/>
              </a:ext>
            </a:extLst>
          </p:cNvPr>
          <p:cNvCxnSpPr>
            <a:cxnSpLocks/>
          </p:cNvCxnSpPr>
          <p:nvPr/>
        </p:nvCxnSpPr>
        <p:spPr>
          <a:xfrm flipH="1">
            <a:off x="2677039" y="1793289"/>
            <a:ext cx="2433541" cy="6941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DD19DBA-37FD-4F66-BF94-1844BE00A3C7}"/>
              </a:ext>
            </a:extLst>
          </p:cNvPr>
          <p:cNvSpPr txBox="1"/>
          <p:nvPr/>
        </p:nvSpPr>
        <p:spPr>
          <a:xfrm>
            <a:off x="-295081" y="2520677"/>
            <a:ext cx="40038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كتب الادب والرواية الشفهية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3B5D24C-DA5C-4C1D-AF4B-B863A552A7D3}"/>
              </a:ext>
            </a:extLst>
          </p:cNvPr>
          <p:cNvSpPr txBox="1"/>
          <p:nvPr/>
        </p:nvSpPr>
        <p:spPr>
          <a:xfrm>
            <a:off x="9740921" y="2561208"/>
            <a:ext cx="1926454" cy="369331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 اهم المصادر التاريخية وتسمى المراجع الأولية </a:t>
            </a:r>
            <a:r>
              <a:rPr lang="ar-S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لانها</a:t>
            </a: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كتبت في عصر قريب من العصر الذي وقعت فيه الاحداث التي دونت فيها </a:t>
            </a:r>
          </a:p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النوع الثاني وهي المراجع الثانوية الفرعية </a:t>
            </a:r>
            <a:r>
              <a:rPr lang="ar-S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لانها</a:t>
            </a: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كتبت في عصر بعيد عن العصر الذي وقعت فيه الاحداث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66027B2-15ED-40EC-9000-234FAA55FBCA}"/>
              </a:ext>
            </a:extLst>
          </p:cNvPr>
          <p:cNvSpPr txBox="1"/>
          <p:nvPr/>
        </p:nvSpPr>
        <p:spPr>
          <a:xfrm>
            <a:off x="4645890" y="3799618"/>
            <a:ext cx="2484581" cy="1477328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تعرف قديما بتقويم البلدان </a:t>
            </a:r>
          </a:p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مدون فيها وصف أحوال الناس ومشاهداتهم الشخصية وسجلوا الكثير من جوانب الحياة المختلفة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69B656-63FE-48DC-A056-35D4275030D9}"/>
              </a:ext>
            </a:extLst>
          </p:cNvPr>
          <p:cNvSpPr txBox="1"/>
          <p:nvPr/>
        </p:nvSpPr>
        <p:spPr>
          <a:xfrm>
            <a:off x="346650" y="3051144"/>
            <a:ext cx="2467992" cy="230832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الادب يعكس أحوال الافراد والجماعات وبين مشاعرهم وهذا ساعد على فهم الأمم والشعوب والاطلاع على عاداتهم وتقاليدهم </a:t>
            </a:r>
          </a:p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اما الروية هي الوسيلة الاقدم والتي مازالت مستمرة في نقل الاحداث والاخبار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2BD5C3C-23F1-49A1-AE1A-FFB24A4378D4}"/>
              </a:ext>
            </a:extLst>
          </p:cNvPr>
          <p:cNvSpPr/>
          <p:nvPr/>
        </p:nvSpPr>
        <p:spPr>
          <a:xfrm>
            <a:off x="2590766" y="5639765"/>
            <a:ext cx="6436377" cy="954107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خلال الاطلاع على الكتاب المدرسي صفحة 16/17</a:t>
            </a:r>
          </a:p>
          <a:p>
            <a:pPr algn="ctr"/>
            <a:r>
              <a:rPr lang="ar-SA" sz="28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استخرج امثلة على كل نوع من أنواع الكتب </a:t>
            </a:r>
            <a:endParaRPr lang="ar-SA" sz="2800" b="1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536349D3-4255-4BC2-9D5B-0CD582D44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331" y="2557364"/>
            <a:ext cx="1926446" cy="28021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118D326B-E100-462E-BD8F-C78EE2F88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44" y="588418"/>
            <a:ext cx="1421592" cy="18634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C9E8260E-78EB-401C-A564-F2D688065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413" y="3516028"/>
            <a:ext cx="1477328" cy="1477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857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F4C684D-369D-4204-B758-6B5D5768F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32" y="978901"/>
            <a:ext cx="3823168" cy="22665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AC44173-AF54-4C54-95AF-BDDAD311B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98" y="3533035"/>
            <a:ext cx="3622902" cy="2028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1D66A57-B869-47B1-9899-6B18A3F57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416" y="686762"/>
            <a:ext cx="3641323" cy="2101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78E64E-B210-45DC-B20F-A78021BBE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168" y="1216610"/>
            <a:ext cx="2705100" cy="2028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81D0A44-D604-4337-8082-5839412D9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3959" y="2871652"/>
            <a:ext cx="2769738" cy="27697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4B3CCAD-0BD7-4711-9473-210666479ACE}"/>
              </a:ext>
            </a:extLst>
          </p:cNvPr>
          <p:cNvSpPr/>
          <p:nvPr/>
        </p:nvSpPr>
        <p:spPr>
          <a:xfrm>
            <a:off x="4770417" y="3043067"/>
            <a:ext cx="3641322" cy="1754326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توضح الصور </a:t>
            </a:r>
          </a:p>
          <a:p>
            <a:pPr algn="ctr"/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مصدرا من مصادر </a:t>
            </a:r>
          </a:p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التاريخ </a:t>
            </a:r>
            <a:r>
              <a:rPr lang="ar-SA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ماهو</a:t>
            </a:r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؟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08BBD68-BF40-4B3D-A6D3-0050926DA302}"/>
              </a:ext>
            </a:extLst>
          </p:cNvPr>
          <p:cNvSpPr txBox="1"/>
          <p:nvPr/>
        </p:nvSpPr>
        <p:spPr>
          <a:xfrm>
            <a:off x="3088848" y="5254500"/>
            <a:ext cx="7022237" cy="991731"/>
          </a:xfrm>
          <a:prstGeom prst="ribbon2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لماذا للصور والأفلام الوثائقية منزلة كبيرة في توثيق التاريخ ؟ </a:t>
            </a:r>
          </a:p>
        </p:txBody>
      </p:sp>
    </p:spTree>
    <p:extLst>
      <p:ext uri="{BB962C8B-B14F-4D97-AF65-F5344CB8AC3E}">
        <p14:creationId xmlns:p14="http://schemas.microsoft.com/office/powerpoint/2010/main" val="323339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4292EF6-152C-4134-8563-E521875B08E1}"/>
              </a:ext>
            </a:extLst>
          </p:cNvPr>
          <p:cNvSpPr/>
          <p:nvPr/>
        </p:nvSpPr>
        <p:spPr>
          <a:xfrm>
            <a:off x="6509166" y="845572"/>
            <a:ext cx="3754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التقويم الختامي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315ABA9-B2EB-4263-A01F-B8564FB72741}"/>
              </a:ext>
            </a:extLst>
          </p:cNvPr>
          <p:cNvSpPr/>
          <p:nvPr/>
        </p:nvSpPr>
        <p:spPr>
          <a:xfrm>
            <a:off x="3580269" y="2254000"/>
            <a:ext cx="83102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صمم خارطة معرفية لمصادر الدراسة التاريخية </a:t>
            </a:r>
          </a:p>
          <a:p>
            <a:pPr algn="ctr"/>
            <a:r>
              <a:rPr lang="ar-SA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واختار اثنان اعقد بينهما مقارنة ؟</a:t>
            </a:r>
            <a:endParaRPr lang="ar-SA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914DE149-AEAE-4FF5-B2FD-37294EC66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3283258"/>
            <a:ext cx="4196021" cy="33076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A4A0EF-090F-45F4-8EE5-0642E52BD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295"/>
          <a:stretch/>
        </p:blipFill>
        <p:spPr>
          <a:xfrm>
            <a:off x="809150" y="427238"/>
            <a:ext cx="1873994" cy="14936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9780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671EADE-5EA4-4C72-8E9A-F0B920F63832}"/>
              </a:ext>
            </a:extLst>
          </p:cNvPr>
          <p:cNvSpPr/>
          <p:nvPr/>
        </p:nvSpPr>
        <p:spPr>
          <a:xfrm>
            <a:off x="6736912" y="810061"/>
            <a:ext cx="3334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الرؤية 2030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5B62907-7C87-42C7-9926-C5079C263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43" y="1093053"/>
            <a:ext cx="5255057" cy="50193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BB3D1A3-F85C-4D9A-B40D-A9A8B6BC58AF}"/>
              </a:ext>
            </a:extLst>
          </p:cNvPr>
          <p:cNvSpPr txBox="1"/>
          <p:nvPr/>
        </p:nvSpPr>
        <p:spPr>
          <a:xfrm>
            <a:off x="6581790" y="2814221"/>
            <a:ext cx="4080291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التاريخ هو أساس الرؤية فبدون تاريخ لا يوجد مستقبل </a:t>
            </a:r>
          </a:p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والرؤية مبنية على أسس تاريخية هامة موجودة في ارضنا لذا فإن دراسة تاريخ الوطن يساعدنا في تحقيق اهداف الرؤية بالشكل المثالي </a:t>
            </a:r>
          </a:p>
        </p:txBody>
      </p:sp>
    </p:spTree>
    <p:extLst>
      <p:ext uri="{BB962C8B-B14F-4D97-AF65-F5344CB8AC3E}">
        <p14:creationId xmlns:p14="http://schemas.microsoft.com/office/powerpoint/2010/main" val="177851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7076294" y="653590"/>
            <a:ext cx="3168352" cy="76808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ar-SA" sz="8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ميثاق الحصة </a:t>
            </a:r>
            <a:endParaRPr lang="en-US" sz="88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44596" y="2241472"/>
            <a:ext cx="8160907" cy="624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6" name="Rounded Rectangle 5"/>
          <p:cNvSpPr/>
          <p:nvPr/>
        </p:nvSpPr>
        <p:spPr>
          <a:xfrm>
            <a:off x="924699" y="2973964"/>
            <a:ext cx="8160907" cy="624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ar-SA" altLang="ko-K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كون مستعدا واحضر كافة مستلزمات درسك وكتبك</a:t>
            </a:r>
            <a:endParaRPr lang="en-US" altLang="ko-KR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74834" y="3728510"/>
            <a:ext cx="8160907" cy="624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625132" y="2274651"/>
            <a:ext cx="480053" cy="4800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43066" y="3011889"/>
            <a:ext cx="480053" cy="4800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841110" y="3796719"/>
            <a:ext cx="480053" cy="480053"/>
          </a:xfrm>
          <a:prstGeom prst="ellipse">
            <a:avLst/>
          </a:prstGeom>
          <a:solidFill>
            <a:srgbClr val="EFE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4204" y="2272076"/>
            <a:ext cx="73650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altLang="ko-K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الاحترام المتبادل بينك وبين معلمك وزملائك عزيزي امرا واجباَ</a:t>
            </a:r>
            <a:endParaRPr lang="en-US" altLang="ko-KR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6686" y="3837733"/>
            <a:ext cx="998510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SA" altLang="ko-KR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للإجابة ارفع يدك بهدوء وأجيب عن المطلوب بأدب .تفاعلك ونشاطك دليل اهتمامك  </a:t>
            </a:r>
            <a:endParaRPr lang="en-US" altLang="ko-KR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1424" y="2348028"/>
            <a:ext cx="5474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</a:t>
            </a:r>
            <a:endParaRPr lang="ko-KR" altLang="en-US" sz="1867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9359" y="3088202"/>
            <a:ext cx="5474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</a:t>
            </a:r>
            <a:endParaRPr lang="ko-KR" altLang="en-US" sz="1867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7986" y="3850682"/>
            <a:ext cx="5474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</a:t>
            </a:r>
            <a:endParaRPr lang="ko-KR" altLang="en-US" sz="1867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9F305C0-D465-4381-A429-B3C352E6F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454" y="4540850"/>
            <a:ext cx="8169348" cy="61778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DCAE796-FE71-4140-AD3E-66079B7E9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347" y="4596007"/>
            <a:ext cx="479593" cy="47959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9F427BA-3DFA-48DD-BBE4-364F05163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940" y="5367635"/>
            <a:ext cx="8169348" cy="61778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936B16-9D26-4650-A0D3-2B0406BB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229" y="5450371"/>
            <a:ext cx="479593" cy="479593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3EDAA37-9CDD-4BC9-B2F7-F2A4CE020F26}"/>
              </a:ext>
            </a:extLst>
          </p:cNvPr>
          <p:cNvSpPr txBox="1"/>
          <p:nvPr/>
        </p:nvSpPr>
        <p:spPr>
          <a:xfrm>
            <a:off x="2664243" y="4613935"/>
            <a:ext cx="3840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4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2870352-7733-48CD-80C2-37DD58D81060}"/>
              </a:ext>
            </a:extLst>
          </p:cNvPr>
          <p:cNvSpPr txBox="1"/>
          <p:nvPr/>
        </p:nvSpPr>
        <p:spPr>
          <a:xfrm>
            <a:off x="3308220" y="5482092"/>
            <a:ext cx="4056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5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FC26057-7A72-48E5-9BF4-993D04821261}"/>
              </a:ext>
            </a:extLst>
          </p:cNvPr>
          <p:cNvSpPr txBox="1"/>
          <p:nvPr/>
        </p:nvSpPr>
        <p:spPr>
          <a:xfrm>
            <a:off x="3110987" y="4645931"/>
            <a:ext cx="7427768" cy="748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ar-S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وقت الحصة ملك لجميع الطلاب فيجب عليك التواجد داخل الفصل قبل دخول المعلم .</a:t>
            </a:r>
            <a:br>
              <a:rPr lang="ar-S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ar-SA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8C2ADDB5-6269-42A7-9FDF-E3FF7DB361B0}"/>
              </a:ext>
            </a:extLst>
          </p:cNvPr>
          <p:cNvSpPr/>
          <p:nvPr/>
        </p:nvSpPr>
        <p:spPr>
          <a:xfrm>
            <a:off x="4569131" y="5450371"/>
            <a:ext cx="4697120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altLang="ko-K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التعاون مع زملائك في المجموعات وداخل الفصل </a:t>
            </a:r>
            <a:endParaRPr lang="en-US" altLang="ko-KR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FBE5922-BA45-4730-BD53-75A8F0944EE5}"/>
              </a:ext>
            </a:extLst>
          </p:cNvPr>
          <p:cNvSpPr/>
          <p:nvPr/>
        </p:nvSpPr>
        <p:spPr>
          <a:xfrm>
            <a:off x="8566292" y="558505"/>
            <a:ext cx="28440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في هذا الدرس </a:t>
            </a:r>
            <a:endParaRPr lang="ar-SA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7D405700-0091-4833-94D3-50CC5D43D3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4176190"/>
              </p:ext>
            </p:extLst>
          </p:nvPr>
        </p:nvGraphicFramePr>
        <p:xfrm>
          <a:off x="-1697322" y="943226"/>
          <a:ext cx="7344517" cy="5614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9B362A25-6A53-47AF-B473-F99F751E9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048" y="2538181"/>
            <a:ext cx="6432291" cy="3640677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CEE85C6-9795-473D-A3C5-6D45D838B4DB}"/>
              </a:ext>
            </a:extLst>
          </p:cNvPr>
          <p:cNvSpPr/>
          <p:nvPr/>
        </p:nvSpPr>
        <p:spPr>
          <a:xfrm>
            <a:off x="3620505" y="881081"/>
            <a:ext cx="4573688" cy="769441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مفهوم التاريخ ومصادره</a:t>
            </a:r>
          </a:p>
        </p:txBody>
      </p:sp>
    </p:spTree>
    <p:extLst>
      <p:ext uri="{BB962C8B-B14F-4D97-AF65-F5344CB8AC3E}">
        <p14:creationId xmlns:p14="http://schemas.microsoft.com/office/powerpoint/2010/main" val="21850716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FA6F72A-C7D5-4007-8D76-E0C3B1C65FAC}"/>
              </a:ext>
            </a:extLst>
          </p:cNvPr>
          <p:cNvSpPr/>
          <p:nvPr/>
        </p:nvSpPr>
        <p:spPr>
          <a:xfrm>
            <a:off x="6408201" y="703529"/>
            <a:ext cx="3033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جدول التعلم </a:t>
            </a:r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9E539F58-087B-4A20-BDC3-1EAE923F8F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5648427"/>
              </p:ext>
            </p:extLst>
          </p:nvPr>
        </p:nvGraphicFramePr>
        <p:xfrm>
          <a:off x="1150151" y="2342088"/>
          <a:ext cx="4945849" cy="4007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صورة 3">
            <a:extLst>
              <a:ext uri="{FF2B5EF4-FFF2-40B4-BE49-F238E27FC236}">
                <a16:creationId xmlns:a16="http://schemas.microsoft.com/office/drawing/2014/main" id="{140B51B6-7760-4789-AD27-02A245F73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9083" y="2546874"/>
            <a:ext cx="3465343" cy="340116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7150650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D24583F-665D-4305-8B2D-CC94FCAB8B30}"/>
              </a:ext>
            </a:extLst>
          </p:cNvPr>
          <p:cNvSpPr/>
          <p:nvPr/>
        </p:nvSpPr>
        <p:spPr>
          <a:xfrm>
            <a:off x="7926526" y="401193"/>
            <a:ext cx="3103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فكرة التاريخ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542CCD2-82F8-4CEF-BF0B-AC57945151C1}"/>
              </a:ext>
            </a:extLst>
          </p:cNvPr>
          <p:cNvSpPr txBox="1"/>
          <p:nvPr/>
        </p:nvSpPr>
        <p:spPr>
          <a:xfrm>
            <a:off x="1220434" y="844808"/>
            <a:ext cx="6090081" cy="954107"/>
          </a:xfrm>
          <a:prstGeom prst="rect">
            <a:avLst/>
          </a:prstGeom>
          <a:ln w="762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اذن لو طرحنا على انفسنا سؤالا هاما</a:t>
            </a:r>
          </a:p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اين جاءت فكرة التاريخ  فماذا ستكون الإجابة 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7DA9CE0-8F9A-4219-89EF-3CFA05BAD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265" y="2044683"/>
            <a:ext cx="2928167" cy="1949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9089B4-93D9-4378-A502-9070A8F6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18" y="4551735"/>
            <a:ext cx="2575264" cy="1931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74E791E-266D-479A-BCC4-FEC42307CCED}"/>
              </a:ext>
            </a:extLst>
          </p:cNvPr>
          <p:cNvSpPr/>
          <p:nvPr/>
        </p:nvSpPr>
        <p:spPr>
          <a:xfrm>
            <a:off x="7939596" y="2345898"/>
            <a:ext cx="381867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عندما نكتب كل ما يمر </a:t>
            </a:r>
          </a:p>
          <a:p>
            <a:pPr algn="ctr"/>
            <a:r>
              <a:rPr lang="ar-S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بنا في يومنا من احداث </a:t>
            </a:r>
          </a:p>
          <a:p>
            <a:pPr algn="ctr"/>
            <a:r>
              <a:rPr lang="ar-SA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ولقاءات واجتماعات ونصف</a:t>
            </a:r>
          </a:p>
          <a:p>
            <a:pPr algn="ctr"/>
            <a:r>
              <a:rPr lang="ar-S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كل ما شاهدناه وسمعناه </a:t>
            </a:r>
          </a:p>
          <a:p>
            <a:pPr algn="ctr"/>
            <a:r>
              <a:rPr lang="ar-SA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ماذا نسمي هذه العملية ؟ </a:t>
            </a: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19EC9871-8B78-4DA5-AEDB-3D3F3F8215F9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4619625" y="2902998"/>
            <a:ext cx="3319971" cy="7201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4D2FCA08-9AC0-476C-B72C-D618FA163E12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306382" y="3623171"/>
            <a:ext cx="1633214" cy="9741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7F88C67-B89B-4E97-82CE-7853862D07E5}"/>
              </a:ext>
            </a:extLst>
          </p:cNvPr>
          <p:cNvSpPr txBox="1"/>
          <p:nvPr/>
        </p:nvSpPr>
        <p:spPr>
          <a:xfrm>
            <a:off x="6997546" y="5201646"/>
            <a:ext cx="4350058" cy="923330"/>
          </a:xfrm>
          <a:prstGeom prst="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اذن فكرة التاريخ جاءت من التدوين القصصي لمجرى التفاعل بين الانسان وبيئته ومن ينشا منه من حوادث وانجازات أسهمت في صقل مدارك البشرية واثراء تجاربها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3CC0419-05B3-42C3-ADCD-BDFF4034F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55" y="3797450"/>
            <a:ext cx="3364363" cy="2523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2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A4298D0-3555-4470-81BC-567AA54BB80A}"/>
              </a:ext>
            </a:extLst>
          </p:cNvPr>
          <p:cNvSpPr/>
          <p:nvPr/>
        </p:nvSpPr>
        <p:spPr>
          <a:xfrm>
            <a:off x="6969458" y="790115"/>
            <a:ext cx="3366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محور التاريخ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69FDCC4-66B6-4AA0-867C-AD499305EC38}"/>
              </a:ext>
            </a:extLst>
          </p:cNvPr>
          <p:cNvSpPr txBox="1"/>
          <p:nvPr/>
        </p:nvSpPr>
        <p:spPr>
          <a:xfrm>
            <a:off x="870126" y="807869"/>
            <a:ext cx="590365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الله تعالى في كتابه الكريم ( وإذ قال ربك للملائكة اني جاعل في الأرض خليفة )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FE06C37-6C0E-44E5-814C-FE4F3A257FF2}"/>
              </a:ext>
            </a:extLst>
          </p:cNvPr>
          <p:cNvSpPr/>
          <p:nvPr/>
        </p:nvSpPr>
        <p:spPr>
          <a:xfrm>
            <a:off x="5797381" y="2390286"/>
            <a:ext cx="4929555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خلال فهمك لمعاني الآية الكريمة </a:t>
            </a:r>
          </a:p>
          <a:p>
            <a:pPr algn="ctr"/>
            <a:r>
              <a:rPr lang="ar-SA" sz="28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اجب عن السؤال التالي :</a:t>
            </a:r>
          </a:p>
          <a:p>
            <a:pPr algn="ctr"/>
            <a:r>
              <a:rPr lang="ar-SA" sz="28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هو المحور الذي يدور حوله التاريخ ؟ </a:t>
            </a:r>
            <a:endParaRPr lang="ar-SA" sz="2800" b="1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760E0FE-3DF2-439B-9189-02E806205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25" y="3775281"/>
            <a:ext cx="5555572" cy="2983342"/>
          </a:xfrm>
          <a:prstGeom prst="rect">
            <a:avLst/>
          </a:prstGeom>
        </p:spPr>
      </p:pic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570B94CF-7CC6-490A-ADB0-7434F7C6D7D0}"/>
              </a:ext>
            </a:extLst>
          </p:cNvPr>
          <p:cNvSpPr/>
          <p:nvPr/>
        </p:nvSpPr>
        <p:spPr>
          <a:xfrm>
            <a:off x="6096000" y="4572000"/>
            <a:ext cx="5442011" cy="1757778"/>
          </a:xfrm>
          <a:prstGeom prst="leftArrow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ماهو</a:t>
            </a: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الاعمار الذي قام به الانسان </a:t>
            </a:r>
            <a:r>
              <a:rPr lang="ar-S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وماعلاقته</a:t>
            </a: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بالتاريخ ؟ </a:t>
            </a:r>
          </a:p>
        </p:txBody>
      </p:sp>
      <p:sp>
        <p:nvSpPr>
          <p:cNvPr id="7" name="خماسي 6">
            <a:extLst>
              <a:ext uri="{FF2B5EF4-FFF2-40B4-BE49-F238E27FC236}">
                <a16:creationId xmlns:a16="http://schemas.microsoft.com/office/drawing/2014/main" id="{24A42E39-923A-4936-B95A-12E785BA238E}"/>
              </a:ext>
            </a:extLst>
          </p:cNvPr>
          <p:cNvSpPr/>
          <p:nvPr/>
        </p:nvSpPr>
        <p:spPr>
          <a:xfrm rot="20465973">
            <a:off x="282158" y="2093483"/>
            <a:ext cx="3435211" cy="2166704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خلال الإجابات التي تناقشنا بها نخرج بنتيجة مهمة جدا </a:t>
            </a:r>
            <a:r>
              <a:rPr lang="ar-S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الاوهي</a:t>
            </a: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ان التاريخ مرتبط بحركة الانسان وكل ما ينتج عنها من تفاعلات عبر العصور </a:t>
            </a:r>
          </a:p>
        </p:txBody>
      </p:sp>
    </p:spTree>
    <p:extLst>
      <p:ext uri="{BB962C8B-B14F-4D97-AF65-F5344CB8AC3E}">
        <p14:creationId xmlns:p14="http://schemas.microsoft.com/office/powerpoint/2010/main" val="37524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592BA1-7D9E-41B6-B3A2-1FA9E9FF0934}"/>
              </a:ext>
            </a:extLst>
          </p:cNvPr>
          <p:cNvSpPr/>
          <p:nvPr/>
        </p:nvSpPr>
        <p:spPr>
          <a:xfrm>
            <a:off x="3872421" y="774550"/>
            <a:ext cx="6524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اذن ما هو مفهوم التاريخ ؟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3286E21-F808-4AE4-B2B2-16F396221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036" y="593118"/>
            <a:ext cx="1501979" cy="1415482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ما هو التاريخ؟">
            <a:hlinkClick r:id="" action="ppaction://media"/>
            <a:extLst>
              <a:ext uri="{FF2B5EF4-FFF2-40B4-BE49-F238E27FC236}">
                <a16:creationId xmlns:a16="http://schemas.microsoft.com/office/drawing/2014/main" id="{DE5BD842-D7CB-4AF7-A1A5-A83D564EC7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9" end="944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047" y="2405342"/>
            <a:ext cx="5257953" cy="295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D000DB7C-38CD-4DCB-8FC2-25552C24AE05}"/>
              </a:ext>
            </a:extLst>
          </p:cNvPr>
          <p:cNvSpPr/>
          <p:nvPr/>
        </p:nvSpPr>
        <p:spPr>
          <a:xfrm>
            <a:off x="7425590" y="5374962"/>
            <a:ext cx="4090688" cy="107721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لا انسان بلا تاريخ ولا تاريخ بلا انسان </a:t>
            </a:r>
            <a:endParaRPr lang="ar-SA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5577361-2957-409E-BC3B-39A10C9437F0}"/>
              </a:ext>
            </a:extLst>
          </p:cNvPr>
          <p:cNvSpPr/>
          <p:nvPr/>
        </p:nvSpPr>
        <p:spPr>
          <a:xfrm>
            <a:off x="6379535" y="2405342"/>
            <a:ext cx="5238934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طلابي المبدعين من خلال </a:t>
            </a:r>
          </a:p>
          <a:p>
            <a:pPr algn="ctr"/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المعلومات الواردة في الفيديو </a:t>
            </a:r>
          </a:p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والعبارة الموجودة امامك </a:t>
            </a:r>
          </a:p>
          <a:p>
            <a:pPr algn="ctr"/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استنتج مفهوما للتاريخ ؟</a:t>
            </a:r>
            <a:endParaRPr lang="ar-SA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E845418-2AEB-462C-B774-141A99F05204}"/>
              </a:ext>
            </a:extLst>
          </p:cNvPr>
          <p:cNvSpPr/>
          <p:nvPr/>
        </p:nvSpPr>
        <p:spPr>
          <a:xfrm rot="21163941">
            <a:off x="2977793" y="4683140"/>
            <a:ext cx="3837391" cy="1816295"/>
          </a:xfrm>
          <a:prstGeom prst="rect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التاريخ هو :</a:t>
            </a:r>
          </a:p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بحث واستقصاء للحوادث التي وقعت للإنسان في الزمن الماضي </a:t>
            </a:r>
          </a:p>
        </p:txBody>
      </p:sp>
    </p:spTree>
    <p:extLst>
      <p:ext uri="{BB962C8B-B14F-4D97-AF65-F5344CB8AC3E}">
        <p14:creationId xmlns:p14="http://schemas.microsoft.com/office/powerpoint/2010/main" val="12321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CCE044A-6D25-4600-939D-CF6724BE8F26}"/>
              </a:ext>
            </a:extLst>
          </p:cNvPr>
          <p:cNvSpPr/>
          <p:nvPr/>
        </p:nvSpPr>
        <p:spPr>
          <a:xfrm>
            <a:off x="6316511" y="747917"/>
            <a:ext cx="3589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أهمية التاريخ ؟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A5A4397-1BC1-4E9F-A99A-876F375DE05A}"/>
              </a:ext>
            </a:extLst>
          </p:cNvPr>
          <p:cNvSpPr txBox="1"/>
          <p:nvPr/>
        </p:nvSpPr>
        <p:spPr>
          <a:xfrm>
            <a:off x="7594896" y="2281561"/>
            <a:ext cx="4296793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طلابي المبدعين استخدموا معلوماتنا التي تناولناها في الفقرات السابقة من الدرس وضع عبارة توضح فيها أهمية التاريخ 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0D6CA40-05EF-4B53-96E7-2FEB8AA62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8" y="578755"/>
            <a:ext cx="2649474" cy="126165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3E86D4E0-E31E-46C0-A038-7AA73E5D07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413831"/>
              </p:ext>
            </p:extLst>
          </p:nvPr>
        </p:nvGraphicFramePr>
        <p:xfrm>
          <a:off x="-295384" y="1961965"/>
          <a:ext cx="6793838" cy="453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مستطيل 5">
            <a:extLst>
              <a:ext uri="{FF2B5EF4-FFF2-40B4-BE49-F238E27FC236}">
                <a16:creationId xmlns:a16="http://schemas.microsoft.com/office/drawing/2014/main" id="{69F3A31B-3A54-443F-91A0-6F04A6550906}"/>
              </a:ext>
            </a:extLst>
          </p:cNvPr>
          <p:cNvSpPr/>
          <p:nvPr/>
        </p:nvSpPr>
        <p:spPr>
          <a:xfrm>
            <a:off x="5633973" y="4444019"/>
            <a:ext cx="4786888" cy="1785104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اربط بين الأهمية وبين </a:t>
            </a:r>
          </a:p>
          <a:p>
            <a:pPr algn="ctr"/>
            <a:r>
              <a:rPr lang="ar-S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مقولة </a:t>
            </a:r>
          </a:p>
          <a:p>
            <a:pPr algn="ctr"/>
            <a:r>
              <a:rPr lang="ar-SA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لا انسان بلا تاريخ ولا تاريخ بلا انسان</a:t>
            </a:r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2768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AB290B-5B5F-4C88-AFE5-D1C60A83C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73AB290B-5B5F-4C88-AFE5-D1C60A83C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73AB290B-5B5F-4C88-AFE5-D1C60A83C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801003-41F2-4637-9F8F-FA4AC39F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9D801003-41F2-4637-9F8F-FA4AC39F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9D801003-41F2-4637-9F8F-FA4AC39F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7123B5-AFCD-4055-A2EA-5817303DC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1F7123B5-AFCD-4055-A2EA-5817303DC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1F7123B5-AFCD-4055-A2EA-5817303DC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B5DD82-B510-4831-8832-1A6EE8298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A4B5DD82-B510-4831-8832-1A6EE8298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A4B5DD82-B510-4831-8832-1A6EE8298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64B64A-0755-4B73-802C-238498C904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CD64B64A-0755-4B73-802C-238498C904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CD64B64A-0755-4B73-802C-238498C904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76F0ED-84EB-404B-8A63-56DFF6B2E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5E76F0ED-84EB-404B-8A63-56DFF6B2E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5E76F0ED-84EB-404B-8A63-56DFF6B2E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9C2294-3803-4D67-8FE5-96EA1F45C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829C2294-3803-4D67-8FE5-96EA1F45C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829C2294-3803-4D67-8FE5-96EA1F45C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369EDD-8B45-43BD-BCA2-A052E3CA0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05369EDD-8B45-43BD-BCA2-A052E3CA0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05369EDD-8B45-43BD-BCA2-A052E3CA0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E83859-8D9A-4487-82B2-B6E7F6D8B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A7E83859-8D9A-4487-82B2-B6E7F6D8B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A7E83859-8D9A-4487-82B2-B6E7F6D8B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16B7EFC-87DF-440B-BA5A-BA384A9E5FDE}"/>
              </a:ext>
            </a:extLst>
          </p:cNvPr>
          <p:cNvSpPr/>
          <p:nvPr/>
        </p:nvSpPr>
        <p:spPr>
          <a:xfrm>
            <a:off x="5190960" y="629082"/>
            <a:ext cx="55819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من اين نستمد معلوماتنا التاريخية ؟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D1F453-736F-491E-A996-5709C53E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082" y="1423543"/>
            <a:ext cx="2747962" cy="1714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99B97B7-6703-463E-8833-AC7E3C875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980" y="2811154"/>
            <a:ext cx="2557462" cy="2143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591A7EA-E84C-4ACF-B055-DD331A835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862" y="4297598"/>
            <a:ext cx="2124075" cy="2152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7DDAC94-ED85-404C-9271-4A8B8D954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747" y="412609"/>
            <a:ext cx="3019813" cy="17256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2FDD39F-3253-48D1-B380-52E8BAC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89" y="1429538"/>
            <a:ext cx="3097841" cy="17399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59730BA-7A36-4779-AC80-0753EBDFD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5619" y="4518993"/>
            <a:ext cx="2015103" cy="21510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24A2B58-F3E8-46AC-8F34-C6235115A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56" y="2718113"/>
            <a:ext cx="2328578" cy="1800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90CECEC-E6B9-4A77-AAF5-5BFA13DA06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9293" y="4426931"/>
            <a:ext cx="1519846" cy="208606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7B3C1E3-8F6A-4062-B7E1-6668DC04BC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6646" y="4394429"/>
            <a:ext cx="2086063" cy="21510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2B65DA9-0A8B-4010-A1ED-2494A2562B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417" y="4353320"/>
            <a:ext cx="2283572" cy="2041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7F6BDE4-C207-4A71-A0E3-7679E8C36076}"/>
              </a:ext>
            </a:extLst>
          </p:cNvPr>
          <p:cNvSpPr/>
          <p:nvPr/>
        </p:nvSpPr>
        <p:spPr>
          <a:xfrm>
            <a:off x="2851895" y="2208991"/>
            <a:ext cx="674255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ادرس الصور المعروضة</a:t>
            </a:r>
          </a:p>
          <a:p>
            <a:pPr algn="ctr"/>
            <a:r>
              <a:rPr lang="ar-SA" sz="36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امامك بتركيز ثم صمم خارطة </a:t>
            </a:r>
          </a:p>
          <a:p>
            <a:pPr algn="ctr"/>
            <a:r>
              <a:rPr lang="ar-SA" sz="3600" b="1" cap="none" spc="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معرفية لاهم المصادر التاريخية بالتعاون مع </a:t>
            </a:r>
          </a:p>
          <a:p>
            <a:pPr algn="ctr"/>
            <a:r>
              <a:rPr lang="ar-SA" sz="36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مجموعتك </a:t>
            </a:r>
            <a:endParaRPr lang="ar-SA" sz="3600" b="1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7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جلس إدارة أيون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مجلس إدارة أيون</Template>
  <TotalTime>170</TotalTime>
  <Words>626</Words>
  <Application>Microsoft Office PowerPoint</Application>
  <PresentationFormat>شاشة عريضة</PresentationFormat>
  <Paragraphs>111</Paragraphs>
  <Slides>17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4" baseType="lpstr">
      <vt:lpstr>Aldhabi</vt:lpstr>
      <vt:lpstr>Arial</vt:lpstr>
      <vt:lpstr>Calibri</vt:lpstr>
      <vt:lpstr>Calibri Light</vt:lpstr>
      <vt:lpstr>Century Gothic</vt:lpstr>
      <vt:lpstr>Wingdings 3</vt:lpstr>
      <vt:lpstr>مجلس إدارة أيون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مخربشة n-r</dc:creator>
  <cp:lastModifiedBy>96655</cp:lastModifiedBy>
  <cp:revision>33</cp:revision>
  <dcterms:created xsi:type="dcterms:W3CDTF">2019-11-16T16:52:15Z</dcterms:created>
  <dcterms:modified xsi:type="dcterms:W3CDTF">2021-09-02T18:41:12Z</dcterms:modified>
</cp:coreProperties>
</file>