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Madhkali" initials="MM" lastIdx="0" clrIdx="0">
    <p:extLst>
      <p:ext uri="{19B8F6BF-5375-455C-9EA6-DF929625EA0E}">
        <p15:presenceInfo xmlns:p15="http://schemas.microsoft.com/office/powerpoint/2012/main" userId="936fe47387d614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7EC8C7-F300-4034-AE56-E76086BF2E4B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F9786D-F65B-4B6C-B56B-8CDD3B7D56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33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AD9B81-FCDB-4E97-A316-F6C91C137C50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FC31FA-57FE-48B9-8BC0-1CA5377EB24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450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64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5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898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284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8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263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57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090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104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464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267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CC45-A7EA-4E90-B3F4-C68C07433E0D}" type="datetimeFigureOut">
              <a:rPr lang="ar-SA" smtClean="0"/>
              <a:t>20/02/38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F8CE7-7FC1-40D7-8772-3A8F005578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868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74642" y="397565"/>
            <a:ext cx="613575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Date / </a:t>
            </a:r>
          </a:p>
          <a:p>
            <a:pPr algn="l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Day /</a:t>
            </a:r>
          </a:p>
          <a:p>
            <a:pPr algn="l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 / 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8" y="2637183"/>
            <a:ext cx="5446644" cy="379012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28" y="1497497"/>
            <a:ext cx="3949976" cy="432497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759687" y="530087"/>
            <a:ext cx="2531165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 BERKLEY" panose="02000000000000000000" pitchFamily="2" charset="0"/>
              </a:rPr>
              <a:t>T / Fatimah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 BERKLEY" panose="02000000000000000000" pitchFamily="2" charset="0"/>
              </a:rPr>
              <a:t>Madkhali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 BERKLEY" panose="02000000000000000000" pitchFamily="2" charset="0"/>
              </a:rPr>
              <a:t> .</a:t>
            </a:r>
            <a:endParaRPr lang="ar-SA" sz="1600" dirty="0">
              <a:solidFill>
                <a:schemeClr val="tx1">
                  <a:lumMod val="95000"/>
                  <a:lumOff val="5000"/>
                </a:schemeClr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4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531371"/>
              </p:ext>
            </p:extLst>
          </p:nvPr>
        </p:nvGraphicFramePr>
        <p:xfrm>
          <a:off x="181115" y="1404731"/>
          <a:ext cx="11745843" cy="5228651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915281">
                  <a:extLst>
                    <a:ext uri="{9D8B030D-6E8A-4147-A177-3AD203B41FA5}">
                      <a16:colId xmlns:a16="http://schemas.microsoft.com/office/drawing/2014/main" val="3557212175"/>
                    </a:ext>
                  </a:extLst>
                </a:gridCol>
                <a:gridCol w="3915281">
                  <a:extLst>
                    <a:ext uri="{9D8B030D-6E8A-4147-A177-3AD203B41FA5}">
                      <a16:colId xmlns:a16="http://schemas.microsoft.com/office/drawing/2014/main" val="1857650659"/>
                    </a:ext>
                  </a:extLst>
                </a:gridCol>
                <a:gridCol w="3915281">
                  <a:extLst>
                    <a:ext uri="{9D8B030D-6E8A-4147-A177-3AD203B41FA5}">
                      <a16:colId xmlns:a16="http://schemas.microsoft.com/office/drawing/2014/main" val="3393143409"/>
                    </a:ext>
                  </a:extLst>
                </a:gridCol>
              </a:tblGrid>
              <a:tr h="141961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Which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programs listed here would you watch ? Which wouldn’t you watch ? 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What kind of programs do you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dislike ? Why ?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Kind of television programs do you like to watch ? 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456077"/>
                  </a:ext>
                </a:extLst>
              </a:tr>
              <a:tr h="380903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62640"/>
                  </a:ext>
                </a:extLst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40" y="301281"/>
            <a:ext cx="9236764" cy="11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322400"/>
            <a:ext cx="10999305" cy="1479895"/>
          </a:xfrm>
          <a:prstGeom prst="rect">
            <a:avLst/>
          </a:prstGeom>
        </p:spPr>
      </p:pic>
      <p:pic>
        <p:nvPicPr>
          <p:cNvPr id="6" name="رابط مشاهدة قناة ناشيونال جيوغرافيك ابو ظبي بث مباشر اون لاين National Geographic Abu Dhab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0504" y="2295524"/>
            <a:ext cx="8971722" cy="36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3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69" y="119269"/>
            <a:ext cx="7169425" cy="2239618"/>
          </a:xfrm>
          <a:prstGeom prst="rect">
            <a:avLst/>
          </a:prstGeom>
        </p:spPr>
      </p:pic>
      <p:pic>
        <p:nvPicPr>
          <p:cNvPr id="5" name="CSI-NY - Season 1 مترجم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4730" y="2483126"/>
            <a:ext cx="10257183" cy="3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45</Words>
  <Application>Microsoft Office PowerPoint</Application>
  <PresentationFormat>شاشة عريضة</PresentationFormat>
  <Paragraphs>7</Paragraphs>
  <Slides>4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AR BERKLEY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Mohammed Madhkali</dc:creator>
  <cp:lastModifiedBy>Mohammed Madhkali</cp:lastModifiedBy>
  <cp:revision>6</cp:revision>
  <dcterms:created xsi:type="dcterms:W3CDTF">2016-11-19T19:00:36Z</dcterms:created>
  <dcterms:modified xsi:type="dcterms:W3CDTF">2016-11-19T21:13:44Z</dcterms:modified>
</cp:coreProperties>
</file>