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7" r:id="rId2"/>
    <p:sldId id="256" r:id="rId3"/>
    <p:sldId id="258" r:id="rId4"/>
    <p:sldId id="259" r:id="rId5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hammed Madhkali" initials="MM" lastIdx="0" clrIdx="0">
    <p:extLst>
      <p:ext uri="{19B8F6BF-5375-455C-9EA6-DF929625EA0E}">
        <p15:presenceInfo xmlns:p15="http://schemas.microsoft.com/office/powerpoint/2012/main" userId="936fe47387d614b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نمط متوسط 2 - تميي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597EC8C7-F300-4034-AE56-E76086BF2E4B}" type="datetimeFigureOut">
              <a:rPr lang="ar-SA" smtClean="0"/>
              <a:t>20/02/38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2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3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CDF9786D-F65B-4B6C-B56B-8CDD3B7D56C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033358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30AD9B81-FCDB-4E97-A316-F6C91C137C50}" type="datetimeFigureOut">
              <a:rPr lang="ar-SA" smtClean="0"/>
              <a:t>20/02/38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E9FC31FA-57FE-48B9-8BC0-1CA5377EB24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445028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ECC45-A7EA-4E90-B3F4-C68C07433E0D}" type="datetimeFigureOut">
              <a:rPr lang="ar-SA" smtClean="0"/>
              <a:t>20/02/38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F8CE7-7FC1-40D7-8772-3A8F005578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48648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ECC45-A7EA-4E90-B3F4-C68C07433E0D}" type="datetimeFigureOut">
              <a:rPr lang="ar-SA" smtClean="0"/>
              <a:t>20/02/38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F8CE7-7FC1-40D7-8772-3A8F005578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9554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ECC45-A7EA-4E90-B3F4-C68C07433E0D}" type="datetimeFigureOut">
              <a:rPr lang="ar-SA" smtClean="0"/>
              <a:t>20/02/38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F8CE7-7FC1-40D7-8772-3A8F005578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28982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ECC45-A7EA-4E90-B3F4-C68C07433E0D}" type="datetimeFigureOut">
              <a:rPr lang="ar-SA" smtClean="0"/>
              <a:t>20/02/38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F8CE7-7FC1-40D7-8772-3A8F005578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62848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ECC45-A7EA-4E90-B3F4-C68C07433E0D}" type="datetimeFigureOut">
              <a:rPr lang="ar-SA" smtClean="0"/>
              <a:t>20/02/38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F8CE7-7FC1-40D7-8772-3A8F005578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1857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ECC45-A7EA-4E90-B3F4-C68C07433E0D}" type="datetimeFigureOut">
              <a:rPr lang="ar-SA" smtClean="0"/>
              <a:t>20/02/38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F8CE7-7FC1-40D7-8772-3A8F005578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82639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ECC45-A7EA-4E90-B3F4-C68C07433E0D}" type="datetimeFigureOut">
              <a:rPr lang="ar-SA" smtClean="0"/>
              <a:t>20/02/38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F8CE7-7FC1-40D7-8772-3A8F005578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86578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ECC45-A7EA-4E90-B3F4-C68C07433E0D}" type="datetimeFigureOut">
              <a:rPr lang="ar-SA" smtClean="0"/>
              <a:t>20/02/38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F8CE7-7FC1-40D7-8772-3A8F005578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30901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ECC45-A7EA-4E90-B3F4-C68C07433E0D}" type="datetimeFigureOut">
              <a:rPr lang="ar-SA" smtClean="0"/>
              <a:t>20/02/38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F8CE7-7FC1-40D7-8772-3A8F005578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91041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ECC45-A7EA-4E90-B3F4-C68C07433E0D}" type="datetimeFigureOut">
              <a:rPr lang="ar-SA" smtClean="0"/>
              <a:t>20/02/38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F8CE7-7FC1-40D7-8772-3A8F005578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84641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ECC45-A7EA-4E90-B3F4-C68C07433E0D}" type="datetimeFigureOut">
              <a:rPr lang="ar-SA" smtClean="0"/>
              <a:t>20/02/38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F8CE7-7FC1-40D7-8772-3A8F005578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42671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EECC45-A7EA-4E90-B3F4-C68C07433E0D}" type="datetimeFigureOut">
              <a:rPr lang="ar-SA" smtClean="0"/>
              <a:t>20/02/38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7F8CE7-7FC1-40D7-8772-3A8F005578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08681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874642" y="397565"/>
            <a:ext cx="6135757" cy="15696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l"/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Date / </a:t>
            </a:r>
          </a:p>
          <a:p>
            <a:pPr algn="l"/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Day /</a:t>
            </a:r>
          </a:p>
          <a:p>
            <a:pPr algn="l"/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Title / </a:t>
            </a:r>
            <a:endParaRPr lang="ar-SA" sz="3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418" y="2637183"/>
            <a:ext cx="5446644" cy="3790121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928" y="1497497"/>
            <a:ext cx="3949976" cy="4324970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8759687" y="530087"/>
            <a:ext cx="2531165" cy="33855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AR BERKLEY" panose="02000000000000000000" pitchFamily="2" charset="0"/>
              </a:rPr>
              <a:t>T / Fatimah </a:t>
            </a:r>
            <a:r>
              <a:rPr lang="en-U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 BERKLEY" panose="02000000000000000000" pitchFamily="2" charset="0"/>
              </a:rPr>
              <a:t>Madkhali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AR BERKLEY" panose="02000000000000000000" pitchFamily="2" charset="0"/>
              </a:rPr>
              <a:t> .</a:t>
            </a:r>
            <a:endParaRPr lang="ar-SA" sz="1600" dirty="0">
              <a:solidFill>
                <a:schemeClr val="tx1">
                  <a:lumMod val="95000"/>
                  <a:lumOff val="5000"/>
                </a:schemeClr>
              </a:solidFill>
              <a:latin typeface="AR BERKLEY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57469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3531371"/>
              </p:ext>
            </p:extLst>
          </p:nvPr>
        </p:nvGraphicFramePr>
        <p:xfrm>
          <a:off x="181115" y="1404731"/>
          <a:ext cx="11745843" cy="5228651"/>
        </p:xfrm>
        <a:graphic>
          <a:graphicData uri="http://schemas.openxmlformats.org/drawingml/2006/table">
            <a:tbl>
              <a:tblPr rtl="1" firstRow="1" bandRow="1">
                <a:tableStyleId>{7DF18680-E054-41AD-8BC1-D1AEF772440D}</a:tableStyleId>
              </a:tblPr>
              <a:tblGrid>
                <a:gridCol w="3915281">
                  <a:extLst>
                    <a:ext uri="{9D8B030D-6E8A-4147-A177-3AD203B41FA5}">
                      <a16:colId xmlns:a16="http://schemas.microsoft.com/office/drawing/2014/main" val="3557212175"/>
                    </a:ext>
                  </a:extLst>
                </a:gridCol>
                <a:gridCol w="3915281">
                  <a:extLst>
                    <a:ext uri="{9D8B030D-6E8A-4147-A177-3AD203B41FA5}">
                      <a16:colId xmlns:a16="http://schemas.microsoft.com/office/drawing/2014/main" val="1857650659"/>
                    </a:ext>
                  </a:extLst>
                </a:gridCol>
                <a:gridCol w="3915281">
                  <a:extLst>
                    <a:ext uri="{9D8B030D-6E8A-4147-A177-3AD203B41FA5}">
                      <a16:colId xmlns:a16="http://schemas.microsoft.com/office/drawing/2014/main" val="3393143409"/>
                    </a:ext>
                  </a:extLst>
                </a:gridCol>
              </a:tblGrid>
              <a:tr h="1419617"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Which</a:t>
                      </a:r>
                      <a:r>
                        <a:rPr lang="en-US" sz="2000" baseline="0" dirty="0">
                          <a:solidFill>
                            <a:schemeClr val="tx1"/>
                          </a:solidFill>
                        </a:rPr>
                        <a:t> programs listed here would you watch ? Which wouldn’t you watch ? </a:t>
                      </a:r>
                      <a:endParaRPr lang="ar-SA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What kind of programs do you</a:t>
                      </a:r>
                      <a:r>
                        <a:rPr lang="en-US" sz="2000" baseline="0" dirty="0">
                          <a:solidFill>
                            <a:schemeClr val="tx1"/>
                          </a:solidFill>
                        </a:rPr>
                        <a:t> dislike ? Why ?</a:t>
                      </a:r>
                      <a:endParaRPr lang="ar-SA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What</a:t>
                      </a:r>
                      <a:r>
                        <a:rPr lang="en-US" sz="2000" baseline="0" dirty="0">
                          <a:solidFill>
                            <a:schemeClr val="tx1"/>
                          </a:solidFill>
                        </a:rPr>
                        <a:t> Kind of television programs do you like to watch ? </a:t>
                      </a:r>
                      <a:endParaRPr lang="ar-SA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06456077"/>
                  </a:ext>
                </a:extLst>
              </a:tr>
              <a:tr h="3809034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5662640"/>
                  </a:ext>
                </a:extLst>
              </a:tr>
            </a:tbl>
          </a:graphicData>
        </a:graphic>
      </p:graphicFrame>
      <p:pic>
        <p:nvPicPr>
          <p:cNvPr id="6" name="صورة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940" y="301281"/>
            <a:ext cx="9236764" cy="110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9706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30" y="322400"/>
            <a:ext cx="10999305" cy="1479895"/>
          </a:xfrm>
          <a:prstGeom prst="rect">
            <a:avLst/>
          </a:prstGeom>
        </p:spPr>
      </p:pic>
      <p:pic>
        <p:nvPicPr>
          <p:cNvPr id="6" name="رابط مشاهدة قناة ناشيونال جيوغرافيك ابو ظبي بث مباشر اون لاين National Geographic Abu Dhab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50504" y="2295524"/>
            <a:ext cx="8971722" cy="365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8379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069" y="119269"/>
            <a:ext cx="7169425" cy="2239618"/>
          </a:xfrm>
          <a:prstGeom prst="rect">
            <a:avLst/>
          </a:prstGeom>
        </p:spPr>
      </p:pic>
      <p:pic>
        <p:nvPicPr>
          <p:cNvPr id="5" name="CSI-NY - Season 1 مترجم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04730" y="2483126"/>
            <a:ext cx="10257183" cy="375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079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45</Words>
  <Application>Microsoft Office PowerPoint</Application>
  <PresentationFormat>شاشة عريضة</PresentationFormat>
  <Paragraphs>7</Paragraphs>
  <Slides>4</Slides>
  <Notes>0</Notes>
  <HiddenSlides>0</HiddenSlides>
  <MMClips>2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4</vt:i4>
      </vt:variant>
    </vt:vector>
  </HeadingPairs>
  <TitlesOfParts>
    <vt:vector size="10" baseType="lpstr">
      <vt:lpstr>AR BERKLEY</vt:lpstr>
      <vt:lpstr>Arial</vt:lpstr>
      <vt:lpstr>Calibri</vt:lpstr>
      <vt:lpstr>Calibri Light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Mohammed Madhkali</dc:creator>
  <cp:lastModifiedBy>Mohammed Madhkali</cp:lastModifiedBy>
  <cp:revision>6</cp:revision>
  <dcterms:created xsi:type="dcterms:W3CDTF">2016-11-19T19:00:36Z</dcterms:created>
  <dcterms:modified xsi:type="dcterms:W3CDTF">2016-11-19T21:13:44Z</dcterms:modified>
</cp:coreProperties>
</file>