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20" r:id="rId2"/>
    <p:sldId id="430" r:id="rId3"/>
    <p:sldId id="453" r:id="rId4"/>
    <p:sldId id="431" r:id="rId5"/>
    <p:sldId id="454" r:id="rId6"/>
    <p:sldId id="432" r:id="rId7"/>
    <p:sldId id="455" r:id="rId8"/>
    <p:sldId id="433" r:id="rId9"/>
    <p:sldId id="456" r:id="rId10"/>
    <p:sldId id="434" r:id="rId11"/>
    <p:sldId id="457" r:id="rId12"/>
    <p:sldId id="435" r:id="rId13"/>
    <p:sldId id="458" r:id="rId14"/>
    <p:sldId id="452" r:id="rId15"/>
    <p:sldId id="459" r:id="rId16"/>
    <p:sldId id="449" r:id="rId17"/>
    <p:sldId id="460" r:id="rId18"/>
    <p:sldId id="450" r:id="rId19"/>
    <p:sldId id="461" r:id="rId20"/>
    <p:sldId id="451" r:id="rId21"/>
    <p:sldId id="462" r:id="rId22"/>
    <p:sldId id="436" r:id="rId23"/>
    <p:sldId id="463" r:id="rId24"/>
    <p:sldId id="416" r:id="rId25"/>
    <p:sldId id="409" r:id="rId26"/>
    <p:sldId id="464" r:id="rId2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4" d="100"/>
          <a:sy n="64" d="100"/>
        </p:scale>
        <p:origin x="133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B3D082-E216-41D4-BFBE-9F0CFF59239D}"/>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85811FFE-2F70-4D40-911D-0D6D4D1D6CCC}"/>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C9E4D219-5AE9-437E-805B-36CD73230837}" type="datetimeFigureOut">
              <a:rPr lang="en-US" altLang="en-US"/>
              <a:pPr>
                <a:defRPr/>
              </a:pPr>
              <a:t>11/17/2018</a:t>
            </a:fld>
            <a:endParaRPr lang="en-US" altLang="en-US" dirty="0"/>
          </a:p>
        </p:txBody>
      </p:sp>
      <p:sp>
        <p:nvSpPr>
          <p:cNvPr id="4" name="Footer Placeholder 3">
            <a:extLst>
              <a:ext uri="{FF2B5EF4-FFF2-40B4-BE49-F238E27FC236}">
                <a16:creationId xmlns:a16="http://schemas.microsoft.com/office/drawing/2014/main" id="{8D84BFA6-D633-4FA4-BA49-5CC6A72FCBA4}"/>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2CE2006-11F7-41CA-864C-81043A2B3D9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0384F66-D32A-42AD-8810-5018B51424B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6DBAA8-75B6-4664-BAFF-F4ADFE3A4263}"/>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62005446-6093-411D-967D-A99A2E7B2A3E}"/>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3F1E7048-08FB-44A3-9F60-DED90C2BB8C3}" type="datetimeFigureOut">
              <a:rPr lang="en-US" altLang="en-US"/>
              <a:pPr>
                <a:defRPr/>
              </a:pPr>
              <a:t>11/17/2018</a:t>
            </a:fld>
            <a:endParaRPr lang="en-US" altLang="en-US" dirty="0"/>
          </a:p>
        </p:txBody>
      </p:sp>
      <p:sp>
        <p:nvSpPr>
          <p:cNvPr id="4" name="Slide Image Placeholder 3">
            <a:extLst>
              <a:ext uri="{FF2B5EF4-FFF2-40B4-BE49-F238E27FC236}">
                <a16:creationId xmlns:a16="http://schemas.microsoft.com/office/drawing/2014/main" id="{4D4A3DB8-3F30-4D54-87AF-1ECE8F0705FF}"/>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8C07967F-9C91-4A98-981E-A220F4D7EB0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FCF4C3-82E2-4D5D-BC93-606C2ED3FA2C}"/>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F884BE7-F7A2-432E-ADA1-83CEDB231060}"/>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06A41EA5-DE93-44E4-AD3C-1FCEF7F395C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1526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0D69310C-234A-4EF2-A490-9867A3DBD749}"/>
              </a:ext>
            </a:extLst>
          </p:cNvPr>
          <p:cNvSpPr>
            <a:spLocks noGrp="1"/>
          </p:cNvSpPr>
          <p:nvPr>
            <p:ph type="sldNum" sz="quarter" idx="10"/>
          </p:nvPr>
        </p:nvSpPr>
        <p:spPr/>
        <p:txBody>
          <a:bodyPr/>
          <a:lstStyle>
            <a:lvl1pPr>
              <a:defRPr/>
            </a:lvl1pPr>
          </a:lstStyle>
          <a:p>
            <a:fld id="{D8DFD25C-18F8-4923-AFAA-67190212605B}" type="slidenum">
              <a:rPr lang="en-US" altLang="en-US"/>
              <a:pPr/>
              <a:t>‹#›</a:t>
            </a:fld>
            <a:endParaRPr lang="en-US" altLang="en-US"/>
          </a:p>
        </p:txBody>
      </p:sp>
    </p:spTree>
    <p:extLst>
      <p:ext uri="{BB962C8B-B14F-4D97-AF65-F5344CB8AC3E}">
        <p14:creationId xmlns:p14="http://schemas.microsoft.com/office/powerpoint/2010/main" val="162493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ED5A98DA-9E12-485F-A76A-7DB3477C9BE8}"/>
              </a:ext>
            </a:extLst>
          </p:cNvPr>
          <p:cNvSpPr>
            <a:spLocks noGrp="1"/>
          </p:cNvSpPr>
          <p:nvPr>
            <p:ph type="sldNum" sz="quarter" idx="10"/>
          </p:nvPr>
        </p:nvSpPr>
        <p:spPr/>
        <p:txBody>
          <a:bodyPr/>
          <a:lstStyle>
            <a:lvl1pPr>
              <a:defRPr/>
            </a:lvl1pPr>
          </a:lstStyle>
          <a:p>
            <a:fld id="{818699F8-AE01-4E9C-B10C-43DAC3B3987D}" type="slidenum">
              <a:rPr lang="en-US" altLang="en-US"/>
              <a:pPr/>
              <a:t>‹#›</a:t>
            </a:fld>
            <a:endParaRPr lang="en-US" altLang="en-US"/>
          </a:p>
        </p:txBody>
      </p:sp>
    </p:spTree>
    <p:extLst>
      <p:ext uri="{BB962C8B-B14F-4D97-AF65-F5344CB8AC3E}">
        <p14:creationId xmlns:p14="http://schemas.microsoft.com/office/powerpoint/2010/main" val="421687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3DDC17F-87C4-4A90-BF59-5F7ACCE9CFAE}"/>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C7E9D4C-C44A-4BF5-BD81-E4E7F06A7152}"/>
              </a:ext>
            </a:extLst>
          </p:cNvPr>
          <p:cNvSpPr>
            <a:spLocks noGrp="1"/>
          </p:cNvSpPr>
          <p:nvPr>
            <p:ph type="sldNum" sz="quarter" idx="10"/>
          </p:nvPr>
        </p:nvSpPr>
        <p:spPr/>
        <p:txBody>
          <a:bodyPr/>
          <a:lstStyle>
            <a:lvl1pPr>
              <a:defRPr/>
            </a:lvl1pPr>
          </a:lstStyle>
          <a:p>
            <a:fld id="{BB3DAC66-3F47-48B6-85AD-9A2D32BEDDBA}" type="slidenum">
              <a:rPr lang="en-US" altLang="en-US"/>
              <a:pPr/>
              <a:t>‹#›</a:t>
            </a:fld>
            <a:endParaRPr lang="en-US" altLang="en-US"/>
          </a:p>
        </p:txBody>
      </p:sp>
    </p:spTree>
    <p:extLst>
      <p:ext uri="{BB962C8B-B14F-4D97-AF65-F5344CB8AC3E}">
        <p14:creationId xmlns:p14="http://schemas.microsoft.com/office/powerpoint/2010/main" val="61994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B7AC189-D3C8-41E8-95FA-F98EE37E47CC}"/>
              </a:ext>
            </a:extLst>
          </p:cNvPr>
          <p:cNvSpPr>
            <a:spLocks noGrp="1"/>
          </p:cNvSpPr>
          <p:nvPr>
            <p:ph type="sldNum" sz="quarter" idx="10"/>
          </p:nvPr>
        </p:nvSpPr>
        <p:spPr/>
        <p:txBody>
          <a:bodyPr/>
          <a:lstStyle>
            <a:lvl1pPr>
              <a:defRPr/>
            </a:lvl1pPr>
          </a:lstStyle>
          <a:p>
            <a:fld id="{B90F7D6B-A81D-4E59-9D16-96589DCA82D4}" type="slidenum">
              <a:rPr lang="en-US" altLang="en-US"/>
              <a:pPr/>
              <a:t>‹#›</a:t>
            </a:fld>
            <a:endParaRPr lang="en-US" altLang="en-US"/>
          </a:p>
        </p:txBody>
      </p:sp>
    </p:spTree>
    <p:extLst>
      <p:ext uri="{BB962C8B-B14F-4D97-AF65-F5344CB8AC3E}">
        <p14:creationId xmlns:p14="http://schemas.microsoft.com/office/powerpoint/2010/main" val="74758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BEAE091-E499-4D4C-9C21-BBD5EE98B83F}"/>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A2AAF72-D7E4-48D2-BB81-49F4626925F5}"/>
              </a:ext>
            </a:extLst>
          </p:cNvPr>
          <p:cNvSpPr>
            <a:spLocks noGrp="1"/>
          </p:cNvSpPr>
          <p:nvPr>
            <p:ph type="sldNum" sz="quarter" idx="10"/>
          </p:nvPr>
        </p:nvSpPr>
        <p:spPr/>
        <p:txBody>
          <a:bodyPr/>
          <a:lstStyle>
            <a:lvl1pPr>
              <a:defRPr/>
            </a:lvl1pPr>
          </a:lstStyle>
          <a:p>
            <a:fld id="{0C4B2381-7DC0-40CE-A7E3-C0F2CCD7390E}" type="slidenum">
              <a:rPr lang="en-US" altLang="en-US"/>
              <a:pPr/>
              <a:t>‹#›</a:t>
            </a:fld>
            <a:endParaRPr lang="en-US" altLang="en-US"/>
          </a:p>
        </p:txBody>
      </p:sp>
    </p:spTree>
    <p:extLst>
      <p:ext uri="{BB962C8B-B14F-4D97-AF65-F5344CB8AC3E}">
        <p14:creationId xmlns:p14="http://schemas.microsoft.com/office/powerpoint/2010/main" val="68938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3002017-5B3B-4504-A0F4-FC1E119EC0B7}"/>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57200" y="1524000"/>
            <a:ext cx="8229600" cy="761999"/>
          </a:xfrm>
        </p:spPr>
        <p:txBody>
          <a:bodyPr>
            <a:normAutofit/>
          </a:bodyPr>
          <a:lstStyle>
            <a:lvl1pPr marL="1588" indent="-1588">
              <a:buNone/>
              <a:defRPr sz="2000"/>
            </a:lvl1pPr>
          </a:lstStyle>
          <a:p>
            <a:pPr lvl="0"/>
            <a:endParaRPr lang="en-US" dirty="0"/>
          </a:p>
        </p:txBody>
      </p:sp>
      <p:sp>
        <p:nvSpPr>
          <p:cNvPr id="6" name="Slide Number Placeholder 5">
            <a:extLst>
              <a:ext uri="{FF2B5EF4-FFF2-40B4-BE49-F238E27FC236}">
                <a16:creationId xmlns:a16="http://schemas.microsoft.com/office/drawing/2014/main" id="{9F616054-C522-4D86-9B31-1F9CDF5D788B}"/>
              </a:ext>
            </a:extLst>
          </p:cNvPr>
          <p:cNvSpPr>
            <a:spLocks noGrp="1"/>
          </p:cNvSpPr>
          <p:nvPr>
            <p:ph type="sldNum" sz="quarter" idx="14"/>
          </p:nvPr>
        </p:nvSpPr>
        <p:spPr/>
        <p:txBody>
          <a:bodyPr/>
          <a:lstStyle>
            <a:lvl1pPr>
              <a:defRPr/>
            </a:lvl1pPr>
          </a:lstStyle>
          <a:p>
            <a:fld id="{517EB666-CAE1-4D94-8ED2-7201D0C01B2A}" type="slidenum">
              <a:rPr lang="en-US" altLang="en-US"/>
              <a:pPr/>
              <a:t>‹#›</a:t>
            </a:fld>
            <a:endParaRPr lang="en-US" altLang="en-US"/>
          </a:p>
        </p:txBody>
      </p:sp>
    </p:spTree>
    <p:extLst>
      <p:ext uri="{BB962C8B-B14F-4D97-AF65-F5344CB8AC3E}">
        <p14:creationId xmlns:p14="http://schemas.microsoft.com/office/powerpoint/2010/main" val="159838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56EAC09-3E9B-41D1-AB4A-73F9C4271C95}"/>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B10C4F02-7DFE-423A-8D33-C4FDA66DF0E3}"/>
              </a:ext>
            </a:extLst>
          </p:cNvPr>
          <p:cNvSpPr>
            <a:spLocks noGrp="1"/>
          </p:cNvSpPr>
          <p:nvPr>
            <p:ph type="sldNum" sz="quarter" idx="10"/>
          </p:nvPr>
        </p:nvSpPr>
        <p:spPr/>
        <p:txBody>
          <a:bodyPr/>
          <a:lstStyle>
            <a:lvl1pPr>
              <a:defRPr/>
            </a:lvl1pPr>
          </a:lstStyle>
          <a:p>
            <a:fld id="{380372EE-3B13-48AF-A401-807F2FE016F0}" type="slidenum">
              <a:rPr lang="en-US" altLang="en-US"/>
              <a:pPr/>
              <a:t>‹#›</a:t>
            </a:fld>
            <a:endParaRPr lang="en-US" altLang="en-US"/>
          </a:p>
        </p:txBody>
      </p:sp>
    </p:spTree>
    <p:extLst>
      <p:ext uri="{BB962C8B-B14F-4D97-AF65-F5344CB8AC3E}">
        <p14:creationId xmlns:p14="http://schemas.microsoft.com/office/powerpoint/2010/main" val="2606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4522CC8-AB06-47D6-A13B-1A588AF95E8C}"/>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1BA47094-BC85-4145-832D-DBE6F309B942}"/>
              </a:ext>
            </a:extLst>
          </p:cNvPr>
          <p:cNvSpPr>
            <a:spLocks noGrp="1"/>
          </p:cNvSpPr>
          <p:nvPr>
            <p:ph type="sldNum" sz="quarter" idx="10"/>
          </p:nvPr>
        </p:nvSpPr>
        <p:spPr/>
        <p:txBody>
          <a:bodyPr/>
          <a:lstStyle>
            <a:lvl1pPr>
              <a:defRPr/>
            </a:lvl1pPr>
          </a:lstStyle>
          <a:p>
            <a:fld id="{32010A2F-E474-4938-A80D-2571166D16A9}" type="slidenum">
              <a:rPr lang="en-US" altLang="en-US"/>
              <a:pPr/>
              <a:t>‹#›</a:t>
            </a:fld>
            <a:endParaRPr lang="en-US" altLang="en-US"/>
          </a:p>
        </p:txBody>
      </p:sp>
    </p:spTree>
    <p:extLst>
      <p:ext uri="{BB962C8B-B14F-4D97-AF65-F5344CB8AC3E}">
        <p14:creationId xmlns:p14="http://schemas.microsoft.com/office/powerpoint/2010/main" val="220569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6C7DAD3-C9B5-4172-88DE-E9F458ACFAD1}"/>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447800"/>
            <a:ext cx="8242419" cy="727075"/>
          </a:xfrm>
        </p:spPr>
        <p:txBody>
          <a:bodyPr anchor="b">
            <a:noAutofit/>
          </a:bodyPr>
          <a:lstStyle>
            <a:lvl1pPr marL="0" indent="0">
              <a:buNone/>
              <a:defRPr lang="en-US" sz="200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2B806ADB-A4FA-4D76-BA1D-3A278BAFB22F}"/>
              </a:ext>
            </a:extLst>
          </p:cNvPr>
          <p:cNvSpPr>
            <a:spLocks noGrp="1"/>
          </p:cNvSpPr>
          <p:nvPr>
            <p:ph type="sldNum" sz="quarter" idx="10"/>
          </p:nvPr>
        </p:nvSpPr>
        <p:spPr/>
        <p:txBody>
          <a:bodyPr/>
          <a:lstStyle>
            <a:lvl1pPr>
              <a:defRPr/>
            </a:lvl1pPr>
          </a:lstStyle>
          <a:p>
            <a:fld id="{F9C2E532-D11A-4772-8670-E0C975A8DD03}" type="slidenum">
              <a:rPr lang="en-US" altLang="en-US"/>
              <a:pPr/>
              <a:t>‹#›</a:t>
            </a:fld>
            <a:endParaRPr lang="en-US" altLang="en-US"/>
          </a:p>
        </p:txBody>
      </p:sp>
    </p:spTree>
    <p:extLst>
      <p:ext uri="{BB962C8B-B14F-4D97-AF65-F5344CB8AC3E}">
        <p14:creationId xmlns:p14="http://schemas.microsoft.com/office/powerpoint/2010/main" val="6128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DB5E421-5331-4882-8242-3F574CBAC512}"/>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447800"/>
            <a:ext cx="8242419" cy="727075"/>
          </a:xfrm>
        </p:spPr>
        <p:txBody>
          <a:bodyPr anchor="b">
            <a:noAutofit/>
          </a:bodyPr>
          <a:lstStyle>
            <a:lvl1pPr marL="0" indent="0">
              <a:buNone/>
              <a:defRPr lang="en-US" sz="200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927D04B8-FF4A-4554-8D3E-BD429372B862}"/>
              </a:ext>
            </a:extLst>
          </p:cNvPr>
          <p:cNvSpPr>
            <a:spLocks noGrp="1"/>
          </p:cNvSpPr>
          <p:nvPr>
            <p:ph type="sldNum" sz="quarter" idx="10"/>
          </p:nvPr>
        </p:nvSpPr>
        <p:spPr/>
        <p:txBody>
          <a:bodyPr/>
          <a:lstStyle>
            <a:lvl1pPr>
              <a:defRPr/>
            </a:lvl1pPr>
          </a:lstStyle>
          <a:p>
            <a:fld id="{43222842-45BC-4CE2-8EF9-6966ABF846AB}" type="slidenum">
              <a:rPr lang="en-US" altLang="en-US"/>
              <a:pPr/>
              <a:t>‹#›</a:t>
            </a:fld>
            <a:endParaRPr lang="en-US" altLang="en-US"/>
          </a:p>
        </p:txBody>
      </p:sp>
    </p:spTree>
    <p:extLst>
      <p:ext uri="{BB962C8B-B14F-4D97-AF65-F5344CB8AC3E}">
        <p14:creationId xmlns:p14="http://schemas.microsoft.com/office/powerpoint/2010/main" val="1353305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312BCB5-9F60-44FC-A961-4AEBDF8A992B}"/>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CFDDAA74-AAFB-4DDF-8F11-230218060793}"/>
              </a:ext>
            </a:extLst>
          </p:cNvPr>
          <p:cNvSpPr>
            <a:spLocks noGrp="1"/>
          </p:cNvSpPr>
          <p:nvPr>
            <p:ph type="sldNum" sz="quarter" idx="10"/>
          </p:nvPr>
        </p:nvSpPr>
        <p:spPr/>
        <p:txBody>
          <a:bodyPr/>
          <a:lstStyle>
            <a:lvl1pPr>
              <a:defRPr/>
            </a:lvl1pPr>
          </a:lstStyle>
          <a:p>
            <a:fld id="{4B78ED5D-8BEE-4CF4-8B4E-AA48CCFD1E74}" type="slidenum">
              <a:rPr lang="en-US" altLang="en-US"/>
              <a:pPr/>
              <a:t>‹#›</a:t>
            </a:fld>
            <a:endParaRPr lang="en-US" altLang="en-US"/>
          </a:p>
        </p:txBody>
      </p:sp>
    </p:spTree>
    <p:extLst>
      <p:ext uri="{BB962C8B-B14F-4D97-AF65-F5344CB8AC3E}">
        <p14:creationId xmlns:p14="http://schemas.microsoft.com/office/powerpoint/2010/main" val="179502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52AAA3-3B9C-48ED-8CEB-CD382E87C70D}"/>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6E6A6C97-9C17-4A81-B9CC-1A87D387D2A0}"/>
              </a:ext>
            </a:extLst>
          </p:cNvPr>
          <p:cNvSpPr>
            <a:spLocks noGrp="1"/>
          </p:cNvSpPr>
          <p:nvPr>
            <p:ph type="sldNum" sz="quarter" idx="10"/>
          </p:nvPr>
        </p:nvSpPr>
        <p:spPr/>
        <p:txBody>
          <a:bodyPr/>
          <a:lstStyle>
            <a:lvl1pPr>
              <a:defRPr/>
            </a:lvl1pPr>
          </a:lstStyle>
          <a:p>
            <a:fld id="{8AB92BD8-276B-4EAD-A083-20FACCA3EA0E}" type="slidenum">
              <a:rPr lang="en-US" altLang="en-US"/>
              <a:pPr/>
              <a:t>‹#›</a:t>
            </a:fld>
            <a:endParaRPr lang="en-US" altLang="en-US"/>
          </a:p>
        </p:txBody>
      </p:sp>
    </p:spTree>
    <p:extLst>
      <p:ext uri="{BB962C8B-B14F-4D97-AF65-F5344CB8AC3E}">
        <p14:creationId xmlns:p14="http://schemas.microsoft.com/office/powerpoint/2010/main" val="184487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04E039-3FDE-42B1-8E67-C0435CBCAE6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D9CA60E-C1EF-4A67-9EB2-51AB5116C08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49E4177A-1D4E-4ADE-96D5-EEA31862936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b="1">
                <a:solidFill>
                  <a:srgbClr val="558ED5"/>
                </a:solidFill>
              </a:defRPr>
            </a:lvl1pPr>
          </a:lstStyle>
          <a:p>
            <a:fld id="{A320DDC5-F8B6-4857-9135-83ACB8E83A63}" type="slidenum">
              <a:rPr lang="en-US" altLang="en-US"/>
              <a:pPr/>
              <a:t>‹#›</a:t>
            </a:fld>
            <a:endParaRPr lang="en-US" altLang="en-US"/>
          </a:p>
        </p:txBody>
      </p:sp>
      <p:cxnSp>
        <p:nvCxnSpPr>
          <p:cNvPr id="7" name="Straight Connector 6">
            <a:extLst>
              <a:ext uri="{FF2B5EF4-FFF2-40B4-BE49-F238E27FC236}">
                <a16:creationId xmlns:a16="http://schemas.microsoft.com/office/drawing/2014/main" id="{43AAE6D8-43F9-4708-8800-D4D888C464D9}"/>
              </a:ext>
            </a:extLst>
          </p:cNvPr>
          <p:cNvCxnSpPr/>
          <p:nvPr userDrawn="1"/>
        </p:nvCxnSpPr>
        <p:spPr>
          <a:xfrm>
            <a:off x="457200" y="228600"/>
            <a:ext cx="8229600" cy="0"/>
          </a:xfrm>
          <a:prstGeom prst="line">
            <a:avLst/>
          </a:prstGeom>
          <a:ln w="1016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1186AD-C5C4-47C1-A508-44BC40B1E608}"/>
              </a:ext>
            </a:extLst>
          </p:cNvPr>
          <p:cNvCxnSpPr/>
          <p:nvPr userDrawn="1"/>
        </p:nvCxnSpPr>
        <p:spPr>
          <a:xfrm>
            <a:off x="481013" y="6332538"/>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10" r:id="rId10"/>
    <p:sldLayoutId id="2147484411" r:id="rId11"/>
    <p:sldLayoutId id="2147484422" r:id="rId12"/>
    <p:sldLayoutId id="2147484412" r:id="rId13"/>
  </p:sldLayoutIdLst>
  <p:hf sldNum="0" hdr="0" dt="0"/>
  <p:txStyles>
    <p:titleStyle>
      <a:lvl1pPr algn="ctr" rtl="0" eaLnBrk="0" fontAlgn="base" hangingPunct="0">
        <a:spcBef>
          <a:spcPct val="0"/>
        </a:spcBef>
        <a:spcAft>
          <a:spcPct val="0"/>
        </a:spcAft>
        <a:defRPr sz="4400" b="1" kern="1200">
          <a:solidFill>
            <a:srgbClr val="558ED5"/>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b="1">
          <a:solidFill>
            <a:srgbClr val="558ED5"/>
          </a:solidFill>
          <a:latin typeface="Arial" charset="0"/>
          <a:cs typeface="Arial" charset="0"/>
        </a:defRPr>
      </a:lvl6pPr>
      <a:lvl7pPr marL="914400" algn="ctr" rtl="0" fontAlgn="base">
        <a:spcBef>
          <a:spcPct val="0"/>
        </a:spcBef>
        <a:spcAft>
          <a:spcPct val="0"/>
        </a:spcAft>
        <a:defRPr sz="4400" b="1">
          <a:solidFill>
            <a:srgbClr val="558ED5"/>
          </a:solidFill>
          <a:latin typeface="Arial" charset="0"/>
          <a:cs typeface="Arial" charset="0"/>
        </a:defRPr>
      </a:lvl7pPr>
      <a:lvl8pPr marL="1371600" algn="ctr" rtl="0" fontAlgn="base">
        <a:spcBef>
          <a:spcPct val="0"/>
        </a:spcBef>
        <a:spcAft>
          <a:spcPct val="0"/>
        </a:spcAft>
        <a:defRPr sz="4400" b="1">
          <a:solidFill>
            <a:srgbClr val="558ED5"/>
          </a:solidFill>
          <a:latin typeface="Arial" charset="0"/>
          <a:cs typeface="Arial" charset="0"/>
        </a:defRPr>
      </a:lvl8pPr>
      <a:lvl9pPr marL="1828800" algn="ctr" rtl="0" fontAlgn="base">
        <a:spcBef>
          <a:spcPct val="0"/>
        </a:spcBef>
        <a:spcAft>
          <a:spcPct val="0"/>
        </a:spcAft>
        <a:defRPr sz="4400" b="1">
          <a:solidFill>
            <a:srgbClr val="558ED5"/>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4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rgbClr val="558ED5"/>
        </a:buClr>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43B2E42-7E5B-4BB2-9046-885AEA484544}"/>
              </a:ext>
            </a:extLst>
          </p:cNvPr>
          <p:cNvSpPr>
            <a:spLocks noGrp="1"/>
          </p:cNvSpPr>
          <p:nvPr>
            <p:ph type="ctrTitle"/>
          </p:nvPr>
        </p:nvSpPr>
        <p:spPr/>
        <p:txBody>
          <a:bodyPr/>
          <a:lstStyle/>
          <a:p>
            <a:r>
              <a:rPr lang="en-US" altLang="en-US"/>
              <a:t>Introduction to Computers and Information Technology</a:t>
            </a:r>
          </a:p>
        </p:txBody>
      </p:sp>
      <p:sp>
        <p:nvSpPr>
          <p:cNvPr id="3" name="Subtitle 2">
            <a:extLst>
              <a:ext uri="{FF2B5EF4-FFF2-40B4-BE49-F238E27FC236}">
                <a16:creationId xmlns:a16="http://schemas.microsoft.com/office/drawing/2014/main" id="{BC9F96FA-C1A2-4C2C-9793-4499920AA1FB}"/>
              </a:ext>
            </a:extLst>
          </p:cNvPr>
          <p:cNvSpPr>
            <a:spLocks noGrp="1"/>
          </p:cNvSpPr>
          <p:nvPr>
            <p:ph type="subTitle" idx="1"/>
          </p:nvPr>
        </p:nvSpPr>
        <p:spPr>
          <a:xfrm>
            <a:off x="685800" y="3886200"/>
            <a:ext cx="7772400" cy="1752600"/>
          </a:xfrm>
        </p:spPr>
        <p:txBody>
          <a:bodyPr/>
          <a:lstStyle/>
          <a:p>
            <a:pPr>
              <a:defRPr/>
            </a:pPr>
            <a:r>
              <a:rPr lang="en-US" dirty="0"/>
              <a:t>Chapter 12: Using a Word-Processing Application</a:t>
            </a:r>
          </a:p>
        </p:txBody>
      </p:sp>
      <p:pic>
        <p:nvPicPr>
          <p:cNvPr id="12292" name="Picture 4" descr="C:\Users\chwhitec\Desktop\Capture 5.PNG">
            <a:extLst>
              <a:ext uri="{FF2B5EF4-FFF2-40B4-BE49-F238E27FC236}">
                <a16:creationId xmlns:a16="http://schemas.microsoft.com/office/drawing/2014/main" id="{C8B72313-1A95-42FE-8639-32972D36CE9E}"/>
              </a:ext>
            </a:extLst>
          </p:cNvPr>
          <p:cNvPicPr>
            <a:picLocks noChangeAspect="1" noChangeArrowheads="1"/>
          </p:cNvPicPr>
          <p:nvPr/>
        </p:nvPicPr>
        <p:blipFill>
          <a:blip r:embed="rId2"/>
          <a:srcRect/>
          <a:stretch>
            <a:fillRect/>
          </a:stretch>
        </p:blipFill>
        <p:spPr bwMode="auto">
          <a:xfrm>
            <a:off x="3429000" y="4419600"/>
            <a:ext cx="2286000" cy="1752600"/>
          </a:xfrm>
          <a:prstGeom prst="rect">
            <a:avLst/>
          </a:prstGeom>
          <a:noFill/>
          <a:ln>
            <a:noFill/>
          </a:ln>
          <a:effectLst>
            <a:outerShdw blurRad="190500" algn="tl" rotWithShape="0">
              <a:srgbClr val="808080">
                <a:alpha val="70000"/>
              </a:srgbClr>
            </a:outerShdw>
          </a:effectLs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DA81984-FF29-4C16-9586-F8FF082C5129}"/>
              </a:ext>
            </a:extLst>
          </p:cNvPr>
          <p:cNvSpPr>
            <a:spLocks noGrp="1"/>
          </p:cNvSpPr>
          <p:nvPr>
            <p:ph type="title"/>
          </p:nvPr>
        </p:nvSpPr>
        <p:spPr/>
        <p:txBody>
          <a:bodyPr/>
          <a:lstStyle/>
          <a:p>
            <a:r>
              <a:rPr lang="en-US" altLang="en-US" dirty="0"/>
              <a:t>Using Find and Replace</a:t>
            </a:r>
          </a:p>
        </p:txBody>
      </p:sp>
      <p:sp>
        <p:nvSpPr>
          <p:cNvPr id="17411" name="Content Placeholder 2">
            <a:extLst>
              <a:ext uri="{FF2B5EF4-FFF2-40B4-BE49-F238E27FC236}">
                <a16:creationId xmlns:a16="http://schemas.microsoft.com/office/drawing/2014/main" id="{595985A9-CC84-438F-828F-11AD5FC207C1}"/>
              </a:ext>
            </a:extLst>
          </p:cNvPr>
          <p:cNvSpPr>
            <a:spLocks noGrp="1"/>
          </p:cNvSpPr>
          <p:nvPr>
            <p:ph idx="1"/>
          </p:nvPr>
        </p:nvSpPr>
        <p:spPr>
          <a:xfrm>
            <a:off x="228600" y="1600200"/>
            <a:ext cx="8763000" cy="4525963"/>
          </a:xfrm>
        </p:spPr>
        <p:txBody>
          <a:bodyPr/>
          <a:lstStyle/>
          <a:p>
            <a:r>
              <a:rPr lang="en-US" altLang="en-US" dirty="0"/>
              <a:t>The </a:t>
            </a:r>
            <a:r>
              <a:rPr lang="en-US" altLang="en-US" b="1" dirty="0">
                <a:solidFill>
                  <a:srgbClr val="FF0000"/>
                </a:solidFill>
              </a:rPr>
              <a:t>Find and Replace </a:t>
            </a:r>
            <a:r>
              <a:rPr lang="en-US" altLang="en-US" dirty="0"/>
              <a:t>feature lets you:</a:t>
            </a:r>
          </a:p>
          <a:p>
            <a:pPr lvl="1"/>
            <a:r>
              <a:rPr lang="en-US" altLang="en-US" dirty="0">
                <a:ea typeface="Arial" panose="020B0604020202020204" pitchFamily="34" charset="0"/>
              </a:rPr>
              <a:t>locate a word or combination of words</a:t>
            </a:r>
          </a:p>
          <a:p>
            <a:pPr lvl="1"/>
            <a:r>
              <a:rPr lang="en-US" altLang="en-US" dirty="0">
                <a:ea typeface="Arial" panose="020B0604020202020204" pitchFamily="34" charset="0"/>
              </a:rPr>
              <a:t>change those words to other words</a:t>
            </a:r>
          </a:p>
          <a:p>
            <a:pPr lvl="1"/>
            <a:r>
              <a:rPr lang="en-US" altLang="en-US" dirty="0">
                <a:ea typeface="Arial" panose="020B0604020202020204" pitchFamily="34" charset="0"/>
              </a:rPr>
              <a:t>search for text characters, spaces, punctuation, and symbols</a:t>
            </a:r>
          </a:p>
          <a:p>
            <a:pPr lvl="1"/>
            <a:r>
              <a:rPr lang="en-US" altLang="en-US" dirty="0">
                <a:ea typeface="Arial" panose="020B0604020202020204" pitchFamily="34" charset="0"/>
              </a:rPr>
              <a:t>search for text that is formatted a certain way</a:t>
            </a:r>
          </a:p>
        </p:txBody>
      </p:sp>
      <p:pic>
        <p:nvPicPr>
          <p:cNvPr id="17412" name="Picture 3">
            <a:extLst>
              <a:ext uri="{FF2B5EF4-FFF2-40B4-BE49-F238E27FC236}">
                <a16:creationId xmlns:a16="http://schemas.microsoft.com/office/drawing/2014/main" id="{9D69A882-0C2D-4C0B-B6D3-8473D7417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505200"/>
            <a:ext cx="32766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6346-9A71-4D1B-A0D2-F7031191E1FA}"/>
              </a:ext>
            </a:extLst>
          </p:cNvPr>
          <p:cNvSpPr>
            <a:spLocks noGrp="1"/>
          </p:cNvSpPr>
          <p:nvPr>
            <p:ph type="title"/>
          </p:nvPr>
        </p:nvSpPr>
        <p:spPr/>
        <p:txBody>
          <a:bodyPr/>
          <a:lstStyle/>
          <a:p>
            <a:r>
              <a:rPr lang="ar-SA" dirty="0"/>
              <a:t>إستخدام البحث والاستبدال</a:t>
            </a:r>
          </a:p>
        </p:txBody>
      </p:sp>
      <p:sp>
        <p:nvSpPr>
          <p:cNvPr id="3" name="Content Placeholder 2">
            <a:extLst>
              <a:ext uri="{FF2B5EF4-FFF2-40B4-BE49-F238E27FC236}">
                <a16:creationId xmlns:a16="http://schemas.microsoft.com/office/drawing/2014/main" id="{F46077AA-A542-4FDA-A75A-D81B64E7AA7D}"/>
              </a:ext>
            </a:extLst>
          </p:cNvPr>
          <p:cNvSpPr>
            <a:spLocks noGrp="1"/>
          </p:cNvSpPr>
          <p:nvPr>
            <p:ph idx="1"/>
          </p:nvPr>
        </p:nvSpPr>
        <p:spPr/>
        <p:txBody>
          <a:bodyPr/>
          <a:lstStyle/>
          <a:p>
            <a:pPr marL="0" indent="0" algn="r">
              <a:buNone/>
            </a:pPr>
            <a:r>
              <a:rPr lang="ar-SA" dirty="0"/>
              <a:t>تتيح لك ميزة "البحث والاستبدال" :</a:t>
            </a:r>
            <a:endParaRPr lang="en-US" dirty="0"/>
          </a:p>
          <a:p>
            <a:pPr algn="r"/>
            <a:endParaRPr lang="ar-SA" dirty="0"/>
          </a:p>
          <a:p>
            <a:pPr marL="0" indent="0" algn="r">
              <a:buNone/>
            </a:pPr>
            <a:r>
              <a:rPr lang="ar-SA" dirty="0"/>
              <a:t>\ تحديد كلمة أو مجموعة من الكلمات</a:t>
            </a:r>
          </a:p>
          <a:p>
            <a:pPr marL="0" indent="0" algn="r">
              <a:buNone/>
            </a:pPr>
            <a:r>
              <a:rPr lang="ar-SA" dirty="0"/>
              <a:t>\ تغيير هذه الكلمات إلى كلمات أخرى</a:t>
            </a:r>
          </a:p>
          <a:p>
            <a:pPr marL="0" indent="0" algn="r">
              <a:buNone/>
            </a:pPr>
            <a:r>
              <a:rPr lang="ar-SA" dirty="0"/>
              <a:t>\ البحث عن أحرف النص والمسافات وعلامات الترقيم والرموز</a:t>
            </a:r>
          </a:p>
          <a:p>
            <a:pPr marL="0" indent="0" algn="r">
              <a:buNone/>
            </a:pPr>
            <a:r>
              <a:rPr lang="ar-SA" dirty="0"/>
              <a:t>\ البحث عن النص المنسق بطريقة معينة</a:t>
            </a:r>
          </a:p>
          <a:p>
            <a:pPr marL="0" indent="0" algn="r">
              <a:buNone/>
            </a:pPr>
            <a:endParaRPr lang="ar-SA" dirty="0"/>
          </a:p>
        </p:txBody>
      </p:sp>
      <p:pic>
        <p:nvPicPr>
          <p:cNvPr id="4" name="Picture 3">
            <a:extLst>
              <a:ext uri="{FF2B5EF4-FFF2-40B4-BE49-F238E27FC236}">
                <a16:creationId xmlns:a16="http://schemas.microsoft.com/office/drawing/2014/main" id="{840C6CB5-1381-4355-9C9E-71D1A83663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16920"/>
            <a:ext cx="2362200" cy="196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1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854E950-BFB3-4E19-9010-C73822A1446E}"/>
              </a:ext>
            </a:extLst>
          </p:cNvPr>
          <p:cNvSpPr>
            <a:spLocks noGrp="1"/>
          </p:cNvSpPr>
          <p:nvPr>
            <p:ph type="title"/>
          </p:nvPr>
        </p:nvSpPr>
        <p:spPr/>
        <p:txBody>
          <a:bodyPr/>
          <a:lstStyle/>
          <a:p>
            <a:r>
              <a:rPr lang="en-US" altLang="en-US" dirty="0"/>
              <a:t>12-3 Formatting and Printing</a:t>
            </a:r>
          </a:p>
        </p:txBody>
      </p:sp>
      <p:sp>
        <p:nvSpPr>
          <p:cNvPr id="18435" name="Content Placeholder 2">
            <a:extLst>
              <a:ext uri="{FF2B5EF4-FFF2-40B4-BE49-F238E27FC236}">
                <a16:creationId xmlns:a16="http://schemas.microsoft.com/office/drawing/2014/main" id="{F4245B01-BB5B-47F4-8BB9-71C854F4DF28}"/>
              </a:ext>
            </a:extLst>
          </p:cNvPr>
          <p:cNvSpPr>
            <a:spLocks noGrp="1"/>
          </p:cNvSpPr>
          <p:nvPr>
            <p:ph idx="1"/>
          </p:nvPr>
        </p:nvSpPr>
        <p:spPr>
          <a:xfrm>
            <a:off x="190500" y="1600200"/>
            <a:ext cx="8763000" cy="4525963"/>
          </a:xfrm>
        </p:spPr>
        <p:txBody>
          <a:bodyPr/>
          <a:lstStyle/>
          <a:p>
            <a:r>
              <a:rPr lang="en-US" altLang="en-US" sz="2300" dirty="0"/>
              <a:t>A </a:t>
            </a:r>
            <a:r>
              <a:rPr lang="en-US" altLang="en-US" sz="2300" b="1" dirty="0">
                <a:solidFill>
                  <a:srgbClr val="FF0000"/>
                </a:solidFill>
              </a:rPr>
              <a:t>style</a:t>
            </a:r>
            <a:r>
              <a:rPr lang="en-US" altLang="en-US" sz="2300" b="1" dirty="0"/>
              <a:t> </a:t>
            </a:r>
            <a:r>
              <a:rPr lang="en-US" altLang="en-US" sz="2300" dirty="0"/>
              <a:t>is a set of formats that is applied all at once. You can apply styles to text and to objects.</a:t>
            </a:r>
          </a:p>
          <a:p>
            <a:r>
              <a:rPr lang="en-US" altLang="en-US" sz="2300" dirty="0"/>
              <a:t>Styles can be applied to selected characters or to </a:t>
            </a:r>
            <a:r>
              <a:rPr lang="en-US" altLang="en-US" sz="2300" b="1" dirty="0">
                <a:solidFill>
                  <a:srgbClr val="FF0000"/>
                </a:solidFill>
              </a:rPr>
              <a:t>paragraphs</a:t>
            </a:r>
            <a:r>
              <a:rPr lang="en-US" altLang="en-US" sz="2300" dirty="0"/>
              <a:t>.</a:t>
            </a:r>
          </a:p>
          <a:p>
            <a:r>
              <a:rPr lang="en-US" altLang="en-US" sz="2300" dirty="0"/>
              <a:t>Most programs provide a standard </a:t>
            </a:r>
            <a:r>
              <a:rPr lang="en-US" altLang="en-US" sz="2300" b="1" dirty="0">
                <a:solidFill>
                  <a:srgbClr val="FF0000"/>
                </a:solidFill>
              </a:rPr>
              <a:t>style sheet</a:t>
            </a:r>
            <a:r>
              <a:rPr lang="en-US" altLang="en-US" sz="2300" dirty="0"/>
              <a:t>, a collection of predefined styles that go together.</a:t>
            </a:r>
          </a:p>
          <a:p>
            <a:endParaRPr lang="en-US" altLang="en-US" sz="2300" dirty="0"/>
          </a:p>
        </p:txBody>
      </p:sp>
      <p:pic>
        <p:nvPicPr>
          <p:cNvPr id="18436" name="Picture 3">
            <a:extLst>
              <a:ext uri="{FF2B5EF4-FFF2-40B4-BE49-F238E27FC236}">
                <a16:creationId xmlns:a16="http://schemas.microsoft.com/office/drawing/2014/main" id="{0FE9157E-209C-47F7-B73F-FFF291F83648}"/>
              </a:ext>
            </a:extLst>
          </p:cNvPr>
          <p:cNvPicPr>
            <a:picLocks noChangeAspect="1"/>
          </p:cNvPicPr>
          <p:nvPr/>
        </p:nvPicPr>
        <p:blipFill>
          <a:blip r:embed="rId2">
            <a:extLst>
              <a:ext uri="{28A0092B-C50C-407E-A947-70E740481C1C}">
                <a14:useLocalDpi xmlns:a14="http://schemas.microsoft.com/office/drawing/2010/main" val="0"/>
              </a:ext>
            </a:extLst>
          </a:blip>
          <a:srcRect l="2254" t="3236" r="665" b="3146"/>
          <a:stretch>
            <a:fillRect/>
          </a:stretch>
        </p:blipFill>
        <p:spPr bwMode="auto">
          <a:xfrm>
            <a:off x="5105400" y="3200400"/>
            <a:ext cx="3921125"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CFC0-B3B9-4475-9019-D3BB38A50511}"/>
              </a:ext>
            </a:extLst>
          </p:cNvPr>
          <p:cNvSpPr>
            <a:spLocks noGrp="1"/>
          </p:cNvSpPr>
          <p:nvPr>
            <p:ph type="title"/>
          </p:nvPr>
        </p:nvSpPr>
        <p:spPr/>
        <p:txBody>
          <a:bodyPr/>
          <a:lstStyle/>
          <a:p>
            <a:r>
              <a:rPr lang="ar-SA" dirty="0"/>
              <a:t>12-3 التنسيق والطباعة</a:t>
            </a:r>
          </a:p>
        </p:txBody>
      </p:sp>
      <p:sp>
        <p:nvSpPr>
          <p:cNvPr id="3" name="Content Placeholder 2">
            <a:extLst>
              <a:ext uri="{FF2B5EF4-FFF2-40B4-BE49-F238E27FC236}">
                <a16:creationId xmlns:a16="http://schemas.microsoft.com/office/drawing/2014/main" id="{E49055B8-DA27-4EEF-A0F5-713F389A1123}"/>
              </a:ext>
            </a:extLst>
          </p:cNvPr>
          <p:cNvSpPr>
            <a:spLocks noGrp="1"/>
          </p:cNvSpPr>
          <p:nvPr>
            <p:ph idx="1"/>
          </p:nvPr>
        </p:nvSpPr>
        <p:spPr/>
        <p:txBody>
          <a:bodyPr/>
          <a:lstStyle/>
          <a:p>
            <a:pPr marL="0" indent="0" algn="r">
              <a:buNone/>
            </a:pPr>
            <a:r>
              <a:rPr lang="ar-SA" dirty="0"/>
              <a:t>\ </a:t>
            </a:r>
            <a:r>
              <a:rPr lang="ar-SA" dirty="0">
                <a:solidFill>
                  <a:srgbClr val="FF0000"/>
                </a:solidFill>
              </a:rPr>
              <a:t>النمط</a:t>
            </a:r>
            <a:r>
              <a:rPr lang="ar-SA" dirty="0"/>
              <a:t> هو مجموعة من التنسيقات التي يتم تطبيقها دفعة واحدة. يمكنك تطبيق الأنماط على النص والكائنات.</a:t>
            </a:r>
          </a:p>
          <a:p>
            <a:pPr marL="0" indent="0" algn="r">
              <a:buNone/>
            </a:pPr>
            <a:r>
              <a:rPr lang="ar-SA" dirty="0"/>
              <a:t>\ يمكن تطبيق الأنماط على الحروف المحددة أو على </a:t>
            </a:r>
            <a:r>
              <a:rPr lang="ar-SA" dirty="0">
                <a:solidFill>
                  <a:srgbClr val="FF0000"/>
                </a:solidFill>
              </a:rPr>
              <a:t>الفقرات</a:t>
            </a:r>
            <a:r>
              <a:rPr lang="ar-SA" dirty="0"/>
              <a:t>.</a:t>
            </a:r>
          </a:p>
          <a:p>
            <a:pPr marL="0" indent="0" algn="r">
              <a:buNone/>
            </a:pPr>
            <a:r>
              <a:rPr lang="ar-SA" dirty="0"/>
              <a:t>\</a:t>
            </a:r>
            <a:r>
              <a:rPr lang="ar-SA" dirty="0">
                <a:solidFill>
                  <a:srgbClr val="FF0000"/>
                </a:solidFill>
              </a:rPr>
              <a:t> </a:t>
            </a:r>
            <a:r>
              <a:rPr lang="ar-SA" dirty="0"/>
              <a:t>توفر معظم البرامج </a:t>
            </a:r>
            <a:r>
              <a:rPr lang="ar-SA" dirty="0">
                <a:solidFill>
                  <a:srgbClr val="FF0000"/>
                </a:solidFill>
              </a:rPr>
              <a:t>ورقة أنماط قياسية </a:t>
            </a:r>
            <a:r>
              <a:rPr lang="ar-SA" dirty="0"/>
              <a:t>، وهي مجموعة من الأنماط المحددة مسبقًا التي تعمل معًا.</a:t>
            </a:r>
          </a:p>
          <a:p>
            <a:pPr marL="0" indent="0" algn="r">
              <a:buNone/>
            </a:pPr>
            <a:endParaRPr lang="ar-SA" dirty="0"/>
          </a:p>
        </p:txBody>
      </p:sp>
      <p:pic>
        <p:nvPicPr>
          <p:cNvPr id="4" name="Picture 3">
            <a:extLst>
              <a:ext uri="{FF2B5EF4-FFF2-40B4-BE49-F238E27FC236}">
                <a16:creationId xmlns:a16="http://schemas.microsoft.com/office/drawing/2014/main" id="{9E7A0C0E-ABC0-431A-BAD4-F9D1AC5E4DB9}"/>
              </a:ext>
            </a:extLst>
          </p:cNvPr>
          <p:cNvPicPr>
            <a:picLocks noChangeAspect="1"/>
          </p:cNvPicPr>
          <p:nvPr/>
        </p:nvPicPr>
        <p:blipFill>
          <a:blip r:embed="rId2">
            <a:extLst>
              <a:ext uri="{28A0092B-C50C-407E-A947-70E740481C1C}">
                <a14:useLocalDpi xmlns:a14="http://schemas.microsoft.com/office/drawing/2010/main" val="0"/>
              </a:ext>
            </a:extLst>
          </a:blip>
          <a:srcRect l="2254" t="3236" r="665" b="3146"/>
          <a:stretch>
            <a:fillRect/>
          </a:stretch>
        </p:blipFill>
        <p:spPr bwMode="auto">
          <a:xfrm>
            <a:off x="6037002" y="4267199"/>
            <a:ext cx="264979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017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A4F216A-FAA8-47F9-B127-0836100E61A1}"/>
              </a:ext>
            </a:extLst>
          </p:cNvPr>
          <p:cNvSpPr>
            <a:spLocks noGrp="1"/>
          </p:cNvSpPr>
          <p:nvPr>
            <p:ph type="title"/>
          </p:nvPr>
        </p:nvSpPr>
        <p:spPr/>
        <p:txBody>
          <a:bodyPr/>
          <a:lstStyle/>
          <a:p>
            <a:r>
              <a:rPr lang="en-US" altLang="en-US" dirty="0"/>
              <a:t>Tables and Lists</a:t>
            </a:r>
          </a:p>
        </p:txBody>
      </p:sp>
      <p:sp>
        <p:nvSpPr>
          <p:cNvPr id="19459" name="Content Placeholder 2">
            <a:extLst>
              <a:ext uri="{FF2B5EF4-FFF2-40B4-BE49-F238E27FC236}">
                <a16:creationId xmlns:a16="http://schemas.microsoft.com/office/drawing/2014/main" id="{92CED7B0-1BB5-4DAE-9F35-B755173966AA}"/>
              </a:ext>
            </a:extLst>
          </p:cNvPr>
          <p:cNvSpPr>
            <a:spLocks noGrp="1"/>
          </p:cNvSpPr>
          <p:nvPr>
            <p:ph idx="1"/>
          </p:nvPr>
        </p:nvSpPr>
        <p:spPr>
          <a:xfrm>
            <a:off x="190500" y="1600200"/>
            <a:ext cx="8763000" cy="4525963"/>
          </a:xfrm>
        </p:spPr>
        <p:txBody>
          <a:bodyPr/>
          <a:lstStyle/>
          <a:p>
            <a:r>
              <a:rPr lang="en-US" altLang="en-US" dirty="0"/>
              <a:t>You can present information in a table. Columns run down the table; rows go across.</a:t>
            </a:r>
            <a:br>
              <a:rPr lang="en-US" altLang="en-US" dirty="0"/>
            </a:br>
            <a:endParaRPr lang="en-US" altLang="en-US" dirty="0"/>
          </a:p>
          <a:p>
            <a:r>
              <a:rPr lang="en-US" altLang="en-US" dirty="0"/>
              <a:t>In some programs, you insert tables by using the Insert menu. Others have a special Table menu. </a:t>
            </a:r>
            <a:br>
              <a:rPr lang="en-US" altLang="en-US" dirty="0"/>
            </a:br>
            <a:endParaRPr lang="en-US" altLang="en-US" dirty="0"/>
          </a:p>
          <a:p>
            <a:r>
              <a:rPr lang="en-US" altLang="en-US" dirty="0"/>
              <a:t>You can also present information in a list. You can use bullets when order does not matter and numbers when order matters.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C2C5-0B5B-43A9-9F70-672ED6581DFD}"/>
              </a:ext>
            </a:extLst>
          </p:cNvPr>
          <p:cNvSpPr>
            <a:spLocks noGrp="1"/>
          </p:cNvSpPr>
          <p:nvPr>
            <p:ph type="title"/>
          </p:nvPr>
        </p:nvSpPr>
        <p:spPr/>
        <p:txBody>
          <a:bodyPr/>
          <a:lstStyle/>
          <a:p>
            <a:r>
              <a:rPr lang="ar-SA" dirty="0"/>
              <a:t>الجداول والقوائم</a:t>
            </a:r>
          </a:p>
        </p:txBody>
      </p:sp>
      <p:sp>
        <p:nvSpPr>
          <p:cNvPr id="3" name="Content Placeholder 2">
            <a:extLst>
              <a:ext uri="{FF2B5EF4-FFF2-40B4-BE49-F238E27FC236}">
                <a16:creationId xmlns:a16="http://schemas.microsoft.com/office/drawing/2014/main" id="{D0125C5D-9E5C-4F28-AA19-23C744167540}"/>
              </a:ext>
            </a:extLst>
          </p:cNvPr>
          <p:cNvSpPr>
            <a:spLocks noGrp="1"/>
          </p:cNvSpPr>
          <p:nvPr>
            <p:ph idx="1"/>
          </p:nvPr>
        </p:nvSpPr>
        <p:spPr/>
        <p:txBody>
          <a:bodyPr/>
          <a:lstStyle/>
          <a:p>
            <a:pPr marL="0" indent="0" algn="r">
              <a:buNone/>
            </a:pPr>
            <a:r>
              <a:rPr lang="ar-SA" dirty="0"/>
              <a:t>\ يمكنك تقديم المعلومات في جدول. تشغيل الأعمدة أسفل الجدول ؛ الصفوف تذهب عبرها</a:t>
            </a:r>
          </a:p>
          <a:p>
            <a:pPr marL="0" indent="0" algn="r">
              <a:buNone/>
            </a:pPr>
            <a:r>
              <a:rPr lang="ar-SA" dirty="0"/>
              <a:t>\ في بعض البرامج ، يمكنك إدراج الجداول باستخدام القائمة "إدراج" وفي البعض الآخر لديهم قائمة جداول خاصه. </a:t>
            </a:r>
          </a:p>
          <a:p>
            <a:pPr marL="0" indent="0" algn="r">
              <a:buNone/>
            </a:pPr>
            <a:r>
              <a:rPr lang="ar-SA" dirty="0"/>
              <a:t>\ يمكنك أيضا تقديم المعلومات في القائمة. يمكنك استخدام الرموز النقطية عندما لا يهم الأمر والأرقام عند وجود أمر.</a:t>
            </a:r>
          </a:p>
          <a:p>
            <a:pPr marL="0" indent="0" algn="r">
              <a:buNone/>
            </a:pPr>
            <a:endParaRPr lang="ar-SA" dirty="0"/>
          </a:p>
        </p:txBody>
      </p:sp>
    </p:spTree>
    <p:extLst>
      <p:ext uri="{BB962C8B-B14F-4D97-AF65-F5344CB8AC3E}">
        <p14:creationId xmlns:p14="http://schemas.microsoft.com/office/powerpoint/2010/main" val="392153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825406C-FEC7-432B-8930-022CD1DEDED2}"/>
              </a:ext>
            </a:extLst>
          </p:cNvPr>
          <p:cNvSpPr>
            <a:spLocks noGrp="1"/>
          </p:cNvSpPr>
          <p:nvPr>
            <p:ph type="title"/>
          </p:nvPr>
        </p:nvSpPr>
        <p:spPr/>
        <p:txBody>
          <a:bodyPr/>
          <a:lstStyle/>
          <a:p>
            <a:r>
              <a:rPr lang="en-US" altLang="en-US" dirty="0"/>
              <a:t>Printing a Document</a:t>
            </a:r>
          </a:p>
        </p:txBody>
      </p:sp>
      <p:sp>
        <p:nvSpPr>
          <p:cNvPr id="20483" name="Content Placeholder 2">
            <a:extLst>
              <a:ext uri="{FF2B5EF4-FFF2-40B4-BE49-F238E27FC236}">
                <a16:creationId xmlns:a16="http://schemas.microsoft.com/office/drawing/2014/main" id="{86F79398-0F7D-4718-83AE-FFAA62A175F9}"/>
              </a:ext>
            </a:extLst>
          </p:cNvPr>
          <p:cNvSpPr>
            <a:spLocks noGrp="1"/>
          </p:cNvSpPr>
          <p:nvPr>
            <p:ph idx="1"/>
          </p:nvPr>
        </p:nvSpPr>
        <p:spPr/>
        <p:txBody>
          <a:bodyPr/>
          <a:lstStyle/>
          <a:p>
            <a:r>
              <a:rPr lang="en-US" altLang="en-US" dirty="0"/>
              <a:t>Before printing a document, you can see how it will look by selecting the feature called </a:t>
            </a:r>
            <a:r>
              <a:rPr lang="en-US" altLang="en-US" b="1" dirty="0">
                <a:solidFill>
                  <a:srgbClr val="FF0000"/>
                </a:solidFill>
              </a:rPr>
              <a:t>Print Preview</a:t>
            </a:r>
            <a:r>
              <a:rPr lang="en-US" altLang="en-US" dirty="0"/>
              <a:t>. Print Preview shows everything in a document—margins, graphics, headers, page numbers, and text.</a:t>
            </a:r>
          </a:p>
          <a:p>
            <a:endParaRPr lang="en-US" altLang="en-US" dirty="0"/>
          </a:p>
          <a:p>
            <a:r>
              <a:rPr lang="en-US" altLang="en-US" dirty="0"/>
              <a:t>Print options usually include printer, page range, number of copies, print quality, orientation, paper size, and margins.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81CB-C78D-41D5-8612-00A1C3BC3137}"/>
              </a:ext>
            </a:extLst>
          </p:cNvPr>
          <p:cNvSpPr>
            <a:spLocks noGrp="1"/>
          </p:cNvSpPr>
          <p:nvPr>
            <p:ph type="title"/>
          </p:nvPr>
        </p:nvSpPr>
        <p:spPr/>
        <p:txBody>
          <a:bodyPr/>
          <a:lstStyle/>
          <a:p>
            <a:r>
              <a:rPr lang="ar-SA" dirty="0"/>
              <a:t>طباعة المستند</a:t>
            </a:r>
          </a:p>
        </p:txBody>
      </p:sp>
      <p:sp>
        <p:nvSpPr>
          <p:cNvPr id="3" name="Content Placeholder 2">
            <a:extLst>
              <a:ext uri="{FF2B5EF4-FFF2-40B4-BE49-F238E27FC236}">
                <a16:creationId xmlns:a16="http://schemas.microsoft.com/office/drawing/2014/main" id="{37EA34CA-6966-4721-A77F-A1AD7CF85AA2}"/>
              </a:ext>
            </a:extLst>
          </p:cNvPr>
          <p:cNvSpPr>
            <a:spLocks noGrp="1"/>
          </p:cNvSpPr>
          <p:nvPr>
            <p:ph idx="1"/>
          </p:nvPr>
        </p:nvSpPr>
        <p:spPr/>
        <p:txBody>
          <a:bodyPr/>
          <a:lstStyle/>
          <a:p>
            <a:pPr marL="0" indent="0" algn="r">
              <a:buNone/>
            </a:pPr>
            <a:r>
              <a:rPr lang="ar-SA" dirty="0"/>
              <a:t>\ قبل طباعة المستند ، يمكنك رؤية كيف سيبدو عن طريق تحديد الميزة المسماة </a:t>
            </a:r>
            <a:r>
              <a:rPr lang="ar-SA" dirty="0">
                <a:solidFill>
                  <a:srgbClr val="FF0000"/>
                </a:solidFill>
              </a:rPr>
              <a:t>(معاينة الطباعة) </a:t>
            </a:r>
            <a:r>
              <a:rPr lang="ar-SA" dirty="0"/>
              <a:t>,</a:t>
            </a:r>
            <a:r>
              <a:rPr lang="ar-SA" dirty="0">
                <a:solidFill>
                  <a:srgbClr val="FF0000"/>
                </a:solidFill>
              </a:rPr>
              <a:t> </a:t>
            </a:r>
            <a:r>
              <a:rPr lang="ar-SA" dirty="0"/>
              <a:t>تعرض معاينة الطباعة كل شيء في هوامش —المستند ، والرسومات ، والرؤوس ، وأرقام صفحات ، والنص .</a:t>
            </a:r>
          </a:p>
          <a:p>
            <a:pPr marL="0" indent="0" algn="r">
              <a:buNone/>
            </a:pPr>
            <a:endParaRPr lang="ar-SA" dirty="0"/>
          </a:p>
          <a:p>
            <a:pPr marL="0" indent="0" algn="r">
              <a:buNone/>
            </a:pPr>
            <a:r>
              <a:rPr lang="ar-SA" dirty="0"/>
              <a:t>\ عادةً ما تتضمن خيارات الطباعة الطابعة ونطاق الصفحات وعدد النسخ وجودة الطباعة والاتجاه وحجم الورق والهوامش .</a:t>
            </a:r>
          </a:p>
          <a:p>
            <a:pPr marL="0" indent="0" algn="r">
              <a:buNone/>
            </a:pPr>
            <a:endParaRPr lang="ar-SA" dirty="0"/>
          </a:p>
        </p:txBody>
      </p:sp>
    </p:spTree>
    <p:extLst>
      <p:ext uri="{BB962C8B-B14F-4D97-AF65-F5344CB8AC3E}">
        <p14:creationId xmlns:p14="http://schemas.microsoft.com/office/powerpoint/2010/main" val="344165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9A637F9-49C4-4F89-88F7-8DC729FB4B4A}"/>
              </a:ext>
            </a:extLst>
          </p:cNvPr>
          <p:cNvSpPr>
            <a:spLocks noGrp="1"/>
          </p:cNvSpPr>
          <p:nvPr>
            <p:ph type="title"/>
          </p:nvPr>
        </p:nvSpPr>
        <p:spPr/>
        <p:txBody>
          <a:bodyPr/>
          <a:lstStyle/>
          <a:p>
            <a:r>
              <a:rPr lang="en-US" altLang="en-US" dirty="0"/>
              <a:t>12-4 Making and Tracking Edits</a:t>
            </a:r>
          </a:p>
        </p:txBody>
      </p:sp>
      <p:sp>
        <p:nvSpPr>
          <p:cNvPr id="21507" name="Content Placeholder 2">
            <a:extLst>
              <a:ext uri="{FF2B5EF4-FFF2-40B4-BE49-F238E27FC236}">
                <a16:creationId xmlns:a16="http://schemas.microsoft.com/office/drawing/2014/main" id="{06F2D92B-9594-4532-9B58-66B53DB5B7D5}"/>
              </a:ext>
            </a:extLst>
          </p:cNvPr>
          <p:cNvSpPr>
            <a:spLocks noGrp="1"/>
          </p:cNvSpPr>
          <p:nvPr>
            <p:ph idx="1"/>
          </p:nvPr>
        </p:nvSpPr>
        <p:spPr/>
        <p:txBody>
          <a:bodyPr/>
          <a:lstStyle/>
          <a:p>
            <a:r>
              <a:rPr lang="en-US" altLang="en-US" dirty="0"/>
              <a:t>The </a:t>
            </a:r>
            <a:r>
              <a:rPr lang="en-US" altLang="en-US" b="1" dirty="0">
                <a:solidFill>
                  <a:srgbClr val="FF0000"/>
                </a:solidFill>
              </a:rPr>
              <a:t>spelling checker </a:t>
            </a:r>
            <a:r>
              <a:rPr lang="en-US" altLang="en-US" dirty="0"/>
              <a:t>matches each word in the text against a word list built into the program and gives you options for correcting a misspelling.</a:t>
            </a:r>
          </a:p>
          <a:p>
            <a:endParaRPr lang="en-US" altLang="en-US" dirty="0"/>
          </a:p>
        </p:txBody>
      </p:sp>
      <p:pic>
        <p:nvPicPr>
          <p:cNvPr id="21508" name="Picture 3">
            <a:extLst>
              <a:ext uri="{FF2B5EF4-FFF2-40B4-BE49-F238E27FC236}">
                <a16:creationId xmlns:a16="http://schemas.microsoft.com/office/drawing/2014/main" id="{24718EB1-FF6F-41AD-AF50-1DB8FDD9D5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82888"/>
            <a:ext cx="4495800"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450B-68C8-4690-9267-14492E1BB30B}"/>
              </a:ext>
            </a:extLst>
          </p:cNvPr>
          <p:cNvSpPr>
            <a:spLocks noGrp="1"/>
          </p:cNvSpPr>
          <p:nvPr>
            <p:ph type="title"/>
          </p:nvPr>
        </p:nvSpPr>
        <p:spPr/>
        <p:txBody>
          <a:bodyPr/>
          <a:lstStyle/>
          <a:p>
            <a:r>
              <a:rPr lang="ar-SA" dirty="0"/>
              <a:t>12-4 إجراء وتعقب التعديلات</a:t>
            </a:r>
          </a:p>
        </p:txBody>
      </p:sp>
      <p:sp>
        <p:nvSpPr>
          <p:cNvPr id="3" name="Content Placeholder 2">
            <a:extLst>
              <a:ext uri="{FF2B5EF4-FFF2-40B4-BE49-F238E27FC236}">
                <a16:creationId xmlns:a16="http://schemas.microsoft.com/office/drawing/2014/main" id="{88461C2F-08B1-4727-9A31-9BF7ECD2DD98}"/>
              </a:ext>
            </a:extLst>
          </p:cNvPr>
          <p:cNvSpPr>
            <a:spLocks noGrp="1"/>
          </p:cNvSpPr>
          <p:nvPr>
            <p:ph idx="1"/>
          </p:nvPr>
        </p:nvSpPr>
        <p:spPr/>
        <p:txBody>
          <a:bodyPr/>
          <a:lstStyle/>
          <a:p>
            <a:pPr algn="r"/>
            <a:r>
              <a:rPr lang="ar-SA" dirty="0"/>
              <a:t>يطابق </a:t>
            </a:r>
            <a:r>
              <a:rPr lang="ar-SA" dirty="0">
                <a:solidFill>
                  <a:srgbClr val="FF0000"/>
                </a:solidFill>
              </a:rPr>
              <a:t>المدقق الإملائي </a:t>
            </a:r>
            <a:r>
              <a:rPr lang="ar-SA" dirty="0"/>
              <a:t>كل كلمة في النص مقابل قائمة الكلمات المضمنة في البرنامج ويمنحك خيارات لتصحيح الخطأ الإملائي.</a:t>
            </a:r>
          </a:p>
        </p:txBody>
      </p:sp>
      <p:pic>
        <p:nvPicPr>
          <p:cNvPr id="4" name="Picture 3">
            <a:extLst>
              <a:ext uri="{FF2B5EF4-FFF2-40B4-BE49-F238E27FC236}">
                <a16:creationId xmlns:a16="http://schemas.microsoft.com/office/drawing/2014/main" id="{05E562E6-C2A6-4B07-88EC-D0D20DDFB5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46438"/>
            <a:ext cx="3749601"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45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A14E75C-F220-41FF-AA90-B3E0731D27B1}"/>
              </a:ext>
            </a:extLst>
          </p:cNvPr>
          <p:cNvSpPr>
            <a:spLocks noGrp="1"/>
          </p:cNvSpPr>
          <p:nvPr>
            <p:ph type="title"/>
          </p:nvPr>
        </p:nvSpPr>
        <p:spPr/>
        <p:txBody>
          <a:bodyPr/>
          <a:lstStyle/>
          <a:p>
            <a:r>
              <a:rPr lang="en-US" altLang="en-US" dirty="0"/>
              <a:t>12-1 Viewing a Document</a:t>
            </a:r>
          </a:p>
        </p:txBody>
      </p:sp>
      <p:sp>
        <p:nvSpPr>
          <p:cNvPr id="13315" name="Content Placeholder 2">
            <a:extLst>
              <a:ext uri="{FF2B5EF4-FFF2-40B4-BE49-F238E27FC236}">
                <a16:creationId xmlns:a16="http://schemas.microsoft.com/office/drawing/2014/main" id="{32AD94F9-C858-45FC-BE6F-1CC3C3000B38}"/>
              </a:ext>
            </a:extLst>
          </p:cNvPr>
          <p:cNvSpPr>
            <a:spLocks noGrp="1"/>
          </p:cNvSpPr>
          <p:nvPr>
            <p:ph idx="1"/>
          </p:nvPr>
        </p:nvSpPr>
        <p:spPr>
          <a:xfrm>
            <a:off x="228600" y="1600200"/>
            <a:ext cx="8610600" cy="4525963"/>
          </a:xfrm>
        </p:spPr>
        <p:txBody>
          <a:bodyPr/>
          <a:lstStyle/>
          <a:p>
            <a:r>
              <a:rPr lang="en-US" altLang="en-US" sz="2300" dirty="0"/>
              <a:t>The basic view of a document, called Normal or Draft view, shows text in the correct font and has character formatting.</a:t>
            </a:r>
          </a:p>
          <a:p>
            <a:r>
              <a:rPr lang="en-US" altLang="en-US" sz="2300" dirty="0"/>
              <a:t>The </a:t>
            </a:r>
            <a:r>
              <a:rPr lang="en-US" altLang="en-US" sz="2300" b="1" dirty="0">
                <a:solidFill>
                  <a:srgbClr val="FF0000"/>
                </a:solidFill>
              </a:rPr>
              <a:t>Print Layout view </a:t>
            </a:r>
            <a:r>
              <a:rPr lang="en-US" altLang="en-US" sz="2300" dirty="0"/>
              <a:t>shows how a document will look when it is printed.</a:t>
            </a:r>
          </a:p>
          <a:p>
            <a:r>
              <a:rPr lang="en-US" altLang="en-US" sz="2300" b="1" dirty="0">
                <a:solidFill>
                  <a:srgbClr val="FF0000"/>
                </a:solidFill>
              </a:rPr>
              <a:t>Web Layout view </a:t>
            </a:r>
            <a:r>
              <a:rPr lang="en-US" altLang="en-US" sz="2300" dirty="0"/>
              <a:t>shows how a document will appear when published on the World Wide Web.</a:t>
            </a:r>
          </a:p>
        </p:txBody>
      </p:sp>
      <p:pic>
        <p:nvPicPr>
          <p:cNvPr id="13316" name="Picture 3">
            <a:extLst>
              <a:ext uri="{FF2B5EF4-FFF2-40B4-BE49-F238E27FC236}">
                <a16:creationId xmlns:a16="http://schemas.microsoft.com/office/drawing/2014/main" id="{F0511E15-87CE-4D7A-A23F-62C8D43BB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7462" y="3886200"/>
            <a:ext cx="4029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5C9892B-4535-45CD-9470-167BC6742E6E}"/>
              </a:ext>
            </a:extLst>
          </p:cNvPr>
          <p:cNvSpPr>
            <a:spLocks noGrp="1"/>
          </p:cNvSpPr>
          <p:nvPr>
            <p:ph type="title"/>
          </p:nvPr>
        </p:nvSpPr>
        <p:spPr/>
        <p:txBody>
          <a:bodyPr/>
          <a:lstStyle/>
          <a:p>
            <a:r>
              <a:rPr lang="en-US" altLang="en-US" dirty="0"/>
              <a:t>Grammar and Style Checker</a:t>
            </a:r>
          </a:p>
        </p:txBody>
      </p:sp>
      <p:sp>
        <p:nvSpPr>
          <p:cNvPr id="22531" name="Content Placeholder 2">
            <a:extLst>
              <a:ext uri="{FF2B5EF4-FFF2-40B4-BE49-F238E27FC236}">
                <a16:creationId xmlns:a16="http://schemas.microsoft.com/office/drawing/2014/main" id="{F3B73FD8-63FC-4366-AF29-B2D1D9949F65}"/>
              </a:ext>
            </a:extLst>
          </p:cNvPr>
          <p:cNvSpPr>
            <a:spLocks noGrp="1"/>
          </p:cNvSpPr>
          <p:nvPr>
            <p:ph idx="1"/>
          </p:nvPr>
        </p:nvSpPr>
        <p:spPr/>
        <p:txBody>
          <a:bodyPr/>
          <a:lstStyle/>
          <a:p>
            <a:r>
              <a:rPr lang="en-US" altLang="en-US" b="1" dirty="0">
                <a:solidFill>
                  <a:srgbClr val="FF0000"/>
                </a:solidFill>
              </a:rPr>
              <a:t>Grammar checkers </a:t>
            </a:r>
            <a:r>
              <a:rPr lang="en-US" altLang="en-US" dirty="0"/>
              <a:t>look for problems such as errors in the use of verb tenses, pronouns, punctuation, and capitalization.</a:t>
            </a:r>
          </a:p>
          <a:p>
            <a:r>
              <a:rPr lang="en-US" altLang="en-US" b="1" dirty="0">
                <a:solidFill>
                  <a:srgbClr val="FF0000"/>
                </a:solidFill>
              </a:rPr>
              <a:t>Style checkers </a:t>
            </a:r>
            <a:r>
              <a:rPr lang="en-US" altLang="en-US" dirty="0"/>
              <a:t>suggest ways to improve the writing style in a document.</a:t>
            </a:r>
          </a:p>
          <a:p>
            <a:endParaRPr lang="en-US" altLang="en-US" dirty="0"/>
          </a:p>
        </p:txBody>
      </p:sp>
      <p:pic>
        <p:nvPicPr>
          <p:cNvPr id="22532" name="Picture 3">
            <a:extLst>
              <a:ext uri="{FF2B5EF4-FFF2-40B4-BE49-F238E27FC236}">
                <a16:creationId xmlns:a16="http://schemas.microsoft.com/office/drawing/2014/main" id="{34899E65-8BBB-4D1C-9D24-3A0FE60875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276600"/>
            <a:ext cx="3805238"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55B0-2E01-4703-97A7-68D799BF8C5E}"/>
              </a:ext>
            </a:extLst>
          </p:cNvPr>
          <p:cNvSpPr>
            <a:spLocks noGrp="1"/>
          </p:cNvSpPr>
          <p:nvPr>
            <p:ph type="title"/>
          </p:nvPr>
        </p:nvSpPr>
        <p:spPr/>
        <p:txBody>
          <a:bodyPr/>
          <a:lstStyle/>
          <a:p>
            <a:r>
              <a:rPr lang="ar-SA" dirty="0"/>
              <a:t>قواعد اللغة ومدقق النمط</a:t>
            </a:r>
          </a:p>
        </p:txBody>
      </p:sp>
      <p:sp>
        <p:nvSpPr>
          <p:cNvPr id="3" name="Content Placeholder 2">
            <a:extLst>
              <a:ext uri="{FF2B5EF4-FFF2-40B4-BE49-F238E27FC236}">
                <a16:creationId xmlns:a16="http://schemas.microsoft.com/office/drawing/2014/main" id="{CB5353D7-AFAB-4805-8E5C-3FCCC5B5A1D5}"/>
              </a:ext>
            </a:extLst>
          </p:cNvPr>
          <p:cNvSpPr>
            <a:spLocks noGrp="1"/>
          </p:cNvSpPr>
          <p:nvPr>
            <p:ph idx="1"/>
          </p:nvPr>
        </p:nvSpPr>
        <p:spPr/>
        <p:txBody>
          <a:bodyPr/>
          <a:lstStyle/>
          <a:p>
            <a:pPr marL="0" indent="0" algn="r">
              <a:buNone/>
            </a:pPr>
            <a:r>
              <a:rPr lang="ar-SA" dirty="0"/>
              <a:t>\ يبحث </a:t>
            </a:r>
            <a:r>
              <a:rPr lang="ar-SA" dirty="0">
                <a:solidFill>
                  <a:srgbClr val="FF0000"/>
                </a:solidFill>
              </a:rPr>
              <a:t>المدققون النحويون </a:t>
            </a:r>
            <a:r>
              <a:rPr lang="ar-SA" dirty="0"/>
              <a:t>عن مشاكل مثل الأخطاء في استخدام صيغ الفعل والضمائر وعلامات الترقيم والرسملة.</a:t>
            </a:r>
          </a:p>
          <a:p>
            <a:pPr marL="0" indent="0" algn="r">
              <a:buNone/>
            </a:pPr>
            <a:r>
              <a:rPr lang="ar-SA" dirty="0"/>
              <a:t>\ تقترح </a:t>
            </a:r>
            <a:r>
              <a:rPr lang="ar-SA" dirty="0">
                <a:solidFill>
                  <a:srgbClr val="FF0000"/>
                </a:solidFill>
              </a:rPr>
              <a:t>مجموعة الداما </a:t>
            </a:r>
            <a:r>
              <a:rPr lang="ar-SA" dirty="0"/>
              <a:t>طرق لتحسين نمط الكتابة في مستند.</a:t>
            </a:r>
          </a:p>
          <a:p>
            <a:pPr marL="0" indent="0" algn="r">
              <a:buNone/>
            </a:pPr>
            <a:endParaRPr lang="ar-SA" dirty="0"/>
          </a:p>
        </p:txBody>
      </p:sp>
      <p:pic>
        <p:nvPicPr>
          <p:cNvPr id="4" name="Picture 3">
            <a:extLst>
              <a:ext uri="{FF2B5EF4-FFF2-40B4-BE49-F238E27FC236}">
                <a16:creationId xmlns:a16="http://schemas.microsoft.com/office/drawing/2014/main" id="{24999B57-B4DD-4903-BF43-E86570A47F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63181"/>
            <a:ext cx="3177529" cy="244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38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09C6B18-55A6-4C67-943E-A9448868C09D}"/>
              </a:ext>
            </a:extLst>
          </p:cNvPr>
          <p:cNvSpPr>
            <a:spLocks noGrp="1"/>
          </p:cNvSpPr>
          <p:nvPr>
            <p:ph type="title"/>
          </p:nvPr>
        </p:nvSpPr>
        <p:spPr/>
        <p:txBody>
          <a:bodyPr/>
          <a:lstStyle/>
          <a:p>
            <a:r>
              <a:rPr lang="en-US" altLang="en-US" dirty="0"/>
              <a:t>Collaborative Writing</a:t>
            </a:r>
          </a:p>
        </p:txBody>
      </p:sp>
      <p:sp>
        <p:nvSpPr>
          <p:cNvPr id="23555" name="Content Placeholder 2">
            <a:extLst>
              <a:ext uri="{FF2B5EF4-FFF2-40B4-BE49-F238E27FC236}">
                <a16:creationId xmlns:a16="http://schemas.microsoft.com/office/drawing/2014/main" id="{4AB82EC3-DCB8-4EED-84AD-F157B2238F43}"/>
              </a:ext>
            </a:extLst>
          </p:cNvPr>
          <p:cNvSpPr>
            <a:spLocks noGrp="1"/>
          </p:cNvSpPr>
          <p:nvPr>
            <p:ph idx="1"/>
          </p:nvPr>
        </p:nvSpPr>
        <p:spPr/>
        <p:txBody>
          <a:bodyPr/>
          <a:lstStyle/>
          <a:p>
            <a:r>
              <a:rPr lang="en-US" altLang="en-US" dirty="0"/>
              <a:t>One feature that is helpful for working in groups is called </a:t>
            </a:r>
            <a:r>
              <a:rPr lang="en-US" altLang="en-US" b="1" dirty="0">
                <a:solidFill>
                  <a:srgbClr val="FF0000"/>
                </a:solidFill>
              </a:rPr>
              <a:t>Track Changes </a:t>
            </a:r>
            <a:r>
              <a:rPr lang="en-US" altLang="en-US" dirty="0"/>
              <a:t>in Microsoft Word. This feature marks each editing change made by each member of the group.</a:t>
            </a:r>
            <a:br>
              <a:rPr lang="en-US" altLang="en-US" dirty="0"/>
            </a:br>
            <a:endParaRPr lang="en-US" altLang="en-US" dirty="0"/>
          </a:p>
          <a:p>
            <a:r>
              <a:rPr lang="en-US" altLang="en-US" dirty="0"/>
              <a:t>Some programs let group members add notes using a Comment feature.</a:t>
            </a:r>
            <a:br>
              <a:rPr lang="en-US" altLang="en-US" dirty="0"/>
            </a:br>
            <a:endParaRPr lang="en-US" altLang="en-US" dirty="0"/>
          </a:p>
          <a:p>
            <a:r>
              <a:rPr lang="en-US" altLang="en-US" dirty="0"/>
              <a:t>Most programs also have document protection that can require a password to open a document.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799B-FBF6-483A-BF16-E6F6494F68E8}"/>
              </a:ext>
            </a:extLst>
          </p:cNvPr>
          <p:cNvSpPr>
            <a:spLocks noGrp="1"/>
          </p:cNvSpPr>
          <p:nvPr>
            <p:ph type="title"/>
          </p:nvPr>
        </p:nvSpPr>
        <p:spPr/>
        <p:txBody>
          <a:bodyPr/>
          <a:lstStyle/>
          <a:p>
            <a:r>
              <a:rPr lang="ar-SA" dirty="0"/>
              <a:t>الكتابة التعاونية</a:t>
            </a:r>
          </a:p>
        </p:txBody>
      </p:sp>
      <p:sp>
        <p:nvSpPr>
          <p:cNvPr id="3" name="Content Placeholder 2">
            <a:extLst>
              <a:ext uri="{FF2B5EF4-FFF2-40B4-BE49-F238E27FC236}">
                <a16:creationId xmlns:a16="http://schemas.microsoft.com/office/drawing/2014/main" id="{3542D956-4C46-49B0-A61F-8D85F90BBCB9}"/>
              </a:ext>
            </a:extLst>
          </p:cNvPr>
          <p:cNvSpPr>
            <a:spLocks noGrp="1"/>
          </p:cNvSpPr>
          <p:nvPr>
            <p:ph idx="1"/>
          </p:nvPr>
        </p:nvSpPr>
        <p:spPr/>
        <p:txBody>
          <a:bodyPr/>
          <a:lstStyle/>
          <a:p>
            <a:pPr marL="0" indent="0" algn="r">
              <a:buNone/>
            </a:pPr>
            <a:r>
              <a:rPr lang="ar-SA" dirty="0"/>
              <a:t>\ إحدى الميزات المفيدة في العمل في مجموعات تسمى </a:t>
            </a:r>
            <a:r>
              <a:rPr lang="ar-SA" dirty="0">
                <a:solidFill>
                  <a:srgbClr val="FF0000"/>
                </a:solidFill>
              </a:rPr>
              <a:t>"تعقب التغييرات" </a:t>
            </a:r>
            <a:r>
              <a:rPr lang="ar-SA" dirty="0"/>
              <a:t>في مايكروسوفت وورد , تحدد هذه الميزة كل تغيير في التعديل يتم إجراؤه بواسطة كل عضو في المجموعة.</a:t>
            </a:r>
          </a:p>
          <a:p>
            <a:pPr marL="0" indent="0" algn="r">
              <a:buNone/>
            </a:pPr>
            <a:r>
              <a:rPr lang="ar-SA" dirty="0"/>
              <a:t>\ تسمح بعض البرامج لأعضاء المجموعة بإضافة ملاحظات باستخدام ميزة التعليق.</a:t>
            </a:r>
          </a:p>
          <a:p>
            <a:pPr marL="0" indent="0" algn="r">
              <a:buNone/>
            </a:pPr>
            <a:r>
              <a:rPr lang="ar-SA" dirty="0"/>
              <a:t>\ تحتوي معظم البرامج أيضًا على حماية المستندات التي يمكن أن تتطلب كلمة مرور لفتح مستند.</a:t>
            </a:r>
          </a:p>
        </p:txBody>
      </p:sp>
    </p:spTree>
    <p:extLst>
      <p:ext uri="{BB962C8B-B14F-4D97-AF65-F5344CB8AC3E}">
        <p14:creationId xmlns:p14="http://schemas.microsoft.com/office/powerpoint/2010/main" val="192095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FB86EDB-0A88-4D6C-8283-050DBC3CFB0D}"/>
              </a:ext>
            </a:extLst>
          </p:cNvPr>
          <p:cNvSpPr>
            <a:spLocks noGrp="1"/>
          </p:cNvSpPr>
          <p:nvPr>
            <p:ph type="title"/>
          </p:nvPr>
        </p:nvSpPr>
        <p:spPr/>
        <p:txBody>
          <a:bodyPr/>
          <a:lstStyle/>
          <a:p>
            <a:r>
              <a:rPr lang="en-US" altLang="en-US"/>
              <a:t>Chapter Review</a:t>
            </a:r>
          </a:p>
        </p:txBody>
      </p:sp>
      <p:sp>
        <p:nvSpPr>
          <p:cNvPr id="24579" name="Content Placeholder 2">
            <a:extLst>
              <a:ext uri="{FF2B5EF4-FFF2-40B4-BE49-F238E27FC236}">
                <a16:creationId xmlns:a16="http://schemas.microsoft.com/office/drawing/2014/main" id="{2FF1453C-93A8-44C9-8216-76916DA7B5D4}"/>
              </a:ext>
            </a:extLst>
          </p:cNvPr>
          <p:cNvSpPr>
            <a:spLocks noGrp="1"/>
          </p:cNvSpPr>
          <p:nvPr>
            <p:ph idx="1"/>
          </p:nvPr>
        </p:nvSpPr>
        <p:spPr/>
        <p:txBody>
          <a:bodyPr/>
          <a:lstStyle/>
          <a:p>
            <a:r>
              <a:rPr lang="en-US" altLang="en-US"/>
              <a:t>The document map helps you move through large documents very quickly.</a:t>
            </a:r>
          </a:p>
          <a:p>
            <a:endParaRPr lang="en-US" altLang="en-US"/>
          </a:p>
          <a:p>
            <a:r>
              <a:rPr lang="en-US" altLang="en-US"/>
              <a:t>To use the mouse, you need to move among menus, tabs, commands, and dialog boxes. To use the keyboard, you simply use combinations of keys. For some actions, the keyboard will be faster because when you use the mouse you need to move through several choices. For others, the mouse will be easier because the key combinations are more complicated.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0086C32-E335-4FD9-8DD6-93537A8BA74F}"/>
              </a:ext>
            </a:extLst>
          </p:cNvPr>
          <p:cNvSpPr>
            <a:spLocks noGrp="1"/>
          </p:cNvSpPr>
          <p:nvPr>
            <p:ph type="title"/>
          </p:nvPr>
        </p:nvSpPr>
        <p:spPr/>
        <p:txBody>
          <a:bodyPr/>
          <a:lstStyle/>
          <a:p>
            <a:r>
              <a:rPr lang="en-US" altLang="en-US"/>
              <a:t>Chapter Review (</a:t>
            </a:r>
            <a:r>
              <a:rPr lang="en-US" altLang="en-US" i="1"/>
              <a:t>continued</a:t>
            </a:r>
            <a:r>
              <a:rPr lang="en-US" altLang="en-US"/>
              <a:t>)</a:t>
            </a:r>
          </a:p>
        </p:txBody>
      </p:sp>
      <p:sp>
        <p:nvSpPr>
          <p:cNvPr id="25603" name="Content Placeholder 2">
            <a:extLst>
              <a:ext uri="{FF2B5EF4-FFF2-40B4-BE49-F238E27FC236}">
                <a16:creationId xmlns:a16="http://schemas.microsoft.com/office/drawing/2014/main" id="{9A3E8237-CF68-4E87-A2AA-B00B32529233}"/>
              </a:ext>
            </a:extLst>
          </p:cNvPr>
          <p:cNvSpPr>
            <a:spLocks noGrp="1"/>
          </p:cNvSpPr>
          <p:nvPr>
            <p:ph idx="1"/>
          </p:nvPr>
        </p:nvSpPr>
        <p:spPr/>
        <p:txBody>
          <a:bodyPr/>
          <a:lstStyle/>
          <a:p>
            <a:r>
              <a:rPr lang="en-US" altLang="en-US"/>
              <a:t>You can insert special characters by using combinations of keys or by selecting Symbol from the Insert menu or tab.</a:t>
            </a:r>
          </a:p>
          <a:p>
            <a:endParaRPr lang="en-US" altLang="en-US"/>
          </a:p>
          <a:p>
            <a:r>
              <a:rPr lang="en-US" altLang="en-US"/>
              <a:t>To bring clip art from a CD into a word-processing document, go to the Insert menu or tab and select the appropriate command for importing clip art. Follow the instructions in the dialog box for finding clip art on a CD-ROM. Insert the CD-ROM in a CD drive and search until you find a clip art image you want. Then, click the image and choose Insert, or drag the image into the document.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A82E0A6-5EB9-40FF-901D-09C9E8D89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563765"/>
            <a:ext cx="4201251" cy="5602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705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E314-125F-49B5-B968-CA49A0A70092}"/>
              </a:ext>
            </a:extLst>
          </p:cNvPr>
          <p:cNvSpPr>
            <a:spLocks noGrp="1"/>
          </p:cNvSpPr>
          <p:nvPr>
            <p:ph type="title"/>
          </p:nvPr>
        </p:nvSpPr>
        <p:spPr/>
        <p:txBody>
          <a:bodyPr/>
          <a:lstStyle/>
          <a:p>
            <a:r>
              <a:rPr lang="ar-SA" dirty="0"/>
              <a:t>12-1 عرض المستند</a:t>
            </a:r>
          </a:p>
        </p:txBody>
      </p:sp>
      <p:sp>
        <p:nvSpPr>
          <p:cNvPr id="3" name="Content Placeholder 2">
            <a:extLst>
              <a:ext uri="{FF2B5EF4-FFF2-40B4-BE49-F238E27FC236}">
                <a16:creationId xmlns:a16="http://schemas.microsoft.com/office/drawing/2014/main" id="{06382A9C-4195-49C0-A614-C49BE2C9EB9E}"/>
              </a:ext>
            </a:extLst>
          </p:cNvPr>
          <p:cNvSpPr>
            <a:spLocks noGrp="1"/>
          </p:cNvSpPr>
          <p:nvPr>
            <p:ph idx="1"/>
          </p:nvPr>
        </p:nvSpPr>
        <p:spPr/>
        <p:txBody>
          <a:bodyPr/>
          <a:lstStyle/>
          <a:p>
            <a:pPr algn="r"/>
            <a:r>
              <a:rPr lang="ar-SA" dirty="0"/>
              <a:t>\ العرض الأساسي لمستند ، يسمى العرض عادي أو مسودة ، يعرض النص في الخط الصحيح ويحتوي على تنسيق الحرف .</a:t>
            </a:r>
          </a:p>
          <a:p>
            <a:pPr algn="r"/>
            <a:r>
              <a:rPr lang="ar-SA" dirty="0"/>
              <a:t>\ تُظهر طريقة العرض </a:t>
            </a:r>
            <a:r>
              <a:rPr lang="ar-SA" dirty="0">
                <a:solidFill>
                  <a:srgbClr val="FF0000"/>
                </a:solidFill>
              </a:rPr>
              <a:t>"تخطيط الطباعة"</a:t>
            </a:r>
            <a:r>
              <a:rPr lang="ar-SA" dirty="0"/>
              <a:t> كيف سيبدو المجلد عند طباعته.</a:t>
            </a:r>
          </a:p>
          <a:p>
            <a:pPr algn="r"/>
            <a:r>
              <a:rPr lang="ar-SA" dirty="0"/>
              <a:t>\ طريقة العرض </a:t>
            </a:r>
            <a:r>
              <a:rPr lang="ar-SA" dirty="0">
                <a:solidFill>
                  <a:srgbClr val="FF0000"/>
                </a:solidFill>
              </a:rPr>
              <a:t>"تخطيط ويب" </a:t>
            </a:r>
            <a:r>
              <a:rPr lang="ar-SA" dirty="0"/>
              <a:t>توضح كيف سيظهر مستند عند نشره على شبكة الانترنت.</a:t>
            </a:r>
          </a:p>
        </p:txBody>
      </p:sp>
      <p:pic>
        <p:nvPicPr>
          <p:cNvPr id="4" name="Picture 3">
            <a:extLst>
              <a:ext uri="{FF2B5EF4-FFF2-40B4-BE49-F238E27FC236}">
                <a16:creationId xmlns:a16="http://schemas.microsoft.com/office/drawing/2014/main" id="{DE6FA26C-B5EA-41FF-9820-52E849A8CC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002912"/>
            <a:ext cx="3810000" cy="230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35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BD8AE97-4C60-410F-B7F5-367311AC8D9E}"/>
              </a:ext>
            </a:extLst>
          </p:cNvPr>
          <p:cNvSpPr>
            <a:spLocks noGrp="1"/>
          </p:cNvSpPr>
          <p:nvPr>
            <p:ph type="title"/>
          </p:nvPr>
        </p:nvSpPr>
        <p:spPr/>
        <p:txBody>
          <a:bodyPr/>
          <a:lstStyle/>
          <a:p>
            <a:r>
              <a:rPr lang="en-US" altLang="en-US" dirty="0"/>
              <a:t>Changing Views</a:t>
            </a:r>
          </a:p>
        </p:txBody>
      </p:sp>
      <p:sp>
        <p:nvSpPr>
          <p:cNvPr id="14339" name="Content Placeholder 2">
            <a:extLst>
              <a:ext uri="{FF2B5EF4-FFF2-40B4-BE49-F238E27FC236}">
                <a16:creationId xmlns:a16="http://schemas.microsoft.com/office/drawing/2014/main" id="{09312C8F-4921-484D-B460-2282123ABD6D}"/>
              </a:ext>
            </a:extLst>
          </p:cNvPr>
          <p:cNvSpPr>
            <a:spLocks noGrp="1"/>
          </p:cNvSpPr>
          <p:nvPr>
            <p:ph idx="1"/>
          </p:nvPr>
        </p:nvSpPr>
        <p:spPr>
          <a:xfrm>
            <a:off x="190500" y="1600200"/>
            <a:ext cx="8763000" cy="4525963"/>
          </a:xfrm>
        </p:spPr>
        <p:txBody>
          <a:bodyPr/>
          <a:lstStyle/>
          <a:p>
            <a:r>
              <a:rPr lang="en-US" altLang="en-US" sz="2300" dirty="0"/>
              <a:t>Some word-processing programs allow you to split the document window into two sections, or </a:t>
            </a:r>
            <a:r>
              <a:rPr lang="en-US" altLang="en-US" sz="2300" b="1" dirty="0">
                <a:solidFill>
                  <a:srgbClr val="FF0000"/>
                </a:solidFill>
              </a:rPr>
              <a:t>panes</a:t>
            </a:r>
            <a:r>
              <a:rPr lang="en-US" altLang="en-US" sz="2300" dirty="0"/>
              <a:t>. This allows you view two parts of a document at the same time. </a:t>
            </a:r>
          </a:p>
          <a:p>
            <a:r>
              <a:rPr lang="en-US" altLang="en-US" sz="2300" dirty="0"/>
              <a:t>Some programs also split the screen by showing text in one pane and a list of the document</a:t>
            </a:r>
            <a:r>
              <a:rPr lang="en-US" altLang="ja-JP" sz="2300" dirty="0"/>
              <a:t>'s headings in the other. This list is called a </a:t>
            </a:r>
            <a:r>
              <a:rPr lang="en-US" altLang="ja-JP" sz="2300" b="1" dirty="0">
                <a:solidFill>
                  <a:srgbClr val="FF0000"/>
                </a:solidFill>
              </a:rPr>
              <a:t>document map </a:t>
            </a:r>
            <a:r>
              <a:rPr lang="en-US" altLang="ja-JP" sz="2300" dirty="0"/>
              <a:t>or navigation pane.</a:t>
            </a:r>
            <a:endParaRPr lang="en-US" altLang="en-US" sz="2300" dirty="0"/>
          </a:p>
        </p:txBody>
      </p:sp>
      <p:pic>
        <p:nvPicPr>
          <p:cNvPr id="14340" name="Picture 3">
            <a:extLst>
              <a:ext uri="{FF2B5EF4-FFF2-40B4-BE49-F238E27FC236}">
                <a16:creationId xmlns:a16="http://schemas.microsoft.com/office/drawing/2014/main" id="{0DDA8CBC-E80D-4A0D-A43C-0FE27E5AB88F}"/>
              </a:ext>
            </a:extLst>
          </p:cNvPr>
          <p:cNvPicPr>
            <a:picLocks noChangeAspect="1"/>
          </p:cNvPicPr>
          <p:nvPr/>
        </p:nvPicPr>
        <p:blipFill>
          <a:blip r:embed="rId2">
            <a:extLst>
              <a:ext uri="{28A0092B-C50C-407E-A947-70E740481C1C}">
                <a14:useLocalDpi xmlns:a14="http://schemas.microsoft.com/office/drawing/2010/main" val="0"/>
              </a:ext>
            </a:extLst>
          </a:blip>
          <a:srcRect l="2" t="3143" r="758" b="4767"/>
          <a:stretch>
            <a:fillRect/>
          </a:stretch>
        </p:blipFill>
        <p:spPr bwMode="auto">
          <a:xfrm>
            <a:off x="2430463" y="3886200"/>
            <a:ext cx="428307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D61C-59EF-4741-A18B-908ECE7A3BC5}"/>
              </a:ext>
            </a:extLst>
          </p:cNvPr>
          <p:cNvSpPr>
            <a:spLocks noGrp="1"/>
          </p:cNvSpPr>
          <p:nvPr>
            <p:ph type="title"/>
          </p:nvPr>
        </p:nvSpPr>
        <p:spPr/>
        <p:txBody>
          <a:bodyPr/>
          <a:lstStyle/>
          <a:p>
            <a:r>
              <a:rPr lang="ar-SA" dirty="0"/>
              <a:t>تغيير المشاهدات</a:t>
            </a:r>
          </a:p>
        </p:txBody>
      </p:sp>
      <p:sp>
        <p:nvSpPr>
          <p:cNvPr id="3" name="Content Placeholder 2">
            <a:extLst>
              <a:ext uri="{FF2B5EF4-FFF2-40B4-BE49-F238E27FC236}">
                <a16:creationId xmlns:a16="http://schemas.microsoft.com/office/drawing/2014/main" id="{24234BB5-9B6E-4F78-9D8C-8867BB0E1889}"/>
              </a:ext>
            </a:extLst>
          </p:cNvPr>
          <p:cNvSpPr>
            <a:spLocks noGrp="1"/>
          </p:cNvSpPr>
          <p:nvPr>
            <p:ph idx="1"/>
          </p:nvPr>
        </p:nvSpPr>
        <p:spPr/>
        <p:txBody>
          <a:bodyPr/>
          <a:lstStyle/>
          <a:p>
            <a:pPr algn="r"/>
            <a:r>
              <a:rPr lang="ar-SA" dirty="0"/>
              <a:t>\ تسمح لك بعض برامج معالجة النصوص بتقسيم نافذة المجلدات إلى قسمين ، أو </a:t>
            </a:r>
            <a:r>
              <a:rPr lang="ar-SA" dirty="0">
                <a:solidFill>
                  <a:srgbClr val="FF0000"/>
                </a:solidFill>
              </a:rPr>
              <a:t>اجزاء</a:t>
            </a:r>
            <a:r>
              <a:rPr lang="ar-SA" dirty="0"/>
              <a:t>. هذا يسمح لك بعرض جزأين من المستند في نفس الوقت.</a:t>
            </a:r>
          </a:p>
          <a:p>
            <a:pPr algn="r"/>
            <a:r>
              <a:rPr lang="ar-SA" dirty="0"/>
              <a:t>\ تقوم بعض البرامج أيضًا بتقسيم الشاشة عن طريق عرض النص في جزء واحد وقائمة عناوين المستند في الجزء الآخر. تسمى هذه القائمة </a:t>
            </a:r>
            <a:r>
              <a:rPr lang="ar-SA" dirty="0">
                <a:solidFill>
                  <a:srgbClr val="FF0000"/>
                </a:solidFill>
              </a:rPr>
              <a:t>خريطة المستند </a:t>
            </a:r>
            <a:r>
              <a:rPr lang="ar-SA" dirty="0"/>
              <a:t>أو جزء التنقل.</a:t>
            </a:r>
          </a:p>
        </p:txBody>
      </p:sp>
      <p:pic>
        <p:nvPicPr>
          <p:cNvPr id="4" name="Picture 3">
            <a:extLst>
              <a:ext uri="{FF2B5EF4-FFF2-40B4-BE49-F238E27FC236}">
                <a16:creationId xmlns:a16="http://schemas.microsoft.com/office/drawing/2014/main" id="{ED21D6E3-3176-451C-B570-926E22BB497D}"/>
              </a:ext>
            </a:extLst>
          </p:cNvPr>
          <p:cNvPicPr>
            <a:picLocks noChangeAspect="1"/>
          </p:cNvPicPr>
          <p:nvPr/>
        </p:nvPicPr>
        <p:blipFill>
          <a:blip r:embed="rId2">
            <a:extLst>
              <a:ext uri="{28A0092B-C50C-407E-A947-70E740481C1C}">
                <a14:useLocalDpi xmlns:a14="http://schemas.microsoft.com/office/drawing/2010/main" val="0"/>
              </a:ext>
            </a:extLst>
          </a:blip>
          <a:srcRect l="2" t="3143" r="758" b="4767"/>
          <a:stretch>
            <a:fillRect/>
          </a:stretch>
        </p:blipFill>
        <p:spPr bwMode="auto">
          <a:xfrm>
            <a:off x="2540231" y="4098447"/>
            <a:ext cx="3860569" cy="215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01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4F4386B-BC80-4F8E-826F-40A744D30A23}"/>
              </a:ext>
            </a:extLst>
          </p:cNvPr>
          <p:cNvSpPr>
            <a:spLocks noGrp="1"/>
          </p:cNvSpPr>
          <p:nvPr>
            <p:ph type="title"/>
          </p:nvPr>
        </p:nvSpPr>
        <p:spPr/>
        <p:txBody>
          <a:bodyPr/>
          <a:lstStyle/>
          <a:p>
            <a:r>
              <a:rPr lang="en-US" altLang="en-US" dirty="0"/>
              <a:t>12-2 Enhancing a Document</a:t>
            </a:r>
          </a:p>
        </p:txBody>
      </p:sp>
      <p:sp>
        <p:nvSpPr>
          <p:cNvPr id="15363" name="Content Placeholder 2">
            <a:extLst>
              <a:ext uri="{FF2B5EF4-FFF2-40B4-BE49-F238E27FC236}">
                <a16:creationId xmlns:a16="http://schemas.microsoft.com/office/drawing/2014/main" id="{F99F7C74-98E2-4A9A-9207-660CD988E9BE}"/>
              </a:ext>
            </a:extLst>
          </p:cNvPr>
          <p:cNvSpPr>
            <a:spLocks noGrp="1"/>
          </p:cNvSpPr>
          <p:nvPr>
            <p:ph idx="1"/>
          </p:nvPr>
        </p:nvSpPr>
        <p:spPr/>
        <p:txBody>
          <a:bodyPr/>
          <a:lstStyle/>
          <a:p>
            <a:r>
              <a:rPr lang="en-US" altLang="en-US" dirty="0"/>
              <a:t>Most programs offer </a:t>
            </a:r>
            <a:r>
              <a:rPr lang="en-US" altLang="en-US" b="1" dirty="0">
                <a:solidFill>
                  <a:srgbClr val="FF0000"/>
                </a:solidFill>
              </a:rPr>
              <a:t>keyboard shortcuts</a:t>
            </a:r>
            <a:r>
              <a:rPr lang="en-US" altLang="en-US" dirty="0"/>
              <a:t>, combinations of keys that can carry out some actions.</a:t>
            </a:r>
          </a:p>
          <a:p>
            <a:r>
              <a:rPr lang="en-US" altLang="en-US" dirty="0"/>
              <a:t>Some of the shortcuts use a </a:t>
            </a:r>
            <a:r>
              <a:rPr lang="en-US" altLang="en-US" b="1" dirty="0">
                <a:solidFill>
                  <a:srgbClr val="FF0000"/>
                </a:solidFill>
              </a:rPr>
              <a:t>function key</a:t>
            </a:r>
            <a:r>
              <a:rPr lang="en-US" altLang="en-US" dirty="0"/>
              <a:t>, one from the row of keys at the top of the keyboard that are labeled F1, F2, and so on.</a:t>
            </a:r>
          </a:p>
        </p:txBody>
      </p:sp>
      <p:pic>
        <p:nvPicPr>
          <p:cNvPr id="15364" name="Picture 3">
            <a:extLst>
              <a:ext uri="{FF2B5EF4-FFF2-40B4-BE49-F238E27FC236}">
                <a16:creationId xmlns:a16="http://schemas.microsoft.com/office/drawing/2014/main" id="{555482EC-762F-40F9-8BF8-8CC1B68697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52800"/>
            <a:ext cx="5508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F63A-8424-4D42-8413-6F1E1B02D70F}"/>
              </a:ext>
            </a:extLst>
          </p:cNvPr>
          <p:cNvSpPr>
            <a:spLocks noGrp="1"/>
          </p:cNvSpPr>
          <p:nvPr>
            <p:ph type="title"/>
          </p:nvPr>
        </p:nvSpPr>
        <p:spPr/>
        <p:txBody>
          <a:bodyPr/>
          <a:lstStyle/>
          <a:p>
            <a:r>
              <a:rPr lang="ar-SA" dirty="0"/>
              <a:t>12-2 تعزيز المجلد</a:t>
            </a:r>
          </a:p>
        </p:txBody>
      </p:sp>
      <p:sp>
        <p:nvSpPr>
          <p:cNvPr id="3" name="Content Placeholder 2">
            <a:extLst>
              <a:ext uri="{FF2B5EF4-FFF2-40B4-BE49-F238E27FC236}">
                <a16:creationId xmlns:a16="http://schemas.microsoft.com/office/drawing/2014/main" id="{AEAD9F4C-27B8-4597-B807-3603D810E34E}"/>
              </a:ext>
            </a:extLst>
          </p:cNvPr>
          <p:cNvSpPr>
            <a:spLocks noGrp="1"/>
          </p:cNvSpPr>
          <p:nvPr>
            <p:ph idx="1"/>
          </p:nvPr>
        </p:nvSpPr>
        <p:spPr/>
        <p:txBody>
          <a:bodyPr/>
          <a:lstStyle/>
          <a:p>
            <a:pPr algn="r"/>
            <a:r>
              <a:rPr lang="ar-SA" dirty="0"/>
              <a:t>\ تقدم معظم البرامج </a:t>
            </a:r>
            <a:r>
              <a:rPr lang="ar-SA" dirty="0">
                <a:solidFill>
                  <a:srgbClr val="FF0000"/>
                </a:solidFill>
              </a:rPr>
              <a:t>اختصارات لوحة المفاتيح </a:t>
            </a:r>
            <a:r>
              <a:rPr lang="ar-SA" dirty="0"/>
              <a:t>، ومجموعات من المفاتيح التي يمكنها تنفيذ بعض الإجراءات.</a:t>
            </a:r>
            <a:endParaRPr lang="en-US" dirty="0"/>
          </a:p>
          <a:p>
            <a:pPr algn="r"/>
            <a:r>
              <a:rPr lang="ar-SA" dirty="0"/>
              <a:t>\ تستخدم بعض الاختصارات </a:t>
            </a:r>
            <a:r>
              <a:rPr lang="ar-SA" dirty="0">
                <a:solidFill>
                  <a:srgbClr val="FF0000"/>
                </a:solidFill>
              </a:rPr>
              <a:t>مفتاح وظيفة </a:t>
            </a:r>
            <a:r>
              <a:rPr lang="ar-SA" dirty="0"/>
              <a:t>، واحد من صف المفاتيح في أعلى   وما الى ذلك</a:t>
            </a:r>
            <a:r>
              <a:rPr lang="en-US" dirty="0"/>
              <a:t>F2 ,F1</a:t>
            </a:r>
            <a:r>
              <a:rPr lang="ar-SA" dirty="0"/>
              <a:t>لوحة المفاتيح التي تحمل علامة </a:t>
            </a:r>
          </a:p>
        </p:txBody>
      </p:sp>
      <p:pic>
        <p:nvPicPr>
          <p:cNvPr id="4" name="Picture 3">
            <a:extLst>
              <a:ext uri="{FF2B5EF4-FFF2-40B4-BE49-F238E27FC236}">
                <a16:creationId xmlns:a16="http://schemas.microsoft.com/office/drawing/2014/main" id="{1924719E-2D65-4A32-B92D-B3036223B1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84400"/>
            <a:ext cx="4648318" cy="23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83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8835CB1-7FAD-4014-9D23-9EB835187FED}"/>
              </a:ext>
            </a:extLst>
          </p:cNvPr>
          <p:cNvSpPr>
            <a:spLocks noGrp="1"/>
          </p:cNvSpPr>
          <p:nvPr>
            <p:ph type="title"/>
          </p:nvPr>
        </p:nvSpPr>
        <p:spPr/>
        <p:txBody>
          <a:bodyPr/>
          <a:lstStyle/>
          <a:p>
            <a:r>
              <a:rPr lang="en-US" altLang="en-US" dirty="0"/>
              <a:t>Special Characters and Symbols</a:t>
            </a:r>
          </a:p>
        </p:txBody>
      </p:sp>
      <p:sp>
        <p:nvSpPr>
          <p:cNvPr id="16387" name="Content Placeholder 2">
            <a:extLst>
              <a:ext uri="{FF2B5EF4-FFF2-40B4-BE49-F238E27FC236}">
                <a16:creationId xmlns:a16="http://schemas.microsoft.com/office/drawing/2014/main" id="{35DF9FFC-BD90-4C8C-8B30-D2876A247DFE}"/>
              </a:ext>
            </a:extLst>
          </p:cNvPr>
          <p:cNvSpPr>
            <a:spLocks noGrp="1"/>
          </p:cNvSpPr>
          <p:nvPr>
            <p:ph idx="1"/>
          </p:nvPr>
        </p:nvSpPr>
        <p:spPr/>
        <p:txBody>
          <a:bodyPr/>
          <a:lstStyle/>
          <a:p>
            <a:r>
              <a:rPr lang="en-US" altLang="en-US" dirty="0"/>
              <a:t>Most word-processing programs allow you to insert special characters and symbols.</a:t>
            </a:r>
          </a:p>
          <a:p>
            <a:r>
              <a:rPr lang="en-US" altLang="en-US" dirty="0"/>
              <a:t>Many word-processing programs provide a collection of ready-to-use drawings called clip art, which you can insert, edit, resize, </a:t>
            </a:r>
            <a:br>
              <a:rPr lang="en-US" altLang="en-US" dirty="0"/>
            </a:br>
            <a:r>
              <a:rPr lang="en-US" altLang="en-US" dirty="0"/>
              <a:t>or crop.</a:t>
            </a:r>
          </a:p>
        </p:txBody>
      </p:sp>
      <p:pic>
        <p:nvPicPr>
          <p:cNvPr id="16388" name="Picture 3">
            <a:extLst>
              <a:ext uri="{FF2B5EF4-FFF2-40B4-BE49-F238E27FC236}">
                <a16:creationId xmlns:a16="http://schemas.microsoft.com/office/drawing/2014/main" id="{8EF690A3-1465-43C5-AE94-3A338ED10F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00400"/>
            <a:ext cx="477678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6496-1435-495B-8006-9EF431DCF02C}"/>
              </a:ext>
            </a:extLst>
          </p:cNvPr>
          <p:cNvSpPr>
            <a:spLocks noGrp="1"/>
          </p:cNvSpPr>
          <p:nvPr>
            <p:ph type="title"/>
          </p:nvPr>
        </p:nvSpPr>
        <p:spPr/>
        <p:txBody>
          <a:bodyPr/>
          <a:lstStyle/>
          <a:p>
            <a:r>
              <a:rPr lang="ar-SA" dirty="0"/>
              <a:t>أحرف خاصة ورموز</a:t>
            </a:r>
          </a:p>
        </p:txBody>
      </p:sp>
      <p:sp>
        <p:nvSpPr>
          <p:cNvPr id="3" name="Content Placeholder 2">
            <a:extLst>
              <a:ext uri="{FF2B5EF4-FFF2-40B4-BE49-F238E27FC236}">
                <a16:creationId xmlns:a16="http://schemas.microsoft.com/office/drawing/2014/main" id="{4D14FB93-A6E0-42E6-AC46-33C954AABB76}"/>
              </a:ext>
            </a:extLst>
          </p:cNvPr>
          <p:cNvSpPr>
            <a:spLocks noGrp="1"/>
          </p:cNvSpPr>
          <p:nvPr>
            <p:ph idx="1"/>
          </p:nvPr>
        </p:nvSpPr>
        <p:spPr/>
        <p:txBody>
          <a:bodyPr/>
          <a:lstStyle/>
          <a:p>
            <a:pPr algn="r"/>
            <a:r>
              <a:rPr lang="ar-SA" dirty="0"/>
              <a:t>\ تسمح لك معظم برامج معالجة الكلمات بإدراج أحرف ورموز خاصة</a:t>
            </a:r>
          </a:p>
          <a:p>
            <a:pPr algn="r"/>
            <a:r>
              <a:rPr lang="ar-SA" dirty="0"/>
              <a:t>\ توفر العديد من برامج معالجة الكلمات مجموعة من الرسومات الجاهزة للاستخدام تسمى قصاصة فنية ، والتي يمكنك إدراجها أو تعديلها أو تغيير حجمها أو اقتصاصها.</a:t>
            </a:r>
          </a:p>
        </p:txBody>
      </p:sp>
      <p:pic>
        <p:nvPicPr>
          <p:cNvPr id="4" name="Picture 3">
            <a:extLst>
              <a:ext uri="{FF2B5EF4-FFF2-40B4-BE49-F238E27FC236}">
                <a16:creationId xmlns:a16="http://schemas.microsoft.com/office/drawing/2014/main" id="{3D4750DE-CEF8-4248-B6B7-F2971EC571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29695"/>
            <a:ext cx="3581400" cy="2275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6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11337</TotalTime>
  <Words>1239</Words>
  <Application>Microsoft Office PowerPoint</Application>
  <PresentationFormat>عرض على الشاشة (4:3)</PresentationFormat>
  <Paragraphs>91</Paragraphs>
  <Slides>26</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26</vt:i4>
      </vt:variant>
    </vt:vector>
  </HeadingPairs>
  <TitlesOfParts>
    <vt:vector size="33" baseType="lpstr">
      <vt:lpstr>MS PGothic</vt:lpstr>
      <vt:lpstr>MS PGothic</vt:lpstr>
      <vt:lpstr>Arial</vt:lpstr>
      <vt:lpstr>Calibri</vt:lpstr>
      <vt:lpstr>Wingdings</vt:lpstr>
      <vt:lpstr>Wingdings 2</vt:lpstr>
      <vt:lpstr>Office Theme</vt:lpstr>
      <vt:lpstr>Introduction to Computers and Information Technology</vt:lpstr>
      <vt:lpstr>12-1 Viewing a Document</vt:lpstr>
      <vt:lpstr>12-1 عرض المستند</vt:lpstr>
      <vt:lpstr>Changing Views</vt:lpstr>
      <vt:lpstr>تغيير المشاهدات</vt:lpstr>
      <vt:lpstr>12-2 Enhancing a Document</vt:lpstr>
      <vt:lpstr>12-2 تعزيز المجلد</vt:lpstr>
      <vt:lpstr>Special Characters and Symbols</vt:lpstr>
      <vt:lpstr>أحرف خاصة ورموز</vt:lpstr>
      <vt:lpstr>Using Find and Replace</vt:lpstr>
      <vt:lpstr>إستخدام البحث والاستبدال</vt:lpstr>
      <vt:lpstr>12-3 Formatting and Printing</vt:lpstr>
      <vt:lpstr>12-3 التنسيق والطباعة</vt:lpstr>
      <vt:lpstr>Tables and Lists</vt:lpstr>
      <vt:lpstr>الجداول والقوائم</vt:lpstr>
      <vt:lpstr>Printing a Document</vt:lpstr>
      <vt:lpstr>طباعة المستند</vt:lpstr>
      <vt:lpstr>12-4 Making and Tracking Edits</vt:lpstr>
      <vt:lpstr>12-4 إجراء وتعقب التعديلات</vt:lpstr>
      <vt:lpstr>Grammar and Style Checker</vt:lpstr>
      <vt:lpstr>قواعد اللغة ومدقق النمط</vt:lpstr>
      <vt:lpstr>Collaborative Writing</vt:lpstr>
      <vt:lpstr>الكتابة التعاونية</vt:lpstr>
      <vt:lpstr>Chapter Review</vt:lpstr>
      <vt:lpstr>Chapter Review (continued)</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abee sufian</cp:lastModifiedBy>
  <cp:revision>1133</cp:revision>
  <dcterms:created xsi:type="dcterms:W3CDTF">2009-09-15T22:22:03Z</dcterms:created>
  <dcterms:modified xsi:type="dcterms:W3CDTF">2018-11-17T05:18:36Z</dcterms:modified>
</cp:coreProperties>
</file>