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62" r:id="rId5"/>
    <p:sldMasterId id="2147483663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y="6858000" cx="9144000"/>
  <p:notesSz cx="6881800" cy="9296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>
        <p15:guide id="1" orient="horz" pos="2928">
          <p15:clr>
            <a:srgbClr val="000000"/>
          </p15:clr>
        </p15:guide>
        <p15:guide id="2" pos="2168">
          <p15:clr>
            <a:srgbClr val="000000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835BDAF5-38D5-4D48-96D1-35954BB5F6B4}">
  <a:tblStyle styleId="{835BDAF5-38D5-4D48-96D1-35954BB5F6B4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928" orient="horz"/>
        <p:guide pos="2168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3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2.xml"/><Relationship Id="rId6" Type="http://schemas.openxmlformats.org/officeDocument/2006/relationships/slideMaster" Target="slideMasters/slideMaster2.xml"/><Relationship Id="rId18" Type="http://schemas.openxmlformats.org/officeDocument/2006/relationships/slide" Target="slides/slide1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82912" cy="465137"/>
          </a:xfrm>
          <a:prstGeom prst="rect">
            <a:avLst/>
          </a:prstGeom>
          <a:noFill/>
          <a:ln>
            <a:noFill/>
          </a:ln>
        </p:spPr>
        <p:txBody>
          <a:bodyPr anchorCtr="0" anchor="t" bIns="46200" lIns="92425" spcFirstLastPara="1" rIns="92425" wrap="square" tIns="462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97312" y="0"/>
            <a:ext cx="2982912" cy="465137"/>
          </a:xfrm>
          <a:prstGeom prst="rect">
            <a:avLst/>
          </a:prstGeom>
          <a:noFill/>
          <a:ln>
            <a:noFill/>
          </a:ln>
        </p:spPr>
        <p:txBody>
          <a:bodyPr anchorCtr="0" anchor="t" bIns="46200" lIns="92425" spcFirstLastPara="1" rIns="92425" wrap="square" tIns="46200"/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176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8975" y="4416425"/>
            <a:ext cx="5505450" cy="4183062"/>
          </a:xfrm>
          <a:prstGeom prst="rect">
            <a:avLst/>
          </a:prstGeom>
          <a:noFill/>
          <a:ln>
            <a:noFill/>
          </a:ln>
        </p:spPr>
        <p:txBody>
          <a:bodyPr anchorCtr="0" anchor="t" bIns="46200" lIns="92425" spcFirstLastPara="1" rIns="92425" wrap="square" tIns="4620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29675"/>
            <a:ext cx="2982912" cy="465137"/>
          </a:xfrm>
          <a:prstGeom prst="rect">
            <a:avLst/>
          </a:prstGeom>
          <a:noFill/>
          <a:ln>
            <a:noFill/>
          </a:ln>
        </p:spPr>
        <p:txBody>
          <a:bodyPr anchorCtr="0" anchor="b" bIns="46200" lIns="92425" spcFirstLastPara="1" rIns="92425" wrap="square" tIns="462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97312" y="8829675"/>
            <a:ext cx="2982912" cy="465137"/>
          </a:xfrm>
          <a:prstGeom prst="rect">
            <a:avLst/>
          </a:prstGeom>
          <a:noFill/>
          <a:ln>
            <a:noFill/>
          </a:ln>
        </p:spPr>
        <p:txBody>
          <a:bodyPr anchorCtr="0" anchor="b" bIns="46200" lIns="92425" spcFirstLastPara="1" rIns="92425" wrap="square" tIns="462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:notes"/>
          <p:cNvSpPr txBox="1"/>
          <p:nvPr>
            <p:ph idx="1" type="body"/>
          </p:nvPr>
        </p:nvSpPr>
        <p:spPr>
          <a:xfrm>
            <a:off x="688975" y="4416425"/>
            <a:ext cx="5505450" cy="4183062"/>
          </a:xfrm>
          <a:prstGeom prst="rect">
            <a:avLst/>
          </a:prstGeom>
        </p:spPr>
        <p:txBody>
          <a:bodyPr anchorCtr="0" anchor="t" bIns="46200" lIns="92425" spcFirstLastPara="1" rIns="92425" wrap="square" tIns="462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:notes"/>
          <p:cNvSpPr/>
          <p:nvPr>
            <p:ph idx="2" type="sldImg"/>
          </p:nvPr>
        </p:nvSpPr>
        <p:spPr>
          <a:xfrm>
            <a:off x="11176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0:notes"/>
          <p:cNvSpPr txBox="1"/>
          <p:nvPr>
            <p:ph idx="1" type="body"/>
          </p:nvPr>
        </p:nvSpPr>
        <p:spPr>
          <a:xfrm>
            <a:off x="688975" y="4416425"/>
            <a:ext cx="5505450" cy="4183062"/>
          </a:xfrm>
          <a:prstGeom prst="rect">
            <a:avLst/>
          </a:prstGeom>
        </p:spPr>
        <p:txBody>
          <a:bodyPr anchorCtr="0" anchor="t" bIns="46200" lIns="92425" spcFirstLastPara="1" rIns="92425" wrap="square" tIns="462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0:notes"/>
          <p:cNvSpPr/>
          <p:nvPr>
            <p:ph idx="2" type="sldImg"/>
          </p:nvPr>
        </p:nvSpPr>
        <p:spPr>
          <a:xfrm>
            <a:off x="11176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1:notes"/>
          <p:cNvSpPr txBox="1"/>
          <p:nvPr>
            <p:ph idx="1" type="body"/>
          </p:nvPr>
        </p:nvSpPr>
        <p:spPr>
          <a:xfrm>
            <a:off x="688975" y="4416425"/>
            <a:ext cx="5505450" cy="4183062"/>
          </a:xfrm>
          <a:prstGeom prst="rect">
            <a:avLst/>
          </a:prstGeom>
        </p:spPr>
        <p:txBody>
          <a:bodyPr anchorCtr="0" anchor="t" bIns="46200" lIns="92425" spcFirstLastPara="1" rIns="92425" wrap="square" tIns="462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1:notes"/>
          <p:cNvSpPr/>
          <p:nvPr>
            <p:ph idx="2" type="sldImg"/>
          </p:nvPr>
        </p:nvSpPr>
        <p:spPr>
          <a:xfrm>
            <a:off x="11176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2:notes"/>
          <p:cNvSpPr txBox="1"/>
          <p:nvPr>
            <p:ph idx="1" type="body"/>
          </p:nvPr>
        </p:nvSpPr>
        <p:spPr>
          <a:xfrm>
            <a:off x="688975" y="4416425"/>
            <a:ext cx="5505450" cy="4183062"/>
          </a:xfrm>
          <a:prstGeom prst="rect">
            <a:avLst/>
          </a:prstGeom>
        </p:spPr>
        <p:txBody>
          <a:bodyPr anchorCtr="0" anchor="t" bIns="46200" lIns="92425" spcFirstLastPara="1" rIns="92425" wrap="square" tIns="462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12:notes"/>
          <p:cNvSpPr/>
          <p:nvPr>
            <p:ph idx="2" type="sldImg"/>
          </p:nvPr>
        </p:nvSpPr>
        <p:spPr>
          <a:xfrm>
            <a:off x="11176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3:notes"/>
          <p:cNvSpPr txBox="1"/>
          <p:nvPr>
            <p:ph idx="1" type="body"/>
          </p:nvPr>
        </p:nvSpPr>
        <p:spPr>
          <a:xfrm>
            <a:off x="688975" y="4416425"/>
            <a:ext cx="5505450" cy="4183062"/>
          </a:xfrm>
          <a:prstGeom prst="rect">
            <a:avLst/>
          </a:prstGeom>
        </p:spPr>
        <p:txBody>
          <a:bodyPr anchorCtr="0" anchor="t" bIns="46200" lIns="92425" spcFirstLastPara="1" rIns="92425" wrap="square" tIns="462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13:notes"/>
          <p:cNvSpPr/>
          <p:nvPr>
            <p:ph idx="2" type="sldImg"/>
          </p:nvPr>
        </p:nvSpPr>
        <p:spPr>
          <a:xfrm>
            <a:off x="11176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:notes"/>
          <p:cNvSpPr txBox="1"/>
          <p:nvPr>
            <p:ph idx="1" type="body"/>
          </p:nvPr>
        </p:nvSpPr>
        <p:spPr>
          <a:xfrm>
            <a:off x="688975" y="4416425"/>
            <a:ext cx="5505450" cy="4183062"/>
          </a:xfrm>
          <a:prstGeom prst="rect">
            <a:avLst/>
          </a:prstGeom>
        </p:spPr>
        <p:txBody>
          <a:bodyPr anchorCtr="0" anchor="t" bIns="46200" lIns="92425" spcFirstLastPara="1" rIns="92425" wrap="square" tIns="462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2:notes"/>
          <p:cNvSpPr/>
          <p:nvPr>
            <p:ph idx="2" type="sldImg"/>
          </p:nvPr>
        </p:nvSpPr>
        <p:spPr>
          <a:xfrm>
            <a:off x="11176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:notes"/>
          <p:cNvSpPr txBox="1"/>
          <p:nvPr>
            <p:ph idx="1" type="body"/>
          </p:nvPr>
        </p:nvSpPr>
        <p:spPr>
          <a:xfrm>
            <a:off x="688975" y="4416425"/>
            <a:ext cx="5505450" cy="4183062"/>
          </a:xfrm>
          <a:prstGeom prst="rect">
            <a:avLst/>
          </a:prstGeom>
        </p:spPr>
        <p:txBody>
          <a:bodyPr anchorCtr="0" anchor="t" bIns="46200" lIns="92425" spcFirstLastPara="1" rIns="92425" wrap="square" tIns="462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3:notes"/>
          <p:cNvSpPr/>
          <p:nvPr>
            <p:ph idx="2" type="sldImg"/>
          </p:nvPr>
        </p:nvSpPr>
        <p:spPr>
          <a:xfrm>
            <a:off x="11176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4:notes"/>
          <p:cNvSpPr txBox="1"/>
          <p:nvPr>
            <p:ph idx="1" type="body"/>
          </p:nvPr>
        </p:nvSpPr>
        <p:spPr>
          <a:xfrm>
            <a:off x="688975" y="4416425"/>
            <a:ext cx="5505450" cy="4183062"/>
          </a:xfrm>
          <a:prstGeom prst="rect">
            <a:avLst/>
          </a:prstGeom>
        </p:spPr>
        <p:txBody>
          <a:bodyPr anchorCtr="0" anchor="t" bIns="46200" lIns="92425" spcFirstLastPara="1" rIns="92425" wrap="square" tIns="462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4:notes"/>
          <p:cNvSpPr/>
          <p:nvPr>
            <p:ph idx="2" type="sldImg"/>
          </p:nvPr>
        </p:nvSpPr>
        <p:spPr>
          <a:xfrm>
            <a:off x="11176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5:notes"/>
          <p:cNvSpPr txBox="1"/>
          <p:nvPr>
            <p:ph idx="1" type="body"/>
          </p:nvPr>
        </p:nvSpPr>
        <p:spPr>
          <a:xfrm>
            <a:off x="688975" y="4416425"/>
            <a:ext cx="5505450" cy="4183062"/>
          </a:xfrm>
          <a:prstGeom prst="rect">
            <a:avLst/>
          </a:prstGeom>
        </p:spPr>
        <p:txBody>
          <a:bodyPr anchorCtr="0" anchor="t" bIns="46200" lIns="92425" spcFirstLastPara="1" rIns="92425" wrap="square" tIns="462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5:notes"/>
          <p:cNvSpPr/>
          <p:nvPr>
            <p:ph idx="2" type="sldImg"/>
          </p:nvPr>
        </p:nvSpPr>
        <p:spPr>
          <a:xfrm>
            <a:off x="11176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6:notes"/>
          <p:cNvSpPr txBox="1"/>
          <p:nvPr>
            <p:ph idx="1" type="body"/>
          </p:nvPr>
        </p:nvSpPr>
        <p:spPr>
          <a:xfrm>
            <a:off x="688975" y="4416425"/>
            <a:ext cx="5505450" cy="4183062"/>
          </a:xfrm>
          <a:prstGeom prst="rect">
            <a:avLst/>
          </a:prstGeom>
        </p:spPr>
        <p:txBody>
          <a:bodyPr anchorCtr="0" anchor="t" bIns="46200" lIns="92425" spcFirstLastPara="1" rIns="92425" wrap="square" tIns="462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6:notes"/>
          <p:cNvSpPr/>
          <p:nvPr>
            <p:ph idx="2" type="sldImg"/>
          </p:nvPr>
        </p:nvSpPr>
        <p:spPr>
          <a:xfrm>
            <a:off x="11176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7:notes"/>
          <p:cNvSpPr txBox="1"/>
          <p:nvPr>
            <p:ph idx="1" type="body"/>
          </p:nvPr>
        </p:nvSpPr>
        <p:spPr>
          <a:xfrm>
            <a:off x="688975" y="4416425"/>
            <a:ext cx="5505450" cy="4183062"/>
          </a:xfrm>
          <a:prstGeom prst="rect">
            <a:avLst/>
          </a:prstGeom>
        </p:spPr>
        <p:txBody>
          <a:bodyPr anchorCtr="0" anchor="t" bIns="46200" lIns="92425" spcFirstLastPara="1" rIns="92425" wrap="square" tIns="462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7:notes"/>
          <p:cNvSpPr/>
          <p:nvPr>
            <p:ph idx="2" type="sldImg"/>
          </p:nvPr>
        </p:nvSpPr>
        <p:spPr>
          <a:xfrm>
            <a:off x="11176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8:notes"/>
          <p:cNvSpPr txBox="1"/>
          <p:nvPr>
            <p:ph idx="1" type="body"/>
          </p:nvPr>
        </p:nvSpPr>
        <p:spPr>
          <a:xfrm>
            <a:off x="688975" y="4416425"/>
            <a:ext cx="5505450" cy="4183062"/>
          </a:xfrm>
          <a:prstGeom prst="rect">
            <a:avLst/>
          </a:prstGeom>
        </p:spPr>
        <p:txBody>
          <a:bodyPr anchorCtr="0" anchor="t" bIns="46200" lIns="92425" spcFirstLastPara="1" rIns="92425" wrap="square" tIns="462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8:notes"/>
          <p:cNvSpPr/>
          <p:nvPr>
            <p:ph idx="2" type="sldImg"/>
          </p:nvPr>
        </p:nvSpPr>
        <p:spPr>
          <a:xfrm>
            <a:off x="11176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9:notes"/>
          <p:cNvSpPr txBox="1"/>
          <p:nvPr>
            <p:ph idx="1" type="body"/>
          </p:nvPr>
        </p:nvSpPr>
        <p:spPr>
          <a:xfrm>
            <a:off x="688975" y="4416425"/>
            <a:ext cx="5505450" cy="4183062"/>
          </a:xfrm>
          <a:prstGeom prst="rect">
            <a:avLst/>
          </a:prstGeom>
        </p:spPr>
        <p:txBody>
          <a:bodyPr anchorCtr="0" anchor="t" bIns="46200" lIns="92425" spcFirstLastPara="1" rIns="92425" wrap="square" tIns="462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9:notes"/>
          <p:cNvSpPr/>
          <p:nvPr>
            <p:ph idx="2" type="sldImg"/>
          </p:nvPr>
        </p:nvSpPr>
        <p:spPr>
          <a:xfrm>
            <a:off x="11176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"/>
          <p:cNvSpPr txBox="1"/>
          <p:nvPr>
            <p:ph type="ctrTitle"/>
          </p:nvPr>
        </p:nvSpPr>
        <p:spPr>
          <a:xfrm>
            <a:off x="2057400" y="1143000"/>
            <a:ext cx="6629400" cy="220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6" name="Google Shape;26;p2"/>
          <p:cNvSpPr txBox="1"/>
          <p:nvPr>
            <p:ph idx="1" type="subTitle"/>
          </p:nvPr>
        </p:nvSpPr>
        <p:spPr>
          <a:xfrm>
            <a:off x="1371600" y="3962400"/>
            <a:ext cx="68580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1950"/>
              <a:buFont typeface="Noto Sans Symbols"/>
              <a:buChar char="■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460"/>
              </a:spcBef>
              <a:spcAft>
                <a:spcPts val="0"/>
              </a:spcAft>
              <a:buClr>
                <a:schemeClr val="folHlink"/>
              </a:buClr>
              <a:buSzPts val="1265"/>
              <a:buFont typeface="Noto Sans Symbols"/>
              <a:buChar char="■"/>
              <a:defRPr b="0" i="0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2"/>
          <p:cNvSpPr txBox="1"/>
          <p:nvPr>
            <p:ph idx="10" type="dt"/>
          </p:nvPr>
        </p:nvSpPr>
        <p:spPr>
          <a:xfrm>
            <a:off x="912812" y="6251575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2"/>
          <p:cNvSpPr txBox="1"/>
          <p:nvPr>
            <p:ph idx="11" type="ftr"/>
          </p:nvPr>
        </p:nvSpPr>
        <p:spPr>
          <a:xfrm>
            <a:off x="3354387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2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90" name="Google Shape;90;p1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2880"/>
              <a:buFont typeface="Noto Sans Symbols"/>
              <a:buNone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Noto Sans Symbols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320"/>
              <a:buFont typeface="Noto Sans Symbols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1" name="Google Shape;91;p1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260"/>
              <a:buFont typeface="Noto Sans Symbols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folHlink"/>
              </a:buClr>
              <a:buSzPts val="55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2" name="Google Shape;92;p12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3" name="Google Shape;93;p12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4" name="Google Shape;94;p12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3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97" name="Google Shape;97;p13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1148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2880"/>
              <a:buFont typeface="Noto Sans Symbols"/>
              <a:buChar char="■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6195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2419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32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8" name="Google Shape;98;p13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260"/>
              <a:buFont typeface="Noto Sans Symbols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folHlink"/>
              </a:buClr>
              <a:buSzPts val="55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9" name="Google Shape;99;p13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0" name="Google Shape;100;p13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1" name="Google Shape;101;p13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04" name="Google Shape;104;p14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None/>
              <a:def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99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5" name="Google Shape;105;p14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6576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Char char="■"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238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1464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99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6" name="Google Shape;106;p14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None/>
              <a:def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99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7" name="Google Shape;107;p14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6576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Char char="■"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238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1464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99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8" name="Google Shape;108;p14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9" name="Google Shape;109;p14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0" name="Google Shape;110;p14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5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3" name="Google Shape;113;p15"/>
          <p:cNvSpPr txBox="1"/>
          <p:nvPr>
            <p:ph idx="1" type="body"/>
          </p:nvPr>
        </p:nvSpPr>
        <p:spPr>
          <a:xfrm>
            <a:off x="914400" y="1600200"/>
            <a:ext cx="38100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862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Char char="■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1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4" name="Google Shape;114;p15"/>
          <p:cNvSpPr txBox="1"/>
          <p:nvPr>
            <p:ph idx="2" type="body"/>
          </p:nvPr>
        </p:nvSpPr>
        <p:spPr>
          <a:xfrm>
            <a:off x="4876800" y="1600200"/>
            <a:ext cx="38100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862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Char char="■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1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5" name="Google Shape;115;p15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6" name="Google Shape;116;p15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7" name="Google Shape;117;p15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0" name="Google Shape;120;p1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880"/>
              <a:buFont typeface="Noto Sans Symbols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1" name="Google Shape;121;p16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2" name="Google Shape;122;p16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3" name="Google Shape;123;p16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4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4" name="Google Shape;44;p4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4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4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5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9" name="Google Shape;49;p5"/>
          <p:cNvSpPr txBox="1"/>
          <p:nvPr>
            <p:ph idx="1" type="body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862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2425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1950"/>
              <a:buFont typeface="Noto Sans Symbols"/>
              <a:buChar char="■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8927" lvl="2" marL="1371600" marR="0" rtl="0" algn="l">
              <a:spcBef>
                <a:spcPts val="460"/>
              </a:spcBef>
              <a:spcAft>
                <a:spcPts val="0"/>
              </a:spcAft>
              <a:buClr>
                <a:schemeClr val="folHlink"/>
              </a:buClr>
              <a:buSzPts val="1265"/>
              <a:buFont typeface="Noto Sans Symbols"/>
              <a:buChar char="■"/>
              <a:defRPr b="0" i="0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Google Shape;50;p5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Google Shape;51;p5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5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able" type="tbl">
  <p:cSld name="TABLE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6"/>
          <p:cNvSpPr txBox="1"/>
          <p:nvPr>
            <p:ph type="title"/>
          </p:nvPr>
        </p:nvSpPr>
        <p:spPr>
          <a:xfrm>
            <a:off x="2117725" y="0"/>
            <a:ext cx="6867525" cy="10652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5" name="Google Shape;55;p6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6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6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7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7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7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Text, and Content" type="txAndObj">
  <p:cSld name="TEXT_AND_OBJEC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8"/>
          <p:cNvSpPr txBox="1"/>
          <p:nvPr>
            <p:ph type="title"/>
          </p:nvPr>
        </p:nvSpPr>
        <p:spPr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4" name="Google Shape;64;p8"/>
          <p:cNvSpPr txBox="1"/>
          <p:nvPr>
            <p:ph idx="1" type="body"/>
          </p:nvPr>
        </p:nvSpPr>
        <p:spPr>
          <a:xfrm>
            <a:off x="914400" y="1600200"/>
            <a:ext cx="38100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862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Char char="■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2425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1950"/>
              <a:buFont typeface="Noto Sans Symbols"/>
              <a:buChar char="■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8927" lvl="2" marL="1371600" marR="0" rtl="0" algn="l">
              <a:spcBef>
                <a:spcPts val="460"/>
              </a:spcBef>
              <a:spcAft>
                <a:spcPts val="0"/>
              </a:spcAft>
              <a:buClr>
                <a:schemeClr val="folHlink"/>
              </a:buClr>
              <a:buSzPts val="1265"/>
              <a:buFont typeface="Noto Sans Symbols"/>
              <a:buChar char="■"/>
              <a:defRPr b="0" i="0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8"/>
          <p:cNvSpPr txBox="1"/>
          <p:nvPr>
            <p:ph idx="2" type="body"/>
          </p:nvPr>
        </p:nvSpPr>
        <p:spPr>
          <a:xfrm>
            <a:off x="4876800" y="1600200"/>
            <a:ext cx="38100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862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Char char="■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2425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1950"/>
              <a:buFont typeface="Noto Sans Symbols"/>
              <a:buChar char="■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8927" lvl="2" marL="1371600" marR="0" rtl="0" algn="l">
              <a:spcBef>
                <a:spcPts val="460"/>
              </a:spcBef>
              <a:spcAft>
                <a:spcPts val="0"/>
              </a:spcAft>
              <a:buClr>
                <a:schemeClr val="folHlink"/>
              </a:buClr>
              <a:buSzPts val="1265"/>
              <a:buFont typeface="Noto Sans Symbols"/>
              <a:buChar char="■"/>
              <a:defRPr b="0" i="0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Google Shape;66;p8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Google Shape;67;p8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8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ext over Content" type="txOverObj">
  <p:cSld name="TEXT_OVER_OBJEC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9"/>
          <p:cNvSpPr txBox="1"/>
          <p:nvPr>
            <p:ph type="title"/>
          </p:nvPr>
        </p:nvSpPr>
        <p:spPr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1" name="Google Shape;71;p9"/>
          <p:cNvSpPr txBox="1"/>
          <p:nvPr>
            <p:ph idx="1" type="body"/>
          </p:nvPr>
        </p:nvSpPr>
        <p:spPr>
          <a:xfrm>
            <a:off x="914400" y="1600200"/>
            <a:ext cx="7772400" cy="2189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862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Char char="■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2425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1950"/>
              <a:buFont typeface="Noto Sans Symbols"/>
              <a:buChar char="■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8927" lvl="2" marL="1371600" marR="0" rtl="0" algn="l">
              <a:spcBef>
                <a:spcPts val="460"/>
              </a:spcBef>
              <a:spcAft>
                <a:spcPts val="0"/>
              </a:spcAft>
              <a:buClr>
                <a:schemeClr val="folHlink"/>
              </a:buClr>
              <a:buSzPts val="1265"/>
              <a:buFont typeface="Noto Sans Symbols"/>
              <a:buChar char="■"/>
              <a:defRPr b="0" i="0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2" name="Google Shape;72;p9"/>
          <p:cNvSpPr txBox="1"/>
          <p:nvPr>
            <p:ph idx="2" type="body"/>
          </p:nvPr>
        </p:nvSpPr>
        <p:spPr>
          <a:xfrm>
            <a:off x="914400" y="3941763"/>
            <a:ext cx="7772400" cy="2189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862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Char char="■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2425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1950"/>
              <a:buFont typeface="Noto Sans Symbols"/>
              <a:buChar char="■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8927" lvl="2" marL="1371600" marR="0" rtl="0" algn="l">
              <a:spcBef>
                <a:spcPts val="460"/>
              </a:spcBef>
              <a:spcAft>
                <a:spcPts val="0"/>
              </a:spcAft>
              <a:buClr>
                <a:schemeClr val="folHlink"/>
              </a:buClr>
              <a:buSzPts val="1265"/>
              <a:buFont typeface="Noto Sans Symbols"/>
              <a:buChar char="■"/>
              <a:defRPr b="0" i="0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3" name="Google Shape;73;p9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4" name="Google Shape;74;p9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9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0"/>
          <p:cNvSpPr txBox="1"/>
          <p:nvPr>
            <p:ph type="title"/>
          </p:nvPr>
        </p:nvSpPr>
        <p:spPr>
          <a:xfrm rot="5400000">
            <a:off x="4788694" y="2232819"/>
            <a:ext cx="5853112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8" name="Google Shape;78;p10"/>
          <p:cNvSpPr txBox="1"/>
          <p:nvPr>
            <p:ph idx="1" type="body"/>
          </p:nvPr>
        </p:nvSpPr>
        <p:spPr>
          <a:xfrm rot="5400000">
            <a:off x="826294" y="365919"/>
            <a:ext cx="5853112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862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Char char="■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2425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1950"/>
              <a:buFont typeface="Noto Sans Symbols"/>
              <a:buChar char="■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8927" lvl="2" marL="1371600" marR="0" rtl="0" algn="l">
              <a:spcBef>
                <a:spcPts val="460"/>
              </a:spcBef>
              <a:spcAft>
                <a:spcPts val="0"/>
              </a:spcAft>
              <a:buClr>
                <a:schemeClr val="folHlink"/>
              </a:buClr>
              <a:buSzPts val="1265"/>
              <a:buFont typeface="Noto Sans Symbols"/>
              <a:buChar char="■"/>
              <a:defRPr b="0" i="0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9" name="Google Shape;79;p10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10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0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1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4" name="Google Shape;84;p11"/>
          <p:cNvSpPr txBox="1"/>
          <p:nvPr>
            <p:ph idx="1" type="body"/>
          </p:nvPr>
        </p:nvSpPr>
        <p:spPr>
          <a:xfrm rot="5400000">
            <a:off x="2535237" y="-20638"/>
            <a:ext cx="4530725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862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Char char="■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2425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1950"/>
              <a:buFont typeface="Noto Sans Symbols"/>
              <a:buChar char="■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8927" lvl="2" marL="1371600" marR="0" rtl="0" algn="l">
              <a:spcBef>
                <a:spcPts val="460"/>
              </a:spcBef>
              <a:spcAft>
                <a:spcPts val="0"/>
              </a:spcAft>
              <a:buClr>
                <a:schemeClr val="folHlink"/>
              </a:buClr>
              <a:buSzPts val="1265"/>
              <a:buFont typeface="Noto Sans Symbols"/>
              <a:buChar char="■"/>
              <a:defRPr b="0" i="0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5" name="Google Shape;85;p11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6" name="Google Shape;86;p11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7" name="Google Shape;87;p11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theme" Target="../theme/theme3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1"/>
          <p:cNvGrpSpPr/>
          <p:nvPr/>
        </p:nvGrpSpPr>
        <p:grpSpPr>
          <a:xfrm>
            <a:off x="0" y="0"/>
            <a:ext cx="8763000" cy="5943600"/>
            <a:chOff x="0" y="0"/>
            <a:chExt cx="8763000" cy="5943600"/>
          </a:xfrm>
        </p:grpSpPr>
        <p:sp>
          <p:nvSpPr>
            <p:cNvPr id="11" name="Google Shape;11;p1"/>
            <p:cNvSpPr txBox="1"/>
            <p:nvPr/>
          </p:nvSpPr>
          <p:spPr>
            <a:xfrm>
              <a:off x="0" y="0"/>
              <a:ext cx="1752600" cy="4876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" name="Google Shape;12;p1"/>
            <p:cNvGrpSpPr/>
            <p:nvPr/>
          </p:nvGrpSpPr>
          <p:grpSpPr>
            <a:xfrm>
              <a:off x="0" y="3505200"/>
              <a:ext cx="8763000" cy="2438400"/>
              <a:chOff x="0" y="3505200"/>
              <a:chExt cx="8763000" cy="2438400"/>
            </a:xfrm>
          </p:grpSpPr>
          <p:sp>
            <p:nvSpPr>
              <p:cNvPr id="13" name="Google Shape;13;p1"/>
              <p:cNvSpPr txBox="1"/>
              <p:nvPr/>
            </p:nvSpPr>
            <p:spPr>
              <a:xfrm>
                <a:off x="990600" y="3505200"/>
                <a:ext cx="7772400" cy="24384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" name="Google Shape;14;p1"/>
              <p:cNvSpPr txBox="1"/>
              <p:nvPr/>
            </p:nvSpPr>
            <p:spPr>
              <a:xfrm>
                <a:off x="1038225" y="3733800"/>
                <a:ext cx="7648575" cy="2138362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15" name="Google Shape;15;p1"/>
              <p:cNvCxnSpPr/>
              <p:nvPr/>
            </p:nvCxnSpPr>
            <p:spPr>
              <a:xfrm>
                <a:off x="0" y="4876800"/>
                <a:ext cx="990600" cy="0"/>
              </a:xfrm>
              <a:prstGeom prst="straightConnector1">
                <a:avLst/>
              </a:prstGeom>
              <a:noFill/>
              <a:ln cap="flat" cmpd="sng" w="50800">
                <a:solidFill>
                  <a:schemeClr val="lt2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</p:grpSp>
        <p:grpSp>
          <p:nvGrpSpPr>
            <p:cNvPr id="16" name="Google Shape;16;p1"/>
            <p:cNvGrpSpPr/>
            <p:nvPr/>
          </p:nvGrpSpPr>
          <p:grpSpPr>
            <a:xfrm>
              <a:off x="635000" y="533400"/>
              <a:ext cx="8077200" cy="304800"/>
              <a:chOff x="635000" y="533400"/>
              <a:chExt cx="8077200" cy="304800"/>
            </a:xfrm>
          </p:grpSpPr>
          <p:sp>
            <p:nvSpPr>
              <p:cNvPr id="17" name="Google Shape;17;p1"/>
              <p:cNvSpPr txBox="1"/>
              <p:nvPr/>
            </p:nvSpPr>
            <p:spPr>
              <a:xfrm>
                <a:off x="6273800" y="533400"/>
                <a:ext cx="2438400" cy="3048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18" name="Google Shape;18;p1"/>
              <p:cNvCxnSpPr/>
              <p:nvPr/>
            </p:nvCxnSpPr>
            <p:spPr>
              <a:xfrm>
                <a:off x="635000" y="685800"/>
                <a:ext cx="8077200" cy="0"/>
              </a:xfrm>
              <a:prstGeom prst="straightConnector1">
                <a:avLst/>
              </a:prstGeom>
              <a:noFill/>
              <a:ln cap="flat" cmpd="sng" w="44450">
                <a:solidFill>
                  <a:schemeClr val="lt2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</p:grpSp>
      </p:grpSp>
      <p:sp>
        <p:nvSpPr>
          <p:cNvPr id="19" name="Google Shape;19;p1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0" name="Google Shape;20;p1"/>
          <p:cNvSpPr txBox="1"/>
          <p:nvPr>
            <p:ph idx="1" type="body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862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2425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1950"/>
              <a:buFont typeface="Noto Sans Symbols"/>
              <a:buChar char="■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8927" lvl="2" marL="1371600" marR="0" rtl="0" algn="l">
              <a:spcBef>
                <a:spcPts val="460"/>
              </a:spcBef>
              <a:spcAft>
                <a:spcPts val="0"/>
              </a:spcAft>
              <a:buClr>
                <a:schemeClr val="folHlink"/>
              </a:buClr>
              <a:buSzPts val="1265"/>
              <a:buFont typeface="Noto Sans Symbols"/>
              <a:buChar char="■"/>
              <a:defRPr b="0" i="0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Google Shape;21;p1"/>
          <p:cNvSpPr txBox="1"/>
          <p:nvPr>
            <p:ph idx="10" type="dt"/>
          </p:nvPr>
        </p:nvSpPr>
        <p:spPr>
          <a:xfrm>
            <a:off x="912812" y="6251575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p1"/>
          <p:cNvSpPr txBox="1"/>
          <p:nvPr>
            <p:ph idx="11" type="ftr"/>
          </p:nvPr>
        </p:nvSpPr>
        <p:spPr>
          <a:xfrm>
            <a:off x="3354387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1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oogle Shape;31;p3"/>
          <p:cNvGrpSpPr/>
          <p:nvPr/>
        </p:nvGrpSpPr>
        <p:grpSpPr>
          <a:xfrm>
            <a:off x="0" y="0"/>
            <a:ext cx="8686800" cy="4876800"/>
            <a:chOff x="0" y="0"/>
            <a:chExt cx="8686800" cy="4876800"/>
          </a:xfrm>
        </p:grpSpPr>
        <p:sp>
          <p:nvSpPr>
            <p:cNvPr id="32" name="Google Shape;32;p3"/>
            <p:cNvSpPr txBox="1"/>
            <p:nvPr/>
          </p:nvSpPr>
          <p:spPr>
            <a:xfrm>
              <a:off x="0" y="0"/>
              <a:ext cx="609600" cy="4876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3" name="Google Shape;33;p3"/>
            <p:cNvGrpSpPr/>
            <p:nvPr/>
          </p:nvGrpSpPr>
          <p:grpSpPr>
            <a:xfrm>
              <a:off x="381000" y="1417637"/>
              <a:ext cx="8305800" cy="182562"/>
              <a:chOff x="381000" y="1417637"/>
              <a:chExt cx="8305800" cy="182562"/>
            </a:xfrm>
          </p:grpSpPr>
          <p:sp>
            <p:nvSpPr>
              <p:cNvPr id="34" name="Google Shape;34;p3"/>
              <p:cNvSpPr txBox="1"/>
              <p:nvPr/>
            </p:nvSpPr>
            <p:spPr>
              <a:xfrm>
                <a:off x="6858000" y="1417637"/>
                <a:ext cx="1828800" cy="18256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35" name="Google Shape;35;p3"/>
              <p:cNvCxnSpPr/>
              <p:nvPr/>
            </p:nvCxnSpPr>
            <p:spPr>
              <a:xfrm>
                <a:off x="381000" y="1493837"/>
                <a:ext cx="8305800" cy="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lt2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</p:grpSp>
      </p:grpSp>
      <p:sp>
        <p:nvSpPr>
          <p:cNvPr id="36" name="Google Shape;36;p3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7" name="Google Shape;37;p3"/>
          <p:cNvSpPr txBox="1"/>
          <p:nvPr>
            <p:ph idx="1" type="body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862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2425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1950"/>
              <a:buFont typeface="Noto Sans Symbols"/>
              <a:buChar char="■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8927" lvl="2" marL="1371600" marR="0" rtl="0" algn="l">
              <a:spcBef>
                <a:spcPts val="460"/>
              </a:spcBef>
              <a:spcAft>
                <a:spcPts val="0"/>
              </a:spcAft>
              <a:buClr>
                <a:schemeClr val="folHlink"/>
              </a:buClr>
              <a:buSzPts val="1265"/>
              <a:buFont typeface="Noto Sans Symbols"/>
              <a:buChar char="■"/>
              <a:defRPr b="0" i="0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3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3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  <p:cxnSp>
        <p:nvCxnSpPr>
          <p:cNvPr id="41" name="Google Shape;41;p3"/>
          <p:cNvCxnSpPr/>
          <p:nvPr/>
        </p:nvCxnSpPr>
        <p:spPr>
          <a:xfrm>
            <a:off x="0" y="4876800"/>
            <a:ext cx="609600" cy="0"/>
          </a:xfrm>
          <a:prstGeom prst="straightConnector1">
            <a:avLst/>
          </a:prstGeom>
          <a:noFill/>
          <a:ln cap="flat" cmpd="sng" w="44450">
            <a:solidFill>
              <a:schemeClr val="lt2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9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2.jpg"/><Relationship Id="rId4" Type="http://schemas.openxmlformats.org/officeDocument/2006/relationships/image" Target="../media/image7.jpg"/><Relationship Id="rId5" Type="http://schemas.openxmlformats.org/officeDocument/2006/relationships/image" Target="../media/image10.jpg"/><Relationship Id="rId6" Type="http://schemas.openxmlformats.org/officeDocument/2006/relationships/image" Target="../media/image1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7"/>
          <p:cNvSpPr txBox="1"/>
          <p:nvPr>
            <p:ph type="ctrTitle"/>
          </p:nvPr>
        </p:nvSpPr>
        <p:spPr>
          <a:xfrm>
            <a:off x="1828800" y="0"/>
            <a:ext cx="4724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Times New Roman"/>
              <a:buNone/>
            </a:pPr>
            <a:r>
              <a:rPr b="1" i="1" lang="en-US" sz="36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Medical Chemistry</a:t>
            </a:r>
            <a:endParaRPr/>
          </a:p>
        </p:txBody>
      </p:sp>
      <p:sp>
        <p:nvSpPr>
          <p:cNvPr id="129" name="Google Shape;129;p17"/>
          <p:cNvSpPr txBox="1"/>
          <p:nvPr>
            <p:ph idx="4294967295" type="subTitle"/>
          </p:nvPr>
        </p:nvSpPr>
        <p:spPr>
          <a:xfrm>
            <a:off x="1371600" y="3638550"/>
            <a:ext cx="6858000" cy="25495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4860"/>
              <a:buFont typeface="Noto Sans Symbols"/>
              <a:buNone/>
            </a:pPr>
            <a:r>
              <a:rPr b="1" i="0" lang="en-US" sz="5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CHAPTER 5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Clr>
                <a:schemeClr val="folHlink"/>
              </a:buClr>
              <a:buSzPts val="4860"/>
              <a:buFont typeface="Noto Sans Symbols"/>
              <a:buNone/>
            </a:pPr>
            <a:r>
              <a:rPr b="1" i="0" lang="en-US" sz="5400" u="none" cap="none" strike="noStrik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LECTURE 10</a:t>
            </a:r>
            <a:endParaRPr/>
          </a:p>
        </p:txBody>
      </p:sp>
      <p:sp>
        <p:nvSpPr>
          <p:cNvPr id="130" name="Google Shape;130;p17"/>
          <p:cNvSpPr/>
          <p:nvPr/>
        </p:nvSpPr>
        <p:spPr>
          <a:xfrm>
            <a:off x="1828800" y="838200"/>
            <a:ext cx="6858000" cy="25146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0000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chemeClr val="dk2"/>
                </a:solidFill>
                <a:latin typeface="Times New Roman"/>
              </a:rPr>
              <a:t>Solutions &amp; Colloids </a:t>
            </a:r>
          </a:p>
        </p:txBody>
      </p:sp>
      <p:pic>
        <p:nvPicPr>
          <p:cNvPr id="131" name="Google Shape;131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204787"/>
            <a:ext cx="1143000" cy="1497012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17"/>
          <p:cNvSpPr txBox="1"/>
          <p:nvPr/>
        </p:nvSpPr>
        <p:spPr>
          <a:xfrm>
            <a:off x="912812" y="6251575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endParaRPr/>
          </a:p>
        </p:txBody>
      </p:sp>
      <p:sp>
        <p:nvSpPr>
          <p:cNvPr id="133" name="Google Shape;133;p17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134" name="Google Shape;134;p17"/>
          <p:cNvSpPr txBox="1"/>
          <p:nvPr/>
        </p:nvSpPr>
        <p:spPr>
          <a:xfrm>
            <a:off x="3354387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6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Tyndall Effect &amp; Brownian Motion</a:t>
            </a:r>
            <a:endParaRPr/>
          </a:p>
        </p:txBody>
      </p:sp>
      <p:sp>
        <p:nvSpPr>
          <p:cNvPr id="204" name="Google Shape;204;p26"/>
          <p:cNvSpPr txBox="1"/>
          <p:nvPr>
            <p:ph idx="1" type="body"/>
          </p:nvPr>
        </p:nvSpPr>
        <p:spPr>
          <a:xfrm>
            <a:off x="533400" y="16002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60"/>
              <a:buFont typeface="Noto Sans Symbols"/>
              <a:buChar char="❑"/>
            </a:pPr>
            <a:r>
              <a:rPr b="1" i="0" lang="en-US" sz="2400" u="non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Tyndall Effect: </a:t>
            </a:r>
            <a:r>
              <a:rPr b="1" i="0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light passing through and scattered by a colloid viewed at a right angle.</a:t>
            </a:r>
            <a:endParaRPr/>
          </a:p>
        </p:txBody>
      </p:sp>
      <p:sp>
        <p:nvSpPr>
          <p:cNvPr id="205" name="Google Shape;205;p26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grpSp>
        <p:nvGrpSpPr>
          <p:cNvPr id="206" name="Google Shape;206;p26"/>
          <p:cNvGrpSpPr/>
          <p:nvPr/>
        </p:nvGrpSpPr>
        <p:grpSpPr>
          <a:xfrm>
            <a:off x="4800600" y="2790825"/>
            <a:ext cx="4057650" cy="3228975"/>
            <a:chOff x="0" y="0"/>
            <a:chExt cx="2147483647" cy="2147483647"/>
          </a:xfrm>
        </p:grpSpPr>
        <p:pic>
          <p:nvPicPr>
            <p:cNvPr id="207" name="Google Shape;207;p26"/>
            <p:cNvPicPr preferRelativeResize="0"/>
            <p:nvPr/>
          </p:nvPicPr>
          <p:blipFill rotWithShape="1">
            <a:blip r:embed="rId3">
              <a:alphaModFix/>
            </a:blip>
            <a:srcRect b="13333" l="36389" r="30139" t="45442"/>
            <a:stretch/>
          </p:blipFill>
          <p:spPr>
            <a:xfrm>
              <a:off x="0" y="0"/>
              <a:ext cx="2147483647" cy="214748364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8" name="Google Shape;208;p26"/>
            <p:cNvSpPr txBox="1"/>
            <p:nvPr/>
          </p:nvSpPr>
          <p:spPr>
            <a:xfrm>
              <a:off x="604925704" y="1452879912"/>
              <a:ext cx="1248504710" cy="47079134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457200" lvl="0" marL="4572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    (a)           (b)</a:t>
              </a:r>
              <a:endParaRPr/>
            </a:p>
            <a:p>
              <a:pPr indent="-457200" lvl="0" marL="4572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Colloid    Solution</a:t>
              </a:r>
              <a:endParaRPr/>
            </a:p>
          </p:txBody>
        </p:sp>
      </p:grpSp>
      <p:sp>
        <p:nvSpPr>
          <p:cNvPr id="209" name="Google Shape;209;p26"/>
          <p:cNvSpPr txBox="1"/>
          <p:nvPr/>
        </p:nvSpPr>
        <p:spPr>
          <a:xfrm>
            <a:off x="685800" y="2498725"/>
            <a:ext cx="3962400" cy="1692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524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✓"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When a shine light through a colloid and look at the system from a 90</a:t>
            </a:r>
            <a:r>
              <a:rPr b="1" baseline="3000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angle, the light pathway is seen without seeing the individual particles.</a:t>
            </a: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10" name="Google Shape;210;p26"/>
          <p:cNvSpPr txBox="1"/>
          <p:nvPr/>
        </p:nvSpPr>
        <p:spPr>
          <a:xfrm>
            <a:off x="533400" y="4297362"/>
            <a:ext cx="4191000" cy="1570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524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Brownian Motion: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is the random motion of any particle suspended in colloidal solutions.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7"/>
          <p:cNvSpPr txBox="1"/>
          <p:nvPr>
            <p:ph type="title"/>
          </p:nvPr>
        </p:nvSpPr>
        <p:spPr>
          <a:xfrm>
            <a:off x="6858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Types of Colloidal Systems</a:t>
            </a:r>
            <a:endParaRPr/>
          </a:p>
        </p:txBody>
      </p:sp>
      <p:graphicFrame>
        <p:nvGraphicFramePr>
          <p:cNvPr id="216" name="Google Shape;216;p27"/>
          <p:cNvGraphicFramePr/>
          <p:nvPr/>
        </p:nvGraphicFramePr>
        <p:xfrm>
          <a:off x="685800" y="1676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{835BDAF5-38D5-4D48-96D1-35954BB5F6B4}</a:tableStyleId>
              </a:tblPr>
              <a:tblGrid>
                <a:gridCol w="2238375"/>
                <a:gridCol w="2486025"/>
              </a:tblGrid>
              <a:tr h="482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E1"/>
                        </a:buClr>
                        <a:buSzPts val="2400"/>
                        <a:buFont typeface="Arial"/>
                        <a:buNone/>
                      </a:pPr>
                      <a:r>
                        <a:rPr b="1" i="0" lang="en-US" sz="2400" u="none" cap="none" strike="noStrike">
                          <a:solidFill>
                            <a:srgbClr val="FFFFE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Type</a:t>
                      </a:r>
                      <a:endParaRPr/>
                    </a:p>
                  </a:txBody>
                  <a:tcPr marT="0" marB="0" marR="0" marL="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00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E1"/>
                        </a:buClr>
                        <a:buSzPts val="2400"/>
                        <a:buFont typeface="Arial"/>
                        <a:buNone/>
                      </a:pPr>
                      <a:r>
                        <a:rPr b="1" i="0" lang="en-US" sz="2400" u="none" cap="none" strike="noStrike">
                          <a:solidFill>
                            <a:srgbClr val="FFFFE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Example</a:t>
                      </a:r>
                      <a:endParaRPr/>
                    </a:p>
                  </a:txBody>
                  <a:tcPr marT="0" marB="0" marR="0" marL="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0000"/>
                    </a:solidFill>
                  </a:tcPr>
                </a:tc>
              </a:tr>
              <a:tr h="482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Gas in liquid</a:t>
                      </a:r>
                      <a:endParaRPr/>
                    </a:p>
                  </a:txBody>
                  <a:tcPr marT="0" marB="0" marR="0" marL="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E7E7E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Whipped cream</a:t>
                      </a:r>
                      <a:endParaRPr/>
                    </a:p>
                  </a:txBody>
                  <a:tcPr marT="0" marB="0" marR="0" marL="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E7E7E7"/>
                    </a:solidFill>
                  </a:tcPr>
                </a:tc>
              </a:tr>
              <a:tr h="482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Gas in solid</a:t>
                      </a:r>
                      <a:endParaRPr/>
                    </a:p>
                  </a:txBody>
                  <a:tcPr marT="0" marB="0" marR="0" marL="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Marshmallows</a:t>
                      </a:r>
                      <a:endParaRPr/>
                    </a:p>
                  </a:txBody>
                  <a:tcPr marT="0" marB="0" marR="0" marL="0">
                    <a:solidFill>
                      <a:schemeClr val="lt1"/>
                    </a:solidFill>
                  </a:tcPr>
                </a:tc>
              </a:tr>
              <a:tr h="482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Liquid in gas</a:t>
                      </a:r>
                      <a:endParaRPr/>
                    </a:p>
                  </a:txBody>
                  <a:tcPr marT="0" marB="0" marR="0" marL="0">
                    <a:solidFill>
                      <a:srgbClr val="E7E7E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Cloud, fog</a:t>
                      </a:r>
                      <a:endParaRPr/>
                    </a:p>
                  </a:txBody>
                  <a:tcPr marT="0" marB="0" marR="0" marL="0">
                    <a:solidFill>
                      <a:srgbClr val="E7E7E7"/>
                    </a:solidFill>
                  </a:tcPr>
                </a:tc>
              </a:tr>
              <a:tr h="482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Liquid in liquid</a:t>
                      </a:r>
                      <a:endParaRPr/>
                    </a:p>
                  </a:txBody>
                  <a:tcPr marT="0" marB="0" marR="0" marL="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Milk, mayonnaise</a:t>
                      </a:r>
                      <a:endParaRPr/>
                    </a:p>
                  </a:txBody>
                  <a:tcPr marT="0" marB="0" marR="0" marL="0">
                    <a:solidFill>
                      <a:schemeClr val="lt1"/>
                    </a:solidFill>
                  </a:tcPr>
                </a:tc>
              </a:tr>
              <a:tr h="482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Liquid in solid</a:t>
                      </a:r>
                      <a:endParaRPr/>
                    </a:p>
                  </a:txBody>
                  <a:tcPr marT="0" marB="0" marR="0" marL="0">
                    <a:solidFill>
                      <a:srgbClr val="E7E7E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Cheese, butter</a:t>
                      </a:r>
                      <a:endParaRPr/>
                    </a:p>
                  </a:txBody>
                  <a:tcPr marT="0" marB="0" marR="0" marL="0">
                    <a:solidFill>
                      <a:srgbClr val="E7E7E7"/>
                    </a:solidFill>
                  </a:tcPr>
                </a:tc>
              </a:tr>
              <a:tr h="482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Solid in gas</a:t>
                      </a:r>
                      <a:endParaRPr/>
                    </a:p>
                  </a:txBody>
                  <a:tcPr marT="0" marB="0" marR="0" marL="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Smoke</a:t>
                      </a:r>
                      <a:endParaRPr/>
                    </a:p>
                  </a:txBody>
                  <a:tcPr marT="0" marB="0" marR="0" marL="0">
                    <a:solidFill>
                      <a:schemeClr val="lt1"/>
                    </a:solidFill>
                  </a:tcPr>
                </a:tc>
              </a:tr>
              <a:tr h="482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Solid in liquid</a:t>
                      </a:r>
                      <a:endParaRPr/>
                    </a:p>
                  </a:txBody>
                  <a:tcPr marT="0" marB="0" marR="0" marL="0">
                    <a:solidFill>
                      <a:srgbClr val="E7E7E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Jelly</a:t>
                      </a:r>
                      <a:endParaRPr/>
                    </a:p>
                  </a:txBody>
                  <a:tcPr marT="0" marB="0" marR="0" marL="0">
                    <a:solidFill>
                      <a:srgbClr val="E7E7E7"/>
                    </a:solidFill>
                  </a:tcPr>
                </a:tc>
              </a:tr>
              <a:tr h="482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Solid in solid</a:t>
                      </a:r>
                      <a:endParaRPr/>
                    </a:p>
                  </a:txBody>
                  <a:tcPr marT="0" marB="0" marR="0" marL="0"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Dried paint</a:t>
                      </a:r>
                      <a:endParaRPr/>
                    </a:p>
                  </a:txBody>
                  <a:tcPr marT="0" marB="0" marR="0" marL="0"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217" name="Google Shape;217;p27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pic>
        <p:nvPicPr>
          <p:cNvPr descr="6202-almarai" id="218" name="Google Shape;218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67600" y="1600200"/>
            <a:ext cx="1414462" cy="2057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File:Mayonnaise Jar 550x900.JPG" id="219" name="Google Shape;219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15200" y="3886200"/>
            <a:ext cx="1371600" cy="22447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lood%20transfusion%20pic" id="220" name="Google Shape;220;p2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353050" y="4267200"/>
            <a:ext cx="2114550" cy="16922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ms\Desktop\download.jpg" id="221" name="Google Shape;221;p2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562600" y="1524000"/>
            <a:ext cx="1676400" cy="1685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8"/>
          <p:cNvSpPr txBox="1"/>
          <p:nvPr>
            <p:ph type="title"/>
          </p:nvPr>
        </p:nvSpPr>
        <p:spPr>
          <a:xfrm>
            <a:off x="685800" y="228600"/>
            <a:ext cx="8229600" cy="912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Comparison Between Solutions, Colloids, and Suspensions</a:t>
            </a:r>
            <a:endParaRPr/>
          </a:p>
        </p:txBody>
      </p:sp>
      <p:pic>
        <p:nvPicPr>
          <p:cNvPr id="227" name="Google Shape;227;p28"/>
          <p:cNvPicPr preferRelativeResize="0"/>
          <p:nvPr>
            <p:ph idx="4294967295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5325" y="1584325"/>
            <a:ext cx="7839075" cy="4835525"/>
          </a:xfrm>
          <a:prstGeom prst="rect">
            <a:avLst/>
          </a:prstGeom>
          <a:noFill/>
          <a:ln>
            <a:noFill/>
          </a:ln>
        </p:spPr>
      </p:pic>
      <p:sp>
        <p:nvSpPr>
          <p:cNvPr id="228" name="Google Shape;228;p28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9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234" name="Google Shape;234;p29"/>
          <p:cNvSpPr txBox="1"/>
          <p:nvPr/>
        </p:nvSpPr>
        <p:spPr>
          <a:xfrm>
            <a:off x="1219200" y="2514600"/>
            <a:ext cx="63246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End of Lecture  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8"/>
          <p:cNvSpPr txBox="1"/>
          <p:nvPr>
            <p:ph type="title"/>
          </p:nvPr>
        </p:nvSpPr>
        <p:spPr>
          <a:xfrm>
            <a:off x="914400" y="277812"/>
            <a:ext cx="7772400" cy="5603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i="1" lang="en-US" sz="4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Solubility</a:t>
            </a:r>
            <a:endParaRPr/>
          </a:p>
        </p:txBody>
      </p:sp>
      <p:sp>
        <p:nvSpPr>
          <p:cNvPr id="140" name="Google Shape;140;p18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141" name="Google Shape;141;p18"/>
          <p:cNvSpPr txBox="1"/>
          <p:nvPr/>
        </p:nvSpPr>
        <p:spPr>
          <a:xfrm>
            <a:off x="533400" y="914400"/>
            <a:ext cx="8305800" cy="5848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03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40000"/>
              </a:buClr>
              <a:buSzPts val="3200"/>
              <a:buFont typeface="Noto Sans Symbols"/>
              <a:buChar char="❑"/>
            </a:pPr>
            <a:r>
              <a:rPr b="0" i="0" lang="en-US" sz="3200" u="non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3200" u="non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Solubility: </a:t>
            </a:r>
            <a:r>
              <a:rPr b="1" i="0" lang="en-US" sz="28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the maximum amount of a solute that dissolves in a given amount of solvent at a given temperature.</a:t>
            </a:r>
            <a:endParaRPr/>
          </a:p>
          <a:p>
            <a:pPr indent="-1651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oto Sans Symbols"/>
              <a:buChar char="✓"/>
            </a:pPr>
            <a:r>
              <a:rPr b="0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Solubility is </a:t>
            </a:r>
            <a:r>
              <a:rPr b="1" i="0" lang="en-US" sz="2600" u="none">
                <a:solidFill>
                  <a:srgbClr val="FF5858"/>
                </a:solidFill>
                <a:latin typeface="Arial"/>
                <a:ea typeface="Arial"/>
                <a:cs typeface="Arial"/>
                <a:sym typeface="Arial"/>
              </a:rPr>
              <a:t>a physical </a:t>
            </a:r>
            <a:r>
              <a:rPr b="1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constant.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oto Sans Symbols"/>
              <a:buNone/>
            </a:pPr>
            <a:r>
              <a:t/>
            </a:r>
            <a:endParaRPr b="1" i="0" sz="26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51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oto Sans Symbols"/>
              <a:buChar char="✓"/>
            </a:pPr>
            <a:r>
              <a:rPr b="1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When one substance (solute) dissolves in another (solvent) it is said to be </a:t>
            </a:r>
            <a:r>
              <a:rPr b="1" i="0" lang="en-US" sz="2600" u="non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soluble</a:t>
            </a:r>
            <a:r>
              <a:rPr b="1" i="0" lang="en-US" sz="2600" u="none">
                <a:solidFill>
                  <a:srgbClr val="AD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(e.g., table salt or table sugar in water).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oto Sans Symbols"/>
              <a:buNone/>
            </a:pPr>
            <a:r>
              <a:t/>
            </a:r>
            <a:endParaRPr b="1" i="0" sz="26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51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oto Sans Symbols"/>
              <a:buChar char="✓"/>
            </a:pPr>
            <a:r>
              <a:rPr b="1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When one substance does not dissolve in another it is said to be </a:t>
            </a:r>
            <a:r>
              <a:rPr b="1" i="0" lang="en-US" sz="2600" u="non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insoluble</a:t>
            </a:r>
            <a:r>
              <a:rPr b="1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(e.g., sand in H</a:t>
            </a:r>
            <a:r>
              <a:rPr b="1" baseline="-25000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O).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oto Sans Symbols"/>
              <a:buNone/>
            </a:pPr>
            <a:r>
              <a:t/>
            </a:r>
            <a:endParaRPr b="1" i="0" sz="26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51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oto Sans Symbols"/>
              <a:buChar char="✓"/>
            </a:pPr>
            <a:r>
              <a:rPr b="1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If both the solvent and solute are liquids the terms </a:t>
            </a:r>
            <a:r>
              <a:rPr b="1" i="0" lang="en-US" sz="2600" u="non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miscible/immiscible </a:t>
            </a:r>
            <a:r>
              <a:rPr b="1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are used.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9"/>
          <p:cNvSpPr txBox="1"/>
          <p:nvPr>
            <p:ph type="title"/>
          </p:nvPr>
        </p:nvSpPr>
        <p:spPr>
          <a:xfrm>
            <a:off x="609600" y="27781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Factors Affecting Solubility</a:t>
            </a:r>
            <a:br>
              <a:rPr b="1" i="0" lang="en-US" sz="4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</a:t>
            </a:r>
            <a:r>
              <a:rPr b="1" i="0" lang="en-US" sz="36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Nature of solute/solvent</a:t>
            </a:r>
            <a:endParaRPr/>
          </a:p>
        </p:txBody>
      </p:sp>
      <p:sp>
        <p:nvSpPr>
          <p:cNvPr id="147" name="Google Shape;147;p19"/>
          <p:cNvSpPr txBox="1"/>
          <p:nvPr>
            <p:ph idx="1" type="body"/>
          </p:nvPr>
        </p:nvSpPr>
        <p:spPr>
          <a:xfrm>
            <a:off x="228600" y="1524000"/>
            <a:ext cx="8610600" cy="46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Noto Sans Symbols"/>
              <a:buChar char="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rule is </a:t>
            </a:r>
            <a:r>
              <a:rPr b="1" i="1" lang="en-US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“like dissolves like”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-514350" lvl="0" marL="514350" marR="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Polar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compounds dissolve in </a:t>
            </a:r>
            <a:r>
              <a:rPr b="1" i="0" lang="en-US" sz="2800" u="none" cap="none" strike="noStrik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polar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compounds </a:t>
            </a:r>
            <a:r>
              <a:rPr b="1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(e.g., C</a:t>
            </a:r>
            <a:r>
              <a:rPr b="1" baseline="-25000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r>
              <a:rPr b="1" baseline="-25000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b="1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OH or C</a:t>
            </a:r>
            <a:r>
              <a:rPr b="1" baseline="-25000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  <a:r>
              <a:rPr b="1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r>
              <a:rPr b="1" baseline="-25000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22</a:t>
            </a:r>
            <a:r>
              <a:rPr b="1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r>
              <a:rPr b="1" baseline="-25000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11 </a:t>
            </a:r>
            <a:r>
              <a:rPr b="1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in H</a:t>
            </a:r>
            <a:r>
              <a:rPr b="1" baseline="-25000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O)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-514350" lvl="0" marL="514350" marR="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Nonpolar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compounds dissolve in </a:t>
            </a:r>
            <a:r>
              <a:rPr b="1" i="0" lang="en-US" sz="2800" u="none" cap="none" strike="noStrik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nonpolar 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compounds </a:t>
            </a:r>
            <a:r>
              <a:rPr b="1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(e.g., C</a:t>
            </a:r>
            <a:r>
              <a:rPr b="1" baseline="-25000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r>
              <a:rPr b="1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r>
              <a:rPr b="1" baseline="-25000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r>
              <a:rPr b="1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 in CCl</a:t>
            </a:r>
            <a:r>
              <a:rPr b="1" baseline="-25000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b="1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-514350" lvl="0" marL="514350" marR="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Most</a:t>
            </a:r>
            <a:r>
              <a:rPr b="1" i="0" lang="en-US" sz="2800" u="none" cap="none" strike="noStrik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 ionic 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compounds </a:t>
            </a:r>
            <a:r>
              <a:rPr b="1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(e.g., NaCl) 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dissolve in </a:t>
            </a:r>
            <a:r>
              <a:rPr b="1" i="0" lang="en-US" sz="2800" u="none" cap="none" strike="noStrik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water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dissociation into their ions.</a:t>
            </a:r>
            <a:endParaRPr b="1" i="0" sz="28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marR="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Small covalent 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compounds that can hydrogen bond dissolve in water </a:t>
            </a:r>
            <a:r>
              <a:rPr b="1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(e.g., NH</a:t>
            </a:r>
            <a:r>
              <a:rPr b="1" baseline="-25000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b="1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 in H</a:t>
            </a:r>
            <a:r>
              <a:rPr b="1" baseline="-25000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O)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-354330" lvl="0" marL="5143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19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0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</a:t>
            </a:r>
            <a:r>
              <a:rPr b="1" i="0" lang="en-US" sz="36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Temperature </a:t>
            </a:r>
            <a:endParaRPr/>
          </a:p>
        </p:txBody>
      </p:sp>
      <p:sp>
        <p:nvSpPr>
          <p:cNvPr id="154" name="Google Shape;154;p20"/>
          <p:cNvSpPr txBox="1"/>
          <p:nvPr>
            <p:ph idx="1" type="body"/>
          </p:nvPr>
        </p:nvSpPr>
        <p:spPr>
          <a:xfrm>
            <a:off x="0" y="1524000"/>
            <a:ext cx="51054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AutoNum type="alphaLcPeriod"/>
            </a:pPr>
            <a:r>
              <a:rPr b="1" i="1" lang="en-US" sz="2400" u="sng">
                <a:solidFill>
                  <a:srgbClr val="FF5858"/>
                </a:solidFill>
                <a:latin typeface="Arial"/>
                <a:ea typeface="Arial"/>
                <a:cs typeface="Arial"/>
                <a:sym typeface="Arial"/>
              </a:rPr>
              <a:t>Solids or liquids in liquids: 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t/>
            </a:r>
            <a:endParaRPr b="1" i="1" sz="2800" u="sng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Char char="■"/>
            </a:pP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Solubility </a:t>
            </a:r>
            <a:r>
              <a:rPr b="1" i="0" lang="en-US" sz="20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increases</a:t>
            </a: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with increasing temperature.</a:t>
            </a:r>
            <a:endParaRPr/>
          </a:p>
          <a:p>
            <a:pPr indent="-3429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None/>
            </a:pPr>
            <a:r>
              <a:t/>
            </a:r>
            <a:endParaRPr b="1" i="0" sz="20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Char char="■"/>
            </a:pP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000" u="none">
                <a:solidFill>
                  <a:srgbClr val="7F0000"/>
                </a:solidFill>
                <a:latin typeface="Arial"/>
                <a:ea typeface="Arial"/>
                <a:cs typeface="Arial"/>
                <a:sym typeface="Arial"/>
              </a:rPr>
              <a:t>MOST</a:t>
            </a: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salts have greater solubility in hot water.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None/>
            </a:pPr>
            <a:r>
              <a:t/>
            </a:r>
            <a:endParaRPr b="1" i="0" sz="20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Char char="■"/>
            </a:pP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000" u="none">
                <a:solidFill>
                  <a:srgbClr val="7F0000"/>
                </a:solidFill>
                <a:latin typeface="Arial"/>
                <a:ea typeface="Arial"/>
                <a:cs typeface="Arial"/>
                <a:sym typeface="Arial"/>
              </a:rPr>
              <a:t>A FEW </a:t>
            </a: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salts become less soluble with increasing temperature.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</p:txBody>
      </p:sp>
      <p:sp>
        <p:nvSpPr>
          <p:cNvPr id="155" name="Google Shape;155;p20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pic>
        <p:nvPicPr>
          <p:cNvPr id="156" name="Google Shape;156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57800" y="1524000"/>
            <a:ext cx="3505200" cy="5029200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20"/>
          <p:cNvSpPr/>
          <p:nvPr/>
        </p:nvSpPr>
        <p:spPr>
          <a:xfrm>
            <a:off x="4648200" y="2286000"/>
            <a:ext cx="228600" cy="685800"/>
          </a:xfrm>
          <a:prstGeom prst="upArrow">
            <a:avLst>
              <a:gd fmla="val 36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95956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5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5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5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5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5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5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5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5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1"/>
          <p:cNvSpPr txBox="1"/>
          <p:nvPr>
            <p:ph idx="1" type="body"/>
          </p:nvPr>
        </p:nvSpPr>
        <p:spPr>
          <a:xfrm>
            <a:off x="685800" y="1600200"/>
            <a:ext cx="80010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40000"/>
              </a:buClr>
              <a:buSzPts val="2520"/>
              <a:buFont typeface="Noto Sans Symbols"/>
              <a:buChar char="❑"/>
            </a:pPr>
            <a:r>
              <a:rPr b="1" i="0" lang="en-US" sz="2800" u="non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 Example: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solution containing 71.3 g of NH</a:t>
            </a:r>
            <a:r>
              <a:rPr b="0" baseline="-2500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 in 100 g of water at 90 °C will be saturated.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the temperature drops to 20 °C, the saturation level of NH</a:t>
            </a:r>
            <a:r>
              <a:rPr b="0" baseline="-2500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 drops to 37.2 g. 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Therefore, 24.1 g of NH</a:t>
            </a:r>
            <a:r>
              <a:rPr b="0" baseline="-2500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 will precipitate.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Noto Sans Symbols"/>
              <a:buChar char="❑"/>
            </a:pPr>
            <a:r>
              <a:rPr b="1" i="0" lang="en-US" sz="2800" u="none" cap="none" strike="noStrik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 Crystallization: 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purify a solid, chemists often make a saturated soln of it at high temperature; when it cools, the precipitated solid will have much less impurity than before. </a:t>
            </a:r>
            <a:r>
              <a:rPr b="1" i="0" lang="en-US" sz="2800" u="none" cap="none" strike="noStrike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t/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21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164" name="Google Shape;164;p21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Temperature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6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6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6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6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6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2"/>
          <p:cNvSpPr txBox="1"/>
          <p:nvPr>
            <p:ph idx="1" type="body"/>
          </p:nvPr>
        </p:nvSpPr>
        <p:spPr>
          <a:xfrm>
            <a:off x="609600" y="1295400"/>
            <a:ext cx="79248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rPr b="1" i="0" lang="en-US" sz="2800" u="non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b. </a:t>
            </a:r>
            <a:r>
              <a:rPr b="1" i="0" lang="en-US" sz="2800" u="sng">
                <a:solidFill>
                  <a:srgbClr val="FF5858"/>
                </a:solidFill>
                <a:latin typeface="Arial"/>
                <a:ea typeface="Arial"/>
                <a:cs typeface="Arial"/>
                <a:sym typeface="Arial"/>
              </a:rPr>
              <a:t>Gases in liquids: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D0D0D"/>
              </a:buClr>
              <a:buSzPts val="2160"/>
              <a:buFont typeface="Noto Sans Symbols"/>
              <a:buChar char="❑"/>
            </a:pPr>
            <a:r>
              <a:rPr b="1" i="0" lang="en-US" sz="2400" u="none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Solubility </a:t>
            </a:r>
            <a:r>
              <a:rPr b="1" i="0" lang="en-US" sz="2400" u="none">
                <a:solidFill>
                  <a:srgbClr val="FF5858"/>
                </a:solidFill>
                <a:latin typeface="Arial"/>
                <a:ea typeface="Arial"/>
                <a:cs typeface="Arial"/>
                <a:sym typeface="Arial"/>
              </a:rPr>
              <a:t>decreases</a:t>
            </a:r>
            <a:r>
              <a:rPr b="1" i="0" lang="en-US" sz="2400" u="none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 with increasing temperature.</a:t>
            </a:r>
            <a:endParaRPr/>
          </a:p>
        </p:txBody>
      </p:sp>
      <p:sp>
        <p:nvSpPr>
          <p:cNvPr id="170" name="Google Shape;170;p22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171" name="Google Shape;171;p22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Temperature </a:t>
            </a:r>
            <a:endParaRPr/>
          </a:p>
        </p:txBody>
      </p:sp>
      <p:pic>
        <p:nvPicPr>
          <p:cNvPr id="172" name="Google Shape;172;p22"/>
          <p:cNvPicPr preferRelativeResize="0"/>
          <p:nvPr/>
        </p:nvPicPr>
        <p:blipFill rotWithShape="1">
          <a:blip r:embed="rId3">
            <a:alphaModFix/>
          </a:blip>
          <a:srcRect b="12997" l="2246" r="2999" t="12998"/>
          <a:stretch/>
        </p:blipFill>
        <p:spPr>
          <a:xfrm>
            <a:off x="2895600" y="2524125"/>
            <a:ext cx="5791200" cy="3952875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22"/>
          <p:cNvSpPr/>
          <p:nvPr/>
        </p:nvSpPr>
        <p:spPr>
          <a:xfrm>
            <a:off x="8382000" y="1676400"/>
            <a:ext cx="381000" cy="7620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95956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6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6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ttp://i108.photobucket.com/albums/n10/OMFG_JENNA/Thermal%20Pollution/th_china-pollution-prob-001.jpg" id="178" name="Google Shape;178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19562" y="2590800"/>
            <a:ext cx="4719637" cy="3536950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23"/>
          <p:cNvSpPr txBox="1"/>
          <p:nvPr>
            <p:ph idx="1" type="body"/>
          </p:nvPr>
        </p:nvSpPr>
        <p:spPr>
          <a:xfrm>
            <a:off x="457200" y="1600200"/>
            <a:ext cx="36576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40000"/>
              </a:buClr>
              <a:buSzPts val="2520"/>
              <a:buFont typeface="Noto Sans Symbols"/>
              <a:buChar char="❑"/>
            </a:pPr>
            <a:r>
              <a:rPr b="1" i="1" lang="en-US" sz="2800" u="non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Thermal Pollution: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rPr b="1" i="0" lang="en-US" sz="2800" u="none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When the temperature of water increases, because of output from, e.g., a power plant, O</a:t>
            </a:r>
            <a:r>
              <a:rPr b="1" baseline="-25000" i="0" lang="en-US" sz="2800" u="none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2800" u="none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 solubility decreases and may become so low that fish die.</a:t>
            </a:r>
            <a:endParaRPr b="1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t/>
            </a:r>
            <a:endParaRPr b="1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23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4"/>
          <p:cNvSpPr txBox="1"/>
          <p:nvPr>
            <p:ph idx="1" type="body"/>
          </p:nvPr>
        </p:nvSpPr>
        <p:spPr>
          <a:xfrm>
            <a:off x="0" y="1524000"/>
            <a:ext cx="4953000" cy="198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0987" lvl="0" marL="28098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D0D0D"/>
              </a:buClr>
              <a:buSzPts val="2160"/>
              <a:buFont typeface="Noto Sans Symbols"/>
              <a:buChar char="❑"/>
            </a:pPr>
            <a:r>
              <a:rPr b="0" i="0" lang="en-US" sz="2400" u="sng">
                <a:solidFill>
                  <a:srgbClr val="FF5858"/>
                </a:solidFill>
                <a:latin typeface="Arial"/>
                <a:ea typeface="Arial"/>
                <a:cs typeface="Arial"/>
                <a:sym typeface="Arial"/>
              </a:rPr>
              <a:t>Liquids and solids</a:t>
            </a:r>
            <a:endParaRPr/>
          </a:p>
          <a:p>
            <a:pPr indent="-280987" lvl="0" marL="280987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D0D0D"/>
              </a:buClr>
              <a:buSzPts val="2160"/>
              <a:buFont typeface="Noto Sans Symbols"/>
              <a:buChar char="❑"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Pressure has </a:t>
            </a:r>
            <a:r>
              <a:rPr b="0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little effect 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 the solubility of </a:t>
            </a:r>
            <a:r>
              <a:rPr b="0" i="0" lang="en-US" sz="2400" u="none">
                <a:solidFill>
                  <a:srgbClr val="FF5858"/>
                </a:solidFill>
                <a:latin typeface="Arial"/>
                <a:ea typeface="Arial"/>
                <a:cs typeface="Arial"/>
                <a:sym typeface="Arial"/>
              </a:rPr>
              <a:t>liquids and solids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  <p:sp>
        <p:nvSpPr>
          <p:cNvPr id="186" name="Google Shape;186;p24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187" name="Google Shape;187;p24"/>
          <p:cNvSpPr txBox="1"/>
          <p:nvPr>
            <p:ph type="title"/>
          </p:nvPr>
        </p:nvSpPr>
        <p:spPr>
          <a:xfrm>
            <a:off x="9144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5858"/>
              </a:buClr>
              <a:buSzPts val="3600"/>
              <a:buFont typeface="Arial"/>
              <a:buNone/>
            </a:pPr>
            <a:r>
              <a:rPr b="1" i="0" lang="en-US" sz="3600" u="sng" cap="none" strike="noStrike">
                <a:solidFill>
                  <a:srgbClr val="FF5858"/>
                </a:solidFill>
                <a:latin typeface="Arial"/>
                <a:ea typeface="Arial"/>
                <a:cs typeface="Arial"/>
                <a:sym typeface="Arial"/>
              </a:rPr>
              <a:t>3. Pressure </a:t>
            </a:r>
            <a:endParaRPr/>
          </a:p>
        </p:txBody>
      </p:sp>
      <p:pic>
        <p:nvPicPr>
          <p:cNvPr id="188" name="Google Shape;188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0" y="1524000"/>
            <a:ext cx="3505200" cy="4419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pic>
      <p:sp>
        <p:nvSpPr>
          <p:cNvPr id="189" name="Google Shape;189;p24"/>
          <p:cNvSpPr txBox="1"/>
          <p:nvPr/>
        </p:nvSpPr>
        <p:spPr>
          <a:xfrm>
            <a:off x="0" y="3048000"/>
            <a:ext cx="5181600" cy="2678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524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5858"/>
              </a:buClr>
              <a:buSzPts val="2400"/>
              <a:buFont typeface="Noto Sans Symbols"/>
              <a:buChar char="❑"/>
            </a:pPr>
            <a:r>
              <a:rPr b="1" i="0" lang="en-US" sz="2400" u="sng">
                <a:solidFill>
                  <a:srgbClr val="FF5858"/>
                </a:solidFill>
                <a:latin typeface="Arial"/>
                <a:ea typeface="Arial"/>
                <a:cs typeface="Arial"/>
                <a:sym typeface="Arial"/>
              </a:rPr>
              <a:t>Gases</a:t>
            </a:r>
            <a:endParaRPr/>
          </a:p>
          <a:p>
            <a:pPr indent="-1524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40000"/>
              </a:buClr>
              <a:buSzPts val="2400"/>
              <a:buFont typeface="Noto Sans Symbols"/>
              <a:buChar char="❑"/>
            </a:pPr>
            <a:r>
              <a:rPr b="1" i="0" lang="en-US" sz="2400" u="non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 Henry’s Law: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solubility (S</a:t>
            </a:r>
            <a:r>
              <a:rPr b="0" baseline="-2500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of a gas in a liquid is directly proportional to the pressure (P</a:t>
            </a:r>
            <a:r>
              <a:rPr b="0" baseline="-2500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);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40000"/>
              </a:buClr>
              <a:buSzPts val="2400"/>
              <a:buFont typeface="Arial"/>
              <a:buNone/>
            </a:pPr>
            <a:r>
              <a:rPr b="1" i="1" lang="en-US" sz="2400" u="non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     S</a:t>
            </a:r>
            <a:r>
              <a:rPr b="1" baseline="-25000" i="0" lang="en-US" sz="2400" u="none">
                <a:solidFill>
                  <a:srgbClr val="7F0000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r>
              <a:rPr b="1" i="1" lang="en-US" sz="2400" u="non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 = kP</a:t>
            </a:r>
            <a:r>
              <a:rPr b="1" baseline="-25000" i="0" lang="en-US" sz="2400" u="none">
                <a:solidFill>
                  <a:srgbClr val="7F0000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b="0" i="0" lang="en-US" sz="2400" u="non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constant.</a:t>
            </a:r>
            <a:endParaRPr/>
          </a:p>
        </p:txBody>
      </p:sp>
      <p:pic>
        <p:nvPicPr>
          <p:cNvPr id="190" name="Google Shape;190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500312" y="6297612"/>
            <a:ext cx="1246187" cy="280987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24"/>
          <p:cNvSpPr/>
          <p:nvPr/>
        </p:nvSpPr>
        <p:spPr>
          <a:xfrm>
            <a:off x="3810000" y="3276600"/>
            <a:ext cx="762000" cy="609600"/>
          </a:xfrm>
          <a:prstGeom prst="upArrow">
            <a:avLst>
              <a:gd fmla="val 108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95956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8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8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8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8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8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5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Colloids</a:t>
            </a:r>
            <a:endParaRPr/>
          </a:p>
        </p:txBody>
      </p:sp>
      <p:sp>
        <p:nvSpPr>
          <p:cNvPr id="197" name="Google Shape;197;p25"/>
          <p:cNvSpPr txBox="1"/>
          <p:nvPr>
            <p:ph idx="1" type="body"/>
          </p:nvPr>
        </p:nvSpPr>
        <p:spPr>
          <a:xfrm>
            <a:off x="685800" y="1600200"/>
            <a:ext cx="80010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160"/>
              <a:buFont typeface="Noto Sans Symbols"/>
              <a:buChar char="❑"/>
            </a:pPr>
            <a:r>
              <a:rPr b="0" i="0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8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Are homogeneous mixtures containing particles ranging from 1 to 1000 nm.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160"/>
              <a:buFont typeface="Noto Sans Symbols"/>
              <a:buChar char="❑"/>
            </a:pPr>
            <a:r>
              <a:rPr b="1" i="0" lang="en-US" sz="2400" u="none">
                <a:solidFill>
                  <a:srgbClr val="AD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1" i="0" lang="en-US" sz="2400" u="sng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Characteristics of colloidal systems: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160"/>
              <a:buFont typeface="Times New Roman"/>
              <a:buAutoNum type="arabicPeriod"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They scatter light and therefore appear turbid, cloudy, or milky.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160"/>
              <a:buFont typeface="Times New Roman"/>
              <a:buAutoNum type="arabicPeriod"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They form stable dispersions; i.e., they do not form separate phases that settle out.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160"/>
              <a:buFont typeface="Noto Sans Symbols"/>
              <a:buChar char="❑"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When the size of colloidal particles is &gt;  ̴ 1000 nm, the system is unstable and separates into phases which called </a:t>
            </a:r>
            <a:r>
              <a:rPr b="1" i="0" lang="en-US" sz="2400" u="non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suspension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  <p:sp>
        <p:nvSpPr>
          <p:cNvPr id="198" name="Google Shape;198;p25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1_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