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88825" cy="6858000"/>
  <p:notesSz cx="6858000" cy="9144000"/>
  <p:defaultTextStyle>
    <a:defPPr algn="r" rtl="1"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2496">
          <p15:clr>
            <a:srgbClr val="A4A3A4"/>
          </p15:clr>
        </p15:guide>
        <p15:guide id="3" orient="horz" pos="2880">
          <p15:clr>
            <a:srgbClr val="A4A3A4"/>
          </p15:clr>
        </p15:guide>
        <p15:guide id="4" orient="horz" pos="1056">
          <p15:clr>
            <a:srgbClr val="A4A3A4"/>
          </p15:clr>
        </p15:guide>
        <p15:guide id="5" orient="horz" pos="3888">
          <p15:clr>
            <a:srgbClr val="A4A3A4"/>
          </p15:clr>
        </p15:guide>
        <p15:guide id="6" orient="horz" pos="240">
          <p15:clr>
            <a:srgbClr val="A4A3A4"/>
          </p15:clr>
        </p15:guide>
        <p15:guide id="7" pos="3839">
          <p15:clr>
            <a:srgbClr val="A4A3A4"/>
          </p15:clr>
        </p15:guide>
        <p15:guide id="8" pos="527">
          <p15:clr>
            <a:srgbClr val="A4A3A4"/>
          </p15:clr>
        </p15:guide>
        <p15:guide id="9" pos="815">
          <p15:clr>
            <a:srgbClr val="A4A3A4"/>
          </p15:clr>
        </p15:guide>
        <p15:guide id="10" pos="6863">
          <p15:clr>
            <a:srgbClr val="A4A3A4"/>
          </p15:clr>
        </p15:guide>
        <p15:guide id="11" pos="6143">
          <p15:clr>
            <a:srgbClr val="A4A3A4"/>
          </p15:clr>
        </p15:guide>
        <p15:guide id="12" pos="470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FD69"/>
    <a:srgbClr val="C6F99F"/>
    <a:srgbClr val="99FFCC"/>
    <a:srgbClr val="CC3300"/>
    <a:srgbClr val="FFFF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544" autoAdjust="0"/>
    <p:restoredTop sz="94482" autoAdjust="0"/>
  </p:normalViewPr>
  <p:slideViewPr>
    <p:cSldViewPr>
      <p:cViewPr varScale="1">
        <p:scale>
          <a:sx n="82" d="100"/>
          <a:sy n="82" d="100"/>
        </p:scale>
        <p:origin x="149" y="96"/>
      </p:cViewPr>
      <p:guideLst>
        <p:guide orient="horz" pos="2160"/>
        <p:guide orient="horz" pos="2496"/>
        <p:guide orient="horz" pos="2880"/>
        <p:guide orient="horz" pos="1056"/>
        <p:guide orient="horz" pos="3888"/>
        <p:guide orient="horz" pos="240"/>
        <p:guide pos="3839"/>
        <p:guide pos="527"/>
        <p:guide pos="815"/>
        <p:guide pos="6863"/>
        <p:guide pos="6143"/>
        <p:guide pos="470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3774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rtl="1"/>
            <a:endParaRPr lang="ar-SA" dirty="0">
              <a:latin typeface="Tahoma (العناوين)"/>
            </a:endParaRP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l" rtl="1"/>
            <a:fld id="{F55B1E56-95E4-47BB-A553-911B2B6410F8}" type="uaqdatetime1">
              <a:rPr lang="ar-SA" smtClean="0">
                <a:latin typeface="Tahoma (العناوين)"/>
              </a:rPr>
              <a:pPr algn="l" rtl="1"/>
              <a:t>19/03/44</a:t>
            </a:fld>
            <a:endParaRPr lang="ar-SA" dirty="0">
              <a:latin typeface="Tahoma (العناوين)"/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rtl="1"/>
            <a:endParaRPr lang="ar-SA" dirty="0">
              <a:latin typeface="Tahoma (العناوين)"/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l" rtl="1"/>
            <a:fld id="{9C567D4A-04CB-4EDF-8FB1-342A02FC8EC5}" type="slidenum">
              <a:rPr lang="ar-SA">
                <a:latin typeface="Tahoma (العناوين)"/>
              </a:rPr>
              <a:pPr algn="l" rtl="1"/>
              <a:t>‹#›</a:t>
            </a:fld>
            <a:endParaRPr lang="ar-SA" dirty="0">
              <a:latin typeface="Tahoma (العناوين)"/>
            </a:endParaRPr>
          </a:p>
        </p:txBody>
      </p:sp>
    </p:spTree>
    <p:extLst>
      <p:ext uri="{BB962C8B-B14F-4D97-AF65-F5344CB8AC3E}">
        <p14:creationId xmlns:p14="http://schemas.microsoft.com/office/powerpoint/2010/main" val="1580125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>
                <a:latin typeface="Tahoma (العناوين)"/>
              </a:defRPr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>
              <a:defRPr sz="1200">
                <a:latin typeface="Tahoma (العناوين)"/>
              </a:defRPr>
            </a:lvl1pPr>
          </a:lstStyle>
          <a:p>
            <a:fld id="{A2079618-F4C6-4F5A-ACD9-4BE35B5DB3FA}" type="uaqdatetime1">
              <a:rPr lang="ar-SA" smtClean="0"/>
              <a:pPr/>
              <a:t>19/03/44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ar-SA" noProof="0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ar-SA" noProof="0" dirty="0"/>
              <a:t>انقر لتحرير أنماط النص الرئيسي</a:t>
            </a:r>
          </a:p>
          <a:p>
            <a:pPr lvl="1" rtl="1"/>
            <a:r>
              <a:rPr lang="ar-SA" noProof="0" dirty="0"/>
              <a:t>المستوى الثاني</a:t>
            </a:r>
          </a:p>
          <a:p>
            <a:pPr lvl="2" rtl="1"/>
            <a:r>
              <a:rPr lang="ar-SA" noProof="0" dirty="0"/>
              <a:t>المستوى الثالث</a:t>
            </a:r>
          </a:p>
          <a:p>
            <a:pPr lvl="3" rtl="1"/>
            <a:r>
              <a:rPr lang="ar-SA" noProof="0" dirty="0"/>
              <a:t>المستوى الرابع</a:t>
            </a:r>
          </a:p>
          <a:p>
            <a:pPr lvl="4" rtl="1"/>
            <a:r>
              <a:rPr lang="ar-SA" noProof="0" dirty="0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>
                <a:latin typeface="Tahoma (العناوين)"/>
              </a:defRPr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>
              <a:defRPr sz="1200">
                <a:latin typeface="Tahoma (العناوين)"/>
              </a:defRPr>
            </a:lvl1pPr>
          </a:lstStyle>
          <a:p>
            <a:fld id="{2E61351F-DBB1-4664-ADA9-83BC7CB8848D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4236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Tahoma (العناوين)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latin typeface="Tahoma (العناوين)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ar-SA" smtClean="0"/>
              <a:pPr/>
              <a:t>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334471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latin typeface="Tahoma (العناوين)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ar-SA" smtClean="0"/>
              <a:pPr/>
              <a:t>10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54188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latin typeface="Tahoma (العناوين)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ar-SA" smtClean="0"/>
              <a:pPr/>
              <a:t>2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32799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latin typeface="Tahoma (العناوين)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ar-SA" smtClean="0"/>
              <a:pPr/>
              <a:t>3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17656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latin typeface="Tahoma (العناوين)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ar-SA" smtClean="0"/>
              <a:pPr/>
              <a:t>4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35615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latin typeface="Tahoma (العناوين)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ar-SA" smtClean="0"/>
              <a:pPr/>
              <a:t>5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36886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latin typeface="Tahoma (العناوين)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ar-SA" smtClean="0"/>
              <a:pPr/>
              <a:t>6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83600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latin typeface="Tahoma (العناوين)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ar-SA" smtClean="0"/>
              <a:pPr/>
              <a:t>7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58427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latin typeface="Tahoma (العناوين)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ar-SA" smtClean="0"/>
              <a:pPr/>
              <a:t>8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800846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latin typeface="Tahoma (العناوين)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ar-SA" smtClean="0"/>
              <a:pPr/>
              <a:t>9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48856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ctrTitle"/>
          </p:nvPr>
        </p:nvSpPr>
        <p:spPr>
          <a:xfrm>
            <a:off x="2436811" y="990600"/>
            <a:ext cx="8458200" cy="3200400"/>
          </a:xfrm>
        </p:spPr>
        <p:txBody>
          <a:bodyPr rtlCol="1">
            <a:normAutofit/>
          </a:bodyPr>
          <a:lstStyle>
            <a:lvl1pPr algn="r" rtl="1">
              <a:defRPr sz="6000"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العنوان الفرعي 2"/>
          <p:cNvSpPr>
            <a:spLocks noGrp="1"/>
          </p:cNvSpPr>
          <p:nvPr>
            <p:ph type="subTitle" idx="1"/>
          </p:nvPr>
        </p:nvSpPr>
        <p:spPr>
          <a:xfrm>
            <a:off x="2436812" y="4267200"/>
            <a:ext cx="8458200" cy="1371600"/>
          </a:xfrm>
          <a:noFill/>
        </p:spPr>
        <p:txBody>
          <a:bodyPr rtlCol="1">
            <a:normAutofit/>
          </a:bodyPr>
          <a:lstStyle>
            <a:lvl1pPr marL="0" indent="0" algn="r" rtl="1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1"/>
            <a:r>
              <a:rPr lang="ar-SA" noProof="0"/>
              <a:t>انقر لتحرير نمط العنوان الفرعي للشكل الرئيسي</a:t>
            </a:r>
            <a:endParaRPr lang="ar-SA" noProof="0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8072985" y="6356351"/>
            <a:ext cx="2844059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0E502B14-38D3-4C8E-9CE6-0789C19431FE}" type="uaqdatetime1">
              <a:rPr lang="ar-SA" noProof="0" smtClean="0"/>
              <a:t>19/03/44</a:t>
            </a:fld>
            <a:endParaRPr lang="ar-SA" noProof="0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164514" y="6356351"/>
            <a:ext cx="385979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r>
              <a:rPr lang="ar-SA" noProof="0" dirty="0"/>
              <a:t>إضافة تذييل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293541" y="6356351"/>
            <a:ext cx="2844059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1FEFA0A-2F20-4B60-98C6-5FFDA469AA1C}" type="slidenum">
              <a:rPr lang="ar-SA" noProof="0" smtClean="0"/>
              <a:pPr/>
              <a:t>‹#›</a:t>
            </a:fld>
            <a:endParaRPr lang="ar-SA" noProof="0" dirty="0"/>
          </a:p>
        </p:txBody>
      </p:sp>
    </p:spTree>
    <p:extLst>
      <p:ext uri="{BB962C8B-B14F-4D97-AF65-F5344CB8AC3E}">
        <p14:creationId xmlns:p14="http://schemas.microsoft.com/office/powerpoint/2010/main" val="287859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1293812" y="381000"/>
            <a:ext cx="9601200" cy="114300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/>
          </p:nvPr>
        </p:nvSpPr>
        <p:spPr>
          <a:xfrm flipV="1">
            <a:off x="1293812" y="1676400"/>
            <a:ext cx="9601200" cy="4495800"/>
          </a:xfrm>
        </p:spPr>
        <p:txBody>
          <a:bodyPr vert="eaVert"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  <a:lvl6pPr marL="1600200" algn="r" rtl="1">
              <a:defRPr/>
            </a:lvl6pPr>
            <a:lvl7pPr marL="1874520" algn="r" rtl="1">
              <a:defRPr/>
            </a:lvl7pPr>
            <a:lvl8pPr marL="2148840" algn="r" rtl="1">
              <a:defRPr/>
            </a:lvl8pPr>
            <a:lvl9pPr marL="2423160" algn="r" rtl="1">
              <a:defRPr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8072985" y="6356351"/>
            <a:ext cx="2844059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05F004EE-BA49-4D2F-83DA-C8D4F06ACA60}" type="uaqdatetime1">
              <a:rPr lang="ar-SA" noProof="0" smtClean="0"/>
              <a:t>19/03/44</a:t>
            </a:fld>
            <a:endParaRPr lang="ar-SA" noProof="0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164514" y="6356351"/>
            <a:ext cx="385979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r>
              <a:rPr lang="ar-SA" dirty="0"/>
              <a:t>إضافة تذييل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293541" y="6356351"/>
            <a:ext cx="2844059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1FEFA0A-2F20-4B60-98C6-5FFDA469AA1C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8703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عمودي ون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 flipV="1">
            <a:off x="531813" y="381000"/>
            <a:ext cx="1904998" cy="5791200"/>
          </a:xfrm>
        </p:spPr>
        <p:txBody>
          <a:bodyPr vert="eaVert" rtlCol="1"/>
          <a:lstStyle>
            <a:lvl1pPr algn="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/>
          </p:nvPr>
        </p:nvSpPr>
        <p:spPr>
          <a:xfrm flipV="1">
            <a:off x="2589211" y="381000"/>
            <a:ext cx="8305800" cy="5791200"/>
          </a:xfrm>
        </p:spPr>
        <p:txBody>
          <a:bodyPr vert="eaVert"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  <a:lvl6pPr algn="r" rtl="1">
              <a:defRPr/>
            </a:lvl6pPr>
            <a:lvl7pPr algn="r" rtl="1">
              <a:defRPr/>
            </a:lvl7pPr>
            <a:lvl8pPr algn="r" rtl="1">
              <a:defRPr/>
            </a:lvl8pPr>
            <a:lvl9pPr algn="r" rtl="1">
              <a:defRPr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8072985" y="6356351"/>
            <a:ext cx="2844059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86040178-3256-4F9A-8E6D-81CE9A8FD403}" type="uaqdatetime1">
              <a:rPr lang="ar-SA" noProof="0" smtClean="0"/>
              <a:t>19/03/44</a:t>
            </a:fld>
            <a:endParaRPr lang="ar-SA" noProof="0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164514" y="6356351"/>
            <a:ext cx="385979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r>
              <a:rPr lang="ar-SA" dirty="0"/>
              <a:t>إضافة تذييل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293541" y="6356351"/>
            <a:ext cx="2844059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1FEFA0A-2F20-4B60-98C6-5FFDA469AA1C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198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العنوان وال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1293812" y="381000"/>
            <a:ext cx="9601200" cy="114300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93812" y="1676400"/>
            <a:ext cx="9601200" cy="4495800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  <a:lvl6pPr algn="r" rtl="1">
              <a:defRPr/>
            </a:lvl6pPr>
            <a:lvl7pPr algn="r" rtl="1">
              <a:defRPr/>
            </a:lvl7pPr>
            <a:lvl8pPr algn="r" rtl="1">
              <a:defRPr/>
            </a:lvl8pPr>
            <a:lvl9pPr algn="r" rtl="1">
              <a:defRPr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8072985" y="6356351"/>
            <a:ext cx="2844059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42422C36-7C8C-4547-B9B9-100E3DB48C13}" type="uaqdatetime1">
              <a:rPr lang="ar-SA" noProof="0" smtClean="0"/>
              <a:t>19/03/44</a:t>
            </a:fld>
            <a:endParaRPr lang="ar-SA" noProof="0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164514" y="6356351"/>
            <a:ext cx="385979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r>
              <a:rPr lang="ar-SA" dirty="0"/>
              <a:t>إضافة تذييل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293541" y="6356351"/>
            <a:ext cx="2844059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1FEFA0A-2F20-4B60-98C6-5FFDA469AA1C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9449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رأس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2436811" y="2057400"/>
            <a:ext cx="8458201" cy="2666999"/>
          </a:xfrm>
        </p:spPr>
        <p:txBody>
          <a:bodyPr rtlCol="1" anchor="b">
            <a:normAutofit/>
          </a:bodyPr>
          <a:lstStyle>
            <a:lvl1pPr algn="r" rtl="1">
              <a:defRPr sz="4800" b="0" i="0" cap="none" baseline="0"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436811" y="4876800"/>
            <a:ext cx="8458201" cy="1143000"/>
          </a:xfrm>
          <a:noFill/>
        </p:spPr>
        <p:txBody>
          <a:bodyPr rtlCol="1" anchor="t">
            <a:normAutofit/>
          </a:bodyPr>
          <a:lstStyle>
            <a:lvl1pPr marL="0" indent="0" algn="r" rtl="1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r" rtl="1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8072985" y="6356351"/>
            <a:ext cx="2844059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5CCC911C-8560-493E-BB47-F59139B980F5}" type="uaqdatetime1">
              <a:rPr lang="ar-SA" noProof="0" smtClean="0"/>
              <a:t>19/03/44</a:t>
            </a:fld>
            <a:endParaRPr lang="ar-SA" noProof="0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164514" y="6356351"/>
            <a:ext cx="385979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r>
              <a:rPr lang="ar-SA" noProof="0" dirty="0"/>
              <a:t>إضافة تذييل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293541" y="6356351"/>
            <a:ext cx="2844059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1FEFA0A-2F20-4B60-98C6-5FFDA469AA1C}" type="slidenum">
              <a:rPr lang="ar-SA" noProof="0" smtClean="0"/>
              <a:pPr/>
              <a:t>‹#›</a:t>
            </a:fld>
            <a:endParaRPr lang="ar-SA" noProof="0" dirty="0"/>
          </a:p>
        </p:txBody>
      </p:sp>
    </p:spTree>
    <p:extLst>
      <p:ext uri="{BB962C8B-B14F-4D97-AF65-F5344CB8AC3E}">
        <p14:creationId xmlns:p14="http://schemas.microsoft.com/office/powerpoint/2010/main" val="22156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1293812" y="381000"/>
            <a:ext cx="9601200" cy="114300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194997" y="1676400"/>
            <a:ext cx="4700016" cy="4495800"/>
          </a:xfrm>
        </p:spPr>
        <p:txBody>
          <a:bodyPr rtlCol="1">
            <a:normAutofit/>
          </a:bodyPr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 marL="1600200" algn="r" rtl="1">
              <a:defRPr sz="1600"/>
            </a:lvl6pPr>
            <a:lvl7pPr marL="1874520" algn="r" rtl="1">
              <a:defRPr sz="1600"/>
            </a:lvl7pPr>
            <a:lvl8pPr marL="2148840" algn="r" rtl="1">
              <a:defRPr sz="1600"/>
            </a:lvl8pPr>
            <a:lvl9pPr marL="2423160" algn="r" rtl="1">
              <a:defRPr sz="1600"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286775" y="1676401"/>
            <a:ext cx="4700016" cy="4495800"/>
          </a:xfrm>
        </p:spPr>
        <p:txBody>
          <a:bodyPr rtlCol="1">
            <a:normAutofit/>
          </a:bodyPr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 marL="1600200" algn="r" rtl="1">
              <a:defRPr sz="1600"/>
            </a:lvl6pPr>
            <a:lvl7pPr marL="1874520" algn="r" rtl="1">
              <a:defRPr sz="1600"/>
            </a:lvl7pPr>
            <a:lvl8pPr marL="2148840" algn="r" rtl="1">
              <a:defRPr sz="1600"/>
            </a:lvl8pPr>
            <a:lvl9pPr marL="2423160" algn="r" rtl="1">
              <a:defRPr sz="1600"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8072985" y="6356351"/>
            <a:ext cx="2844059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C09EB6EE-BF7D-4244-9E55-1AAA7824DEC7}" type="uaqdatetime1">
              <a:rPr lang="ar-SA" noProof="0" smtClean="0"/>
              <a:t>19/03/44</a:t>
            </a:fld>
            <a:endParaRPr lang="ar-SA" noProof="0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164514" y="6356351"/>
            <a:ext cx="385979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r>
              <a:rPr lang="ar-SA" dirty="0"/>
              <a:t>إضافة تذييل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293541" y="6356351"/>
            <a:ext cx="2844059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1FEFA0A-2F20-4B60-98C6-5FFDA469AA1C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9345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1293812" y="381000"/>
            <a:ext cx="9601200" cy="114300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193870" y="1676399"/>
            <a:ext cx="4701142" cy="762001"/>
          </a:xfrm>
        </p:spPr>
        <p:txBody>
          <a:bodyPr rtlCol="1" anchor="ctr">
            <a:noAutofit/>
          </a:bodyPr>
          <a:lstStyle>
            <a:lvl1pPr marL="0" indent="0" algn="r" rtl="1">
              <a:spcBef>
                <a:spcPts val="0"/>
              </a:spcBef>
              <a:buNone/>
              <a:defRPr sz="2400" b="0"/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3870" y="2516457"/>
            <a:ext cx="4701142" cy="3655743"/>
          </a:xfrm>
        </p:spPr>
        <p:txBody>
          <a:bodyPr rtlCol="1"/>
          <a:lstStyle>
            <a:lvl1pPr algn="r" rtl="1">
              <a:defRPr sz="22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 marL="1600200" algn="r" rtl="1">
              <a:defRPr sz="1600"/>
            </a:lvl6pPr>
            <a:lvl7pPr marL="1874520" algn="r" rtl="1">
              <a:defRPr sz="1600"/>
            </a:lvl7pPr>
            <a:lvl8pPr marL="2148840" algn="r" rtl="1">
              <a:defRPr sz="1600"/>
            </a:lvl8pPr>
            <a:lvl9pPr marL="2423160" algn="r" rtl="1">
              <a:defRPr sz="1600"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1293813" y="1676399"/>
            <a:ext cx="4703259" cy="762001"/>
          </a:xfrm>
        </p:spPr>
        <p:txBody>
          <a:bodyPr rtlCol="1" anchor="ctr">
            <a:noAutofit/>
          </a:bodyPr>
          <a:lstStyle>
            <a:lvl1pPr marL="0" indent="0" algn="r" rtl="1">
              <a:spcBef>
                <a:spcPts val="0"/>
              </a:spcBef>
              <a:buNone/>
              <a:defRPr sz="2400" b="0"/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1293813" y="2516457"/>
            <a:ext cx="4703259" cy="3655743"/>
          </a:xfrm>
        </p:spPr>
        <p:txBody>
          <a:bodyPr rtlCol="1"/>
          <a:lstStyle>
            <a:lvl1pPr algn="r" rtl="1">
              <a:defRPr sz="22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 marL="1600200" algn="r" rtl="1">
              <a:defRPr sz="1600"/>
            </a:lvl6pPr>
            <a:lvl7pPr marL="1874520" algn="r" rtl="1">
              <a:defRPr sz="1600"/>
            </a:lvl7pPr>
            <a:lvl8pPr marL="2148840" algn="r" rtl="1">
              <a:defRPr sz="1600"/>
            </a:lvl8pPr>
            <a:lvl9pPr marL="2423160" algn="r" rtl="1">
              <a:defRPr sz="1600"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8072985" y="6356351"/>
            <a:ext cx="2844059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93A3E3FD-0FC2-4E0C-96D7-A734A4439068}" type="uaqdatetime1">
              <a:rPr lang="ar-SA" noProof="0" smtClean="0"/>
              <a:t>19/03/44</a:t>
            </a:fld>
            <a:endParaRPr lang="ar-SA" noProof="0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164514" y="6356351"/>
            <a:ext cx="385979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r>
              <a:rPr lang="ar-SA" dirty="0"/>
              <a:t>إضافة تذييل</a:t>
            </a: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1293541" y="6356351"/>
            <a:ext cx="2844059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1FEFA0A-2F20-4B60-98C6-5FFDA469AA1C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5768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1293812" y="381000"/>
            <a:ext cx="9601200" cy="114300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8072985" y="6356351"/>
            <a:ext cx="2844059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BD673CF0-EC08-47E6-8F05-96A66312E28F}" type="uaqdatetime1">
              <a:rPr lang="ar-SA" noProof="0" smtClean="0"/>
              <a:t>19/03/44</a:t>
            </a:fld>
            <a:endParaRPr lang="ar-SA" noProof="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4164514" y="6356351"/>
            <a:ext cx="385979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r>
              <a:rPr lang="ar-SA" dirty="0"/>
              <a:t>إضافة تذييل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1293541" y="6356351"/>
            <a:ext cx="2844059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1FEFA0A-2F20-4B60-98C6-5FFDA469AA1C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5118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8072985" y="6356351"/>
            <a:ext cx="2844059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DBAEA971-A58A-4C7C-BAA0-62453AB18575}" type="uaqdatetime1">
              <a:rPr lang="ar-SA" noProof="0" smtClean="0"/>
              <a:t>19/03/44</a:t>
            </a:fld>
            <a:endParaRPr lang="ar-SA" noProof="0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164514" y="6356351"/>
            <a:ext cx="385979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r>
              <a:rPr lang="ar-SA" dirty="0"/>
              <a:t>إضافة تذييل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1293541" y="6356351"/>
            <a:ext cx="2844059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1FEFA0A-2F20-4B60-98C6-5FFDA469AA1C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3915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608014" y="1676400"/>
            <a:ext cx="3810000" cy="2438400"/>
          </a:xfrm>
        </p:spPr>
        <p:txBody>
          <a:bodyPr rtlCol="1" anchor="b">
            <a:normAutofit/>
          </a:bodyPr>
          <a:lstStyle>
            <a:lvl1pPr algn="r" rtl="1">
              <a:defRPr sz="3200" b="0"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22812" y="685800"/>
            <a:ext cx="6172200" cy="5486400"/>
          </a:xfrm>
        </p:spPr>
        <p:txBody>
          <a:bodyPr rtlCol="1">
            <a:normAutofit/>
          </a:bodyPr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 algn="r" rtl="1">
              <a:defRPr sz="1600"/>
            </a:lvl6pPr>
            <a:lvl7pPr algn="r" rtl="1">
              <a:defRPr sz="1600"/>
            </a:lvl7pPr>
            <a:lvl8pPr algn="r" rtl="1">
              <a:defRPr sz="1600"/>
            </a:lvl8pPr>
            <a:lvl9pPr algn="r" rtl="1">
              <a:defRPr sz="1600"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  <a:endParaRPr lang="ar-SA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014" y="4191000"/>
            <a:ext cx="3810000" cy="1524000"/>
          </a:xfrm>
          <a:noFill/>
        </p:spPr>
        <p:txBody>
          <a:bodyPr rtlCol="1">
            <a:normAutofit/>
          </a:bodyPr>
          <a:lstStyle>
            <a:lvl1pPr marL="0" indent="0" algn="r" rtl="1">
              <a:buNone/>
              <a:defRPr sz="1800"/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8072985" y="6356351"/>
            <a:ext cx="2844059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F317CEF8-5532-4CA5-87A1-78266B0A39DE}" type="uaqdatetime1">
              <a:rPr lang="ar-SA" noProof="0" smtClean="0"/>
              <a:t>19/03/44</a:t>
            </a:fld>
            <a:endParaRPr lang="ar-SA" noProof="0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164514" y="6356351"/>
            <a:ext cx="3859795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ctr"/>
            <a:r>
              <a:rPr lang="ar-SA" dirty="0"/>
              <a:t>إضافة تذييل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293541" y="6356351"/>
            <a:ext cx="2844059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81FEFA0A-2F20-4B60-98C6-5FFDA469AA1C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2803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ات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608013" y="1676400"/>
            <a:ext cx="3810000" cy="2438400"/>
          </a:xfrm>
        </p:spPr>
        <p:txBody>
          <a:bodyPr rtlCol="1" anchor="b">
            <a:noAutofit/>
          </a:bodyPr>
          <a:lstStyle>
            <a:lvl1pPr algn="r" rtl="1">
              <a:defRPr sz="3200" b="0"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  <a:endParaRPr lang="ar-SA" noProof="0" dirty="0"/>
          </a:p>
        </p:txBody>
      </p:sp>
      <p:sp>
        <p:nvSpPr>
          <p:cNvPr id="3" name="عنصر نائب للصورة 2" descr="عنصر نائب فارغ لإضافة صورة. انقر فوق العنصر النائب ثم حدد الصورة التي ترغب بإضافتها."/>
          <p:cNvSpPr>
            <a:spLocks noGrp="1"/>
          </p:cNvSpPr>
          <p:nvPr>
            <p:ph type="pic" idx="1"/>
          </p:nvPr>
        </p:nvSpPr>
        <p:spPr>
          <a:xfrm>
            <a:off x="4722812" y="0"/>
            <a:ext cx="5943601" cy="6858000"/>
          </a:xfrm>
        </p:spPr>
        <p:txBody>
          <a:bodyPr tIns="914400" rtlCol="1">
            <a:normAutofit/>
          </a:bodyPr>
          <a:lstStyle>
            <a:lvl1pPr marL="0" indent="0" algn="ctr" rtl="1">
              <a:buNone/>
              <a:defRPr sz="2400"/>
            </a:lvl1pPr>
            <a:lvl2pPr marL="457200" indent="0" algn="r" rtl="1">
              <a:buNone/>
              <a:defRPr sz="2800"/>
            </a:lvl2pPr>
            <a:lvl3pPr marL="914400" indent="0" algn="r" rtl="1">
              <a:buNone/>
              <a:defRPr sz="2400"/>
            </a:lvl3pPr>
            <a:lvl4pPr marL="1371600" indent="0" algn="r" rtl="1">
              <a:buNone/>
              <a:defRPr sz="2000"/>
            </a:lvl4pPr>
            <a:lvl5pPr marL="1828800" indent="0" algn="r" rtl="1">
              <a:buNone/>
              <a:defRPr sz="2000"/>
            </a:lvl5pPr>
            <a:lvl6pPr marL="2286000" indent="0" algn="r" rtl="1">
              <a:buNone/>
              <a:defRPr sz="2000"/>
            </a:lvl6pPr>
            <a:lvl7pPr marL="2743200" indent="0" algn="r" rtl="1">
              <a:buNone/>
              <a:defRPr sz="2000"/>
            </a:lvl7pPr>
            <a:lvl8pPr marL="3200400" indent="0" algn="r" rtl="1">
              <a:buNone/>
              <a:defRPr sz="2000"/>
            </a:lvl8pPr>
            <a:lvl9pPr marL="3657600" indent="0" algn="r" rtl="1">
              <a:buNone/>
              <a:defRPr sz="2000"/>
            </a:lvl9pPr>
          </a:lstStyle>
          <a:p>
            <a:pPr rtl="1"/>
            <a:r>
              <a:rPr lang="ar-SA" noProof="0"/>
              <a:t>انقر فوق الأيقونة لإضافة صورة</a:t>
            </a:r>
            <a:endParaRPr lang="ar-SA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013" y="4191000"/>
            <a:ext cx="3810000" cy="1524000"/>
          </a:xfrm>
          <a:noFill/>
        </p:spPr>
        <p:txBody>
          <a:bodyPr rtlCol="1">
            <a:normAutofit/>
          </a:bodyPr>
          <a:lstStyle>
            <a:lvl1pPr marL="0" indent="0" algn="r" rtl="1">
              <a:buNone/>
              <a:defRPr sz="1800"/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ar-SA" noProof="0"/>
              <a:t>حرر أنماط نص الشكل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209995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alphaModFix amt="96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1293812" y="381000"/>
            <a:ext cx="9601200" cy="1143000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/>
          <a:p>
            <a:pPr rtl="1"/>
            <a:r>
              <a:rPr lang="ar-SA" noProof="0" dirty="0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293812" y="1676400"/>
            <a:ext cx="9601200" cy="4495800"/>
          </a:xfrm>
          <a:prstGeom prst="rect">
            <a:avLst/>
          </a:prstGeom>
          <a:solidFill>
            <a:schemeClr val="bg2">
              <a:alpha val="70000"/>
            </a:schemeClr>
          </a:solidFill>
        </p:spPr>
        <p:txBody>
          <a:bodyPr vert="horz" lIns="91440" tIns="45720" rIns="91440" bIns="45720" rtlCol="1">
            <a:normAutofit/>
          </a:bodyPr>
          <a:lstStyle/>
          <a:p>
            <a:pPr lvl="0" rtl="1"/>
            <a:r>
              <a:rPr lang="ar-SA" noProof="0" dirty="0"/>
              <a:t>انقر لتحرير أنماط النص الرئيسي</a:t>
            </a:r>
          </a:p>
          <a:p>
            <a:pPr lvl="1" rtl="1"/>
            <a:r>
              <a:rPr lang="ar-SA" noProof="0" dirty="0"/>
              <a:t>المستوى الثاني</a:t>
            </a:r>
          </a:p>
          <a:p>
            <a:pPr lvl="2" rtl="1"/>
            <a:r>
              <a:rPr lang="ar-SA" noProof="0" dirty="0"/>
              <a:t>المستوى الثالث</a:t>
            </a:r>
          </a:p>
          <a:p>
            <a:pPr lvl="3" rtl="1"/>
            <a:r>
              <a:rPr lang="ar-SA" noProof="0" dirty="0"/>
              <a:t>المستوى الرابع</a:t>
            </a:r>
          </a:p>
          <a:p>
            <a:pPr lvl="4" rtl="1"/>
            <a:r>
              <a:rPr lang="ar-SA" noProof="0" dirty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07298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>
              <a:defRPr sz="1100">
                <a:solidFill>
                  <a:schemeClr val="tx1"/>
                </a:solidFill>
                <a:latin typeface="Tahoma" panose="020B0604030504040204" pitchFamily="34" charset="0"/>
                <a:cs typeface="+mj-cs"/>
              </a:defRPr>
            </a:lvl1pPr>
          </a:lstStyle>
          <a:p>
            <a:fld id="{998639EE-60A8-480A-AD40-A8623EDA8F63}" type="uaqdatetime1">
              <a:rPr lang="ar-SA" smtClean="0"/>
              <a:pPr/>
              <a:t>19/03/44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4514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>
              <a:defRPr sz="1100">
                <a:solidFill>
                  <a:schemeClr val="tx1"/>
                </a:solidFill>
                <a:latin typeface="Tahoma" panose="020B0604030504040204" pitchFamily="34" charset="0"/>
                <a:cs typeface="+mj-cs"/>
              </a:defRPr>
            </a:lvl1pPr>
          </a:lstStyle>
          <a:p>
            <a:r>
              <a:rPr lang="ar-SA" dirty="0"/>
              <a:t>إضافة تذييل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12935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>
              <a:defRPr sz="1100">
                <a:solidFill>
                  <a:schemeClr val="tx1"/>
                </a:solidFill>
                <a:latin typeface="Tahoma" panose="020B0604030504040204" pitchFamily="34" charset="0"/>
                <a:cs typeface="+mj-cs"/>
              </a:defRPr>
            </a:lvl1pPr>
          </a:lstStyle>
          <a:p>
            <a:fld id="{81FEFA0A-2F20-4B60-98C6-5FFDA469AA1C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9573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223838" indent="-228600" algn="r" defTabSz="914400" rtl="1" eaLnBrk="1" latinLnBrk="0" hangingPunct="1">
        <a:lnSpc>
          <a:spcPct val="90000"/>
        </a:lnSpc>
        <a:spcBef>
          <a:spcPts val="1600"/>
        </a:spcBef>
        <a:buClr>
          <a:schemeClr val="accent6"/>
        </a:buClr>
        <a:buFont typeface="Arial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+mn-ea"/>
          <a:cs typeface="+mj-cs"/>
        </a:defRPr>
      </a:lvl1pPr>
      <a:lvl2pPr marL="502920" indent="-228600" algn="r" defTabSz="914400" rtl="1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j-cs"/>
        </a:defRPr>
      </a:lvl2pPr>
      <a:lvl3pPr marL="777240" indent="-228600" algn="r" defTabSz="914400" rtl="1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j-cs"/>
        </a:defRPr>
      </a:lvl3pPr>
      <a:lvl4pPr marL="1051560" indent="-228600" algn="r" defTabSz="914400" rtl="1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j-cs"/>
        </a:defRPr>
      </a:lvl4pPr>
      <a:lvl5pPr marL="1325880" indent="-228600" algn="r" defTabSz="914400" rtl="1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j-cs"/>
        </a:defRPr>
      </a:lvl5pPr>
      <a:lvl6pPr marL="1600200" indent="-228600" algn="r" defTabSz="914400" rtl="1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r" defTabSz="914400" rtl="1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228600" algn="r" defTabSz="914400" rtl="1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23160" indent="-228600" algn="r" defTabSz="914400" rtl="1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العنوان الفرعي 2"/>
          <p:cNvSpPr>
            <a:spLocks noGrp="1"/>
          </p:cNvSpPr>
          <p:nvPr>
            <p:ph type="subTitle" idx="1"/>
          </p:nvPr>
        </p:nvSpPr>
        <p:spPr>
          <a:xfrm>
            <a:off x="1629916" y="188641"/>
            <a:ext cx="8928992" cy="6597352"/>
          </a:xfrm>
        </p:spPr>
        <p:txBody>
          <a:bodyPr rtlCol="1">
            <a:normAutofit fontScale="92500" lnSpcReduction="20000"/>
          </a:bodyPr>
          <a:lstStyle/>
          <a:p>
            <a:pPr algn="ctr">
              <a:lnSpc>
                <a:spcPct val="150000"/>
              </a:lnSpc>
            </a:pPr>
            <a:r>
              <a:rPr lang="ar-SA" sz="4000" b="1" dirty="0"/>
              <a:t>استراتيجية</a:t>
            </a:r>
            <a:br>
              <a:rPr lang="ar-SA" sz="4000" dirty="0"/>
            </a:br>
            <a:br>
              <a:rPr lang="ar-SA" sz="1400" dirty="0"/>
            </a:br>
            <a:r>
              <a:rPr lang="ar-SA" sz="6000" dirty="0"/>
              <a:t> </a:t>
            </a:r>
            <a:r>
              <a:rPr lang="ar-SA" sz="6000" b="1" dirty="0">
                <a:solidFill>
                  <a:srgbClr val="CC3300"/>
                </a:solidFill>
              </a:rPr>
              <a:t>(كرة الثلج)</a:t>
            </a:r>
          </a:p>
          <a:p>
            <a:pPr algn="ctr">
              <a:lnSpc>
                <a:spcPct val="150000"/>
              </a:lnSpc>
            </a:pPr>
            <a:endParaRPr lang="ar-SA" sz="6000" b="1" dirty="0">
              <a:solidFill>
                <a:srgbClr val="CC3300"/>
              </a:solidFill>
            </a:endParaRPr>
          </a:p>
          <a:p>
            <a:pPr algn="ctr">
              <a:lnSpc>
                <a:spcPct val="150000"/>
              </a:lnSpc>
            </a:pPr>
            <a:endParaRPr lang="ar-SA" sz="6000" b="1" dirty="0">
              <a:solidFill>
                <a:srgbClr val="CC3300"/>
              </a:solidFill>
            </a:endParaRPr>
          </a:p>
          <a:p>
            <a:pPr>
              <a:lnSpc>
                <a:spcPct val="150000"/>
              </a:lnSpc>
            </a:pPr>
            <a:r>
              <a:rPr lang="ar-SA" sz="3900" b="1" dirty="0"/>
              <a:t>          إعداد: سليمان بن عجاج العنزي         </a:t>
            </a:r>
          </a:p>
          <a:p>
            <a:pPr algn="ctr" rtl="1">
              <a:lnSpc>
                <a:spcPct val="150000"/>
              </a:lnSpc>
            </a:pPr>
            <a:r>
              <a:rPr lang="ar-SA" sz="3900" b="1" dirty="0"/>
              <a:t> </a:t>
            </a:r>
            <a:br>
              <a:rPr lang="ar-SA" b="1" dirty="0"/>
            </a:br>
            <a:r>
              <a:rPr lang="ar-SA" sz="1600" b="1" dirty="0">
                <a:solidFill>
                  <a:srgbClr val="002060"/>
                </a:solidFill>
              </a:rPr>
              <a:t> </a:t>
            </a:r>
            <a:endParaRPr lang="ar-SA" sz="1000" dirty="0"/>
          </a:p>
          <a:p>
            <a:pPr algn="ctr" rtl="1">
              <a:lnSpc>
                <a:spcPct val="150000"/>
              </a:lnSpc>
            </a:pPr>
            <a:endParaRPr lang="ar-SA" sz="1000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EEC8555-E10D-4E44-B9B8-9CF3817D14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072" b="98157" l="2923" r="99385">
                        <a14:foregroundMark x1="53231" y1="7527" x2="53231" y2="7527"/>
                        <a14:foregroundMark x1="33385" y1="51920" x2="33385" y2="51920"/>
                        <a14:foregroundMark x1="37231" y1="76037" x2="37231" y2="76037"/>
                        <a14:foregroundMark x1="18462" y1="77880" x2="18462" y2="77880"/>
                        <a14:foregroundMark x1="31538" y1="68203" x2="31538" y2="68203"/>
                        <a14:foregroundMark x1="20308" y1="55760" x2="16000" y2="76037"/>
                        <a14:foregroundMark x1="30000" y1="54224" x2="26154" y2="78802"/>
                        <a14:foregroundMark x1="19385" y1="70661" x2="37692" y2="81260"/>
                        <a14:foregroundMark x1="38769" y1="87097" x2="38769" y2="87097"/>
                        <a14:foregroundMark x1="21846" y1="93395" x2="21846" y2="93395"/>
                        <a14:foregroundMark x1="45538" y1="31183" x2="45538" y2="31183"/>
                        <a14:foregroundMark x1="46923" y1="23810" x2="46923" y2="238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2724" y="3428999"/>
            <a:ext cx="3286101" cy="3291157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2D87266E-DA83-4AFD-B03E-4F369E8CAC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072" b="98157" l="2923" r="99385">
                        <a14:foregroundMark x1="53231" y1="7527" x2="53231" y2="7527"/>
                        <a14:foregroundMark x1="33385" y1="51920" x2="33385" y2="51920"/>
                        <a14:foregroundMark x1="37231" y1="76037" x2="37231" y2="76037"/>
                        <a14:foregroundMark x1="18462" y1="77880" x2="18462" y2="77880"/>
                        <a14:foregroundMark x1="31538" y1="68203" x2="31538" y2="68203"/>
                        <a14:foregroundMark x1="20308" y1="55760" x2="16000" y2="76037"/>
                        <a14:foregroundMark x1="30000" y1="54224" x2="26154" y2="78802"/>
                        <a14:foregroundMark x1="19385" y1="70661" x2="37692" y2="81260"/>
                        <a14:foregroundMark x1="38769" y1="87097" x2="38769" y2="87097"/>
                        <a14:foregroundMark x1="21846" y1="93395" x2="21846" y2="93395"/>
                        <a14:foregroundMark x1="45538" y1="31183" x2="45538" y2="31183"/>
                        <a14:foregroundMark x1="46923" y1="23810" x2="46923" y2="238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3" y="-3733"/>
            <a:ext cx="2900450" cy="290491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7BD1265-B681-4BD8-B1B6-BAE88E09BE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072" b="98157" l="2923" r="99385">
                        <a14:foregroundMark x1="53231" y1="7527" x2="53231" y2="7527"/>
                        <a14:foregroundMark x1="33385" y1="51920" x2="33385" y2="51920"/>
                        <a14:foregroundMark x1="37231" y1="76037" x2="37231" y2="76037"/>
                        <a14:foregroundMark x1="18462" y1="77880" x2="18462" y2="77880"/>
                        <a14:foregroundMark x1="31538" y1="68203" x2="31538" y2="68203"/>
                        <a14:foregroundMark x1="20308" y1="55760" x2="16000" y2="76037"/>
                        <a14:foregroundMark x1="30000" y1="54224" x2="26154" y2="78802"/>
                        <a14:foregroundMark x1="19385" y1="70661" x2="37692" y2="81260"/>
                        <a14:foregroundMark x1="38769" y1="87097" x2="38769" y2="87097"/>
                        <a14:foregroundMark x1="21846" y1="93395" x2="21846" y2="93395"/>
                        <a14:foregroundMark x1="45538" y1="31183" x2="45538" y2="31183"/>
                        <a14:foregroundMark x1="46923" y1="23810" x2="46923" y2="238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0756" y="-31845"/>
            <a:ext cx="3011203" cy="301583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CA6AABF-D853-48B8-842B-85410D56FE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072" b="98157" l="2923" r="99385">
                        <a14:foregroundMark x1="53231" y1="7527" x2="53231" y2="7527"/>
                        <a14:foregroundMark x1="33385" y1="51920" x2="33385" y2="51920"/>
                        <a14:foregroundMark x1="37231" y1="76037" x2="37231" y2="76037"/>
                        <a14:foregroundMark x1="18462" y1="77880" x2="18462" y2="77880"/>
                        <a14:foregroundMark x1="31538" y1="68203" x2="31538" y2="68203"/>
                        <a14:foregroundMark x1="20308" y1="55760" x2="16000" y2="76037"/>
                        <a14:foregroundMark x1="30000" y1="54224" x2="26154" y2="78802"/>
                        <a14:foregroundMark x1="19385" y1="70661" x2="37692" y2="81260"/>
                        <a14:foregroundMark x1="38769" y1="87097" x2="38769" y2="87097"/>
                        <a14:foregroundMark x1="21846" y1="93395" x2="21846" y2="93395"/>
                        <a14:foregroundMark x1="45538" y1="31183" x2="45538" y2="31183"/>
                        <a14:foregroundMark x1="46923" y1="23810" x2="46923" y2="238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68" y="3382584"/>
            <a:ext cx="3286101" cy="3291157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5430EE8-DEA3-43F0-A55A-543A1FF28D2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556" y="66998"/>
            <a:ext cx="2304256" cy="138833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B31F6B00-98D9-49F9-AFAA-0AD4B4BCBF01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26646" y="84564"/>
            <a:ext cx="1385133" cy="1425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5228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0B1D111B-42A7-412C-9787-14B9968435F6}"/>
              </a:ext>
            </a:extLst>
          </p:cNvPr>
          <p:cNvSpPr/>
          <p:nvPr/>
        </p:nvSpPr>
        <p:spPr>
          <a:xfrm>
            <a:off x="9478788" y="992776"/>
            <a:ext cx="1224136" cy="1212087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نَـ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35D0D67-B653-4CCF-BF76-D0C0623D9E71}"/>
              </a:ext>
            </a:extLst>
          </p:cNvPr>
          <p:cNvSpPr/>
          <p:nvPr/>
        </p:nvSpPr>
        <p:spPr>
          <a:xfrm>
            <a:off x="9262764" y="2564904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ـر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ِ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8531A7D2-7A4C-40B7-B49B-9462DBBB543C}"/>
              </a:ext>
            </a:extLst>
          </p:cNvPr>
          <p:cNvSpPr/>
          <p:nvPr/>
        </p:nvSpPr>
        <p:spPr>
          <a:xfrm>
            <a:off x="9046740" y="4509120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ـرِ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دُ</a:t>
            </a:r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7ACCDE72-F895-4F67-9B35-84E05AC603BE}"/>
              </a:ext>
            </a:extLst>
          </p:cNvPr>
          <p:cNvSpPr/>
          <p:nvPr/>
        </p:nvSpPr>
        <p:spPr>
          <a:xfrm>
            <a:off x="5229506" y="992289"/>
            <a:ext cx="1224136" cy="122413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دُ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75686AF7-FC1F-4400-B5CD-2A4B006D3E0D}"/>
              </a:ext>
            </a:extLst>
          </p:cNvPr>
          <p:cNvSpPr/>
          <p:nvPr/>
        </p:nvSpPr>
        <p:spPr>
          <a:xfrm>
            <a:off x="5085490" y="2576465"/>
            <a:ext cx="1656184" cy="158417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دُ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لِـ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62FFDE06-F2EE-49D1-B28E-0DA75FD86A5A}"/>
              </a:ext>
            </a:extLst>
          </p:cNvPr>
          <p:cNvSpPr/>
          <p:nvPr/>
        </p:nvSpPr>
        <p:spPr>
          <a:xfrm>
            <a:off x="4869466" y="4520681"/>
            <a:ext cx="2232248" cy="2160240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دُ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لِـ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ـمَ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09A52DA-A5CB-44CF-85C1-4A4211868B52}"/>
              </a:ext>
            </a:extLst>
          </p:cNvPr>
          <p:cNvSpPr/>
          <p:nvPr/>
        </p:nvSpPr>
        <p:spPr>
          <a:xfrm>
            <a:off x="1629916" y="992289"/>
            <a:ext cx="1224136" cy="122413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B252242D-3296-4CAA-A30D-53CCAA93E5B4}"/>
              </a:ext>
            </a:extLst>
          </p:cNvPr>
          <p:cNvSpPr/>
          <p:nvPr/>
        </p:nvSpPr>
        <p:spPr>
          <a:xfrm>
            <a:off x="1413892" y="2576465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D1289228-501A-4D28-8709-EE6A4D49C67A}"/>
              </a:ext>
            </a:extLst>
          </p:cNvPr>
          <p:cNvSpPr/>
          <p:nvPr/>
        </p:nvSpPr>
        <p:spPr>
          <a:xfrm>
            <a:off x="1197868" y="4520681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ـدُ</a:t>
            </a:r>
          </a:p>
        </p:txBody>
      </p:sp>
    </p:spTree>
    <p:extLst>
      <p:ext uri="{BB962C8B-B14F-4D97-AF65-F5344CB8AC3E}">
        <p14:creationId xmlns:p14="http://schemas.microsoft.com/office/powerpoint/2010/main" val="243445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0B1D111B-42A7-412C-9787-14B9968435F6}"/>
              </a:ext>
            </a:extLst>
          </p:cNvPr>
          <p:cNvSpPr/>
          <p:nvPr/>
        </p:nvSpPr>
        <p:spPr>
          <a:xfrm>
            <a:off x="9478788" y="992776"/>
            <a:ext cx="1224136" cy="1212087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بَــ</a:t>
            </a:r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35D0D67-B653-4CCF-BF76-D0C0623D9E71}"/>
              </a:ext>
            </a:extLst>
          </p:cNvPr>
          <p:cNvSpPr/>
          <p:nvPr/>
        </p:nvSpPr>
        <p:spPr>
          <a:xfrm>
            <a:off x="9262764" y="2564904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ـلَـ</a:t>
            </a:r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8531A7D2-7A4C-40B7-B49B-9462DBBB543C}"/>
              </a:ext>
            </a:extLst>
          </p:cNvPr>
          <p:cNvSpPr/>
          <p:nvPr/>
        </p:nvSpPr>
        <p:spPr>
          <a:xfrm>
            <a:off x="9046740" y="4509120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ـلَـ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ـدُ</a:t>
            </a:r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7ACCDE72-F895-4F67-9B35-84E05AC603BE}"/>
              </a:ext>
            </a:extLst>
          </p:cNvPr>
          <p:cNvSpPr/>
          <p:nvPr/>
        </p:nvSpPr>
        <p:spPr>
          <a:xfrm>
            <a:off x="5229506" y="992289"/>
            <a:ext cx="1224136" cy="122413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75686AF7-FC1F-4400-B5CD-2A4B006D3E0D}"/>
              </a:ext>
            </a:extLst>
          </p:cNvPr>
          <p:cNvSpPr/>
          <p:nvPr/>
        </p:nvSpPr>
        <p:spPr>
          <a:xfrm>
            <a:off x="5085490" y="2576465"/>
            <a:ext cx="1656184" cy="158417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62FFDE06-F2EE-49D1-B28E-0DA75FD86A5A}"/>
              </a:ext>
            </a:extLst>
          </p:cNvPr>
          <p:cNvSpPr/>
          <p:nvPr/>
        </p:nvSpPr>
        <p:spPr>
          <a:xfrm>
            <a:off x="4869466" y="4520681"/>
            <a:ext cx="2232248" cy="2160240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ـلَ</a:t>
            </a: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09A52DA-A5CB-44CF-85C1-4A4211868B52}"/>
              </a:ext>
            </a:extLst>
          </p:cNvPr>
          <p:cNvSpPr/>
          <p:nvPr/>
        </p:nvSpPr>
        <p:spPr>
          <a:xfrm>
            <a:off x="1629916" y="992289"/>
            <a:ext cx="1224136" cy="122413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B252242D-3296-4CAA-A30D-53CCAA93E5B4}"/>
              </a:ext>
            </a:extLst>
          </p:cNvPr>
          <p:cNvSpPr/>
          <p:nvPr/>
        </p:nvSpPr>
        <p:spPr>
          <a:xfrm>
            <a:off x="1413892" y="2576465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بَـ</a:t>
            </a:r>
            <a:endParaRPr lang="ar-SA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D1289228-501A-4D28-8709-EE6A4D49C67A}"/>
              </a:ext>
            </a:extLst>
          </p:cNvPr>
          <p:cNvSpPr/>
          <p:nvPr/>
        </p:nvSpPr>
        <p:spPr>
          <a:xfrm>
            <a:off x="1197868" y="4520681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ـدَ</a:t>
            </a:r>
          </a:p>
        </p:txBody>
      </p:sp>
    </p:spTree>
    <p:extLst>
      <p:ext uri="{BB962C8B-B14F-4D97-AF65-F5344CB8AC3E}">
        <p14:creationId xmlns:p14="http://schemas.microsoft.com/office/powerpoint/2010/main" val="298232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0B1D111B-42A7-412C-9787-14B9968435F6}"/>
              </a:ext>
            </a:extLst>
          </p:cNvPr>
          <p:cNvSpPr/>
          <p:nvPr/>
        </p:nvSpPr>
        <p:spPr>
          <a:xfrm>
            <a:off x="9478788" y="992776"/>
            <a:ext cx="1224136" cy="1212087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نَـ</a:t>
            </a:r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35D0D67-B653-4CCF-BF76-D0C0623D9E71}"/>
              </a:ext>
            </a:extLst>
          </p:cNvPr>
          <p:cNvSpPr/>
          <p:nvPr/>
        </p:nvSpPr>
        <p:spPr>
          <a:xfrm>
            <a:off x="9262764" y="2564904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ـدِ</a:t>
            </a:r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8531A7D2-7A4C-40B7-B49B-9462DBBB543C}"/>
              </a:ext>
            </a:extLst>
          </p:cNvPr>
          <p:cNvSpPr/>
          <p:nvPr/>
        </p:nvSpPr>
        <p:spPr>
          <a:xfrm>
            <a:off x="9046740" y="4509120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ـدِ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</a:t>
            </a:r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7ACCDE72-F895-4F67-9B35-84E05AC603BE}"/>
              </a:ext>
            </a:extLst>
          </p:cNvPr>
          <p:cNvSpPr/>
          <p:nvPr/>
        </p:nvSpPr>
        <p:spPr>
          <a:xfrm>
            <a:off x="5229506" y="992289"/>
            <a:ext cx="1224136" cy="122413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75686AF7-FC1F-4400-B5CD-2A4B006D3E0D}"/>
              </a:ext>
            </a:extLst>
          </p:cNvPr>
          <p:cNvSpPr/>
          <p:nvPr/>
        </p:nvSpPr>
        <p:spPr>
          <a:xfrm>
            <a:off x="5085490" y="2576465"/>
            <a:ext cx="1656184" cy="158417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62FFDE06-F2EE-49D1-B28E-0DA75FD86A5A}"/>
              </a:ext>
            </a:extLst>
          </p:cNvPr>
          <p:cNvSpPr/>
          <p:nvPr/>
        </p:nvSpPr>
        <p:spPr>
          <a:xfrm>
            <a:off x="4869466" y="4520681"/>
            <a:ext cx="2232248" cy="2160240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ـدُ</a:t>
            </a: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09A52DA-A5CB-44CF-85C1-4A4211868B52}"/>
              </a:ext>
            </a:extLst>
          </p:cNvPr>
          <p:cNvSpPr/>
          <p:nvPr/>
        </p:nvSpPr>
        <p:spPr>
          <a:xfrm>
            <a:off x="1629916" y="992289"/>
            <a:ext cx="1224136" cy="122413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بَـ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B252242D-3296-4CAA-A30D-53CCAA93E5B4}"/>
              </a:ext>
            </a:extLst>
          </p:cNvPr>
          <p:cNvSpPr/>
          <p:nvPr/>
        </p:nvSpPr>
        <p:spPr>
          <a:xfrm>
            <a:off x="1413892" y="2576465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ـدَ</a:t>
            </a:r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D1289228-501A-4D28-8709-EE6A4D49C67A}"/>
              </a:ext>
            </a:extLst>
          </p:cNvPr>
          <p:cNvSpPr/>
          <p:nvPr/>
        </p:nvSpPr>
        <p:spPr>
          <a:xfrm>
            <a:off x="1197868" y="4520681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ـدَ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نُ</a:t>
            </a:r>
          </a:p>
        </p:txBody>
      </p:sp>
    </p:spTree>
    <p:extLst>
      <p:ext uri="{BB962C8B-B14F-4D97-AF65-F5344CB8AC3E}">
        <p14:creationId xmlns:p14="http://schemas.microsoft.com/office/powerpoint/2010/main" val="377745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0B1D111B-42A7-412C-9787-14B9968435F6}"/>
              </a:ext>
            </a:extLst>
          </p:cNvPr>
          <p:cNvSpPr/>
          <p:nvPr/>
        </p:nvSpPr>
        <p:spPr>
          <a:xfrm>
            <a:off x="9478788" y="992776"/>
            <a:ext cx="1224136" cy="1212087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رُ</a:t>
            </a:r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35D0D67-B653-4CCF-BF76-D0C0623D9E71}"/>
              </a:ext>
            </a:extLst>
          </p:cNvPr>
          <p:cNvSpPr/>
          <p:nvPr/>
        </p:nvSpPr>
        <p:spPr>
          <a:xfrm>
            <a:off x="9262764" y="2564904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رُ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دِ</a:t>
            </a:r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8531A7D2-7A4C-40B7-B49B-9462DBBB543C}"/>
              </a:ext>
            </a:extLst>
          </p:cNvPr>
          <p:cNvSpPr/>
          <p:nvPr/>
        </p:nvSpPr>
        <p:spPr>
          <a:xfrm>
            <a:off x="9046740" y="4509120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رُ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دِ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</a:t>
            </a:r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7ACCDE72-F895-4F67-9B35-84E05AC603BE}"/>
              </a:ext>
            </a:extLst>
          </p:cNvPr>
          <p:cNvSpPr/>
          <p:nvPr/>
        </p:nvSpPr>
        <p:spPr>
          <a:xfrm>
            <a:off x="5229506" y="992289"/>
            <a:ext cx="1224136" cy="122413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لَـ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75686AF7-FC1F-4400-B5CD-2A4B006D3E0D}"/>
              </a:ext>
            </a:extLst>
          </p:cNvPr>
          <p:cNvSpPr/>
          <p:nvPr/>
        </p:nvSpPr>
        <p:spPr>
          <a:xfrm>
            <a:off x="5085490" y="2576465"/>
            <a:ext cx="1656184" cy="158417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ــبَـ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62FFDE06-F2EE-49D1-B28E-0DA75FD86A5A}"/>
              </a:ext>
            </a:extLst>
          </p:cNvPr>
          <p:cNvSpPr/>
          <p:nvPr/>
        </p:nvSpPr>
        <p:spPr>
          <a:xfrm>
            <a:off x="4869466" y="4520681"/>
            <a:ext cx="2232248" cy="2160240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ــبَـ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ـنُ</a:t>
            </a: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09A52DA-A5CB-44CF-85C1-4A4211868B52}"/>
              </a:ext>
            </a:extLst>
          </p:cNvPr>
          <p:cNvSpPr/>
          <p:nvPr/>
        </p:nvSpPr>
        <p:spPr>
          <a:xfrm>
            <a:off x="1629916" y="992289"/>
            <a:ext cx="1224136" cy="122413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مُـ</a:t>
            </a: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B252242D-3296-4CAA-A30D-53CCAA93E5B4}"/>
              </a:ext>
            </a:extLst>
          </p:cNvPr>
          <p:cNvSpPr/>
          <p:nvPr/>
        </p:nvSpPr>
        <p:spPr>
          <a:xfrm>
            <a:off x="1413892" y="2576465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ـدُ</a:t>
            </a:r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D1289228-501A-4D28-8709-EE6A4D49C67A}"/>
              </a:ext>
            </a:extLst>
          </p:cNvPr>
          <p:cNvSpPr/>
          <p:nvPr/>
        </p:nvSpPr>
        <p:spPr>
          <a:xfrm>
            <a:off x="1197868" y="4520681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ـدُ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نُ</a:t>
            </a:r>
          </a:p>
        </p:txBody>
      </p:sp>
    </p:spTree>
    <p:extLst>
      <p:ext uri="{BB962C8B-B14F-4D97-AF65-F5344CB8AC3E}">
        <p14:creationId xmlns:p14="http://schemas.microsoft.com/office/powerpoint/2010/main" val="307438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0B1D111B-42A7-412C-9787-14B9968435F6}"/>
              </a:ext>
            </a:extLst>
          </p:cNvPr>
          <p:cNvSpPr/>
          <p:nvPr/>
        </p:nvSpPr>
        <p:spPr>
          <a:xfrm>
            <a:off x="9478788" y="992776"/>
            <a:ext cx="1224136" cy="1212087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نَـ</a:t>
            </a:r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35D0D67-B653-4CCF-BF76-D0C0623D9E71}"/>
              </a:ext>
            </a:extLst>
          </p:cNvPr>
          <p:cNvSpPr/>
          <p:nvPr/>
        </p:nvSpPr>
        <p:spPr>
          <a:xfrm>
            <a:off x="9262764" y="2564904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ــمِـ</a:t>
            </a:r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8531A7D2-7A4C-40B7-B49B-9462DBBB543C}"/>
              </a:ext>
            </a:extLst>
          </p:cNvPr>
          <p:cNvSpPr/>
          <p:nvPr/>
        </p:nvSpPr>
        <p:spPr>
          <a:xfrm>
            <a:off x="9046740" y="4509120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ــمِ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ــلَ</a:t>
            </a:r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7ACCDE72-F895-4F67-9B35-84E05AC603BE}"/>
              </a:ext>
            </a:extLst>
          </p:cNvPr>
          <p:cNvSpPr/>
          <p:nvPr/>
        </p:nvSpPr>
        <p:spPr>
          <a:xfrm>
            <a:off x="5229506" y="992289"/>
            <a:ext cx="1224136" cy="122413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دُ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75686AF7-FC1F-4400-B5CD-2A4B006D3E0D}"/>
              </a:ext>
            </a:extLst>
          </p:cNvPr>
          <p:cNvSpPr/>
          <p:nvPr/>
        </p:nvSpPr>
        <p:spPr>
          <a:xfrm>
            <a:off x="5085490" y="2576465"/>
            <a:ext cx="1656184" cy="158417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دُ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مِـ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62FFDE06-F2EE-49D1-B28E-0DA75FD86A5A}"/>
              </a:ext>
            </a:extLst>
          </p:cNvPr>
          <p:cNvSpPr/>
          <p:nvPr/>
        </p:nvSpPr>
        <p:spPr>
          <a:xfrm>
            <a:off x="4869466" y="4520681"/>
            <a:ext cx="2232248" cy="2160240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دُ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مِـ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ـلَ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09A52DA-A5CB-44CF-85C1-4A4211868B52}"/>
              </a:ext>
            </a:extLst>
          </p:cNvPr>
          <p:cNvSpPr/>
          <p:nvPr/>
        </p:nvSpPr>
        <p:spPr>
          <a:xfrm>
            <a:off x="1629916" y="992289"/>
            <a:ext cx="1224136" cy="122413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نَـ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B252242D-3296-4CAA-A30D-53CCAA93E5B4}"/>
              </a:ext>
            </a:extLst>
          </p:cNvPr>
          <p:cNvSpPr/>
          <p:nvPr/>
        </p:nvSpPr>
        <p:spPr>
          <a:xfrm>
            <a:off x="1413892" y="2576465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ـمِـ</a:t>
            </a:r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D1289228-501A-4D28-8709-EE6A4D49C67A}"/>
              </a:ext>
            </a:extLst>
          </p:cNvPr>
          <p:cNvSpPr/>
          <p:nvPr/>
        </p:nvSpPr>
        <p:spPr>
          <a:xfrm>
            <a:off x="1197868" y="4520681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ـمِـ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ـرُ</a:t>
            </a:r>
          </a:p>
        </p:txBody>
      </p:sp>
    </p:spTree>
    <p:extLst>
      <p:ext uri="{BB962C8B-B14F-4D97-AF65-F5344CB8AC3E}">
        <p14:creationId xmlns:p14="http://schemas.microsoft.com/office/powerpoint/2010/main" val="102095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0B1D111B-42A7-412C-9787-14B9968435F6}"/>
              </a:ext>
            </a:extLst>
          </p:cNvPr>
          <p:cNvSpPr/>
          <p:nvPr/>
        </p:nvSpPr>
        <p:spPr>
          <a:xfrm>
            <a:off x="9478788" y="992776"/>
            <a:ext cx="1224136" cy="1212087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بَـ</a:t>
            </a:r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35D0D67-B653-4CCF-BF76-D0C0623D9E71}"/>
              </a:ext>
            </a:extLst>
          </p:cNvPr>
          <p:cNvSpPr/>
          <p:nvPr/>
        </p:nvSpPr>
        <p:spPr>
          <a:xfrm>
            <a:off x="9262764" y="2564904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ـدِ</a:t>
            </a:r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8531A7D2-7A4C-40B7-B49B-9462DBBB543C}"/>
              </a:ext>
            </a:extLst>
          </p:cNvPr>
          <p:cNvSpPr/>
          <p:nvPr/>
        </p:nvSpPr>
        <p:spPr>
          <a:xfrm>
            <a:off x="9046740" y="4509120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ـدِ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رَ</a:t>
            </a:r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7ACCDE72-F895-4F67-9B35-84E05AC603BE}"/>
              </a:ext>
            </a:extLst>
          </p:cNvPr>
          <p:cNvSpPr/>
          <p:nvPr/>
        </p:nvSpPr>
        <p:spPr>
          <a:xfrm>
            <a:off x="5229506" y="992289"/>
            <a:ext cx="1224136" cy="122413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لَـ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75686AF7-FC1F-4400-B5CD-2A4B006D3E0D}"/>
              </a:ext>
            </a:extLst>
          </p:cNvPr>
          <p:cNvSpPr/>
          <p:nvPr/>
        </p:nvSpPr>
        <p:spPr>
          <a:xfrm>
            <a:off x="5085490" y="2576465"/>
            <a:ext cx="1656184" cy="158417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ـنَـ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62FFDE06-F2EE-49D1-B28E-0DA75FD86A5A}"/>
              </a:ext>
            </a:extLst>
          </p:cNvPr>
          <p:cNvSpPr/>
          <p:nvPr/>
        </p:nvSpPr>
        <p:spPr>
          <a:xfrm>
            <a:off x="4869466" y="4520681"/>
            <a:ext cx="2232248" cy="2160240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ـنَـ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ـمُ</a:t>
            </a: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09A52DA-A5CB-44CF-85C1-4A4211868B52}"/>
              </a:ext>
            </a:extLst>
          </p:cNvPr>
          <p:cNvSpPr/>
          <p:nvPr/>
        </p:nvSpPr>
        <p:spPr>
          <a:xfrm>
            <a:off x="1629916" y="992289"/>
            <a:ext cx="1224136" cy="122413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نُـ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B252242D-3296-4CAA-A30D-53CCAA93E5B4}"/>
              </a:ext>
            </a:extLst>
          </p:cNvPr>
          <p:cNvSpPr/>
          <p:nvPr/>
        </p:nvSpPr>
        <p:spPr>
          <a:xfrm>
            <a:off x="1413892" y="2576465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ـلِـ</a:t>
            </a:r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D1289228-501A-4D28-8709-EE6A4D49C67A}"/>
              </a:ext>
            </a:extLst>
          </p:cNvPr>
          <p:cNvSpPr/>
          <p:nvPr/>
        </p:nvSpPr>
        <p:spPr>
          <a:xfrm>
            <a:off x="1197868" y="4520681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ـلِـ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ـبَ</a:t>
            </a:r>
          </a:p>
        </p:txBody>
      </p:sp>
    </p:spTree>
    <p:extLst>
      <p:ext uri="{BB962C8B-B14F-4D97-AF65-F5344CB8AC3E}">
        <p14:creationId xmlns:p14="http://schemas.microsoft.com/office/powerpoint/2010/main" val="384103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0B1D111B-42A7-412C-9787-14B9968435F6}"/>
              </a:ext>
            </a:extLst>
          </p:cNvPr>
          <p:cNvSpPr/>
          <p:nvPr/>
        </p:nvSpPr>
        <p:spPr>
          <a:xfrm>
            <a:off x="9478788" y="992776"/>
            <a:ext cx="1224136" cy="1212087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بُـ</a:t>
            </a:r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35D0D67-B653-4CCF-BF76-D0C0623D9E71}"/>
              </a:ext>
            </a:extLst>
          </p:cNvPr>
          <p:cNvSpPr/>
          <p:nvPr/>
        </p:nvSpPr>
        <p:spPr>
          <a:xfrm>
            <a:off x="9262764" y="2564904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ـلِـ</a:t>
            </a:r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8531A7D2-7A4C-40B7-B49B-9462DBBB543C}"/>
              </a:ext>
            </a:extLst>
          </p:cNvPr>
          <p:cNvSpPr/>
          <p:nvPr/>
        </p:nvSpPr>
        <p:spPr>
          <a:xfrm>
            <a:off x="9046740" y="4509120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ـلِـ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ـنَ</a:t>
            </a:r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7ACCDE72-F895-4F67-9B35-84E05AC603BE}"/>
              </a:ext>
            </a:extLst>
          </p:cNvPr>
          <p:cNvSpPr/>
          <p:nvPr/>
        </p:nvSpPr>
        <p:spPr>
          <a:xfrm>
            <a:off x="5229506" y="992289"/>
            <a:ext cx="1224136" cy="122413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دُ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75686AF7-FC1F-4400-B5CD-2A4B006D3E0D}"/>
              </a:ext>
            </a:extLst>
          </p:cNvPr>
          <p:cNvSpPr/>
          <p:nvPr/>
        </p:nvSpPr>
        <p:spPr>
          <a:xfrm>
            <a:off x="5085490" y="2576465"/>
            <a:ext cx="1656184" cy="158417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دُ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نِـ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62FFDE06-F2EE-49D1-B28E-0DA75FD86A5A}"/>
              </a:ext>
            </a:extLst>
          </p:cNvPr>
          <p:cNvSpPr/>
          <p:nvPr/>
        </p:nvSpPr>
        <p:spPr>
          <a:xfrm>
            <a:off x="4869466" y="4520681"/>
            <a:ext cx="2232248" cy="2160240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دُ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نِـ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ـرَ</a:t>
            </a: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09A52DA-A5CB-44CF-85C1-4A4211868B52}"/>
              </a:ext>
            </a:extLst>
          </p:cNvPr>
          <p:cNvSpPr/>
          <p:nvPr/>
        </p:nvSpPr>
        <p:spPr>
          <a:xfrm>
            <a:off x="1629916" y="992289"/>
            <a:ext cx="1224136" cy="122413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مُـ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B252242D-3296-4CAA-A30D-53CCAA93E5B4}"/>
              </a:ext>
            </a:extLst>
          </p:cNvPr>
          <p:cNvSpPr/>
          <p:nvPr/>
        </p:nvSpPr>
        <p:spPr>
          <a:xfrm>
            <a:off x="1413892" y="2576465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ـنِـ</a:t>
            </a:r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D1289228-501A-4D28-8709-EE6A4D49C67A}"/>
              </a:ext>
            </a:extLst>
          </p:cNvPr>
          <p:cNvSpPr/>
          <p:nvPr/>
        </p:nvSpPr>
        <p:spPr>
          <a:xfrm>
            <a:off x="1197868" y="4520681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ـنِـ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ـبَ</a:t>
            </a:r>
          </a:p>
        </p:txBody>
      </p:sp>
    </p:spTree>
    <p:extLst>
      <p:ext uri="{BB962C8B-B14F-4D97-AF65-F5344CB8AC3E}">
        <p14:creationId xmlns:p14="http://schemas.microsoft.com/office/powerpoint/2010/main" val="368853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0B1D111B-42A7-412C-9787-14B9968435F6}"/>
              </a:ext>
            </a:extLst>
          </p:cNvPr>
          <p:cNvSpPr/>
          <p:nvPr/>
        </p:nvSpPr>
        <p:spPr>
          <a:xfrm>
            <a:off x="9478788" y="992776"/>
            <a:ext cx="1224136" cy="1212087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رُ</a:t>
            </a:r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35D0D67-B653-4CCF-BF76-D0C0623D9E71}"/>
              </a:ext>
            </a:extLst>
          </p:cNvPr>
          <p:cNvSpPr/>
          <p:nvPr/>
        </p:nvSpPr>
        <p:spPr>
          <a:xfrm>
            <a:off x="9262764" y="2564904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رُ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دِ</a:t>
            </a:r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8531A7D2-7A4C-40B7-B49B-9462DBBB543C}"/>
              </a:ext>
            </a:extLst>
          </p:cNvPr>
          <p:cNvSpPr/>
          <p:nvPr/>
        </p:nvSpPr>
        <p:spPr>
          <a:xfrm>
            <a:off x="9046740" y="4509120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رُ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دِ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لَ</a:t>
            </a:r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7ACCDE72-F895-4F67-9B35-84E05AC603BE}"/>
              </a:ext>
            </a:extLst>
          </p:cNvPr>
          <p:cNvSpPr/>
          <p:nvPr/>
        </p:nvSpPr>
        <p:spPr>
          <a:xfrm>
            <a:off x="5229506" y="992289"/>
            <a:ext cx="1224136" cy="122413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لُـ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75686AF7-FC1F-4400-B5CD-2A4B006D3E0D}"/>
              </a:ext>
            </a:extLst>
          </p:cNvPr>
          <p:cNvSpPr/>
          <p:nvPr/>
        </p:nvSpPr>
        <p:spPr>
          <a:xfrm>
            <a:off x="5085490" y="2576465"/>
            <a:ext cx="1656184" cy="158417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ـبِـ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62FFDE06-F2EE-49D1-B28E-0DA75FD86A5A}"/>
              </a:ext>
            </a:extLst>
          </p:cNvPr>
          <p:cNvSpPr/>
          <p:nvPr/>
        </p:nvSpPr>
        <p:spPr>
          <a:xfrm>
            <a:off x="4869466" y="4520681"/>
            <a:ext cx="2232248" cy="2160240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ـبِـ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ـنَ</a:t>
            </a: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09A52DA-A5CB-44CF-85C1-4A4211868B52}"/>
              </a:ext>
            </a:extLst>
          </p:cNvPr>
          <p:cNvSpPr/>
          <p:nvPr/>
        </p:nvSpPr>
        <p:spPr>
          <a:xfrm>
            <a:off x="1629916" y="992289"/>
            <a:ext cx="1224136" cy="122413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لُـ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B252242D-3296-4CAA-A30D-53CCAA93E5B4}"/>
              </a:ext>
            </a:extLst>
          </p:cNvPr>
          <p:cNvSpPr/>
          <p:nvPr/>
        </p:nvSpPr>
        <p:spPr>
          <a:xfrm>
            <a:off x="1413892" y="2576465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ـمِـ</a:t>
            </a:r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D1289228-501A-4D28-8709-EE6A4D49C67A}"/>
              </a:ext>
            </a:extLst>
          </p:cNvPr>
          <p:cNvSpPr/>
          <p:nvPr/>
        </p:nvSpPr>
        <p:spPr>
          <a:xfrm>
            <a:off x="1197868" y="4520681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ـمِـ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ـنَ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90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0B1D111B-42A7-412C-9787-14B9968435F6}"/>
              </a:ext>
            </a:extLst>
          </p:cNvPr>
          <p:cNvSpPr/>
          <p:nvPr/>
        </p:nvSpPr>
        <p:spPr>
          <a:xfrm>
            <a:off x="9478788" y="992776"/>
            <a:ext cx="1224136" cy="1212087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35D0D67-B653-4CCF-BF76-D0C0623D9E71}"/>
              </a:ext>
            </a:extLst>
          </p:cNvPr>
          <p:cNvSpPr/>
          <p:nvPr/>
        </p:nvSpPr>
        <p:spPr>
          <a:xfrm>
            <a:off x="9262764" y="2564904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ـدَ</a:t>
            </a:r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8531A7D2-7A4C-40B7-B49B-9462DBBB543C}"/>
              </a:ext>
            </a:extLst>
          </p:cNvPr>
          <p:cNvSpPr/>
          <p:nvPr/>
        </p:nvSpPr>
        <p:spPr>
          <a:xfrm>
            <a:off x="9046740" y="4509120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ـدَ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رُ</a:t>
            </a:r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7ACCDE72-F895-4F67-9B35-84E05AC603BE}"/>
              </a:ext>
            </a:extLst>
          </p:cNvPr>
          <p:cNvSpPr/>
          <p:nvPr/>
        </p:nvSpPr>
        <p:spPr>
          <a:xfrm>
            <a:off x="5229506" y="992289"/>
            <a:ext cx="1224136" cy="122413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لُـ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75686AF7-FC1F-4400-B5CD-2A4B006D3E0D}"/>
              </a:ext>
            </a:extLst>
          </p:cNvPr>
          <p:cNvSpPr/>
          <p:nvPr/>
        </p:nvSpPr>
        <p:spPr>
          <a:xfrm>
            <a:off x="5085490" y="2576465"/>
            <a:ext cx="1656184" cy="1584176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ـدِ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62FFDE06-F2EE-49D1-B28E-0DA75FD86A5A}"/>
              </a:ext>
            </a:extLst>
          </p:cNvPr>
          <p:cNvSpPr/>
          <p:nvPr/>
        </p:nvSpPr>
        <p:spPr>
          <a:xfrm>
            <a:off x="4869466" y="4520681"/>
            <a:ext cx="2232248" cy="2160240"/>
          </a:xfrm>
          <a:prstGeom prst="ellipse">
            <a:avLst/>
          </a:prstGeom>
          <a:solidFill>
            <a:srgbClr val="7EFD69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لُـ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ـدِ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نَ</a:t>
            </a:r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09A52DA-A5CB-44CF-85C1-4A4211868B52}"/>
              </a:ext>
            </a:extLst>
          </p:cNvPr>
          <p:cNvSpPr/>
          <p:nvPr/>
        </p:nvSpPr>
        <p:spPr>
          <a:xfrm>
            <a:off x="1629916" y="992289"/>
            <a:ext cx="1224136" cy="122413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  <a:endParaRPr lang="ar-SA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B252242D-3296-4CAA-A30D-53CCAA93E5B4}"/>
              </a:ext>
            </a:extLst>
          </p:cNvPr>
          <p:cNvSpPr/>
          <p:nvPr/>
        </p:nvSpPr>
        <p:spPr>
          <a:xfrm>
            <a:off x="1413892" y="2576465"/>
            <a:ext cx="1656184" cy="1584176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ـلِـ</a:t>
            </a:r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D1289228-501A-4D28-8709-EE6A4D49C67A}"/>
              </a:ext>
            </a:extLst>
          </p:cNvPr>
          <p:cNvSpPr/>
          <p:nvPr/>
        </p:nvSpPr>
        <p:spPr>
          <a:xfrm>
            <a:off x="1197868" y="4520681"/>
            <a:ext cx="2232248" cy="2160240"/>
          </a:xfrm>
          <a:prstGeom prst="ellipse">
            <a:avLst/>
          </a:prstGeom>
          <a:solidFill>
            <a:srgbClr val="FFFF66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مَـ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ـلِـ</a:t>
            </a:r>
            <a:r>
              <a:rPr lang="ar-S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ـدَ</a:t>
            </a:r>
          </a:p>
        </p:txBody>
      </p:sp>
    </p:spTree>
    <p:extLst>
      <p:ext uri="{BB962C8B-B14F-4D97-AF65-F5344CB8AC3E}">
        <p14:creationId xmlns:p14="http://schemas.microsoft.com/office/powerpoint/2010/main" val="1584925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قالب ذو تصميم بأشكال سداسية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4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891709_TF03460519" id="{3E67EA75-363A-422F-9BE5-501C7CFAA551}" vid="{2001C85E-9F9E-4D30-8970-16C8D447FEDA}"/>
    </a:ext>
  </a:extLst>
</a:theme>
</file>

<file path=ppt/theme/theme2.xml><?xml version="1.0" encoding="utf-8"?>
<a:theme xmlns:a="http://schemas.openxmlformats.org/drawingml/2006/main" name="نسق Offic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B11D6E40-F509-498A-BF02-00C895783B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ED73A5-C2D2-4D49-BB89-167E8E32C9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427FAC-CD3A-494C-985C-09E26C5EA507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40262f94-9f35-4ac3-9a90-690165a166b7"/>
    <ds:schemaRef ds:uri="a4f35948-e619-41b3-aa29-22878b09cfd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شرائح ذات تصاميم بأشكال سداسية</Template>
  <TotalTime>252</TotalTime>
  <Words>109</Words>
  <Application>Microsoft Office PowerPoint</Application>
  <PresentationFormat>مخصص</PresentationFormat>
  <Paragraphs>96</Paragraphs>
  <Slides>10</Slides>
  <Notes>10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Arial</vt:lpstr>
      <vt:lpstr>Euphemia</vt:lpstr>
      <vt:lpstr>Tahoma</vt:lpstr>
      <vt:lpstr>Tahoma (العناوين)</vt:lpstr>
      <vt:lpstr>Times New Roman</vt:lpstr>
      <vt:lpstr>قالب ذو تصميم بأشكال سداسية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استراتيجية   (كرة الثلج)</dc:title>
  <dc:creator>DELL</dc:creator>
  <cp:lastModifiedBy>سليمان بن العنزي</cp:lastModifiedBy>
  <cp:revision>49</cp:revision>
  <dcterms:created xsi:type="dcterms:W3CDTF">2018-11-02T10:16:00Z</dcterms:created>
  <dcterms:modified xsi:type="dcterms:W3CDTF">2022-10-15T15:39:29Z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74063900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