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vml" ContentType="application/vnd.openxmlformats-officedocument.vmlDrawing"/>
  <Override PartName="/ppt/slides/slide8.xml" ContentType="application/vnd.openxmlformats-officedocument.presentationml.slide+xml"/>
  <Override PartName="/ppt/slides/slide49.xml" ContentType="application/vnd.openxmlformats-officedocument.presentationml.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62"/>
  </p:notesMasterIdLst>
  <p:sldIdLst>
    <p:sldId id="320" r:id="rId2"/>
    <p:sldId id="256" r:id="rId3"/>
    <p:sldId id="266" r:id="rId4"/>
    <p:sldId id="313" r:id="rId5"/>
    <p:sldId id="275" r:id="rId6"/>
    <p:sldId id="276" r:id="rId7"/>
    <p:sldId id="279" r:id="rId8"/>
    <p:sldId id="280" r:id="rId9"/>
    <p:sldId id="314" r:id="rId10"/>
    <p:sldId id="281" r:id="rId11"/>
    <p:sldId id="282" r:id="rId12"/>
    <p:sldId id="277" r:id="rId13"/>
    <p:sldId id="267" r:id="rId14"/>
    <p:sldId id="278" r:id="rId15"/>
    <p:sldId id="268" r:id="rId16"/>
    <p:sldId id="269" r:id="rId17"/>
    <p:sldId id="270" r:id="rId18"/>
    <p:sldId id="272" r:id="rId19"/>
    <p:sldId id="273" r:id="rId20"/>
    <p:sldId id="274" r:id="rId21"/>
    <p:sldId id="257" r:id="rId22"/>
    <p:sldId id="260" r:id="rId23"/>
    <p:sldId id="261" r:id="rId24"/>
    <p:sldId id="262" r:id="rId25"/>
    <p:sldId id="263" r:id="rId26"/>
    <p:sldId id="264" r:id="rId27"/>
    <p:sldId id="265" r:id="rId28"/>
    <p:sldId id="258" r:id="rId29"/>
    <p:sldId id="259" r:id="rId30"/>
    <p:sldId id="284" r:id="rId31"/>
    <p:sldId id="286" r:id="rId32"/>
    <p:sldId id="285" r:id="rId33"/>
    <p:sldId id="287" r:id="rId34"/>
    <p:sldId id="288" r:id="rId35"/>
    <p:sldId id="289" r:id="rId36"/>
    <p:sldId id="290" r:id="rId37"/>
    <p:sldId id="291" r:id="rId38"/>
    <p:sldId id="292" r:id="rId39"/>
    <p:sldId id="293" r:id="rId40"/>
    <p:sldId id="294" r:id="rId41"/>
    <p:sldId id="295" r:id="rId42"/>
    <p:sldId id="315" r:id="rId43"/>
    <p:sldId id="316" r:id="rId44"/>
    <p:sldId id="296" r:id="rId45"/>
    <p:sldId id="297" r:id="rId46"/>
    <p:sldId id="298" r:id="rId47"/>
    <p:sldId id="299" r:id="rId48"/>
    <p:sldId id="300" r:id="rId49"/>
    <p:sldId id="301" r:id="rId50"/>
    <p:sldId id="317" r:id="rId51"/>
    <p:sldId id="302" r:id="rId52"/>
    <p:sldId id="312" r:id="rId53"/>
    <p:sldId id="303" r:id="rId54"/>
    <p:sldId id="306" r:id="rId55"/>
    <p:sldId id="318" r:id="rId56"/>
    <p:sldId id="307" r:id="rId57"/>
    <p:sldId id="319" r:id="rId58"/>
    <p:sldId id="308" r:id="rId59"/>
    <p:sldId id="309" r:id="rId60"/>
    <p:sldId id="310" r:id="rId61"/>
  </p:sldIdLst>
  <p:sldSz cx="9144000" cy="6858000" type="screen4x3"/>
  <p:notesSz cx="6858000" cy="9144000"/>
  <p:defaultTextStyle>
    <a:defPPr>
      <a:defRPr lang="en-US"/>
    </a:defPPr>
    <a:lvl1pPr algn="r" rtl="1" fontAlgn="base">
      <a:spcBef>
        <a:spcPct val="0"/>
      </a:spcBef>
      <a:spcAft>
        <a:spcPct val="0"/>
      </a:spcAft>
      <a:defRPr sz="2400" kern="1200">
        <a:solidFill>
          <a:schemeClr val="tx1"/>
        </a:solidFill>
        <a:latin typeface="Times New Roman" pitchFamily="18" charset="0"/>
        <a:ea typeface="+mn-ea"/>
        <a:cs typeface="Arial" pitchFamily="34" charset="0"/>
      </a:defRPr>
    </a:lvl1pPr>
    <a:lvl2pPr marL="457200" algn="r" rtl="1" fontAlgn="base">
      <a:spcBef>
        <a:spcPct val="0"/>
      </a:spcBef>
      <a:spcAft>
        <a:spcPct val="0"/>
      </a:spcAft>
      <a:defRPr sz="2400" kern="1200">
        <a:solidFill>
          <a:schemeClr val="tx1"/>
        </a:solidFill>
        <a:latin typeface="Times New Roman" pitchFamily="18" charset="0"/>
        <a:ea typeface="+mn-ea"/>
        <a:cs typeface="Arial" pitchFamily="34" charset="0"/>
      </a:defRPr>
    </a:lvl2pPr>
    <a:lvl3pPr marL="914400" algn="r" rtl="1" fontAlgn="base">
      <a:spcBef>
        <a:spcPct val="0"/>
      </a:spcBef>
      <a:spcAft>
        <a:spcPct val="0"/>
      </a:spcAft>
      <a:defRPr sz="2400" kern="1200">
        <a:solidFill>
          <a:schemeClr val="tx1"/>
        </a:solidFill>
        <a:latin typeface="Times New Roman" pitchFamily="18" charset="0"/>
        <a:ea typeface="+mn-ea"/>
        <a:cs typeface="Arial" pitchFamily="34" charset="0"/>
      </a:defRPr>
    </a:lvl3pPr>
    <a:lvl4pPr marL="1371600" algn="r" rtl="1" fontAlgn="base">
      <a:spcBef>
        <a:spcPct val="0"/>
      </a:spcBef>
      <a:spcAft>
        <a:spcPct val="0"/>
      </a:spcAft>
      <a:defRPr sz="2400" kern="1200">
        <a:solidFill>
          <a:schemeClr val="tx1"/>
        </a:solidFill>
        <a:latin typeface="Times New Roman" pitchFamily="18" charset="0"/>
        <a:ea typeface="+mn-ea"/>
        <a:cs typeface="Arial" pitchFamily="34" charset="0"/>
      </a:defRPr>
    </a:lvl4pPr>
    <a:lvl5pPr marL="1828800" algn="r" rtl="1" fontAlgn="base">
      <a:spcBef>
        <a:spcPct val="0"/>
      </a:spcBef>
      <a:spcAft>
        <a:spcPct val="0"/>
      </a:spcAft>
      <a:defRPr sz="2400" kern="1200">
        <a:solidFill>
          <a:schemeClr val="tx1"/>
        </a:solidFill>
        <a:latin typeface="Times New Roman" pitchFamily="18" charset="0"/>
        <a:ea typeface="+mn-ea"/>
        <a:cs typeface="Arial" pitchFamily="34" charset="0"/>
      </a:defRPr>
    </a:lvl5pPr>
    <a:lvl6pPr marL="2286000" algn="l" defTabSz="914400" rtl="0" eaLnBrk="1" latinLnBrk="0" hangingPunct="1">
      <a:defRPr sz="2400" kern="1200">
        <a:solidFill>
          <a:schemeClr val="tx1"/>
        </a:solidFill>
        <a:latin typeface="Times New Roman" pitchFamily="18" charset="0"/>
        <a:ea typeface="+mn-ea"/>
        <a:cs typeface="Arial" pitchFamily="34" charset="0"/>
      </a:defRPr>
    </a:lvl6pPr>
    <a:lvl7pPr marL="2743200" algn="l" defTabSz="914400" rtl="0" eaLnBrk="1" latinLnBrk="0" hangingPunct="1">
      <a:defRPr sz="2400" kern="1200">
        <a:solidFill>
          <a:schemeClr val="tx1"/>
        </a:solidFill>
        <a:latin typeface="Times New Roman" pitchFamily="18" charset="0"/>
        <a:ea typeface="+mn-ea"/>
        <a:cs typeface="Arial" pitchFamily="34" charset="0"/>
      </a:defRPr>
    </a:lvl7pPr>
    <a:lvl8pPr marL="3200400" algn="l" defTabSz="914400" rtl="0" eaLnBrk="1" latinLnBrk="0" hangingPunct="1">
      <a:defRPr sz="2400" kern="1200">
        <a:solidFill>
          <a:schemeClr val="tx1"/>
        </a:solidFill>
        <a:latin typeface="Times New Roman" pitchFamily="18" charset="0"/>
        <a:ea typeface="+mn-ea"/>
        <a:cs typeface="Arial" pitchFamily="34" charset="0"/>
      </a:defRPr>
    </a:lvl8pPr>
    <a:lvl9pPr marL="3657600" algn="l" defTabSz="914400" rtl="0" eaLnBrk="1" latinLnBrk="0" hangingPunct="1">
      <a:defRPr sz="2400" kern="1200">
        <a:solidFill>
          <a:schemeClr val="tx1"/>
        </a:solidFill>
        <a:latin typeface="Times New Roman" pitchFamily="18"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800080"/>
    <a:srgbClr val="FF33CC"/>
    <a:srgbClr val="CC0099"/>
  </p:clrMru>
</p:presentationPr>
</file>

<file path=ppt/tableStyles.xml><?xml version="1.0" encoding="utf-8"?>
<a:tblStyleLst xmlns:a="http://schemas.openxmlformats.org/drawingml/2006/main" def="{5C22544A-7EE6-4342-B048-85BDC9FD1C3A}">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vertBarState="minimized">
    <p:restoredLeft sz="19019" autoAdjust="0"/>
    <p:restoredTop sz="90929"/>
  </p:normalViewPr>
  <p:slideViewPr>
    <p:cSldViewPr>
      <p:cViewPr>
        <p:scale>
          <a:sx n="33" d="100"/>
          <a:sy n="33" d="100"/>
        </p:scale>
        <p:origin x="-1242" y="-9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rtl="0">
              <a:defRPr sz="1200"/>
            </a:lvl1pPr>
          </a:lstStyle>
          <a:p>
            <a:pPr>
              <a:defRPr/>
            </a:pPr>
            <a:endParaRPr lang="ar-EG"/>
          </a:p>
        </p:txBody>
      </p:sp>
      <p:sp>
        <p:nvSpPr>
          <p:cNvPr id="3" name="عنصر نائب للتاريخ 2"/>
          <p:cNvSpPr>
            <a:spLocks noGrp="1"/>
          </p:cNvSpPr>
          <p:nvPr>
            <p:ph type="dt" idx="1"/>
          </p:nvPr>
        </p:nvSpPr>
        <p:spPr>
          <a:xfrm>
            <a:off x="1588" y="0"/>
            <a:ext cx="2971800" cy="457200"/>
          </a:xfrm>
          <a:prstGeom prst="rect">
            <a:avLst/>
          </a:prstGeom>
        </p:spPr>
        <p:txBody>
          <a:bodyPr vert="horz" lIns="91440" tIns="45720" rIns="91440" bIns="45720" rtlCol="1"/>
          <a:lstStyle>
            <a:lvl1pPr algn="l" rtl="0">
              <a:defRPr sz="1200"/>
            </a:lvl1pPr>
          </a:lstStyle>
          <a:p>
            <a:pPr>
              <a:defRPr/>
            </a:pPr>
            <a:fld id="{8FBB0E0D-1FD3-44DF-AACB-D33B83DAA86E}" type="datetimeFigureOut">
              <a:rPr lang="ar-EG"/>
              <a:pPr>
                <a:defRPr/>
              </a:pPr>
              <a:t>22/10/1437</a:t>
            </a:fld>
            <a:endParaRPr lang="ar-EG"/>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pPr lvl="0"/>
            <a:endParaRPr lang="ar-EG" noProof="0" smtClean="0"/>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ar-SA" noProof="0" smtClean="0"/>
              <a:t>انقر لتحرير أنماط النص الرئيسي</a:t>
            </a:r>
          </a:p>
          <a:p>
            <a:pPr lvl="1"/>
            <a:r>
              <a:rPr lang="ar-SA" noProof="0" smtClean="0"/>
              <a:t>المستوى الثاني</a:t>
            </a:r>
          </a:p>
          <a:p>
            <a:pPr lvl="2"/>
            <a:r>
              <a:rPr lang="ar-SA" noProof="0" smtClean="0"/>
              <a:t>المستوى الثالث</a:t>
            </a:r>
          </a:p>
          <a:p>
            <a:pPr lvl="3"/>
            <a:r>
              <a:rPr lang="ar-SA" noProof="0" smtClean="0"/>
              <a:t>المستوى الرابع</a:t>
            </a:r>
          </a:p>
          <a:p>
            <a:pPr lvl="4"/>
            <a:r>
              <a:rPr lang="ar-SA" noProof="0" smtClean="0"/>
              <a:t>المستوى الخامس</a:t>
            </a:r>
          </a:p>
        </p:txBody>
      </p:sp>
      <p:sp>
        <p:nvSpPr>
          <p:cNvPr id="6" name="عنصر نائب للتذييل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rtl="0">
              <a:defRPr sz="1200"/>
            </a:lvl1pPr>
          </a:lstStyle>
          <a:p>
            <a:pPr>
              <a:defRPr/>
            </a:pPr>
            <a:endParaRPr lang="ar-EG"/>
          </a:p>
        </p:txBody>
      </p:sp>
      <p:sp>
        <p:nvSpPr>
          <p:cNvPr id="7" name="عنصر نائب لرقم الشريحة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rtl="0">
              <a:defRPr sz="1200"/>
            </a:lvl1pPr>
          </a:lstStyle>
          <a:p>
            <a:pPr>
              <a:defRPr/>
            </a:pPr>
            <a:fld id="{07490D06-1212-48C9-8100-D8437A81C8DA}" type="slidenum">
              <a:rPr lang="ar-EG"/>
              <a:pPr>
                <a:defRPr/>
              </a:pPr>
              <a:t>‹#›</a:t>
            </a:fld>
            <a:endParaRPr lang="ar-EG"/>
          </a:p>
        </p:txBody>
      </p:sp>
    </p:spTree>
  </p:cSld>
  <p:clrMap bg1="lt1" tx1="dk1" bg2="lt2" tx2="dk2" accent1="accent1" accent2="accent2" accent3="accent3" accent4="accent4" accent5="accent5" accent6="accent6" hlink="hlink" folHlink="folHlink"/>
  <p:notesStyle>
    <a:lvl1pPr algn="r" rtl="1" eaLnBrk="0" fontAlgn="base" hangingPunct="0">
      <a:spcBef>
        <a:spcPct val="30000"/>
      </a:spcBef>
      <a:spcAft>
        <a:spcPct val="0"/>
      </a:spcAft>
      <a:defRPr sz="1200" kern="1200">
        <a:solidFill>
          <a:schemeClr val="tx1"/>
        </a:solidFill>
        <a:latin typeface="+mn-lt"/>
        <a:ea typeface="+mn-ea"/>
        <a:cs typeface="Arial" pitchFamily="34" charset="0"/>
      </a:defRPr>
    </a:lvl1pPr>
    <a:lvl2pPr marL="457200" algn="r" rtl="1" eaLnBrk="0" fontAlgn="base" hangingPunct="0">
      <a:spcBef>
        <a:spcPct val="30000"/>
      </a:spcBef>
      <a:spcAft>
        <a:spcPct val="0"/>
      </a:spcAft>
      <a:defRPr sz="1200" kern="1200">
        <a:solidFill>
          <a:schemeClr val="tx1"/>
        </a:solidFill>
        <a:latin typeface="+mn-lt"/>
        <a:ea typeface="+mn-ea"/>
        <a:cs typeface="Arial" pitchFamily="34" charset="0"/>
      </a:defRPr>
    </a:lvl2pPr>
    <a:lvl3pPr marL="914400" algn="r" rtl="1" eaLnBrk="0" fontAlgn="base" hangingPunct="0">
      <a:spcBef>
        <a:spcPct val="30000"/>
      </a:spcBef>
      <a:spcAft>
        <a:spcPct val="0"/>
      </a:spcAft>
      <a:defRPr sz="1200" kern="1200">
        <a:solidFill>
          <a:schemeClr val="tx1"/>
        </a:solidFill>
        <a:latin typeface="+mn-lt"/>
        <a:ea typeface="+mn-ea"/>
        <a:cs typeface="Arial" pitchFamily="34" charset="0"/>
      </a:defRPr>
    </a:lvl3pPr>
    <a:lvl4pPr marL="1371600" algn="r" rtl="1" eaLnBrk="0" fontAlgn="base" hangingPunct="0">
      <a:spcBef>
        <a:spcPct val="30000"/>
      </a:spcBef>
      <a:spcAft>
        <a:spcPct val="0"/>
      </a:spcAft>
      <a:defRPr sz="1200" kern="1200">
        <a:solidFill>
          <a:schemeClr val="tx1"/>
        </a:solidFill>
        <a:latin typeface="+mn-lt"/>
        <a:ea typeface="+mn-ea"/>
        <a:cs typeface="Arial" pitchFamily="34" charset="0"/>
      </a:defRPr>
    </a:lvl4pPr>
    <a:lvl5pPr marL="1828800" algn="r" rtl="1" eaLnBrk="0" fontAlgn="base" hangingPunct="0">
      <a:spcBef>
        <a:spcPct val="30000"/>
      </a:spcBef>
      <a:spcAft>
        <a:spcPct val="0"/>
      </a:spcAft>
      <a:defRPr sz="1200" kern="1200">
        <a:solidFill>
          <a:schemeClr val="tx1"/>
        </a:solidFill>
        <a:latin typeface="+mn-lt"/>
        <a:ea typeface="+mn-ea"/>
        <a:cs typeface="Arial" pitchFamily="34" charset="0"/>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عنصر نائب لصورة الشريحة 1"/>
          <p:cNvSpPr>
            <a:spLocks noGrp="1" noRot="1" noChangeAspect="1" noTextEdit="1"/>
          </p:cNvSpPr>
          <p:nvPr>
            <p:ph type="sldImg"/>
          </p:nvPr>
        </p:nvSpPr>
        <p:spPr bwMode="auto">
          <a:noFill/>
          <a:ln>
            <a:solidFill>
              <a:srgbClr val="000000"/>
            </a:solidFill>
            <a:miter lim="800000"/>
            <a:headEnd/>
            <a:tailEnd/>
          </a:ln>
        </p:spPr>
      </p:sp>
      <p:sp>
        <p:nvSpPr>
          <p:cNvPr id="63491" name="عنصر نائب للملاحظات 2"/>
          <p:cNvSpPr>
            <a:spLocks noGrp="1"/>
          </p:cNvSpPr>
          <p:nvPr>
            <p:ph type="body" idx="1"/>
          </p:nvPr>
        </p:nvSpPr>
        <p:spPr bwMode="auto">
          <a:noFill/>
        </p:spPr>
        <p:txBody>
          <a:bodyPr/>
          <a:lstStyle/>
          <a:p>
            <a:pPr eaLnBrk="1" hangingPunct="1">
              <a:spcBef>
                <a:spcPct val="0"/>
              </a:spcBef>
            </a:pPr>
            <a:endParaRPr lang="ar-EG" smtClean="0"/>
          </a:p>
        </p:txBody>
      </p:sp>
      <p:sp>
        <p:nvSpPr>
          <p:cNvPr id="63492" name="عنصر نائب لرقم الشريحة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DE498D6-D1F3-4A9C-A4C1-2EC1813E5944}" type="slidenum">
              <a:rPr lang="ar-EG" smtClean="0"/>
              <a:pPr/>
              <a:t>48</a:t>
            </a:fld>
            <a:endParaRPr lang="ar-EG"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2.wav"/></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1.wav"/></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2.wav"/></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3.wav"/></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4.wav"/></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5.wav"/></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6.wav"/></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7.wav"/></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8.wav"/></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9.wav"/></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0.wav"/></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ar-EG"/>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ar-EG"/>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E2098EE-7BAE-4072-AFE6-3D03E65A31B6}" type="slidenum">
              <a:rPr lang="en-US"/>
              <a:pPr>
                <a:defRPr/>
              </a:pPr>
              <a:t>‹#›</a:t>
            </a:fld>
            <a:endParaRPr lang="en-US"/>
          </a:p>
        </p:txBody>
      </p:sp>
    </p:spTree>
  </p:cSld>
  <p:clrMapOvr>
    <a:masterClrMapping/>
  </p:clrMapOvr>
  <p:transition>
    <p:strips dir="ru"/>
    <p:sndAc>
      <p:stSnd>
        <p:snd r:embed="rId1" name="newemail.wav"/>
      </p:stSnd>
    </p:sndAc>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EG"/>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F0AE0E8-9A52-48C9-AF37-D370BA74F67D}" type="slidenum">
              <a:rPr lang="en-US"/>
              <a:pPr>
                <a:defRPr/>
              </a:pPr>
              <a:t>‹#›</a:t>
            </a:fld>
            <a:endParaRPr lang="en-US"/>
          </a:p>
        </p:txBody>
      </p:sp>
    </p:spTree>
  </p:cSld>
  <p:clrMapOvr>
    <a:masterClrMapping/>
  </p:clrMapOvr>
  <p:transition>
    <p:strips dir="ru"/>
    <p:sndAc>
      <p:stSnd>
        <p:snd r:embed="rId1" name="newemail.wav"/>
      </p:stSnd>
    </p:sndAc>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ar-EG"/>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9F279EC-8F6E-40EE-AEF8-4524AD52E7C7}" type="slidenum">
              <a:rPr lang="en-US"/>
              <a:pPr>
                <a:defRPr/>
              </a:pPr>
              <a:t>‹#›</a:t>
            </a:fld>
            <a:endParaRPr lang="en-US"/>
          </a:p>
        </p:txBody>
      </p:sp>
    </p:spTree>
  </p:cSld>
  <p:clrMapOvr>
    <a:masterClrMapping/>
  </p:clrMapOvr>
  <p:transition>
    <p:strips dir="ru"/>
    <p:sndAc>
      <p:stSnd>
        <p:snd r:embed="rId1" name="newemail.wav"/>
      </p:stSnd>
    </p:sndAc>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EG"/>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9DF9B49-0F85-4BD6-8FFF-DFF7D780A58F}" type="slidenum">
              <a:rPr lang="en-US"/>
              <a:pPr>
                <a:defRPr/>
              </a:pPr>
              <a:t>‹#›</a:t>
            </a:fld>
            <a:endParaRPr lang="en-US"/>
          </a:p>
        </p:txBody>
      </p:sp>
    </p:spTree>
  </p:cSld>
  <p:clrMapOvr>
    <a:masterClrMapping/>
  </p:clrMapOvr>
  <p:transition>
    <p:strips dir="ru"/>
    <p:sndAc>
      <p:stSnd>
        <p:snd r:embed="rId1" name="newemail.wav"/>
      </p:stSnd>
    </p:sndAc>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ar-EG"/>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9F7ADCE-6DF9-4E05-93D8-CFB8009E9BB5}" type="slidenum">
              <a:rPr lang="en-US"/>
              <a:pPr>
                <a:defRPr/>
              </a:pPr>
              <a:t>‹#›</a:t>
            </a:fld>
            <a:endParaRPr lang="en-US"/>
          </a:p>
        </p:txBody>
      </p:sp>
    </p:spTree>
  </p:cSld>
  <p:clrMapOvr>
    <a:masterClrMapping/>
  </p:clrMapOvr>
  <p:transition>
    <p:strips dir="ru"/>
    <p:sndAc>
      <p:stSnd>
        <p:snd r:embed="rId1" name="newemail.wav"/>
      </p:stSnd>
    </p:sndAc>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EG"/>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DA89A1C-D728-46A7-8A58-274B30275341}" type="slidenum">
              <a:rPr lang="en-US"/>
              <a:pPr>
                <a:defRPr/>
              </a:pPr>
              <a:t>‹#›</a:t>
            </a:fld>
            <a:endParaRPr lang="en-US"/>
          </a:p>
        </p:txBody>
      </p:sp>
    </p:spTree>
  </p:cSld>
  <p:clrMapOvr>
    <a:masterClrMapping/>
  </p:clrMapOvr>
  <p:transition>
    <p:strips dir="ru"/>
    <p:sndAc>
      <p:stSnd>
        <p:snd r:embed="rId1" name="newemail.wav"/>
      </p:stSnd>
    </p:sndAc>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ar-EG"/>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2BF8F34-25D3-4C1A-B813-73AE5F949C02}" type="slidenum">
              <a:rPr lang="en-US"/>
              <a:pPr>
                <a:defRPr/>
              </a:pPr>
              <a:t>‹#›</a:t>
            </a:fld>
            <a:endParaRPr lang="en-US"/>
          </a:p>
        </p:txBody>
      </p:sp>
    </p:spTree>
  </p:cSld>
  <p:clrMapOvr>
    <a:masterClrMapping/>
  </p:clrMapOvr>
  <p:transition>
    <p:strips dir="ru"/>
    <p:sndAc>
      <p:stSnd>
        <p:snd r:embed="rId1" name="newemail.wav"/>
      </p:stSnd>
    </p:sndAc>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EG"/>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ABEA4078-8004-44DD-9005-3D17DACACF00}" type="slidenum">
              <a:rPr lang="en-US"/>
              <a:pPr>
                <a:defRPr/>
              </a:pPr>
              <a:t>‹#›</a:t>
            </a:fld>
            <a:endParaRPr lang="en-US"/>
          </a:p>
        </p:txBody>
      </p:sp>
    </p:spTree>
  </p:cSld>
  <p:clrMapOvr>
    <a:masterClrMapping/>
  </p:clrMapOvr>
  <p:transition>
    <p:strips dir="ru"/>
    <p:sndAc>
      <p:stSnd>
        <p:snd r:embed="rId1" name="newemail.wav"/>
      </p:stSnd>
    </p:sndAc>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0BF87DD4-0B02-4B12-A18B-511EC96B7E06}" type="slidenum">
              <a:rPr lang="en-US"/>
              <a:pPr>
                <a:defRPr/>
              </a:pPr>
              <a:t>‹#›</a:t>
            </a:fld>
            <a:endParaRPr lang="en-US"/>
          </a:p>
        </p:txBody>
      </p:sp>
    </p:spTree>
  </p:cSld>
  <p:clrMapOvr>
    <a:masterClrMapping/>
  </p:clrMapOvr>
  <p:transition>
    <p:strips dir="ru"/>
    <p:sndAc>
      <p:stSnd>
        <p:snd r:embed="rId1" name="newemail.wav"/>
      </p:stSnd>
    </p:sndAc>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ar-EG"/>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E6EDBB3-C42F-41F1-AE09-81A9F63896AE}" type="slidenum">
              <a:rPr lang="en-US"/>
              <a:pPr>
                <a:defRPr/>
              </a:pPr>
              <a:t>‹#›</a:t>
            </a:fld>
            <a:endParaRPr lang="en-US"/>
          </a:p>
        </p:txBody>
      </p:sp>
    </p:spTree>
  </p:cSld>
  <p:clrMapOvr>
    <a:masterClrMapping/>
  </p:clrMapOvr>
  <p:transition>
    <p:strips dir="ru"/>
    <p:sndAc>
      <p:stSnd>
        <p:snd r:embed="rId1" name="newemail.wav"/>
      </p:stSnd>
    </p:sndAc>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ar-EG"/>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ar-EG"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3CFE170-C74C-418A-B854-5D296F76DC9A}" type="slidenum">
              <a:rPr lang="en-US"/>
              <a:pPr>
                <a:defRPr/>
              </a:pPr>
              <a:t>‹#›</a:t>
            </a:fld>
            <a:endParaRPr lang="en-US"/>
          </a:p>
        </p:txBody>
      </p:sp>
    </p:spTree>
  </p:cSld>
  <p:clrMapOvr>
    <a:masterClrMapping/>
  </p:clrMapOvr>
  <p:transition>
    <p:strips dir="ru"/>
    <p:sndAc>
      <p:stSnd>
        <p:snd r:embed="rId1" name="newemail.wav"/>
      </p:stSnd>
    </p:sndAc>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audio" Target="../media/audio1.wav"/><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4">
            <a:lum/>
          </a:blip>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rtl="0" eaLnBrk="0" hangingPunct="0">
              <a:defRPr sz="1400">
                <a:latin typeface="+mn-lt"/>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rtl="0" eaLnBrk="0" hangingPunct="0">
              <a:defRPr sz="1400">
                <a:latin typeface="+mn-lt"/>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rtl="0" eaLnBrk="0" hangingPunct="0">
              <a:defRPr sz="1400">
                <a:latin typeface="+mn-lt"/>
                <a:cs typeface="+mn-cs"/>
              </a:defRPr>
            </a:lvl1pPr>
          </a:lstStyle>
          <a:p>
            <a:pPr>
              <a:defRPr/>
            </a:pPr>
            <a:fld id="{4D393DB6-3EE8-43B6-BE7B-6B18BC99194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strips dir="ru"/>
    <p:sndAc>
      <p:stSnd>
        <p:snd r:embed="rId13" name="newemail.wav"/>
      </p:stSnd>
    </p:sndAc>
  </p:transition>
  <p:txStyles>
    <p:titleStyle>
      <a:lvl1pPr algn="ctr" rtl="1" eaLnBrk="0" fontAlgn="base" hangingPunct="0">
        <a:spcBef>
          <a:spcPct val="0"/>
        </a:spcBef>
        <a:spcAft>
          <a:spcPct val="0"/>
        </a:spcAft>
        <a:defRPr sz="4400">
          <a:solidFill>
            <a:schemeClr val="tx2"/>
          </a:solidFill>
          <a:latin typeface="+mj-lt"/>
          <a:ea typeface="+mj-ea"/>
          <a:cs typeface="+mj-cs"/>
        </a:defRPr>
      </a:lvl1pPr>
      <a:lvl2pPr algn="ctr" rtl="1" eaLnBrk="0" fontAlgn="base" hangingPunct="0">
        <a:spcBef>
          <a:spcPct val="0"/>
        </a:spcBef>
        <a:spcAft>
          <a:spcPct val="0"/>
        </a:spcAft>
        <a:defRPr sz="4400">
          <a:solidFill>
            <a:schemeClr val="tx2"/>
          </a:solidFill>
          <a:latin typeface="FrysBaskerville BT" pitchFamily="18" charset="0"/>
        </a:defRPr>
      </a:lvl2pPr>
      <a:lvl3pPr algn="ctr" rtl="1" eaLnBrk="0" fontAlgn="base" hangingPunct="0">
        <a:spcBef>
          <a:spcPct val="0"/>
        </a:spcBef>
        <a:spcAft>
          <a:spcPct val="0"/>
        </a:spcAft>
        <a:defRPr sz="4400">
          <a:solidFill>
            <a:schemeClr val="tx2"/>
          </a:solidFill>
          <a:latin typeface="FrysBaskerville BT" pitchFamily="18" charset="0"/>
        </a:defRPr>
      </a:lvl3pPr>
      <a:lvl4pPr algn="ctr" rtl="1" eaLnBrk="0" fontAlgn="base" hangingPunct="0">
        <a:spcBef>
          <a:spcPct val="0"/>
        </a:spcBef>
        <a:spcAft>
          <a:spcPct val="0"/>
        </a:spcAft>
        <a:defRPr sz="4400">
          <a:solidFill>
            <a:schemeClr val="tx2"/>
          </a:solidFill>
          <a:latin typeface="FrysBaskerville BT" pitchFamily="18" charset="0"/>
        </a:defRPr>
      </a:lvl4pPr>
      <a:lvl5pPr algn="ctr" rtl="1" eaLnBrk="0" fontAlgn="base" hangingPunct="0">
        <a:spcBef>
          <a:spcPct val="0"/>
        </a:spcBef>
        <a:spcAft>
          <a:spcPct val="0"/>
        </a:spcAft>
        <a:defRPr sz="4400">
          <a:solidFill>
            <a:schemeClr val="tx2"/>
          </a:solidFill>
          <a:latin typeface="FrysBaskerville BT" pitchFamily="18" charset="0"/>
        </a:defRPr>
      </a:lvl5pPr>
      <a:lvl6pPr marL="457200" algn="ctr" rtl="1" eaLnBrk="1" fontAlgn="base" hangingPunct="1">
        <a:spcBef>
          <a:spcPct val="0"/>
        </a:spcBef>
        <a:spcAft>
          <a:spcPct val="0"/>
        </a:spcAft>
        <a:defRPr sz="4400">
          <a:solidFill>
            <a:schemeClr val="tx2"/>
          </a:solidFill>
          <a:latin typeface="FrysBaskerville BT" pitchFamily="18" charset="0"/>
        </a:defRPr>
      </a:lvl6pPr>
      <a:lvl7pPr marL="914400" algn="ctr" rtl="1" eaLnBrk="1" fontAlgn="base" hangingPunct="1">
        <a:spcBef>
          <a:spcPct val="0"/>
        </a:spcBef>
        <a:spcAft>
          <a:spcPct val="0"/>
        </a:spcAft>
        <a:defRPr sz="4400">
          <a:solidFill>
            <a:schemeClr val="tx2"/>
          </a:solidFill>
          <a:latin typeface="FrysBaskerville BT" pitchFamily="18" charset="0"/>
        </a:defRPr>
      </a:lvl7pPr>
      <a:lvl8pPr marL="1371600" algn="ctr" rtl="1" eaLnBrk="1" fontAlgn="base" hangingPunct="1">
        <a:spcBef>
          <a:spcPct val="0"/>
        </a:spcBef>
        <a:spcAft>
          <a:spcPct val="0"/>
        </a:spcAft>
        <a:defRPr sz="4400">
          <a:solidFill>
            <a:schemeClr val="tx2"/>
          </a:solidFill>
          <a:latin typeface="FrysBaskerville BT" pitchFamily="18" charset="0"/>
        </a:defRPr>
      </a:lvl8pPr>
      <a:lvl9pPr marL="1828800" algn="ctr" rtl="1" eaLnBrk="1" fontAlgn="base" hangingPunct="1">
        <a:spcBef>
          <a:spcPct val="0"/>
        </a:spcBef>
        <a:spcAft>
          <a:spcPct val="0"/>
        </a:spcAft>
        <a:defRPr sz="4400">
          <a:solidFill>
            <a:schemeClr val="tx2"/>
          </a:solidFill>
          <a:latin typeface="FrysBaskerville BT" pitchFamily="18" charset="0"/>
        </a:defRPr>
      </a:lvl9pPr>
    </p:titleStyle>
    <p:bodyStyle>
      <a:lvl1pPr marL="342900" indent="-342900" algn="r" rtl="1" eaLnBrk="0" fontAlgn="base" hangingPunct="0">
        <a:spcBef>
          <a:spcPct val="20000"/>
        </a:spcBef>
        <a:spcAft>
          <a:spcPct val="0"/>
        </a:spcAft>
        <a:buChar char="•"/>
        <a:defRPr sz="3200">
          <a:solidFill>
            <a:schemeClr val="tx1"/>
          </a:solidFill>
          <a:latin typeface="+mn-lt"/>
          <a:ea typeface="+mn-ea"/>
          <a:cs typeface="+mn-cs"/>
        </a:defRPr>
      </a:lvl1pPr>
      <a:lvl2pPr marL="742950" indent="-285750" algn="r" rtl="1" eaLnBrk="0" fontAlgn="base" hangingPunct="0">
        <a:spcBef>
          <a:spcPct val="20000"/>
        </a:spcBef>
        <a:spcAft>
          <a:spcPct val="0"/>
        </a:spcAft>
        <a:buChar char="–"/>
        <a:defRPr sz="2800">
          <a:solidFill>
            <a:schemeClr val="tx1"/>
          </a:solidFill>
          <a:latin typeface="+mn-lt"/>
        </a:defRPr>
      </a:lvl2pPr>
      <a:lvl3pPr marL="1143000" indent="-228600" algn="r" rtl="1" eaLnBrk="0" fontAlgn="base" hangingPunct="0">
        <a:spcBef>
          <a:spcPct val="20000"/>
        </a:spcBef>
        <a:spcAft>
          <a:spcPct val="0"/>
        </a:spcAft>
        <a:buChar char="•"/>
        <a:defRPr sz="2400">
          <a:solidFill>
            <a:schemeClr val="tx1"/>
          </a:solidFill>
          <a:latin typeface="+mn-lt"/>
        </a:defRPr>
      </a:lvl3pPr>
      <a:lvl4pPr marL="1600200" indent="-228600" algn="r" rtl="1" eaLnBrk="0" fontAlgn="base" hangingPunct="0">
        <a:spcBef>
          <a:spcPct val="20000"/>
        </a:spcBef>
        <a:spcAft>
          <a:spcPct val="0"/>
        </a:spcAft>
        <a:buChar char="–"/>
        <a:defRPr sz="2000">
          <a:solidFill>
            <a:schemeClr val="tx1"/>
          </a:solidFill>
          <a:latin typeface="+mn-lt"/>
        </a:defRPr>
      </a:lvl4pPr>
      <a:lvl5pPr marL="2057400" indent="-228600" algn="r" rtl="1" eaLnBrk="0" fontAlgn="base" hangingPunct="0">
        <a:spcBef>
          <a:spcPct val="20000"/>
        </a:spcBef>
        <a:spcAft>
          <a:spcPct val="0"/>
        </a:spcAft>
        <a:buChar char="»"/>
        <a:defRPr sz="2000">
          <a:solidFill>
            <a:schemeClr val="tx1"/>
          </a:solidFill>
          <a:latin typeface="+mn-lt"/>
        </a:defRPr>
      </a:lvl5pPr>
      <a:lvl6pPr marL="2514600" indent="-228600" algn="r" rtl="1" eaLnBrk="1" fontAlgn="base" hangingPunct="1">
        <a:spcBef>
          <a:spcPct val="20000"/>
        </a:spcBef>
        <a:spcAft>
          <a:spcPct val="0"/>
        </a:spcAft>
        <a:buChar char="»"/>
        <a:defRPr sz="2000">
          <a:solidFill>
            <a:schemeClr val="tx1"/>
          </a:solidFill>
          <a:latin typeface="+mn-lt"/>
        </a:defRPr>
      </a:lvl6pPr>
      <a:lvl7pPr marL="2971800" indent="-228600" algn="r" rtl="1" eaLnBrk="1" fontAlgn="base" hangingPunct="1">
        <a:spcBef>
          <a:spcPct val="20000"/>
        </a:spcBef>
        <a:spcAft>
          <a:spcPct val="0"/>
        </a:spcAft>
        <a:buChar char="»"/>
        <a:defRPr sz="2000">
          <a:solidFill>
            <a:schemeClr val="tx1"/>
          </a:solidFill>
          <a:latin typeface="+mn-lt"/>
        </a:defRPr>
      </a:lvl7pPr>
      <a:lvl8pPr marL="3429000" indent="-228600" algn="r" rtl="1" eaLnBrk="1" fontAlgn="base" hangingPunct="1">
        <a:spcBef>
          <a:spcPct val="20000"/>
        </a:spcBef>
        <a:spcAft>
          <a:spcPct val="0"/>
        </a:spcAft>
        <a:buChar char="»"/>
        <a:defRPr sz="2000">
          <a:solidFill>
            <a:schemeClr val="tx1"/>
          </a:solidFill>
          <a:latin typeface="+mn-lt"/>
        </a:defRPr>
      </a:lvl8pPr>
      <a:lvl9pPr marL="3886200" indent="-228600" algn="r" rtl="1" eaLnBrk="1" fontAlgn="base" hangingPunct="1">
        <a:spcBef>
          <a:spcPct val="20000"/>
        </a:spcBef>
        <a:spcAft>
          <a:spcPct val="0"/>
        </a:spcAft>
        <a:buChar char="»"/>
        <a:defRPr sz="2000">
          <a:solidFill>
            <a:schemeClr val="tx1"/>
          </a:solidFill>
          <a:latin typeface="+mn-lt"/>
        </a:defRPr>
      </a:lvl9pPr>
    </p:bodyStyle>
    <p:otherStyle>
      <a:defPPr>
        <a:defRPr lang="ar-EG"/>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14.wav"/><Relationship Id="rId2" Type="http://schemas.openxmlformats.org/officeDocument/2006/relationships/audio" Target="../media/audio13.wav"/><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audio" Target="../media/audio21.wav"/><Relationship Id="rId2" Type="http://schemas.openxmlformats.org/officeDocument/2006/relationships/audio" Target="../media/audio8.wav"/><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audio" Target="../media/audio8.wav"/><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audio" Target="../media/audio8.wav"/><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audio" Target="../media/audio22.wav"/><Relationship Id="rId2" Type="http://schemas.openxmlformats.org/officeDocument/2006/relationships/audio" Target="../media/audio8.wav"/><Relationship Id="rId1" Type="http://schemas.openxmlformats.org/officeDocument/2006/relationships/slideLayout" Target="../slideLayouts/slideLayout7.xml"/><Relationship Id="rId5" Type="http://schemas.openxmlformats.org/officeDocument/2006/relationships/image" Target="../media/image4.wmf"/><Relationship Id="rId4" Type="http://schemas.openxmlformats.org/officeDocument/2006/relationships/audio" Target="../media/audio17.wav"/></Relationships>
</file>

<file path=ppt/slides/_rels/slide14.xml.rels><?xml version="1.0" encoding="UTF-8" standalone="yes"?>
<Relationships xmlns="http://schemas.openxmlformats.org/package/2006/relationships"><Relationship Id="rId3" Type="http://schemas.openxmlformats.org/officeDocument/2006/relationships/audio" Target="../media/audio17.wav"/><Relationship Id="rId2" Type="http://schemas.openxmlformats.org/officeDocument/2006/relationships/audio" Target="../media/audio8.wav"/><Relationship Id="rId1" Type="http://schemas.openxmlformats.org/officeDocument/2006/relationships/slideLayout" Target="../slideLayouts/slideLayout7.xml"/><Relationship Id="rId4" Type="http://schemas.openxmlformats.org/officeDocument/2006/relationships/image" Target="../media/image4.wmf"/></Relationships>
</file>

<file path=ppt/slides/_rels/slide15.xml.rels><?xml version="1.0" encoding="UTF-8" standalone="yes"?>
<Relationships xmlns="http://schemas.openxmlformats.org/package/2006/relationships"><Relationship Id="rId3" Type="http://schemas.openxmlformats.org/officeDocument/2006/relationships/audio" Target="../media/audio17.wav"/><Relationship Id="rId2" Type="http://schemas.openxmlformats.org/officeDocument/2006/relationships/audio" Target="../media/audio8.wav"/><Relationship Id="rId1" Type="http://schemas.openxmlformats.org/officeDocument/2006/relationships/slideLayout" Target="../slideLayouts/slideLayout7.xml"/><Relationship Id="rId4" Type="http://schemas.openxmlformats.org/officeDocument/2006/relationships/image" Target="../media/image4.wmf"/></Relationships>
</file>

<file path=ppt/slides/_rels/slide16.xml.rels><?xml version="1.0" encoding="UTF-8" standalone="yes"?>
<Relationships xmlns="http://schemas.openxmlformats.org/package/2006/relationships"><Relationship Id="rId3" Type="http://schemas.openxmlformats.org/officeDocument/2006/relationships/audio" Target="../media/audio17.wav"/><Relationship Id="rId2" Type="http://schemas.openxmlformats.org/officeDocument/2006/relationships/audio" Target="../media/audio8.wav"/><Relationship Id="rId1" Type="http://schemas.openxmlformats.org/officeDocument/2006/relationships/slideLayout" Target="../slideLayouts/slideLayout7.xml"/><Relationship Id="rId4" Type="http://schemas.openxmlformats.org/officeDocument/2006/relationships/image" Target="../media/image4.wmf"/></Relationships>
</file>

<file path=ppt/slides/_rels/slide17.xml.rels><?xml version="1.0" encoding="UTF-8" standalone="yes"?>
<Relationships xmlns="http://schemas.openxmlformats.org/package/2006/relationships"><Relationship Id="rId3" Type="http://schemas.openxmlformats.org/officeDocument/2006/relationships/audio" Target="../media/audio17.wav"/><Relationship Id="rId2" Type="http://schemas.openxmlformats.org/officeDocument/2006/relationships/audio" Target="../media/audio8.wav"/><Relationship Id="rId1" Type="http://schemas.openxmlformats.org/officeDocument/2006/relationships/slideLayout" Target="../slideLayouts/slideLayout7.xml"/><Relationship Id="rId4" Type="http://schemas.openxmlformats.org/officeDocument/2006/relationships/image" Target="../media/image4.wmf"/></Relationships>
</file>

<file path=ppt/slides/_rels/slide18.xml.rels><?xml version="1.0" encoding="UTF-8" standalone="yes"?>
<Relationships xmlns="http://schemas.openxmlformats.org/package/2006/relationships"><Relationship Id="rId2" Type="http://schemas.openxmlformats.org/officeDocument/2006/relationships/audio" Target="../media/audio8.wav"/><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audio" Target="../media/audio23.wav"/><Relationship Id="rId2" Type="http://schemas.openxmlformats.org/officeDocument/2006/relationships/audio" Target="../media/audio8.wav"/><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audio" Target="../media/audio15.wav"/><Relationship Id="rId2" Type="http://schemas.openxmlformats.org/officeDocument/2006/relationships/audio" Target="../media/audio8.wav"/><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audio" Target="../media/audio20.wav"/><Relationship Id="rId2" Type="http://schemas.openxmlformats.org/officeDocument/2006/relationships/audio" Target="../media/audio8.wav"/><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audio" Target="../media/audio20.wav"/><Relationship Id="rId2" Type="http://schemas.openxmlformats.org/officeDocument/2006/relationships/audio" Target="../media/audio8.wav"/><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audio" Target="../media/audio20.wav"/><Relationship Id="rId2" Type="http://schemas.openxmlformats.org/officeDocument/2006/relationships/audio" Target="../media/audio8.wav"/><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audio" Target="../media/audio20.wav"/><Relationship Id="rId2" Type="http://schemas.openxmlformats.org/officeDocument/2006/relationships/audio" Target="../media/audio8.wav"/><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audio" Target="../media/audio20.wav"/><Relationship Id="rId2" Type="http://schemas.openxmlformats.org/officeDocument/2006/relationships/audio" Target="../media/audio8.wav"/><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audio" Target="../media/audio20.wav"/><Relationship Id="rId2" Type="http://schemas.openxmlformats.org/officeDocument/2006/relationships/audio" Target="../media/audio8.wav"/><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audio" Target="../media/audio21.wav"/><Relationship Id="rId2" Type="http://schemas.openxmlformats.org/officeDocument/2006/relationships/audio" Target="../media/audio8.wav"/><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audio" Target="../media/audio24.wav"/><Relationship Id="rId2" Type="http://schemas.openxmlformats.org/officeDocument/2006/relationships/audio" Target="../media/audio8.wav"/><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28.xml.rels><?xml version="1.0" encoding="UTF-8" standalone="yes"?>
<Relationships xmlns="http://schemas.openxmlformats.org/package/2006/relationships"><Relationship Id="rId3" Type="http://schemas.openxmlformats.org/officeDocument/2006/relationships/audio" Target="../media/audio21.wav"/><Relationship Id="rId2" Type="http://schemas.openxmlformats.org/officeDocument/2006/relationships/audio" Target="../media/audio8.wav"/><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audio" Target="../media/audio8.wav"/><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audio" Target="../media/audio16.wav"/><Relationship Id="rId2" Type="http://schemas.openxmlformats.org/officeDocument/2006/relationships/audio" Target="../media/audio8.wav"/><Relationship Id="rId1" Type="http://schemas.openxmlformats.org/officeDocument/2006/relationships/slideLayout" Target="../slideLayouts/slideLayout7.xml"/><Relationship Id="rId4" Type="http://schemas.openxmlformats.org/officeDocument/2006/relationships/audio" Target="../media/audio17.wav"/></Relationships>
</file>

<file path=ppt/slides/_rels/slide30.xml.rels><?xml version="1.0" encoding="UTF-8" standalone="yes"?>
<Relationships xmlns="http://schemas.openxmlformats.org/package/2006/relationships"><Relationship Id="rId3" Type="http://schemas.openxmlformats.org/officeDocument/2006/relationships/audio" Target="../media/audio25.wav"/><Relationship Id="rId2" Type="http://schemas.openxmlformats.org/officeDocument/2006/relationships/audio" Target="../media/audio8.wav"/><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31.xml.rels><?xml version="1.0" encoding="UTF-8" standalone="yes"?>
<Relationships xmlns="http://schemas.openxmlformats.org/package/2006/relationships"><Relationship Id="rId3" Type="http://schemas.openxmlformats.org/officeDocument/2006/relationships/audio" Target="../media/audio25.wav"/><Relationship Id="rId2" Type="http://schemas.openxmlformats.org/officeDocument/2006/relationships/audio" Target="../media/audio8.wav"/><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32.xml.rels><?xml version="1.0" encoding="UTF-8" standalone="yes"?>
<Relationships xmlns="http://schemas.openxmlformats.org/package/2006/relationships"><Relationship Id="rId3" Type="http://schemas.openxmlformats.org/officeDocument/2006/relationships/audio" Target="../media/audio25.wav"/><Relationship Id="rId2" Type="http://schemas.openxmlformats.org/officeDocument/2006/relationships/audio" Target="../media/audio8.wav"/><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33.xml.rels><?xml version="1.0" encoding="UTF-8" standalone="yes"?>
<Relationships xmlns="http://schemas.openxmlformats.org/package/2006/relationships"><Relationship Id="rId3" Type="http://schemas.openxmlformats.org/officeDocument/2006/relationships/audio" Target="../media/audio21.wav"/><Relationship Id="rId2" Type="http://schemas.openxmlformats.org/officeDocument/2006/relationships/audio" Target="../media/audio8.wav"/><Relationship Id="rId1" Type="http://schemas.openxmlformats.org/officeDocument/2006/relationships/slideLayout" Target="../slideLayouts/slideLayout7.xml"/><Relationship Id="rId5" Type="http://schemas.openxmlformats.org/officeDocument/2006/relationships/image" Target="../media/image10.wmf"/><Relationship Id="rId4" Type="http://schemas.openxmlformats.org/officeDocument/2006/relationships/audio" Target="../media/audio26.wav"/></Relationships>
</file>

<file path=ppt/slides/_rels/slide34.xml.rels><?xml version="1.0" encoding="UTF-8" standalone="yes"?>
<Relationships xmlns="http://schemas.openxmlformats.org/package/2006/relationships"><Relationship Id="rId3" Type="http://schemas.openxmlformats.org/officeDocument/2006/relationships/audio" Target="../media/audio26.wav"/><Relationship Id="rId2" Type="http://schemas.openxmlformats.org/officeDocument/2006/relationships/audio" Target="../media/audio8.wav"/><Relationship Id="rId1" Type="http://schemas.openxmlformats.org/officeDocument/2006/relationships/slideLayout" Target="../slideLayouts/slideLayout7.xml"/><Relationship Id="rId4" Type="http://schemas.openxmlformats.org/officeDocument/2006/relationships/image" Target="../media/image10.wmf"/></Relationships>
</file>

<file path=ppt/slides/_rels/slide35.xml.rels><?xml version="1.0" encoding="UTF-8" standalone="yes"?>
<Relationships xmlns="http://schemas.openxmlformats.org/package/2006/relationships"><Relationship Id="rId3" Type="http://schemas.openxmlformats.org/officeDocument/2006/relationships/audio" Target="../media/audio21.wav"/><Relationship Id="rId2" Type="http://schemas.openxmlformats.org/officeDocument/2006/relationships/audio" Target="../media/audio8.wav"/><Relationship Id="rId1" Type="http://schemas.openxmlformats.org/officeDocument/2006/relationships/slideLayout" Target="../slideLayouts/slideLayout7.xml"/><Relationship Id="rId5" Type="http://schemas.openxmlformats.org/officeDocument/2006/relationships/image" Target="../media/image11.wmf"/><Relationship Id="rId4" Type="http://schemas.openxmlformats.org/officeDocument/2006/relationships/audio" Target="../media/audio27.wav"/></Relationships>
</file>

<file path=ppt/slides/_rels/slide36.xml.rels><?xml version="1.0" encoding="UTF-8" standalone="yes"?>
<Relationships xmlns="http://schemas.openxmlformats.org/package/2006/relationships"><Relationship Id="rId3" Type="http://schemas.openxmlformats.org/officeDocument/2006/relationships/audio" Target="../media/audio21.wav"/><Relationship Id="rId2" Type="http://schemas.openxmlformats.org/officeDocument/2006/relationships/audio" Target="../media/audio8.wav"/><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audio" Target="../media/audio21.wav"/><Relationship Id="rId2" Type="http://schemas.openxmlformats.org/officeDocument/2006/relationships/audio" Target="../media/audio8.wav"/><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audio" Target="../media/audio8.wav"/><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audio" Target="../media/audio8.wav"/><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audio" Target="../media/audio17.wav"/><Relationship Id="rId2" Type="http://schemas.openxmlformats.org/officeDocument/2006/relationships/audio" Target="../media/audio8.wav"/><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audio" Target="../media/audio23.wav"/><Relationship Id="rId2" Type="http://schemas.openxmlformats.org/officeDocument/2006/relationships/audio" Target="../media/audio8.wav"/><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41.xml.rels><?xml version="1.0" encoding="UTF-8" standalone="yes"?>
<Relationships xmlns="http://schemas.openxmlformats.org/package/2006/relationships"><Relationship Id="rId3" Type="http://schemas.openxmlformats.org/officeDocument/2006/relationships/audio" Target="../media/audio28.wav"/><Relationship Id="rId2" Type="http://schemas.openxmlformats.org/officeDocument/2006/relationships/audio" Target="../media/audio8.wav"/><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42.xml.rels><?xml version="1.0" encoding="UTF-8" standalone="yes"?>
<Relationships xmlns="http://schemas.openxmlformats.org/package/2006/relationships"><Relationship Id="rId3" Type="http://schemas.openxmlformats.org/officeDocument/2006/relationships/audio" Target="../media/audio29.wav"/><Relationship Id="rId7" Type="http://schemas.openxmlformats.org/officeDocument/2006/relationships/image" Target="../media/image16.wmf"/><Relationship Id="rId2" Type="http://schemas.openxmlformats.org/officeDocument/2006/relationships/audio" Target="../media/audio8.wav"/><Relationship Id="rId1" Type="http://schemas.openxmlformats.org/officeDocument/2006/relationships/slideLayout" Target="../slideLayouts/slideLayout7.xml"/><Relationship Id="rId6" Type="http://schemas.openxmlformats.org/officeDocument/2006/relationships/image" Target="../media/image15.wmf"/><Relationship Id="rId5" Type="http://schemas.openxmlformats.org/officeDocument/2006/relationships/image" Target="../media/image14.png"/><Relationship Id="rId4" Type="http://schemas.openxmlformats.org/officeDocument/2006/relationships/audio" Target="../media/audio30.wav"/></Relationships>
</file>

<file path=ppt/slides/_rels/slide43.xml.rels><?xml version="1.0" encoding="UTF-8" standalone="yes"?>
<Relationships xmlns="http://schemas.openxmlformats.org/package/2006/relationships"><Relationship Id="rId3" Type="http://schemas.openxmlformats.org/officeDocument/2006/relationships/audio" Target="../media/audio30.wav"/><Relationship Id="rId2" Type="http://schemas.openxmlformats.org/officeDocument/2006/relationships/audio" Target="../media/audio8.wav"/><Relationship Id="rId1" Type="http://schemas.openxmlformats.org/officeDocument/2006/relationships/slideLayout" Target="../slideLayouts/slideLayout7.xml"/><Relationship Id="rId6" Type="http://schemas.openxmlformats.org/officeDocument/2006/relationships/image" Target="../media/image15.wmf"/><Relationship Id="rId5" Type="http://schemas.openxmlformats.org/officeDocument/2006/relationships/image" Target="../media/image16.wmf"/><Relationship Id="rId4" Type="http://schemas.openxmlformats.org/officeDocument/2006/relationships/image" Target="../media/image14.png"/></Relationships>
</file>

<file path=ppt/slides/_rels/slide44.xml.rels><?xml version="1.0" encoding="UTF-8" standalone="yes"?>
<Relationships xmlns="http://schemas.openxmlformats.org/package/2006/relationships"><Relationship Id="rId3" Type="http://schemas.openxmlformats.org/officeDocument/2006/relationships/audio" Target="../media/audio19.wav"/><Relationship Id="rId2" Type="http://schemas.openxmlformats.org/officeDocument/2006/relationships/audio" Target="../media/audio8.wav"/><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audio" Target="../media/audio18.wav"/><Relationship Id="rId2" Type="http://schemas.openxmlformats.org/officeDocument/2006/relationships/audio" Target="../media/audio8.wav"/><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audio" Target="../media/audio8.wav"/><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audio" Target="../media/audio31.wav"/><Relationship Id="rId2" Type="http://schemas.openxmlformats.org/officeDocument/2006/relationships/audio" Target="../media/audio8.wav"/><Relationship Id="rId1" Type="http://schemas.openxmlformats.org/officeDocument/2006/relationships/slideLayout" Target="../slideLayouts/slideLayout7.xml"/><Relationship Id="rId5" Type="http://schemas.openxmlformats.org/officeDocument/2006/relationships/audio" Target="../media/audio16.wav"/><Relationship Id="rId4" Type="http://schemas.openxmlformats.org/officeDocument/2006/relationships/audio" Target="../media/audio32.wav"/></Relationships>
</file>

<file path=ppt/slides/_rels/slide48.xml.rels><?xml version="1.0" encoding="UTF-8" standalone="yes"?>
<Relationships xmlns="http://schemas.openxmlformats.org/package/2006/relationships"><Relationship Id="rId3" Type="http://schemas.openxmlformats.org/officeDocument/2006/relationships/audio" Target="../media/audio8.wav"/><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audio" Target="../media/audio33.wav"/></Relationships>
</file>

<file path=ppt/slides/_rels/slide49.xml.rels><?xml version="1.0" encoding="UTF-8" standalone="yes"?>
<Relationships xmlns="http://schemas.openxmlformats.org/package/2006/relationships"><Relationship Id="rId3" Type="http://schemas.openxmlformats.org/officeDocument/2006/relationships/audio" Target="../media/audio34.wav"/><Relationship Id="rId2" Type="http://schemas.openxmlformats.org/officeDocument/2006/relationships/audio" Target="../media/audio8.wav"/><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audio" Target="../media/audio8.wav"/><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audio" Target="../media/audio32.wav"/><Relationship Id="rId2" Type="http://schemas.openxmlformats.org/officeDocument/2006/relationships/audio" Target="../media/audio8.wav"/><Relationship Id="rId1" Type="http://schemas.openxmlformats.org/officeDocument/2006/relationships/slideLayout" Target="../slideLayouts/slideLayout7.xml"/><Relationship Id="rId4" Type="http://schemas.openxmlformats.org/officeDocument/2006/relationships/audio" Target="../media/audio16.wav"/></Relationships>
</file>

<file path=ppt/slides/_rels/slide51.xml.rels><?xml version="1.0" encoding="UTF-8" standalone="yes"?>
<Relationships xmlns="http://schemas.openxmlformats.org/package/2006/relationships"><Relationship Id="rId2" Type="http://schemas.openxmlformats.org/officeDocument/2006/relationships/audio" Target="../media/audio8.wav"/><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audio" Target="../media/audio8.wav"/><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oleObject" Target="../embeddings/oleObject1.bin"/><Relationship Id="rId4" Type="http://schemas.openxmlformats.org/officeDocument/2006/relationships/audio" Target="../media/audio16.wav"/></Relationships>
</file>

<file path=ppt/slides/_rels/slide53.xml.rels><?xml version="1.0" encoding="UTF-8" standalone="yes"?>
<Relationships xmlns="http://schemas.openxmlformats.org/package/2006/relationships"><Relationship Id="rId3" Type="http://schemas.openxmlformats.org/officeDocument/2006/relationships/audio" Target="../media/audio21.wav"/><Relationship Id="rId2" Type="http://schemas.openxmlformats.org/officeDocument/2006/relationships/audio" Target="../media/audio8.wav"/><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audio" Target="../media/audio8.wav"/><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audio" Target="../media/audio8.wav"/><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audio" Target="../media/audio8.wav"/><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audio" Target="../media/audio8.wav"/><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audio" Target="../media/audio8.wav"/><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audio" Target="../media/audio8.wav"/><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audio" Target="../media/audio18.wav"/><Relationship Id="rId2" Type="http://schemas.openxmlformats.org/officeDocument/2006/relationships/audio" Target="../media/audio8.wav"/><Relationship Id="rId1" Type="http://schemas.openxmlformats.org/officeDocument/2006/relationships/slideLayout" Target="../slideLayouts/slideLayout7.xml"/><Relationship Id="rId5" Type="http://schemas.openxmlformats.org/officeDocument/2006/relationships/image" Target="../media/image2.wmf"/><Relationship Id="rId4" Type="http://schemas.openxmlformats.org/officeDocument/2006/relationships/audio" Target="../media/audio19.wav"/></Relationships>
</file>

<file path=ppt/slides/_rels/slide60.xml.rels><?xml version="1.0" encoding="UTF-8" standalone="yes"?>
<Relationships xmlns="http://schemas.openxmlformats.org/package/2006/relationships"><Relationship Id="rId3" Type="http://schemas.openxmlformats.org/officeDocument/2006/relationships/audio" Target="../media/audio20.wav"/><Relationship Id="rId2" Type="http://schemas.openxmlformats.org/officeDocument/2006/relationships/audio" Target="../media/audio8.wav"/><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audio" Target="../media/audio19.wav"/><Relationship Id="rId2" Type="http://schemas.openxmlformats.org/officeDocument/2006/relationships/audio" Target="../media/audio8.wav"/><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audio" Target="../media/audio19.wav"/><Relationship Id="rId2" Type="http://schemas.openxmlformats.org/officeDocument/2006/relationships/audio" Target="../media/audio8.wav"/><Relationship Id="rId1" Type="http://schemas.openxmlformats.org/officeDocument/2006/relationships/slideLayout" Target="../slideLayouts/slideLayout7.xml"/><Relationship Id="rId4" Type="http://schemas.openxmlformats.org/officeDocument/2006/relationships/image" Target="../media/image2.wmf"/></Relationships>
</file>

<file path=ppt/slides/_rels/slide9.xml.rels><?xml version="1.0" encoding="UTF-8" standalone="yes"?>
<Relationships xmlns="http://schemas.openxmlformats.org/package/2006/relationships"><Relationship Id="rId3" Type="http://schemas.openxmlformats.org/officeDocument/2006/relationships/audio" Target="../media/audio20.wav"/><Relationship Id="rId2" Type="http://schemas.openxmlformats.org/officeDocument/2006/relationships/audio" Target="../media/audio8.wav"/><Relationship Id="rId1" Type="http://schemas.openxmlformats.org/officeDocument/2006/relationships/slideLayout" Target="../slideLayouts/slideLayout7.xml"/><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1447800" y="838200"/>
            <a:ext cx="5883293" cy="665869"/>
          </a:xfrm>
          <a:prstGeom prst="ellipseRibbon2">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rtl="1" eaLnBrk="0" fontAlgn="auto" hangingPunct="0">
              <a:lnSpc>
                <a:spcPct val="90000"/>
              </a:lnSpc>
              <a:spcBef>
                <a:spcPts val="0"/>
              </a:spcBef>
              <a:spcAft>
                <a:spcPts val="1000"/>
              </a:spcAft>
              <a:tabLst>
                <a:tab pos="685800" algn="l"/>
              </a:tabLst>
              <a:defRPr/>
            </a:pPr>
            <a:r>
              <a:rPr lang="ar-BH" sz="2800" b="1" dirty="0" smtClean="0">
                <a:solidFill>
                  <a:srgbClr val="0000CC"/>
                </a:solidFill>
                <a:latin typeface="Tahoma" pitchFamily="34" charset="0"/>
                <a:ea typeface="Tahoma" pitchFamily="34" charset="0"/>
                <a:cs typeface="Tahoma" pitchFamily="34" charset="0"/>
              </a:rPr>
              <a:t>الفصل الأول</a:t>
            </a:r>
            <a:endParaRPr lang="ar-EG" sz="2800" b="1" dirty="0">
              <a:solidFill>
                <a:srgbClr val="0000CC"/>
              </a:solidFill>
              <a:latin typeface="Tahoma" pitchFamily="34" charset="0"/>
              <a:ea typeface="Tahoma" pitchFamily="34" charset="0"/>
              <a:cs typeface="Tahoma" pitchFamily="34" charset="0"/>
            </a:endParaRPr>
          </a:p>
        </p:txBody>
      </p:sp>
      <p:sp>
        <p:nvSpPr>
          <p:cNvPr id="5" name="Cloud Callout 4"/>
          <p:cNvSpPr>
            <a:spLocks noChangeArrowheads="1"/>
          </p:cNvSpPr>
          <p:nvPr/>
        </p:nvSpPr>
        <p:spPr bwMode="auto">
          <a:xfrm rot="21353139">
            <a:off x="477338" y="2734527"/>
            <a:ext cx="8599141" cy="2191069"/>
          </a:xfrm>
          <a:prstGeom prst="cloudCallout">
            <a:avLst>
              <a:gd name="adj1" fmla="val 17955"/>
              <a:gd name="adj2" fmla="val -93230"/>
            </a:avLst>
          </a:prstGeom>
          <a:solidFill>
            <a:srgbClr val="CCFF66"/>
          </a:solidFill>
          <a:ln w="9525">
            <a:solidFill>
              <a:srgbClr val="FF0000"/>
            </a:solidFill>
            <a:miter lim="800000"/>
            <a:headEnd/>
            <a:tailEnd/>
          </a:ln>
          <a:effectLst>
            <a:glow rad="228600">
              <a:schemeClr val="tx1">
                <a:alpha val="40000"/>
              </a:scheme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ar-BH" sz="4400" b="1" dirty="0">
                <a:solidFill>
                  <a:srgbClr val="0000CC"/>
                </a:solidFill>
                <a:latin typeface="Tahoma" pitchFamily="34" charset="0"/>
                <a:ea typeface="Tahoma" pitchFamily="34" charset="0"/>
                <a:cs typeface="Tahoma" pitchFamily="34" charset="0"/>
              </a:rPr>
              <a:t>دراسة </a:t>
            </a:r>
            <a:r>
              <a:rPr lang="ar-BH" sz="4400" b="1" dirty="0" smtClean="0">
                <a:solidFill>
                  <a:srgbClr val="0000CC"/>
                </a:solidFill>
                <a:latin typeface="Tahoma" pitchFamily="34" charset="0"/>
                <a:ea typeface="Tahoma" pitchFamily="34" charset="0"/>
                <a:cs typeface="Tahoma" pitchFamily="34" charset="0"/>
              </a:rPr>
              <a:t>الحياة</a:t>
            </a:r>
          </a:p>
          <a:p>
            <a:pPr marL="342900" indent="-342900" algn="ctr" eaLnBrk="0" fontAlgn="auto" hangingPunct="0">
              <a:lnSpc>
                <a:spcPct val="90000"/>
              </a:lnSpc>
              <a:spcBef>
                <a:spcPts val="0"/>
              </a:spcBef>
              <a:spcAft>
                <a:spcPts val="1000"/>
              </a:spcAft>
              <a:tabLst>
                <a:tab pos="685800" algn="l"/>
              </a:tabLst>
              <a:defRPr/>
            </a:pPr>
            <a:r>
              <a:rPr lang="ar-BH" sz="4400" b="1" dirty="0" smtClean="0">
                <a:solidFill>
                  <a:srgbClr val="0000CC"/>
                </a:solidFill>
                <a:latin typeface="Tahoma" pitchFamily="34" charset="0"/>
                <a:ea typeface="Tahoma" pitchFamily="34" charset="0"/>
                <a:cs typeface="Tahoma" pitchFamily="34" charset="0"/>
              </a:rPr>
              <a:t> </a:t>
            </a:r>
            <a:r>
              <a:rPr lang="en-US" sz="4400" b="1" dirty="0">
                <a:solidFill>
                  <a:srgbClr val="0000CC"/>
                </a:solidFill>
                <a:latin typeface="Tahoma" pitchFamily="34" charset="0"/>
                <a:ea typeface="Tahoma" pitchFamily="34" charset="0"/>
                <a:cs typeface="Tahoma" pitchFamily="34" charset="0"/>
              </a:rPr>
              <a:t>The Study of life </a:t>
            </a:r>
          </a:p>
        </p:txBody>
      </p:sp>
    </p:spTree>
  </p:cSld>
  <p:clrMapOvr>
    <a:masterClrMapping/>
  </p:clrMapOvr>
  <p:transition>
    <p:wedge/>
    <p:sndAc>
      <p:stSnd>
        <p:snd r:embed="rId2" name="cached_gemvanishes.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cached_gapbonus1.wav"/>
                                        </p:tgtEl>
                                      </p:cMediaNode>
                                    </p:audio>
                                  </p:subTnLst>
                                </p:cTn>
                              </p:par>
                              <p:par>
                                <p:cTn id="10" presetID="18" presetClass="entr" presetSubtype="12"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strips(downLeft)">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5214938" y="285750"/>
            <a:ext cx="3084498" cy="480131"/>
          </a:xfrm>
          <a:prstGeom prst="rect">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ar-EG" sz="2800" b="1" dirty="0">
                <a:solidFill>
                  <a:srgbClr val="0000CC"/>
                </a:solidFill>
                <a:latin typeface="Tahoma" pitchFamily="34" charset="0"/>
                <a:ea typeface="Tahoma" pitchFamily="34" charset="0"/>
                <a:cs typeface="Tahoma" pitchFamily="34" charset="0"/>
              </a:rPr>
              <a:t>يعتمد على الدليل</a:t>
            </a:r>
          </a:p>
        </p:txBody>
      </p:sp>
      <p:sp>
        <p:nvSpPr>
          <p:cNvPr id="4" name="Rectangle 3"/>
          <p:cNvSpPr>
            <a:spLocks noChangeArrowheads="1"/>
          </p:cNvSpPr>
          <p:nvPr/>
        </p:nvSpPr>
        <p:spPr bwMode="auto">
          <a:xfrm rot="21421155">
            <a:off x="1211552" y="1953336"/>
            <a:ext cx="6511759" cy="2806922"/>
          </a:xfrm>
          <a:prstGeom prst="rect">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ar-EG" sz="2800" b="1" dirty="0">
                <a:solidFill>
                  <a:srgbClr val="0000CC"/>
                </a:solidFill>
                <a:latin typeface="Tahoma" pitchFamily="34" charset="0"/>
                <a:ea typeface="Tahoma" pitchFamily="34" charset="0"/>
                <a:cs typeface="Tahoma" pitchFamily="34" charset="0"/>
              </a:rPr>
              <a:t>عندما تسمع أحداً يقول: لديّ نظرية حول أمر ما فإن ذلك يعني أن لديه تفسيراً محتملاً للأمر. فالتفسير العلمي يجمع بين ما هو معروف من معلومات، وما يتفق معها من أدلة بُنيت على اساس الملاحظات والتجريب.</a:t>
            </a:r>
          </a:p>
        </p:txBody>
      </p:sp>
    </p:spTree>
  </p:cSld>
  <p:clrMapOvr>
    <a:masterClrMapping/>
  </p:clrMapOvr>
  <p:transition>
    <p:strips dir="ru"/>
    <p:sndAc>
      <p:stSnd>
        <p:snd r:embed="rId2" name="newemail.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3" name="voltage.wav"/>
                                        </p:tgtEl>
                                      </p:cMediaNode>
                                    </p:audio>
                                  </p:subTnLst>
                                </p:cTn>
                              </p:par>
                              <p:par>
                                <p:cTn id="10" presetID="19" presetClass="entr" presetSubtype="1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1000" fill="hold"/>
                                        <p:tgtEl>
                                          <p:spTgt spid="4"/>
                                        </p:tgtEl>
                                        <p:attrNameLst>
                                          <p:attrName>ppt_w</p:attrName>
                                        </p:attrNameLst>
                                      </p:cBhvr>
                                      <p:tavLst>
                                        <p:tav tm="0" fmla="#ppt_w*sin(2.5*pi*$)">
                                          <p:val>
                                            <p:fltVal val="0"/>
                                          </p:val>
                                        </p:tav>
                                        <p:tav tm="100000">
                                          <p:val>
                                            <p:fltVal val="1"/>
                                          </p:val>
                                        </p:tav>
                                      </p:tavLst>
                                    </p:anim>
                                    <p:anim calcmode="lin" valueType="num">
                                      <p:cBhvr>
                                        <p:cTn id="13" dur="10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290" name="Rectangle 1"/>
          <p:cNvSpPr>
            <a:spLocks noChangeArrowheads="1"/>
          </p:cNvSpPr>
          <p:nvPr/>
        </p:nvSpPr>
        <p:spPr bwMode="auto">
          <a:xfrm>
            <a:off x="5214938" y="285750"/>
            <a:ext cx="3084498" cy="480131"/>
          </a:xfrm>
          <a:prstGeom prst="rect">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ar-EG" sz="2800" b="1" dirty="0">
                <a:solidFill>
                  <a:srgbClr val="0000CC"/>
                </a:solidFill>
                <a:latin typeface="Tahoma" pitchFamily="34" charset="0"/>
                <a:ea typeface="Tahoma" pitchFamily="34" charset="0"/>
                <a:cs typeface="Tahoma" pitchFamily="34" charset="0"/>
              </a:rPr>
              <a:t>يعتمد على الدليل</a:t>
            </a:r>
          </a:p>
        </p:txBody>
      </p:sp>
      <p:sp>
        <p:nvSpPr>
          <p:cNvPr id="20481" name="Rectangle 1"/>
          <p:cNvSpPr>
            <a:spLocks noChangeArrowheads="1"/>
          </p:cNvSpPr>
          <p:nvPr/>
        </p:nvSpPr>
        <p:spPr bwMode="auto">
          <a:xfrm rot="21446253">
            <a:off x="576435" y="1520184"/>
            <a:ext cx="7366741" cy="3582519"/>
          </a:xfrm>
          <a:prstGeom prst="rect">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ar-EG" sz="2800" b="1" dirty="0">
                <a:solidFill>
                  <a:srgbClr val="0000CC"/>
                </a:solidFill>
                <a:latin typeface="Tahoma" pitchFamily="34" charset="0"/>
                <a:ea typeface="Tahoma" pitchFamily="34" charset="0"/>
                <a:cs typeface="Tahoma" pitchFamily="34" charset="0"/>
              </a:rPr>
              <a:t>وعندما يصل العلماء إلي تفسير لظاهرة طبيعية مدعوم بعدد من الملاحظات والأدلة والتجارب؛ فإن العلماء يسمون ذلك نظرية </a:t>
            </a:r>
            <a:r>
              <a:rPr lang="en-US" sz="2800" b="1" dirty="0">
                <a:solidFill>
                  <a:srgbClr val="0000CC"/>
                </a:solidFill>
                <a:latin typeface="Tahoma" pitchFamily="34" charset="0"/>
                <a:ea typeface="Tahoma" pitchFamily="34" charset="0"/>
                <a:cs typeface="Tahoma" pitchFamily="34" charset="0"/>
              </a:rPr>
              <a:t>theory</a:t>
            </a:r>
            <a:r>
              <a:rPr lang="ar-EG" sz="2800" b="1" dirty="0">
                <a:solidFill>
                  <a:srgbClr val="0000CC"/>
                </a:solidFill>
                <a:latin typeface="Tahoma" pitchFamily="34" charset="0"/>
                <a:ea typeface="Tahoma" pitchFamily="34" charset="0"/>
                <a:cs typeface="Tahoma" pitchFamily="34" charset="0"/>
              </a:rPr>
              <a:t>. ماذل يحدث مثلاً إذا رميت كرة إلي أعلي في الهواء؟ إذا جربت ذلك في أي مكان على الأرض فستحصل على النتيجة نفسها. وقد فسّر العلماء التجاذب بين الكرة والأرض في ضوء النظرية العامة للجاذبية.</a:t>
            </a:r>
          </a:p>
        </p:txBody>
      </p:sp>
    </p:spTree>
  </p:cSld>
  <p:clrMapOvr>
    <a:masterClrMapping/>
  </p:clrMapOvr>
  <p:transition>
    <p:strips dir="ru"/>
    <p:sndAc>
      <p:stSnd>
        <p:snd r:embed="rId2" name="newemail.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9" presetClass="entr" presetSubtype="10" fill="hold" grpId="0" nodeType="withEffect">
                                  <p:stCondLst>
                                    <p:cond delay="0"/>
                                  </p:stCondLst>
                                  <p:childTnLst>
                                    <p:set>
                                      <p:cBhvr>
                                        <p:cTn id="6" dur="1" fill="hold">
                                          <p:stCondLst>
                                            <p:cond delay="0"/>
                                          </p:stCondLst>
                                        </p:cTn>
                                        <p:tgtEl>
                                          <p:spTgt spid="20481"/>
                                        </p:tgtEl>
                                        <p:attrNameLst>
                                          <p:attrName>style.visibility</p:attrName>
                                        </p:attrNameLst>
                                      </p:cBhvr>
                                      <p:to>
                                        <p:strVal val="visible"/>
                                      </p:to>
                                    </p:set>
                                    <p:anim calcmode="lin" valueType="num">
                                      <p:cBhvr>
                                        <p:cTn id="7" dur="1000" fill="hold"/>
                                        <p:tgtEl>
                                          <p:spTgt spid="20481"/>
                                        </p:tgtEl>
                                        <p:attrNameLst>
                                          <p:attrName>ppt_w</p:attrName>
                                        </p:attrNameLst>
                                      </p:cBhvr>
                                      <p:tavLst>
                                        <p:tav tm="0" fmla="#ppt_w*sin(2.5*pi*$)">
                                          <p:val>
                                            <p:fltVal val="0"/>
                                          </p:val>
                                        </p:tav>
                                        <p:tav tm="100000">
                                          <p:val>
                                            <p:fltVal val="1"/>
                                          </p:val>
                                        </p:tav>
                                      </p:tavLst>
                                    </p:anim>
                                    <p:anim calcmode="lin" valueType="num">
                                      <p:cBhvr>
                                        <p:cTn id="8" dur="1000" fill="hold"/>
                                        <p:tgtEl>
                                          <p:spTgt spid="2048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1"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a:spLocks noChangeArrowheads="1"/>
          </p:cNvSpPr>
          <p:nvPr/>
        </p:nvSpPr>
        <p:spPr bwMode="auto">
          <a:xfrm rot="21420020">
            <a:off x="1145041" y="1406470"/>
            <a:ext cx="7443801" cy="3970318"/>
          </a:xfrm>
          <a:prstGeom prst="rect">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ar-EG" sz="2800" b="1" dirty="0">
                <a:solidFill>
                  <a:srgbClr val="0000CC"/>
                </a:solidFill>
                <a:latin typeface="Tahoma" pitchFamily="34" charset="0"/>
                <a:ea typeface="Tahoma" pitchFamily="34" charset="0"/>
                <a:cs typeface="Tahoma" pitchFamily="34" charset="0"/>
              </a:rPr>
              <a:t>وفى علم الأحياء، هناك ايضاً مجموعة من النظريات، إلاّ ان هناك نظرية لها مكانة خاصة هي نظرية الخلية. وهي تعتمد على العديد من الملاحظات والاستقصاءات المدعومة بالعديد من الأدلة التي مكَّنت علماء الأحياء من وضع التوقّعات؛ فكل مخلوق حي يتكون من خلايا وهى التي تقوم بجميع النشاطات الحيوية. وهذه النظرية تنطبق على جميع المخلوقات الحية.</a:t>
            </a:r>
          </a:p>
        </p:txBody>
      </p:sp>
      <p:sp>
        <p:nvSpPr>
          <p:cNvPr id="13316" name="Rectangle 1"/>
          <p:cNvSpPr>
            <a:spLocks noChangeArrowheads="1"/>
          </p:cNvSpPr>
          <p:nvPr/>
        </p:nvSpPr>
        <p:spPr bwMode="auto">
          <a:xfrm>
            <a:off x="5214938" y="285750"/>
            <a:ext cx="3084498" cy="480131"/>
          </a:xfrm>
          <a:prstGeom prst="rect">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ar-EG" sz="2800" b="1" dirty="0">
                <a:solidFill>
                  <a:srgbClr val="0000CC"/>
                </a:solidFill>
                <a:latin typeface="Tahoma" pitchFamily="34" charset="0"/>
                <a:ea typeface="Tahoma" pitchFamily="34" charset="0"/>
                <a:cs typeface="Tahoma" pitchFamily="34" charset="0"/>
              </a:rPr>
              <a:t>يعتمد على الدليل</a:t>
            </a:r>
          </a:p>
        </p:txBody>
      </p:sp>
    </p:spTree>
  </p:cSld>
  <p:clrMapOvr>
    <a:masterClrMapping/>
  </p:clrMapOvr>
  <p:transition>
    <p:strips dir="ru"/>
    <p:sndAc>
      <p:stSnd>
        <p:snd r:embed="rId2" name="newemail.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9" presetClass="entr" presetSubtype="1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fmla="#ppt_w*sin(2.5*pi*$)">
                                          <p:val>
                                            <p:fltVal val="0"/>
                                          </p:val>
                                        </p:tav>
                                        <p:tav tm="100000">
                                          <p:val>
                                            <p:fltVal val="1"/>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3714750" y="928688"/>
            <a:ext cx="4643464" cy="480131"/>
          </a:xfrm>
          <a:prstGeom prst="rect">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ar-EG" sz="2800" b="1" dirty="0">
                <a:solidFill>
                  <a:srgbClr val="0000CC"/>
                </a:solidFill>
                <a:latin typeface="Tahoma" pitchFamily="34" charset="0"/>
                <a:ea typeface="Tahoma" pitchFamily="34" charset="0"/>
                <a:cs typeface="Tahoma" pitchFamily="34" charset="0"/>
              </a:rPr>
              <a:t>الأهداف </a:t>
            </a:r>
          </a:p>
        </p:txBody>
      </p:sp>
      <p:pic>
        <p:nvPicPr>
          <p:cNvPr id="4" name="Picture 3" descr="BANNR016.WMF"/>
          <p:cNvPicPr>
            <a:picLocks noChangeAspect="1"/>
          </p:cNvPicPr>
          <p:nvPr/>
        </p:nvPicPr>
        <p:blipFill>
          <a:blip r:embed="rId5"/>
          <a:srcRect/>
          <a:stretch>
            <a:fillRect/>
          </a:stretch>
        </p:blipFill>
        <p:spPr bwMode="auto">
          <a:xfrm>
            <a:off x="1571625" y="3071813"/>
            <a:ext cx="7358063" cy="1143000"/>
          </a:xfrm>
          <a:prstGeom prst="rect">
            <a:avLst/>
          </a:prstGeom>
          <a:noFill/>
          <a:ln w="9525">
            <a:noFill/>
            <a:miter lim="800000"/>
            <a:headEnd/>
            <a:tailEnd/>
          </a:ln>
        </p:spPr>
      </p:pic>
      <p:sp>
        <p:nvSpPr>
          <p:cNvPr id="19457" name="Rectangle 1"/>
          <p:cNvSpPr>
            <a:spLocks noChangeArrowheads="1"/>
          </p:cNvSpPr>
          <p:nvPr/>
        </p:nvSpPr>
        <p:spPr bwMode="auto">
          <a:xfrm>
            <a:off x="2500313" y="3214688"/>
            <a:ext cx="5594801" cy="480131"/>
          </a:xfrm>
          <a:prstGeom prst="rect">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buFontTx/>
              <a:buChar char="•"/>
              <a:tabLst>
                <a:tab pos="685800" algn="l"/>
              </a:tabLst>
              <a:defRPr/>
            </a:pPr>
            <a:r>
              <a:rPr lang="ar-EG" sz="2800" b="1" dirty="0">
                <a:solidFill>
                  <a:srgbClr val="0000CC"/>
                </a:solidFill>
                <a:latin typeface="Tahoma" pitchFamily="34" charset="0"/>
                <a:ea typeface="Tahoma" pitchFamily="34" charset="0"/>
                <a:cs typeface="Tahoma" pitchFamily="34" charset="0"/>
              </a:rPr>
              <a:t>توضح خصائص العلم الطبيعي.</a:t>
            </a:r>
          </a:p>
        </p:txBody>
      </p:sp>
    </p:spTree>
  </p:cSld>
  <p:clrMapOvr>
    <a:masterClrMapping/>
  </p:clrMapOvr>
  <p:transition>
    <p:strips dir="ru"/>
    <p:sndAc>
      <p:stSnd>
        <p:snd r:embed="rId2" name="newemail.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subTnLst>
                                    <p:audio>
                                      <p:cMediaNode>
                                        <p:cTn display="0" masterRel="sameClick">
                                          <p:stCondLst>
                                            <p:cond evt="begin" delay="0">
                                              <p:tn val="5"/>
                                            </p:cond>
                                          </p:stCondLst>
                                          <p:endCondLst>
                                            <p:cond evt="onStopAudio" delay="0">
                                              <p:tgtEl>
                                                <p:sldTgt/>
                                              </p:tgtEl>
                                            </p:cond>
                                          </p:endCondLst>
                                        </p:cTn>
                                        <p:tgtEl>
                                          <p:sndTgt r:embed="rId3" name="notify.wav"/>
                                        </p:tgtEl>
                                      </p:cMediaNode>
                                    </p:audio>
                                  </p:subTnLst>
                                </p:cTn>
                              </p:par>
                            </p:childTnLst>
                          </p:cTn>
                        </p:par>
                      </p:childTnLst>
                    </p:cTn>
                  </p:par>
                  <p:par>
                    <p:cTn id="8" fill="hold">
                      <p:stCondLst>
                        <p:cond delay="indefinite"/>
                      </p:stCondLst>
                      <p:childTnLst>
                        <p:par>
                          <p:cTn id="9" fill="hold">
                            <p:stCondLst>
                              <p:cond delay="0"/>
                            </p:stCondLst>
                            <p:childTnLst>
                              <p:par>
                                <p:cTn id="10" presetID="17"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10"/>
                                            </p:cond>
                                          </p:stCondLst>
                                          <p:endCondLst>
                                            <p:cond evt="onStopAudio" delay="0">
                                              <p:tgtEl>
                                                <p:sldTgt/>
                                              </p:tgtEl>
                                            </p:cond>
                                          </p:endCondLst>
                                        </p:cTn>
                                        <p:tgtEl>
                                          <p:sndTgt r:embed="rId4" name="SOUND53.WAV"/>
                                        </p:tgtEl>
                                      </p:cMediaNode>
                                    </p:audio>
                                  </p:subTnLst>
                                </p:cTn>
                              </p:par>
                              <p:par>
                                <p:cTn id="14" presetID="17" presetClass="entr" presetSubtype="10" fill="hold" grpId="0" nodeType="withEffect">
                                  <p:stCondLst>
                                    <p:cond delay="0"/>
                                  </p:stCondLst>
                                  <p:childTnLst>
                                    <p:set>
                                      <p:cBhvr>
                                        <p:cTn id="15" dur="1" fill="hold">
                                          <p:stCondLst>
                                            <p:cond delay="0"/>
                                          </p:stCondLst>
                                        </p:cTn>
                                        <p:tgtEl>
                                          <p:spTgt spid="19457"/>
                                        </p:tgtEl>
                                        <p:attrNameLst>
                                          <p:attrName>style.visibility</p:attrName>
                                        </p:attrNameLst>
                                      </p:cBhvr>
                                      <p:to>
                                        <p:strVal val="visible"/>
                                      </p:to>
                                    </p:set>
                                    <p:anim calcmode="lin" valueType="num">
                                      <p:cBhvr>
                                        <p:cTn id="16" dur="500" fill="hold"/>
                                        <p:tgtEl>
                                          <p:spTgt spid="19457"/>
                                        </p:tgtEl>
                                        <p:attrNameLst>
                                          <p:attrName>ppt_w</p:attrName>
                                        </p:attrNameLst>
                                      </p:cBhvr>
                                      <p:tavLst>
                                        <p:tav tm="0">
                                          <p:val>
                                            <p:fltVal val="0"/>
                                          </p:val>
                                        </p:tav>
                                        <p:tav tm="100000">
                                          <p:val>
                                            <p:strVal val="#ppt_w"/>
                                          </p:val>
                                        </p:tav>
                                      </p:tavLst>
                                    </p:anim>
                                    <p:anim calcmode="lin" valueType="num">
                                      <p:cBhvr>
                                        <p:cTn id="17" dur="500" fill="hold"/>
                                        <p:tgtEl>
                                          <p:spTgt spid="1945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9457" grpId="0"/>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363" name="Rectangle 2"/>
          <p:cNvSpPr>
            <a:spLocks noChangeArrowheads="1"/>
          </p:cNvSpPr>
          <p:nvPr/>
        </p:nvSpPr>
        <p:spPr bwMode="auto">
          <a:xfrm>
            <a:off x="3714750" y="928688"/>
            <a:ext cx="4643464" cy="535531"/>
          </a:xfrm>
          <a:prstGeom prst="rect">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ar-EG" sz="3200" b="1" dirty="0">
                <a:solidFill>
                  <a:srgbClr val="0000CC"/>
                </a:solidFill>
                <a:latin typeface="Tahoma" pitchFamily="34" charset="0"/>
                <a:ea typeface="Tahoma" pitchFamily="34" charset="0"/>
                <a:cs typeface="Tahoma" pitchFamily="34" charset="0"/>
              </a:rPr>
              <a:t>الأهداف </a:t>
            </a:r>
          </a:p>
        </p:txBody>
      </p:sp>
      <p:pic>
        <p:nvPicPr>
          <p:cNvPr id="4" name="Picture 3" descr="BANNR016.WMF"/>
          <p:cNvPicPr>
            <a:picLocks noChangeAspect="1"/>
          </p:cNvPicPr>
          <p:nvPr/>
        </p:nvPicPr>
        <p:blipFill>
          <a:blip r:embed="rId4"/>
          <a:srcRect/>
          <a:stretch>
            <a:fillRect/>
          </a:stretch>
        </p:blipFill>
        <p:spPr bwMode="auto">
          <a:xfrm>
            <a:off x="1000125" y="3071813"/>
            <a:ext cx="7929563" cy="1500187"/>
          </a:xfrm>
          <a:prstGeom prst="rect">
            <a:avLst/>
          </a:prstGeom>
          <a:noFill/>
          <a:ln w="9525">
            <a:noFill/>
            <a:miter lim="800000"/>
            <a:headEnd/>
            <a:tailEnd/>
          </a:ln>
        </p:spPr>
      </p:pic>
      <p:sp>
        <p:nvSpPr>
          <p:cNvPr id="5" name="Rectangle 4"/>
          <p:cNvSpPr>
            <a:spLocks noChangeArrowheads="1"/>
          </p:cNvSpPr>
          <p:nvPr/>
        </p:nvSpPr>
        <p:spPr bwMode="auto">
          <a:xfrm>
            <a:off x="1785938" y="3071813"/>
            <a:ext cx="6286500" cy="1255728"/>
          </a:xfrm>
          <a:prstGeom prst="rect">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buFont typeface="Arial" pitchFamily="34" charset="0"/>
              <a:buChar char="•"/>
              <a:tabLst>
                <a:tab pos="685800" algn="l"/>
              </a:tabLst>
              <a:defRPr/>
            </a:pPr>
            <a:r>
              <a:rPr lang="ar-EG" sz="2800" b="1" dirty="0">
                <a:solidFill>
                  <a:srgbClr val="0000CC"/>
                </a:solidFill>
                <a:latin typeface="Tahoma" pitchFamily="34" charset="0"/>
                <a:ea typeface="Tahoma" pitchFamily="34" charset="0"/>
                <a:cs typeface="Tahoma" pitchFamily="34" charset="0"/>
              </a:rPr>
              <a:t>تقارن بين العلوم الطبيعية (التجريبية) والعلوم غير الطبيعية (غير التجريبية).</a:t>
            </a:r>
          </a:p>
        </p:txBody>
      </p:sp>
    </p:spTree>
  </p:cSld>
  <p:clrMapOvr>
    <a:masterClrMapping/>
  </p:clrMapOvr>
  <p:transition>
    <p:strips dir="ru"/>
    <p:sndAc>
      <p:stSnd>
        <p:snd r:embed="rId2" name="newemail.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3" name="SOUND53.WAV"/>
                                        </p:tgtEl>
                                      </p:cMediaNode>
                                    </p:audio>
                                  </p:subTnLst>
                                </p:cTn>
                              </p:par>
                              <p:par>
                                <p:cTn id="9" presetID="17" presetClass="entr" presetSubtype="1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7" name="Rectangle 2"/>
          <p:cNvSpPr>
            <a:spLocks noChangeArrowheads="1"/>
          </p:cNvSpPr>
          <p:nvPr/>
        </p:nvSpPr>
        <p:spPr bwMode="auto">
          <a:xfrm>
            <a:off x="3714750" y="928688"/>
            <a:ext cx="4143398" cy="590931"/>
          </a:xfrm>
          <a:prstGeom prst="rect">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ar-EG" sz="3600" b="1" dirty="0">
                <a:solidFill>
                  <a:srgbClr val="0000CC"/>
                </a:solidFill>
                <a:latin typeface="Tahoma" pitchFamily="34" charset="0"/>
                <a:ea typeface="Tahoma" pitchFamily="34" charset="0"/>
                <a:cs typeface="Tahoma" pitchFamily="34" charset="0"/>
              </a:rPr>
              <a:t>الأهداف </a:t>
            </a:r>
          </a:p>
        </p:txBody>
      </p:sp>
      <p:pic>
        <p:nvPicPr>
          <p:cNvPr id="4" name="Picture 3" descr="BANNR016.WMF"/>
          <p:cNvPicPr>
            <a:picLocks noChangeAspect="1"/>
          </p:cNvPicPr>
          <p:nvPr/>
        </p:nvPicPr>
        <p:blipFill>
          <a:blip r:embed="rId4"/>
          <a:srcRect/>
          <a:stretch>
            <a:fillRect/>
          </a:stretch>
        </p:blipFill>
        <p:spPr bwMode="auto">
          <a:xfrm>
            <a:off x="1143000" y="3071813"/>
            <a:ext cx="7786688" cy="1643062"/>
          </a:xfrm>
          <a:prstGeom prst="rect">
            <a:avLst/>
          </a:prstGeom>
          <a:noFill/>
          <a:ln w="9525">
            <a:noFill/>
            <a:miter lim="800000"/>
            <a:headEnd/>
            <a:tailEnd/>
          </a:ln>
        </p:spPr>
      </p:pic>
      <p:sp>
        <p:nvSpPr>
          <p:cNvPr id="16385" name="Rectangle 1"/>
          <p:cNvSpPr>
            <a:spLocks noChangeArrowheads="1"/>
          </p:cNvSpPr>
          <p:nvPr/>
        </p:nvSpPr>
        <p:spPr bwMode="auto">
          <a:xfrm>
            <a:off x="2143125" y="3143250"/>
            <a:ext cx="5715000" cy="867930"/>
          </a:xfrm>
          <a:prstGeom prst="rect">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buFont typeface="Arial" pitchFamily="34" charset="0"/>
              <a:buChar char="•"/>
              <a:tabLst>
                <a:tab pos="685800" algn="l"/>
              </a:tabLst>
              <a:defRPr/>
            </a:pPr>
            <a:r>
              <a:rPr lang="ar-EG" sz="2800" b="1" dirty="0">
                <a:solidFill>
                  <a:srgbClr val="0000CC"/>
                </a:solidFill>
                <a:latin typeface="Tahoma" pitchFamily="34" charset="0"/>
                <a:ea typeface="Tahoma" pitchFamily="34" charset="0"/>
                <a:cs typeface="Tahoma" pitchFamily="34" charset="0"/>
              </a:rPr>
              <a:t>تصف أهمية النظام المتري ووحدات النظام الدولي.</a:t>
            </a:r>
          </a:p>
        </p:txBody>
      </p:sp>
    </p:spTree>
  </p:cSld>
  <p:clrMapOvr>
    <a:masterClrMapping/>
  </p:clrMapOvr>
  <p:transition>
    <p:strips dir="ru"/>
    <p:sndAc>
      <p:stSnd>
        <p:snd r:embed="rId2" name="newemail.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3" name="SOUND53.WAV"/>
                                        </p:tgtEl>
                                      </p:cMediaNode>
                                    </p:audio>
                                  </p:subTnLst>
                                </p:cTn>
                              </p:par>
                              <p:par>
                                <p:cTn id="9" presetID="17" presetClass="entr" presetSubtype="10" fill="hold" grpId="0" nodeType="withEffect">
                                  <p:stCondLst>
                                    <p:cond delay="0"/>
                                  </p:stCondLst>
                                  <p:childTnLst>
                                    <p:set>
                                      <p:cBhvr>
                                        <p:cTn id="10" dur="1" fill="hold">
                                          <p:stCondLst>
                                            <p:cond delay="0"/>
                                          </p:stCondLst>
                                        </p:cTn>
                                        <p:tgtEl>
                                          <p:spTgt spid="16385"/>
                                        </p:tgtEl>
                                        <p:attrNameLst>
                                          <p:attrName>style.visibility</p:attrName>
                                        </p:attrNameLst>
                                      </p:cBhvr>
                                      <p:to>
                                        <p:strVal val="visible"/>
                                      </p:to>
                                    </p:set>
                                    <p:anim calcmode="lin" valueType="num">
                                      <p:cBhvr>
                                        <p:cTn id="11" dur="500" fill="hold"/>
                                        <p:tgtEl>
                                          <p:spTgt spid="16385"/>
                                        </p:tgtEl>
                                        <p:attrNameLst>
                                          <p:attrName>ppt_w</p:attrName>
                                        </p:attrNameLst>
                                      </p:cBhvr>
                                      <p:tavLst>
                                        <p:tav tm="0">
                                          <p:val>
                                            <p:fltVal val="0"/>
                                          </p:val>
                                        </p:tav>
                                        <p:tav tm="100000">
                                          <p:val>
                                            <p:strVal val="#ppt_w"/>
                                          </p:val>
                                        </p:tav>
                                      </p:tavLst>
                                    </p:anim>
                                    <p:anim calcmode="lin" valueType="num">
                                      <p:cBhvr>
                                        <p:cTn id="12" dur="500" fill="hold"/>
                                        <p:tgtEl>
                                          <p:spTgt spid="1638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5" grpId="0"/>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11" name="Rectangle 2"/>
          <p:cNvSpPr>
            <a:spLocks noChangeArrowheads="1"/>
          </p:cNvSpPr>
          <p:nvPr/>
        </p:nvSpPr>
        <p:spPr bwMode="auto">
          <a:xfrm>
            <a:off x="3714750" y="928688"/>
            <a:ext cx="4643464" cy="590931"/>
          </a:xfrm>
          <a:prstGeom prst="rect">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ar-EG" sz="3600" b="1" dirty="0">
                <a:solidFill>
                  <a:srgbClr val="0000CC"/>
                </a:solidFill>
                <a:latin typeface="Tahoma" pitchFamily="34" charset="0"/>
                <a:ea typeface="Tahoma" pitchFamily="34" charset="0"/>
                <a:cs typeface="Tahoma" pitchFamily="34" charset="0"/>
              </a:rPr>
              <a:t>الأهداف </a:t>
            </a:r>
          </a:p>
        </p:txBody>
      </p:sp>
      <p:pic>
        <p:nvPicPr>
          <p:cNvPr id="4" name="Picture 3" descr="BANNR016.WMF"/>
          <p:cNvPicPr>
            <a:picLocks noChangeAspect="1"/>
          </p:cNvPicPr>
          <p:nvPr/>
        </p:nvPicPr>
        <p:blipFill>
          <a:blip r:embed="rId4"/>
          <a:srcRect/>
          <a:stretch>
            <a:fillRect/>
          </a:stretch>
        </p:blipFill>
        <p:spPr bwMode="auto">
          <a:xfrm>
            <a:off x="1071563" y="3071813"/>
            <a:ext cx="7858125" cy="1143000"/>
          </a:xfrm>
          <a:prstGeom prst="rect">
            <a:avLst/>
          </a:prstGeom>
          <a:noFill/>
          <a:ln w="9525">
            <a:noFill/>
            <a:miter lim="800000"/>
            <a:headEnd/>
            <a:tailEnd/>
          </a:ln>
        </p:spPr>
      </p:pic>
      <p:sp>
        <p:nvSpPr>
          <p:cNvPr id="15361" name="Rectangle 1"/>
          <p:cNvSpPr>
            <a:spLocks noChangeArrowheads="1"/>
          </p:cNvSpPr>
          <p:nvPr/>
        </p:nvSpPr>
        <p:spPr bwMode="auto">
          <a:xfrm>
            <a:off x="1928813" y="3143250"/>
            <a:ext cx="6737743" cy="480131"/>
          </a:xfrm>
          <a:prstGeom prst="rect">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buFont typeface="Arial" pitchFamily="34" charset="0"/>
              <a:buChar char="•"/>
              <a:tabLst>
                <a:tab pos="685800" algn="l"/>
              </a:tabLst>
              <a:defRPr/>
            </a:pPr>
            <a:r>
              <a:rPr lang="ar-EG" sz="2800" b="1" dirty="0">
                <a:solidFill>
                  <a:srgbClr val="0000CC"/>
                </a:solidFill>
                <a:latin typeface="Tahoma" pitchFamily="34" charset="0"/>
                <a:ea typeface="Tahoma" pitchFamily="34" charset="0"/>
                <a:cs typeface="Tahoma" pitchFamily="34" charset="0"/>
              </a:rPr>
              <a:t>تصف الفرق بين الملاحظة والاستنتاج.</a:t>
            </a:r>
          </a:p>
        </p:txBody>
      </p:sp>
    </p:spTree>
  </p:cSld>
  <p:clrMapOvr>
    <a:masterClrMapping/>
  </p:clrMapOvr>
  <p:transition>
    <p:strips dir="ru"/>
    <p:sndAc>
      <p:stSnd>
        <p:snd r:embed="rId2" name="newemail.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3" name="SOUND53.WAV"/>
                                        </p:tgtEl>
                                      </p:cMediaNode>
                                    </p:audio>
                                  </p:subTnLst>
                                </p:cTn>
                              </p:par>
                              <p:par>
                                <p:cTn id="9" presetID="17" presetClass="entr" presetSubtype="10" fill="hold" grpId="0" nodeType="withEffect">
                                  <p:stCondLst>
                                    <p:cond delay="0"/>
                                  </p:stCondLst>
                                  <p:childTnLst>
                                    <p:set>
                                      <p:cBhvr>
                                        <p:cTn id="10" dur="1" fill="hold">
                                          <p:stCondLst>
                                            <p:cond delay="0"/>
                                          </p:stCondLst>
                                        </p:cTn>
                                        <p:tgtEl>
                                          <p:spTgt spid="15361"/>
                                        </p:tgtEl>
                                        <p:attrNameLst>
                                          <p:attrName>style.visibility</p:attrName>
                                        </p:attrNameLst>
                                      </p:cBhvr>
                                      <p:to>
                                        <p:strVal val="visible"/>
                                      </p:to>
                                    </p:set>
                                    <p:anim calcmode="lin" valueType="num">
                                      <p:cBhvr>
                                        <p:cTn id="11" dur="500" fill="hold"/>
                                        <p:tgtEl>
                                          <p:spTgt spid="15361"/>
                                        </p:tgtEl>
                                        <p:attrNameLst>
                                          <p:attrName>ppt_w</p:attrName>
                                        </p:attrNameLst>
                                      </p:cBhvr>
                                      <p:tavLst>
                                        <p:tav tm="0">
                                          <p:val>
                                            <p:fltVal val="0"/>
                                          </p:val>
                                        </p:tav>
                                        <p:tav tm="100000">
                                          <p:val>
                                            <p:strVal val="#ppt_w"/>
                                          </p:val>
                                        </p:tav>
                                      </p:tavLst>
                                    </p:anim>
                                    <p:anim calcmode="lin" valueType="num">
                                      <p:cBhvr>
                                        <p:cTn id="12" dur="500" fill="hold"/>
                                        <p:tgtEl>
                                          <p:spTgt spid="1536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1" grpId="0"/>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5" name="Rectangle 2"/>
          <p:cNvSpPr>
            <a:spLocks noChangeArrowheads="1"/>
          </p:cNvSpPr>
          <p:nvPr/>
        </p:nvSpPr>
        <p:spPr bwMode="auto">
          <a:xfrm>
            <a:off x="3714750" y="928688"/>
            <a:ext cx="4643464" cy="590931"/>
          </a:xfrm>
          <a:prstGeom prst="rect">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ar-EG" sz="3600" b="1" dirty="0">
                <a:solidFill>
                  <a:srgbClr val="0000CC"/>
                </a:solidFill>
                <a:latin typeface="Tahoma" pitchFamily="34" charset="0"/>
                <a:ea typeface="Tahoma" pitchFamily="34" charset="0"/>
                <a:cs typeface="Tahoma" pitchFamily="34" charset="0"/>
              </a:rPr>
              <a:t>الأهداف </a:t>
            </a:r>
          </a:p>
        </p:txBody>
      </p:sp>
      <p:pic>
        <p:nvPicPr>
          <p:cNvPr id="4" name="Picture 3" descr="BANNR016.WMF"/>
          <p:cNvPicPr>
            <a:picLocks noChangeAspect="1"/>
          </p:cNvPicPr>
          <p:nvPr/>
        </p:nvPicPr>
        <p:blipFill>
          <a:blip r:embed="rId4"/>
          <a:srcRect/>
          <a:stretch>
            <a:fillRect/>
          </a:stretch>
        </p:blipFill>
        <p:spPr bwMode="auto">
          <a:xfrm>
            <a:off x="428625" y="3071813"/>
            <a:ext cx="8501063" cy="1643062"/>
          </a:xfrm>
          <a:prstGeom prst="rect">
            <a:avLst/>
          </a:prstGeom>
          <a:noFill/>
          <a:ln w="9525">
            <a:noFill/>
            <a:miter lim="800000"/>
            <a:headEnd/>
            <a:tailEnd/>
          </a:ln>
        </p:spPr>
      </p:pic>
      <p:sp>
        <p:nvSpPr>
          <p:cNvPr id="14337" name="Rectangle 1"/>
          <p:cNvSpPr>
            <a:spLocks noChangeArrowheads="1"/>
          </p:cNvSpPr>
          <p:nvPr/>
        </p:nvSpPr>
        <p:spPr bwMode="auto">
          <a:xfrm>
            <a:off x="1643063" y="3143250"/>
            <a:ext cx="6215062" cy="1255728"/>
          </a:xfrm>
          <a:prstGeom prst="rect">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buFontTx/>
              <a:buChar char="•"/>
              <a:tabLst>
                <a:tab pos="685800" algn="l"/>
              </a:tabLst>
              <a:defRPr/>
            </a:pPr>
            <a:r>
              <a:rPr lang="ar-EG" sz="2800" b="1" dirty="0">
                <a:solidFill>
                  <a:srgbClr val="0000CC"/>
                </a:solidFill>
                <a:latin typeface="Tahoma" pitchFamily="34" charset="0"/>
                <a:ea typeface="Tahoma" pitchFamily="34" charset="0"/>
                <a:cs typeface="Tahoma" pitchFamily="34" charset="0"/>
              </a:rPr>
              <a:t>تعرف الطريقة العلمية التي يستعملها علماء الأحياء في بحوثهم.</a:t>
            </a:r>
          </a:p>
        </p:txBody>
      </p:sp>
    </p:spTree>
  </p:cSld>
  <p:clrMapOvr>
    <a:masterClrMapping/>
  </p:clrMapOvr>
  <p:transition>
    <p:strips dir="ru"/>
    <p:sndAc>
      <p:stSnd>
        <p:snd r:embed="rId2" name="newemail.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3" name="SOUND53.WAV"/>
                                        </p:tgtEl>
                                      </p:cMediaNode>
                                    </p:audio>
                                  </p:subTnLst>
                                </p:cTn>
                              </p:par>
                              <p:par>
                                <p:cTn id="9" presetID="17" presetClass="entr" presetSubtype="10" fill="hold" grpId="0" nodeType="withEffect">
                                  <p:stCondLst>
                                    <p:cond delay="0"/>
                                  </p:stCondLst>
                                  <p:childTnLst>
                                    <p:set>
                                      <p:cBhvr>
                                        <p:cTn id="10" dur="1" fill="hold">
                                          <p:stCondLst>
                                            <p:cond delay="0"/>
                                          </p:stCondLst>
                                        </p:cTn>
                                        <p:tgtEl>
                                          <p:spTgt spid="14337"/>
                                        </p:tgtEl>
                                        <p:attrNameLst>
                                          <p:attrName>style.visibility</p:attrName>
                                        </p:attrNameLst>
                                      </p:cBhvr>
                                      <p:to>
                                        <p:strVal val="visible"/>
                                      </p:to>
                                    </p:set>
                                    <p:anim calcmode="lin" valueType="num">
                                      <p:cBhvr>
                                        <p:cTn id="11" dur="500" fill="hold"/>
                                        <p:tgtEl>
                                          <p:spTgt spid="14337"/>
                                        </p:tgtEl>
                                        <p:attrNameLst>
                                          <p:attrName>ppt_w</p:attrName>
                                        </p:attrNameLst>
                                      </p:cBhvr>
                                      <p:tavLst>
                                        <p:tav tm="0">
                                          <p:val>
                                            <p:fltVal val="0"/>
                                          </p:val>
                                        </p:tav>
                                        <p:tav tm="100000">
                                          <p:val>
                                            <p:strVal val="#ppt_w"/>
                                          </p:val>
                                        </p:tav>
                                      </p:tavLst>
                                    </p:anim>
                                    <p:anim calcmode="lin" valueType="num">
                                      <p:cBhvr>
                                        <p:cTn id="12" dur="500" fill="hold"/>
                                        <p:tgtEl>
                                          <p:spTgt spid="1433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7" grpId="0"/>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59" name="Rectangle 2"/>
          <p:cNvSpPr>
            <a:spLocks noChangeArrowheads="1"/>
          </p:cNvSpPr>
          <p:nvPr/>
        </p:nvSpPr>
        <p:spPr bwMode="auto">
          <a:xfrm>
            <a:off x="3714750" y="928688"/>
            <a:ext cx="3500456" cy="480131"/>
          </a:xfrm>
          <a:prstGeom prst="rect">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ar-EG" sz="2800" b="1" dirty="0">
                <a:solidFill>
                  <a:srgbClr val="0000CC"/>
                </a:solidFill>
                <a:latin typeface="Tahoma" pitchFamily="34" charset="0"/>
                <a:ea typeface="Tahoma" pitchFamily="34" charset="0"/>
                <a:cs typeface="Tahoma" pitchFamily="34" charset="0"/>
              </a:rPr>
              <a:t>الأهداف </a:t>
            </a:r>
          </a:p>
        </p:txBody>
      </p:sp>
      <p:sp>
        <p:nvSpPr>
          <p:cNvPr id="5" name="Oval 4"/>
          <p:cNvSpPr>
            <a:spLocks noChangeArrowheads="1"/>
          </p:cNvSpPr>
          <p:nvPr/>
        </p:nvSpPr>
        <p:spPr bwMode="auto">
          <a:xfrm>
            <a:off x="755650" y="3214688"/>
            <a:ext cx="7266733" cy="1220474"/>
          </a:xfrm>
          <a:prstGeom prst="ellipse">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buFont typeface="Arial" pitchFamily="34" charset="0"/>
              <a:buChar char="•"/>
              <a:tabLst>
                <a:tab pos="685800" algn="l"/>
              </a:tabLst>
              <a:defRPr/>
            </a:pPr>
            <a:r>
              <a:rPr lang="ar-EG" sz="2800" b="1" dirty="0">
                <a:solidFill>
                  <a:srgbClr val="0000CC"/>
                </a:solidFill>
                <a:latin typeface="Tahoma" pitchFamily="34" charset="0"/>
                <a:ea typeface="Tahoma" pitchFamily="34" charset="0"/>
                <a:cs typeface="Tahoma" pitchFamily="34" charset="0"/>
              </a:rPr>
              <a:t>تميز بين المتغير التابع والمتغير المستقل.</a:t>
            </a:r>
          </a:p>
        </p:txBody>
      </p:sp>
    </p:spTree>
  </p:cSld>
  <p:clrMapOvr>
    <a:masterClrMapping/>
  </p:clrMapOvr>
  <p:transition>
    <p:strips dir="ru"/>
    <p:sndAc>
      <p:stSnd>
        <p:snd r:embed="rId2" name="newemail.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comPewter My Computer256.png"/>
          <p:cNvPicPr>
            <a:picLocks noChangeAspect="1"/>
          </p:cNvPicPr>
          <p:nvPr/>
        </p:nvPicPr>
        <p:blipFill>
          <a:blip r:embed="rId4"/>
          <a:srcRect/>
          <a:stretch>
            <a:fillRect/>
          </a:stretch>
        </p:blipFill>
        <p:spPr bwMode="auto">
          <a:xfrm rot="-556646">
            <a:off x="147638" y="406400"/>
            <a:ext cx="3109912" cy="1679575"/>
          </a:xfrm>
          <a:prstGeom prst="rect">
            <a:avLst/>
          </a:prstGeom>
          <a:solidFill>
            <a:srgbClr val="CCFF66"/>
          </a:solidFill>
          <a:ln w="9525">
            <a:solidFill>
              <a:srgbClr val="FF0000"/>
            </a:solidFill>
            <a:miter lim="800000"/>
            <a:headEnd/>
            <a:tailEnd/>
          </a:ln>
          <a:effectLst>
            <a:glow rad="228600">
              <a:srgbClr val="00B0F0">
                <a:alpha val="40000"/>
              </a:srgbClr>
            </a:glow>
          </a:effectLst>
        </p:spPr>
      </p:pic>
      <p:sp>
        <p:nvSpPr>
          <p:cNvPr id="3" name="Rectangle 1"/>
          <p:cNvSpPr>
            <a:spLocks noChangeArrowheads="1"/>
          </p:cNvSpPr>
          <p:nvPr/>
        </p:nvSpPr>
        <p:spPr bwMode="auto">
          <a:xfrm rot="21053254">
            <a:off x="247650" y="539173"/>
            <a:ext cx="2844800" cy="867930"/>
          </a:xfrm>
          <a:prstGeom prst="rect">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ar-EG" sz="2800" b="1" dirty="0">
                <a:solidFill>
                  <a:srgbClr val="0000CC"/>
                </a:solidFill>
                <a:latin typeface="Tahoma" pitchFamily="34" charset="0"/>
                <a:ea typeface="Tahoma" pitchFamily="34" charset="0"/>
                <a:cs typeface="Tahoma" pitchFamily="34" charset="0"/>
              </a:rPr>
              <a:t>مراجعة المفردات</a:t>
            </a:r>
          </a:p>
        </p:txBody>
      </p:sp>
      <p:sp>
        <p:nvSpPr>
          <p:cNvPr id="11265" name="Rectangle 1"/>
          <p:cNvSpPr>
            <a:spLocks noChangeArrowheads="1"/>
          </p:cNvSpPr>
          <p:nvPr/>
        </p:nvSpPr>
        <p:spPr bwMode="auto">
          <a:xfrm rot="21048618">
            <a:off x="1135063" y="3350575"/>
            <a:ext cx="6530975" cy="1220474"/>
          </a:xfrm>
          <a:prstGeom prst="ellipse">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ar-EG" sz="2800" b="1" dirty="0">
                <a:solidFill>
                  <a:srgbClr val="0000CC"/>
                </a:solidFill>
                <a:latin typeface="Tahoma" pitchFamily="34" charset="0"/>
                <a:ea typeface="Tahoma" pitchFamily="34" charset="0"/>
                <a:cs typeface="Tahoma" pitchFamily="34" charset="0"/>
              </a:rPr>
              <a:t>الاستقصاء: البحث المتأني لاكتشاف الحقائق.</a:t>
            </a:r>
          </a:p>
        </p:txBody>
      </p:sp>
    </p:spTree>
  </p:cSld>
  <p:clrMapOvr>
    <a:masterClrMapping/>
  </p:clrMapOvr>
  <p:transition>
    <p:strips dir="ru"/>
    <p:sndAc>
      <p:stSnd>
        <p:snd r:embed="rId2" name="newemail.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out)">
                                      <p:cBhvr>
                                        <p:cTn id="7" dur="1000"/>
                                        <p:tgtEl>
                                          <p:spTgt spid="3"/>
                                        </p:tgtEl>
                                      </p:cBhvr>
                                    </p:animEffect>
                                  </p:childTnLst>
                                  <p:subTnLst>
                                    <p:audio>
                                      <p:cMediaNode>
                                        <p:cTn display="0" masterRel="sameClick">
                                          <p:stCondLst>
                                            <p:cond evt="begin" delay="0">
                                              <p:tn val="5"/>
                                            </p:cond>
                                          </p:stCondLst>
                                          <p:endCondLst>
                                            <p:cond evt="onStopAudio" delay="0">
                                              <p:tgtEl>
                                                <p:sldTgt/>
                                              </p:tgtEl>
                                            </p:cond>
                                          </p:endCondLst>
                                        </p:cTn>
                                        <p:tgtEl>
                                          <p:sndTgt r:embed="rId3" name="TouchTones.wav"/>
                                        </p:tgtEl>
                                      </p:cMediaNode>
                                    </p:audio>
                                  </p:subTnLst>
                                </p:cTn>
                              </p:par>
                              <p:par>
                                <p:cTn id="8" presetID="4" presetClass="entr" presetSubtype="32"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ox(out)">
                                      <p:cBhvr>
                                        <p:cTn id="10" dur="1000"/>
                                        <p:tgtEl>
                                          <p:spTgt spid="2"/>
                                        </p:tgtEl>
                                      </p:cBhvr>
                                    </p:animEffect>
                                  </p:childTnLst>
                                </p:cTn>
                              </p:par>
                              <p:par>
                                <p:cTn id="11" presetID="12" presetClass="entr" presetSubtype="4" fill="hold" grpId="0" nodeType="withEffect">
                                  <p:stCondLst>
                                    <p:cond delay="0"/>
                                  </p:stCondLst>
                                  <p:childTnLst>
                                    <p:set>
                                      <p:cBhvr>
                                        <p:cTn id="12" dur="1" fill="hold">
                                          <p:stCondLst>
                                            <p:cond delay="0"/>
                                          </p:stCondLst>
                                        </p:cTn>
                                        <p:tgtEl>
                                          <p:spTgt spid="11265"/>
                                        </p:tgtEl>
                                        <p:attrNameLst>
                                          <p:attrName>style.visibility</p:attrName>
                                        </p:attrNameLst>
                                      </p:cBhvr>
                                      <p:to>
                                        <p:strVal val="visible"/>
                                      </p:to>
                                    </p:set>
                                    <p:animEffect transition="in" filter="slide(fromBottom)">
                                      <p:cBhvr>
                                        <p:cTn id="13" dur="500"/>
                                        <p:tgtEl>
                                          <p:spTgt spid="112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1265"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Cloud 4"/>
          <p:cNvSpPr>
            <a:spLocks noChangeArrowheads="1"/>
          </p:cNvSpPr>
          <p:nvPr/>
        </p:nvSpPr>
        <p:spPr bwMode="auto">
          <a:xfrm>
            <a:off x="785786" y="1428736"/>
            <a:ext cx="7786742" cy="3888641"/>
          </a:xfrm>
          <a:prstGeom prst="cloud">
            <a:avLst/>
          </a:prstGeom>
          <a:solidFill>
            <a:srgbClr val="FFC000"/>
          </a:solidFill>
          <a:ln w="9525">
            <a:solidFill>
              <a:srgbClr val="FF0000"/>
            </a:solidFill>
            <a:miter lim="800000"/>
            <a:headEnd/>
            <a:tailEnd/>
          </a:ln>
        </p:spPr>
        <p:txBody>
          <a:bodyPr wrap="square">
            <a:spAutoFit/>
          </a:bodyPr>
          <a:lstStyle/>
          <a:p>
            <a:pPr algn="ctr" rtl="0" eaLnBrk="0" hangingPunct="0"/>
            <a:r>
              <a:rPr lang="ar-EG" sz="4000" b="1" dirty="0">
                <a:latin typeface="Tahoma" pitchFamily="34" charset="0"/>
                <a:ea typeface="Tahoma" pitchFamily="34" charset="0"/>
                <a:cs typeface="Tahoma" pitchFamily="34" charset="0"/>
              </a:rPr>
              <a:t>1-2 طبيعة العلم وطرائقه </a:t>
            </a:r>
            <a:r>
              <a:rPr lang="en-US" sz="4000" b="1" dirty="0">
                <a:latin typeface="Tahoma" pitchFamily="34" charset="0"/>
                <a:ea typeface="Tahoma" pitchFamily="34" charset="0"/>
                <a:cs typeface="Tahoma" pitchFamily="34" charset="0"/>
              </a:rPr>
              <a:t>The Nature of science and its methods</a:t>
            </a:r>
            <a:endParaRPr lang="ar-EG" sz="4000" dirty="0">
              <a:latin typeface="Tahoma" pitchFamily="34" charset="0"/>
              <a:ea typeface="Tahoma" pitchFamily="34" charset="0"/>
              <a:cs typeface="Tahoma" pitchFamily="34" charset="0"/>
            </a:endParaRPr>
          </a:p>
        </p:txBody>
      </p:sp>
    </p:spTree>
  </p:cSld>
  <p:clrMapOvr>
    <a:masterClrMapping/>
  </p:clrMapOvr>
  <p:transition>
    <p:strips dir="ru"/>
    <p:sndAc>
      <p:stSnd>
        <p:snd r:embed="rId2" name="newemail.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lide(fromTop)">
                                      <p:cBhvr>
                                        <p:cTn id="7" dur="500"/>
                                        <p:tgtEl>
                                          <p:spTgt spid="5"/>
                                        </p:tgtEl>
                                      </p:cBhvr>
                                    </p:animEffect>
                                  </p:childTnLst>
                                  <p:subTnLst>
                                    <p:audio>
                                      <p:cMediaNode>
                                        <p:cTn display="0" masterRel="sameClick">
                                          <p:stCondLst>
                                            <p:cond evt="begin" delay="0">
                                              <p:tn val="5"/>
                                            </p:cond>
                                          </p:stCondLst>
                                          <p:endCondLst>
                                            <p:cond evt="onStopAudio" delay="0">
                                              <p:tgtEl>
                                                <p:sldTgt/>
                                              </p:tgtEl>
                                            </p:cond>
                                          </p:endCondLst>
                                        </p:cTn>
                                        <p:tgtEl>
                                          <p:sndTgt r:embed="rId3" name="son notify.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1"/>
          <p:cNvSpPr>
            <a:spLocks noChangeArrowheads="1"/>
          </p:cNvSpPr>
          <p:nvPr/>
        </p:nvSpPr>
        <p:spPr bwMode="auto">
          <a:xfrm>
            <a:off x="1785919" y="500063"/>
            <a:ext cx="7483884" cy="480131"/>
          </a:xfrm>
          <a:prstGeom prst="rect">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ar-EG" sz="2800" b="1" dirty="0">
                <a:solidFill>
                  <a:srgbClr val="0000CC"/>
                </a:solidFill>
                <a:latin typeface="Tahoma" pitchFamily="34" charset="0"/>
                <a:ea typeface="Tahoma" pitchFamily="34" charset="0"/>
                <a:cs typeface="Tahoma" pitchFamily="34" charset="0"/>
              </a:rPr>
              <a:t>المفردات الجديدة </a:t>
            </a:r>
          </a:p>
        </p:txBody>
      </p:sp>
      <p:sp>
        <p:nvSpPr>
          <p:cNvPr id="4" name="Flowchart: Terminator 3"/>
          <p:cNvSpPr/>
          <p:nvPr/>
        </p:nvSpPr>
        <p:spPr>
          <a:xfrm rot="21165327">
            <a:off x="4278313" y="1592761"/>
            <a:ext cx="4910137" cy="675156"/>
          </a:xfrm>
          <a:prstGeom prst="flowChartTerminator">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ar-EG" sz="2800" b="1" dirty="0">
                <a:solidFill>
                  <a:srgbClr val="0000CC"/>
                </a:solidFill>
                <a:latin typeface="Tahoma" pitchFamily="34" charset="0"/>
                <a:ea typeface="Tahoma" pitchFamily="34" charset="0"/>
                <a:cs typeface="Tahoma" pitchFamily="34" charset="0"/>
              </a:rPr>
              <a:t>العلم الطبيعي</a:t>
            </a:r>
          </a:p>
        </p:txBody>
      </p:sp>
      <p:sp>
        <p:nvSpPr>
          <p:cNvPr id="5" name="Flowchart: Terminator 4"/>
          <p:cNvSpPr/>
          <p:nvPr/>
        </p:nvSpPr>
        <p:spPr>
          <a:xfrm rot="21165327">
            <a:off x="3760788" y="3037386"/>
            <a:ext cx="3176587" cy="675156"/>
          </a:xfrm>
          <a:prstGeom prst="flowChartTerminator">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ar-EG" sz="2800" b="1" dirty="0">
                <a:solidFill>
                  <a:srgbClr val="0000CC"/>
                </a:solidFill>
                <a:latin typeface="Tahoma" pitchFamily="34" charset="0"/>
                <a:ea typeface="Tahoma" pitchFamily="34" charset="0"/>
                <a:cs typeface="Tahoma" pitchFamily="34" charset="0"/>
              </a:rPr>
              <a:t>النظرية </a:t>
            </a:r>
          </a:p>
        </p:txBody>
      </p:sp>
      <p:sp>
        <p:nvSpPr>
          <p:cNvPr id="6" name="Flowchart: Terminator 5"/>
          <p:cNvSpPr/>
          <p:nvPr/>
        </p:nvSpPr>
        <p:spPr>
          <a:xfrm rot="21165327">
            <a:off x="968375" y="4647111"/>
            <a:ext cx="4908550" cy="675156"/>
          </a:xfrm>
          <a:prstGeom prst="flowChartTerminator">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ar-EG" sz="2800" b="1" dirty="0">
                <a:solidFill>
                  <a:srgbClr val="0000CC"/>
                </a:solidFill>
                <a:latin typeface="Tahoma" pitchFamily="34" charset="0"/>
                <a:ea typeface="Tahoma" pitchFamily="34" charset="0"/>
                <a:cs typeface="Tahoma" pitchFamily="34" charset="0"/>
              </a:rPr>
              <a:t>مراجعة العلماء الآخرين </a:t>
            </a:r>
          </a:p>
        </p:txBody>
      </p:sp>
    </p:spTree>
  </p:cSld>
  <p:clrMapOvr>
    <a:masterClrMapping/>
  </p:clrMapOvr>
  <p:transition>
    <p:strips dir="ru"/>
    <p:sndAc>
      <p:stSnd>
        <p:snd r:embed="rId2" name="newemail.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down)">
                                      <p:cBhvr>
                                        <p:cTn id="13" dur="500"/>
                                        <p:tgtEl>
                                          <p:spTgt spid="4"/>
                                        </p:tgtEl>
                                      </p:cBhvr>
                                    </p:animEffect>
                                  </p:childTnLst>
                                  <p:subTnLst>
                                    <p:audio>
                                      <p:cMediaNode>
                                        <p:cTn display="0" masterRel="sameClick">
                                          <p:stCondLst>
                                            <p:cond evt="begin" delay="0">
                                              <p:tn val="11"/>
                                            </p:cond>
                                          </p:stCondLst>
                                          <p:endCondLst>
                                            <p:cond evt="onStopAudio" delay="0">
                                              <p:tgtEl>
                                                <p:sldTgt/>
                                              </p:tgtEl>
                                            </p:cond>
                                          </p:endCondLst>
                                        </p:cTn>
                                        <p:tgtEl>
                                          <p:sndTgt r:embed="rId3" name="suction.wav"/>
                                        </p:tgtEl>
                                      </p:cMediaNode>
                                    </p:audio>
                                  </p:sub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down)">
                                      <p:cBhvr>
                                        <p:cTn id="18" dur="500"/>
                                        <p:tgtEl>
                                          <p:spTgt spid="5"/>
                                        </p:tgtEl>
                                      </p:cBhvr>
                                    </p:animEffect>
                                  </p:childTnLst>
                                  <p:subTnLst>
                                    <p:audio>
                                      <p:cMediaNode>
                                        <p:cTn display="0" masterRel="sameClick">
                                          <p:stCondLst>
                                            <p:cond evt="begin" delay="0">
                                              <p:tn val="16"/>
                                            </p:cond>
                                          </p:stCondLst>
                                          <p:endCondLst>
                                            <p:cond evt="onStopAudio" delay="0">
                                              <p:tgtEl>
                                                <p:sldTgt/>
                                              </p:tgtEl>
                                            </p:cond>
                                          </p:endCondLst>
                                        </p:cTn>
                                        <p:tgtEl>
                                          <p:sndTgt r:embed="rId3" name="suction.wav"/>
                                        </p:tgtEl>
                                      </p:cMediaNode>
                                    </p:audio>
                                  </p:sub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down)">
                                      <p:cBhvr>
                                        <p:cTn id="23" dur="500"/>
                                        <p:tgtEl>
                                          <p:spTgt spid="6"/>
                                        </p:tgtEl>
                                      </p:cBhvr>
                                    </p:animEffect>
                                  </p:childTnLst>
                                  <p:subTnLst>
                                    <p:audio>
                                      <p:cMediaNode>
                                        <p:cTn display="0" masterRel="sameClick">
                                          <p:stCondLst>
                                            <p:cond evt="begin" delay="0">
                                              <p:tn val="21"/>
                                            </p:cond>
                                          </p:stCondLst>
                                          <p:endCondLst>
                                            <p:cond evt="onStopAudio" delay="0">
                                              <p:tgtEl>
                                                <p:sldTgt/>
                                              </p:tgtEl>
                                            </p:cond>
                                          </p:endCondLst>
                                        </p:cTn>
                                        <p:tgtEl>
                                          <p:sndTgt r:embed="rId3" name="suction.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animBg="1"/>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531" name="Rectangle 1"/>
          <p:cNvSpPr>
            <a:spLocks noChangeArrowheads="1"/>
          </p:cNvSpPr>
          <p:nvPr/>
        </p:nvSpPr>
        <p:spPr bwMode="auto">
          <a:xfrm>
            <a:off x="1000101" y="500063"/>
            <a:ext cx="8269702" cy="480131"/>
          </a:xfrm>
          <a:prstGeom prst="rect">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ar-EG" sz="2800" b="1" dirty="0">
                <a:solidFill>
                  <a:srgbClr val="0000CC"/>
                </a:solidFill>
                <a:latin typeface="Tahoma" pitchFamily="34" charset="0"/>
                <a:ea typeface="Tahoma" pitchFamily="34" charset="0"/>
                <a:cs typeface="Tahoma" pitchFamily="34" charset="0"/>
              </a:rPr>
              <a:t>المفردات الجديدة </a:t>
            </a:r>
          </a:p>
        </p:txBody>
      </p:sp>
      <p:sp>
        <p:nvSpPr>
          <p:cNvPr id="4" name="Flowchart: Terminator 3"/>
          <p:cNvSpPr/>
          <p:nvPr/>
        </p:nvSpPr>
        <p:spPr>
          <a:xfrm rot="21165327">
            <a:off x="4283075" y="1599337"/>
            <a:ext cx="3881438" cy="675156"/>
          </a:xfrm>
          <a:prstGeom prst="flowChartTerminator">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ar-EG" sz="2800" b="1" dirty="0">
                <a:solidFill>
                  <a:srgbClr val="0000CC"/>
                </a:solidFill>
                <a:latin typeface="Tahoma" pitchFamily="34" charset="0"/>
                <a:ea typeface="Tahoma" pitchFamily="34" charset="0"/>
                <a:cs typeface="Tahoma" pitchFamily="34" charset="0"/>
              </a:rPr>
              <a:t>النظام المتري </a:t>
            </a:r>
          </a:p>
        </p:txBody>
      </p:sp>
      <p:sp>
        <p:nvSpPr>
          <p:cNvPr id="5" name="Flowchart: Terminator 4"/>
          <p:cNvSpPr/>
          <p:nvPr/>
        </p:nvSpPr>
        <p:spPr>
          <a:xfrm rot="21165327">
            <a:off x="3417888" y="2997924"/>
            <a:ext cx="3176587" cy="675156"/>
          </a:xfrm>
          <a:prstGeom prst="flowChartTerminator">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ar-EG" sz="2800" b="1" dirty="0">
                <a:solidFill>
                  <a:srgbClr val="0000CC"/>
                </a:solidFill>
                <a:latin typeface="Tahoma" pitchFamily="34" charset="0"/>
                <a:ea typeface="Tahoma" pitchFamily="34" charset="0"/>
                <a:cs typeface="Tahoma" pitchFamily="34" charset="0"/>
              </a:rPr>
              <a:t>الجدل العلمي</a:t>
            </a:r>
          </a:p>
        </p:txBody>
      </p:sp>
      <p:sp>
        <p:nvSpPr>
          <p:cNvPr id="6" name="Flowchart: Terminator 5"/>
          <p:cNvSpPr/>
          <p:nvPr/>
        </p:nvSpPr>
        <p:spPr>
          <a:xfrm rot="21165327">
            <a:off x="971550" y="4644162"/>
            <a:ext cx="4019550" cy="675156"/>
          </a:xfrm>
          <a:prstGeom prst="flowChartTerminator">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ar-EG" sz="2800" b="1" dirty="0">
                <a:solidFill>
                  <a:srgbClr val="0000CC"/>
                </a:solidFill>
                <a:latin typeface="Tahoma" pitchFamily="34" charset="0"/>
                <a:ea typeface="Tahoma" pitchFamily="34" charset="0"/>
                <a:cs typeface="Tahoma" pitchFamily="34" charset="0"/>
              </a:rPr>
              <a:t>الأخلاق العلمية </a:t>
            </a:r>
          </a:p>
        </p:txBody>
      </p:sp>
    </p:spTree>
  </p:cSld>
  <p:clrMapOvr>
    <a:masterClrMapping/>
  </p:clrMapOvr>
  <p:transition>
    <p:strips dir="ru"/>
    <p:sndAc>
      <p:stSnd>
        <p:snd r:embed="rId2" name="newemail.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subTnLst>
                                    <p:audio>
                                      <p:cMediaNode>
                                        <p:cTn display="0" masterRel="sameClick">
                                          <p:stCondLst>
                                            <p:cond evt="begin" delay="0">
                                              <p:tn val="5"/>
                                            </p:cond>
                                          </p:stCondLst>
                                          <p:endCondLst>
                                            <p:cond evt="onStopAudio" delay="0">
                                              <p:tgtEl>
                                                <p:sldTgt/>
                                              </p:tgtEl>
                                            </p:cond>
                                          </p:endCondLst>
                                        </p:cTn>
                                        <p:tgtEl>
                                          <p:sndTgt r:embed="rId3" name="suction.wav"/>
                                        </p:tgtEl>
                                      </p:cMediaNode>
                                    </p:audio>
                                  </p:sub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subTnLst>
                                    <p:audio>
                                      <p:cMediaNode>
                                        <p:cTn display="0" masterRel="sameClick">
                                          <p:stCondLst>
                                            <p:cond evt="begin" delay="0">
                                              <p:tn val="10"/>
                                            </p:cond>
                                          </p:stCondLst>
                                          <p:endCondLst>
                                            <p:cond evt="onStopAudio" delay="0">
                                              <p:tgtEl>
                                                <p:sldTgt/>
                                              </p:tgtEl>
                                            </p:cond>
                                          </p:endCondLst>
                                        </p:cTn>
                                        <p:tgtEl>
                                          <p:sndTgt r:embed="rId3" name="suction.wav"/>
                                        </p:tgtEl>
                                      </p:cMediaNode>
                                    </p:audio>
                                  </p:sub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subTnLst>
                                    <p:audio>
                                      <p:cMediaNode>
                                        <p:cTn display="0" masterRel="sameClick">
                                          <p:stCondLst>
                                            <p:cond evt="begin" delay="0">
                                              <p:tn val="15"/>
                                            </p:cond>
                                          </p:stCondLst>
                                          <p:endCondLst>
                                            <p:cond evt="onStopAudio" delay="0">
                                              <p:tgtEl>
                                                <p:sldTgt/>
                                              </p:tgtEl>
                                            </p:cond>
                                          </p:endCondLst>
                                        </p:cTn>
                                        <p:tgtEl>
                                          <p:sndTgt r:embed="rId3" name="suction.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lowchart: Terminator 2"/>
          <p:cNvSpPr/>
          <p:nvPr/>
        </p:nvSpPr>
        <p:spPr>
          <a:xfrm rot="21165327">
            <a:off x="4278313" y="2021389"/>
            <a:ext cx="4910137" cy="675156"/>
          </a:xfrm>
          <a:prstGeom prst="flowChartTerminator">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ar-EG" sz="2800" b="1" dirty="0">
                <a:solidFill>
                  <a:srgbClr val="0000CC"/>
                </a:solidFill>
                <a:latin typeface="Tahoma" pitchFamily="34" charset="0"/>
                <a:ea typeface="Tahoma" pitchFamily="34" charset="0"/>
                <a:cs typeface="Tahoma" pitchFamily="34" charset="0"/>
              </a:rPr>
              <a:t>الطرائق العلمية </a:t>
            </a:r>
          </a:p>
        </p:txBody>
      </p:sp>
      <p:sp>
        <p:nvSpPr>
          <p:cNvPr id="4" name="Flowchart: Terminator 3"/>
          <p:cNvSpPr/>
          <p:nvPr/>
        </p:nvSpPr>
        <p:spPr>
          <a:xfrm rot="21165327">
            <a:off x="3760788" y="3466014"/>
            <a:ext cx="3176587" cy="675156"/>
          </a:xfrm>
          <a:prstGeom prst="flowChartTerminator">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ar-EG" sz="2800" b="1" dirty="0">
                <a:solidFill>
                  <a:srgbClr val="0000CC"/>
                </a:solidFill>
                <a:latin typeface="Tahoma" pitchFamily="34" charset="0"/>
                <a:ea typeface="Tahoma" pitchFamily="34" charset="0"/>
                <a:cs typeface="Tahoma" pitchFamily="34" charset="0"/>
              </a:rPr>
              <a:t>الملاحظة</a:t>
            </a:r>
          </a:p>
        </p:txBody>
      </p:sp>
      <p:sp>
        <p:nvSpPr>
          <p:cNvPr id="5" name="Flowchart: Terminator 4"/>
          <p:cNvSpPr/>
          <p:nvPr/>
        </p:nvSpPr>
        <p:spPr>
          <a:xfrm rot="21165327">
            <a:off x="1543050" y="4866189"/>
            <a:ext cx="3851275" cy="675156"/>
          </a:xfrm>
          <a:prstGeom prst="flowChartTerminator">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ar-EG" sz="2800" b="1" dirty="0">
                <a:solidFill>
                  <a:srgbClr val="0000CC"/>
                </a:solidFill>
                <a:latin typeface="Tahoma" pitchFamily="34" charset="0"/>
                <a:ea typeface="Tahoma" pitchFamily="34" charset="0"/>
                <a:cs typeface="Tahoma" pitchFamily="34" charset="0"/>
              </a:rPr>
              <a:t>الاستنتاج </a:t>
            </a:r>
          </a:p>
        </p:txBody>
      </p:sp>
      <p:sp>
        <p:nvSpPr>
          <p:cNvPr id="23558" name="Rectangle 1"/>
          <p:cNvSpPr>
            <a:spLocks noChangeArrowheads="1"/>
          </p:cNvSpPr>
          <p:nvPr/>
        </p:nvSpPr>
        <p:spPr bwMode="auto">
          <a:xfrm>
            <a:off x="1643042" y="571481"/>
            <a:ext cx="6572296" cy="480131"/>
          </a:xfrm>
          <a:prstGeom prst="rect">
            <a:avLst/>
          </a:prstGeom>
          <a:solidFill>
            <a:srgbClr val="FFFF00"/>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ar-EG" sz="2800" b="1" dirty="0">
                <a:solidFill>
                  <a:srgbClr val="0000CC"/>
                </a:solidFill>
                <a:latin typeface="Tahoma" pitchFamily="34" charset="0"/>
                <a:ea typeface="Tahoma" pitchFamily="34" charset="0"/>
                <a:cs typeface="Tahoma" pitchFamily="34" charset="0"/>
              </a:rPr>
              <a:t>المفردات الجديدة </a:t>
            </a:r>
          </a:p>
        </p:txBody>
      </p:sp>
    </p:spTree>
  </p:cSld>
  <p:clrMapOvr>
    <a:masterClrMapping/>
  </p:clrMapOvr>
  <p:transition>
    <p:strips dir="ru"/>
    <p:sndAc>
      <p:stSnd>
        <p:snd r:embed="rId2" name="newemail.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subTnLst>
                                    <p:audio>
                                      <p:cMediaNode>
                                        <p:cTn display="0" masterRel="sameClick">
                                          <p:stCondLst>
                                            <p:cond evt="begin" delay="0">
                                              <p:tn val="5"/>
                                            </p:cond>
                                          </p:stCondLst>
                                          <p:endCondLst>
                                            <p:cond evt="onStopAudio" delay="0">
                                              <p:tgtEl>
                                                <p:sldTgt/>
                                              </p:tgtEl>
                                            </p:cond>
                                          </p:endCondLst>
                                        </p:cTn>
                                        <p:tgtEl>
                                          <p:sndTgt r:embed="rId3" name="suction.wav"/>
                                        </p:tgtEl>
                                      </p:cMediaNode>
                                    </p:audio>
                                  </p:sub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subTnLst>
                                    <p:audio>
                                      <p:cMediaNode>
                                        <p:cTn display="0" masterRel="sameClick">
                                          <p:stCondLst>
                                            <p:cond evt="begin" delay="0">
                                              <p:tn val="10"/>
                                            </p:cond>
                                          </p:stCondLst>
                                          <p:endCondLst>
                                            <p:cond evt="onStopAudio" delay="0">
                                              <p:tgtEl>
                                                <p:sldTgt/>
                                              </p:tgtEl>
                                            </p:cond>
                                          </p:endCondLst>
                                        </p:cTn>
                                        <p:tgtEl>
                                          <p:sndTgt r:embed="rId3" name="suction.wav"/>
                                        </p:tgtEl>
                                      </p:cMediaNode>
                                    </p:audio>
                                  </p:sub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subTnLst>
                                    <p:audio>
                                      <p:cMediaNode>
                                        <p:cTn display="0" masterRel="sameClick">
                                          <p:stCondLst>
                                            <p:cond evt="begin" delay="0">
                                              <p:tn val="15"/>
                                            </p:cond>
                                          </p:stCondLst>
                                          <p:endCondLst>
                                            <p:cond evt="onStopAudio" delay="0">
                                              <p:tgtEl>
                                                <p:sldTgt/>
                                              </p:tgtEl>
                                            </p:cond>
                                          </p:endCondLst>
                                        </p:cTn>
                                        <p:tgtEl>
                                          <p:sndTgt r:embed="rId3" name="suction.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lowchart: Terminator 2"/>
          <p:cNvSpPr/>
          <p:nvPr/>
        </p:nvSpPr>
        <p:spPr>
          <a:xfrm rot="21165327">
            <a:off x="4760913" y="1693567"/>
            <a:ext cx="3109912" cy="675156"/>
          </a:xfrm>
          <a:prstGeom prst="flowChartTerminator">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ar-EG" sz="2800" b="1" dirty="0">
                <a:solidFill>
                  <a:srgbClr val="0000CC"/>
                </a:solidFill>
                <a:latin typeface="Tahoma" pitchFamily="34" charset="0"/>
                <a:ea typeface="Tahoma" pitchFamily="34" charset="0"/>
                <a:cs typeface="Tahoma" pitchFamily="34" charset="0"/>
              </a:rPr>
              <a:t>الفرضية </a:t>
            </a:r>
          </a:p>
        </p:txBody>
      </p:sp>
      <p:sp>
        <p:nvSpPr>
          <p:cNvPr id="4" name="Flowchart: Terminator 3"/>
          <p:cNvSpPr/>
          <p:nvPr/>
        </p:nvSpPr>
        <p:spPr>
          <a:xfrm rot="21165327">
            <a:off x="3760788" y="3127079"/>
            <a:ext cx="3176587" cy="675156"/>
          </a:xfrm>
          <a:prstGeom prst="flowChartTerminator">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ar-EG" sz="2800" b="1" dirty="0">
                <a:solidFill>
                  <a:srgbClr val="0000CC"/>
                </a:solidFill>
                <a:latin typeface="Tahoma" pitchFamily="34" charset="0"/>
                <a:ea typeface="Tahoma" pitchFamily="34" charset="0"/>
                <a:cs typeface="Tahoma" pitchFamily="34" charset="0"/>
              </a:rPr>
              <a:t>التجربة</a:t>
            </a:r>
          </a:p>
        </p:txBody>
      </p:sp>
      <p:sp>
        <p:nvSpPr>
          <p:cNvPr id="5" name="Flowchart: Terminator 4"/>
          <p:cNvSpPr/>
          <p:nvPr/>
        </p:nvSpPr>
        <p:spPr>
          <a:xfrm rot="21165327">
            <a:off x="968375" y="4736804"/>
            <a:ext cx="4908550" cy="675156"/>
          </a:xfrm>
          <a:prstGeom prst="flowChartTerminator">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ar-EG" sz="2800" b="1" dirty="0">
                <a:solidFill>
                  <a:srgbClr val="0000CC"/>
                </a:solidFill>
                <a:latin typeface="Tahoma" pitchFamily="34" charset="0"/>
                <a:ea typeface="Tahoma" pitchFamily="34" charset="0"/>
                <a:cs typeface="Tahoma" pitchFamily="34" charset="0"/>
              </a:rPr>
              <a:t>المجموعة الضابطة </a:t>
            </a:r>
          </a:p>
        </p:txBody>
      </p:sp>
      <p:sp>
        <p:nvSpPr>
          <p:cNvPr id="24582" name="Rectangle 1"/>
          <p:cNvSpPr>
            <a:spLocks noChangeArrowheads="1"/>
          </p:cNvSpPr>
          <p:nvPr/>
        </p:nvSpPr>
        <p:spPr bwMode="auto">
          <a:xfrm>
            <a:off x="1500167" y="500063"/>
            <a:ext cx="7769636" cy="480131"/>
          </a:xfrm>
          <a:prstGeom prst="rect">
            <a:avLst/>
          </a:prstGeom>
          <a:solidFill>
            <a:srgbClr val="FFFF00"/>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ar-EG" sz="2800" b="1" dirty="0">
                <a:solidFill>
                  <a:srgbClr val="0000CC"/>
                </a:solidFill>
                <a:latin typeface="Tahoma" pitchFamily="34" charset="0"/>
                <a:ea typeface="Tahoma" pitchFamily="34" charset="0"/>
                <a:cs typeface="Tahoma" pitchFamily="34" charset="0"/>
              </a:rPr>
              <a:t>المفردات الجديدة </a:t>
            </a:r>
          </a:p>
        </p:txBody>
      </p:sp>
    </p:spTree>
  </p:cSld>
  <p:clrMapOvr>
    <a:masterClrMapping/>
  </p:clrMapOvr>
  <p:transition>
    <p:strips dir="ru"/>
    <p:sndAc>
      <p:stSnd>
        <p:snd r:embed="rId2" name="newemail.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subTnLst>
                                    <p:audio>
                                      <p:cMediaNode>
                                        <p:cTn display="0" masterRel="sameClick">
                                          <p:stCondLst>
                                            <p:cond evt="begin" delay="0">
                                              <p:tn val="5"/>
                                            </p:cond>
                                          </p:stCondLst>
                                          <p:endCondLst>
                                            <p:cond evt="onStopAudio" delay="0">
                                              <p:tgtEl>
                                                <p:sldTgt/>
                                              </p:tgtEl>
                                            </p:cond>
                                          </p:endCondLst>
                                        </p:cTn>
                                        <p:tgtEl>
                                          <p:sndTgt r:embed="rId3" name="suction.wav"/>
                                        </p:tgtEl>
                                      </p:cMediaNode>
                                    </p:audio>
                                  </p:sub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subTnLst>
                                    <p:audio>
                                      <p:cMediaNode>
                                        <p:cTn display="0" masterRel="sameClick">
                                          <p:stCondLst>
                                            <p:cond evt="begin" delay="0">
                                              <p:tn val="10"/>
                                            </p:cond>
                                          </p:stCondLst>
                                          <p:endCondLst>
                                            <p:cond evt="onStopAudio" delay="0">
                                              <p:tgtEl>
                                                <p:sldTgt/>
                                              </p:tgtEl>
                                            </p:cond>
                                          </p:endCondLst>
                                        </p:cTn>
                                        <p:tgtEl>
                                          <p:sndTgt r:embed="rId3" name="suction.wav"/>
                                        </p:tgtEl>
                                      </p:cMediaNode>
                                    </p:audio>
                                  </p:sub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subTnLst>
                                    <p:audio>
                                      <p:cMediaNode>
                                        <p:cTn display="0" masterRel="sameClick">
                                          <p:stCondLst>
                                            <p:cond evt="begin" delay="0">
                                              <p:tn val="15"/>
                                            </p:cond>
                                          </p:stCondLst>
                                          <p:endCondLst>
                                            <p:cond evt="onStopAudio" delay="0">
                                              <p:tgtEl>
                                                <p:sldTgt/>
                                              </p:tgtEl>
                                            </p:cond>
                                          </p:endCondLst>
                                        </p:cTn>
                                        <p:tgtEl>
                                          <p:sndTgt r:embed="rId3" name="suction.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lowchart: Terminator 2"/>
          <p:cNvSpPr/>
          <p:nvPr/>
        </p:nvSpPr>
        <p:spPr>
          <a:xfrm rot="21165327">
            <a:off x="4278313" y="2379428"/>
            <a:ext cx="4910137" cy="675156"/>
          </a:xfrm>
          <a:prstGeom prst="flowChartTerminator">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ar-EG" sz="2800" b="1" dirty="0">
                <a:solidFill>
                  <a:srgbClr val="0000CC"/>
                </a:solidFill>
                <a:latin typeface="Tahoma" pitchFamily="34" charset="0"/>
                <a:ea typeface="Tahoma" pitchFamily="34" charset="0"/>
                <a:cs typeface="Tahoma" pitchFamily="34" charset="0"/>
              </a:rPr>
              <a:t>المجموعة التجريبية </a:t>
            </a:r>
          </a:p>
        </p:txBody>
      </p:sp>
      <p:sp>
        <p:nvSpPr>
          <p:cNvPr id="4" name="Flowchart: Terminator 3"/>
          <p:cNvSpPr/>
          <p:nvPr/>
        </p:nvSpPr>
        <p:spPr>
          <a:xfrm rot="21165327">
            <a:off x="3760788" y="3551395"/>
            <a:ext cx="3176587" cy="1220474"/>
          </a:xfrm>
          <a:prstGeom prst="flowChartTerminator">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ar-EG" sz="2800" b="1" dirty="0">
                <a:solidFill>
                  <a:srgbClr val="0000CC"/>
                </a:solidFill>
                <a:latin typeface="Tahoma" pitchFamily="34" charset="0"/>
                <a:ea typeface="Tahoma" pitchFamily="34" charset="0"/>
                <a:cs typeface="Tahoma" pitchFamily="34" charset="0"/>
              </a:rPr>
              <a:t>المتغير المستقل </a:t>
            </a:r>
          </a:p>
        </p:txBody>
      </p:sp>
      <p:sp>
        <p:nvSpPr>
          <p:cNvPr id="5" name="Flowchart: Terminator 4"/>
          <p:cNvSpPr/>
          <p:nvPr/>
        </p:nvSpPr>
        <p:spPr>
          <a:xfrm rot="21165327">
            <a:off x="2046288" y="5392503"/>
            <a:ext cx="3124200" cy="675156"/>
          </a:xfrm>
          <a:prstGeom prst="flowChartTerminator">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ar-EG" sz="2800" b="1" dirty="0">
                <a:solidFill>
                  <a:srgbClr val="0000CC"/>
                </a:solidFill>
                <a:latin typeface="Tahoma" pitchFamily="34" charset="0"/>
                <a:ea typeface="Tahoma" pitchFamily="34" charset="0"/>
                <a:cs typeface="Tahoma" pitchFamily="34" charset="0"/>
              </a:rPr>
              <a:t>المتغير التابع </a:t>
            </a:r>
          </a:p>
        </p:txBody>
      </p:sp>
      <p:sp>
        <p:nvSpPr>
          <p:cNvPr id="25606" name="Rectangle 1"/>
          <p:cNvSpPr>
            <a:spLocks noChangeArrowheads="1"/>
          </p:cNvSpPr>
          <p:nvPr/>
        </p:nvSpPr>
        <p:spPr bwMode="auto">
          <a:xfrm>
            <a:off x="1214414" y="1285860"/>
            <a:ext cx="7198132" cy="480131"/>
          </a:xfrm>
          <a:prstGeom prst="rect">
            <a:avLst/>
          </a:prstGeom>
          <a:solidFill>
            <a:srgbClr val="FFFF00"/>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ar-EG" sz="2800" b="1" dirty="0">
                <a:solidFill>
                  <a:srgbClr val="0000CC"/>
                </a:solidFill>
                <a:latin typeface="Tahoma" pitchFamily="34" charset="0"/>
                <a:ea typeface="Tahoma" pitchFamily="34" charset="0"/>
                <a:cs typeface="Tahoma" pitchFamily="34" charset="0"/>
              </a:rPr>
              <a:t>المفردات الجديدة </a:t>
            </a:r>
          </a:p>
        </p:txBody>
      </p:sp>
    </p:spTree>
  </p:cSld>
  <p:clrMapOvr>
    <a:masterClrMapping/>
  </p:clrMapOvr>
  <p:transition>
    <p:strips dir="ru"/>
    <p:sndAc>
      <p:stSnd>
        <p:snd r:embed="rId2" name="newemail.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subTnLst>
                                    <p:audio>
                                      <p:cMediaNode>
                                        <p:cTn display="0" masterRel="sameClick">
                                          <p:stCondLst>
                                            <p:cond evt="begin" delay="0">
                                              <p:tn val="5"/>
                                            </p:cond>
                                          </p:stCondLst>
                                          <p:endCondLst>
                                            <p:cond evt="onStopAudio" delay="0">
                                              <p:tgtEl>
                                                <p:sldTgt/>
                                              </p:tgtEl>
                                            </p:cond>
                                          </p:endCondLst>
                                        </p:cTn>
                                        <p:tgtEl>
                                          <p:sndTgt r:embed="rId3" name="suction.wav"/>
                                        </p:tgtEl>
                                      </p:cMediaNode>
                                    </p:audio>
                                  </p:sub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subTnLst>
                                    <p:audio>
                                      <p:cMediaNode>
                                        <p:cTn display="0" masterRel="sameClick">
                                          <p:stCondLst>
                                            <p:cond evt="begin" delay="0">
                                              <p:tn val="10"/>
                                            </p:cond>
                                          </p:stCondLst>
                                          <p:endCondLst>
                                            <p:cond evt="onStopAudio" delay="0">
                                              <p:tgtEl>
                                                <p:sldTgt/>
                                              </p:tgtEl>
                                            </p:cond>
                                          </p:endCondLst>
                                        </p:cTn>
                                        <p:tgtEl>
                                          <p:sndTgt r:embed="rId3" name="suction.wav"/>
                                        </p:tgtEl>
                                      </p:cMediaNode>
                                    </p:audio>
                                  </p:sub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subTnLst>
                                    <p:audio>
                                      <p:cMediaNode>
                                        <p:cTn display="0" masterRel="sameClick">
                                          <p:stCondLst>
                                            <p:cond evt="begin" delay="0">
                                              <p:tn val="15"/>
                                            </p:cond>
                                          </p:stCondLst>
                                          <p:endCondLst>
                                            <p:cond evt="onStopAudio" delay="0">
                                              <p:tgtEl>
                                                <p:sldTgt/>
                                              </p:tgtEl>
                                            </p:cond>
                                          </p:endCondLst>
                                        </p:cTn>
                                        <p:tgtEl>
                                          <p:sndTgt r:embed="rId3" name="suction.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Cloud 3"/>
          <p:cNvSpPr/>
          <p:nvPr/>
        </p:nvSpPr>
        <p:spPr>
          <a:xfrm rot="21165327">
            <a:off x="2546350" y="4039777"/>
            <a:ext cx="3176588" cy="815209"/>
          </a:xfrm>
          <a:prstGeom prst="cloud">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ar-EG" sz="3200" b="1" dirty="0">
                <a:solidFill>
                  <a:srgbClr val="0000CC"/>
                </a:solidFill>
                <a:latin typeface="Tahoma" pitchFamily="34" charset="0"/>
                <a:ea typeface="Tahoma" pitchFamily="34" charset="0"/>
                <a:cs typeface="Tahoma" pitchFamily="34" charset="0"/>
              </a:rPr>
              <a:t>البيانات.</a:t>
            </a:r>
          </a:p>
        </p:txBody>
      </p:sp>
      <p:sp>
        <p:nvSpPr>
          <p:cNvPr id="26628" name="Rectangle 1"/>
          <p:cNvSpPr>
            <a:spLocks noChangeArrowheads="1"/>
          </p:cNvSpPr>
          <p:nvPr/>
        </p:nvSpPr>
        <p:spPr bwMode="auto">
          <a:xfrm>
            <a:off x="1500166" y="1285860"/>
            <a:ext cx="5055003" cy="480131"/>
          </a:xfrm>
          <a:prstGeom prst="rect">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ar-EG" sz="2800" b="1" dirty="0">
                <a:solidFill>
                  <a:srgbClr val="0000CC"/>
                </a:solidFill>
                <a:latin typeface="Tahoma" pitchFamily="34" charset="0"/>
                <a:ea typeface="Tahoma" pitchFamily="34" charset="0"/>
                <a:cs typeface="Tahoma" pitchFamily="34" charset="0"/>
              </a:rPr>
              <a:t>المفردات الجديدة </a:t>
            </a:r>
          </a:p>
        </p:txBody>
      </p:sp>
    </p:spTree>
  </p:cSld>
  <p:clrMapOvr>
    <a:masterClrMapping/>
  </p:clrMapOvr>
  <p:transition>
    <p:strips dir="ru"/>
    <p:sndAc>
      <p:stSnd>
        <p:snd r:embed="rId2" name="newemail.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subTnLst>
                                    <p:audio>
                                      <p:cMediaNode>
                                        <p:cTn display="0" masterRel="sameClick">
                                          <p:stCondLst>
                                            <p:cond evt="begin" delay="0">
                                              <p:tn val="5"/>
                                            </p:cond>
                                          </p:stCondLst>
                                          <p:endCondLst>
                                            <p:cond evt="onStopAudio" delay="0">
                                              <p:tgtEl>
                                                <p:sldTgt/>
                                              </p:tgtEl>
                                            </p:cond>
                                          </p:endCondLst>
                                        </p:cTn>
                                        <p:tgtEl>
                                          <p:sndTgt r:embed="rId3" name="suction.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4522788" y="357188"/>
            <a:ext cx="3853939" cy="480131"/>
          </a:xfrm>
          <a:prstGeom prst="rect">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ar-EG" sz="2800" b="1" dirty="0">
                <a:solidFill>
                  <a:srgbClr val="0000CC"/>
                </a:solidFill>
                <a:latin typeface="Tahoma" pitchFamily="34" charset="0"/>
                <a:ea typeface="Tahoma" pitchFamily="34" charset="0"/>
                <a:cs typeface="Tahoma" pitchFamily="34" charset="0"/>
              </a:rPr>
              <a:t>يوسّع المعرفة العلمية</a:t>
            </a:r>
          </a:p>
        </p:txBody>
      </p:sp>
      <p:sp>
        <p:nvSpPr>
          <p:cNvPr id="4" name="Rounded Rectangle 3"/>
          <p:cNvSpPr/>
          <p:nvPr/>
        </p:nvSpPr>
        <p:spPr>
          <a:xfrm rot="21225215">
            <a:off x="578731" y="1468726"/>
            <a:ext cx="7972425" cy="3534585"/>
          </a:xfrm>
          <a:prstGeom prst="roundRect">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ar-EG" sz="2800" b="1" dirty="0">
                <a:solidFill>
                  <a:srgbClr val="0000CC"/>
                </a:solidFill>
                <a:latin typeface="Tahoma" pitchFamily="34" charset="0"/>
                <a:ea typeface="Tahoma" pitchFamily="34" charset="0"/>
                <a:cs typeface="Tahoma" pitchFamily="34" charset="0"/>
              </a:rPr>
              <a:t>كيف تميز المعلومات المعتمدة على العلم من غيرها؟ إن الحقول العلمية يوجهها البحث الذى يضيف معرفة جديدة، يتثبت منها علماء آخرون. ويشكّل البحث عن المعرفة الجديدة قوة دافعة للعلم لا تتوقف؛ فاكتشاف حقائق جديدة يدفع العلماء إلى المزيد من الأسئلة التى تتطلب بدورها المزيد من البحث. وهكذا تتسع دوائر العلم وميادينه دون توقف.</a:t>
            </a:r>
          </a:p>
        </p:txBody>
      </p:sp>
    </p:spTree>
  </p:cSld>
  <p:clrMapOvr>
    <a:masterClrMapping/>
  </p:clrMapOvr>
  <p:transition>
    <p:strips dir="ru"/>
    <p:sndAc>
      <p:stSnd>
        <p:snd r:embed="rId2" name="newemail.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3" name="voltage.wav"/>
                                        </p:tgtEl>
                                      </p:cMediaNode>
                                    </p:audio>
                                  </p:subTnLst>
                                </p:cTn>
                              </p:par>
                            </p:childTnLst>
                          </p:cTn>
                        </p:par>
                      </p:childTnLst>
                    </p:cTn>
                  </p:par>
                  <p:par>
                    <p:cTn id="10" fill="hold">
                      <p:stCondLst>
                        <p:cond delay="indefinite"/>
                      </p:stCondLst>
                      <p:childTnLst>
                        <p:par>
                          <p:cTn id="11" fill="hold">
                            <p:stCondLst>
                              <p:cond delay="0"/>
                            </p:stCondLst>
                            <p:childTnLst>
                              <p:par>
                                <p:cTn id="12" presetID="3" presetClass="entr" presetSubtype="1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linds(horizontal)">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3" name="Rectangle 1"/>
          <p:cNvSpPr>
            <a:spLocks noChangeArrowheads="1"/>
          </p:cNvSpPr>
          <p:nvPr/>
        </p:nvSpPr>
        <p:spPr bwMode="auto">
          <a:xfrm rot="21587903">
            <a:off x="644525" y="666172"/>
            <a:ext cx="5727700" cy="867930"/>
          </a:xfrm>
          <a:prstGeom prst="rect">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ar-EG" sz="2800" b="1" dirty="0">
                <a:solidFill>
                  <a:srgbClr val="0000CC"/>
                </a:solidFill>
                <a:latin typeface="Tahoma" pitchFamily="34" charset="0"/>
                <a:ea typeface="Tahoma" pitchFamily="34" charset="0"/>
                <a:cs typeface="Tahoma" pitchFamily="34" charset="0"/>
              </a:rPr>
              <a:t>ماذا قرأت؟ فيم يختلف العلم الطبيعي عن غيره من العلوم؟</a:t>
            </a:r>
          </a:p>
        </p:txBody>
      </p:sp>
      <p:pic>
        <p:nvPicPr>
          <p:cNvPr id="4" name="Picture 3" descr="cuadernos.png"/>
          <p:cNvPicPr>
            <a:picLocks noChangeAspect="1"/>
          </p:cNvPicPr>
          <p:nvPr/>
        </p:nvPicPr>
        <p:blipFill>
          <a:blip r:embed="rId4"/>
          <a:srcRect/>
          <a:stretch>
            <a:fillRect/>
          </a:stretch>
        </p:blipFill>
        <p:spPr bwMode="auto">
          <a:xfrm>
            <a:off x="6929438" y="0"/>
            <a:ext cx="2465387" cy="2465388"/>
          </a:xfrm>
          <a:prstGeom prst="rect">
            <a:avLst/>
          </a:prstGeom>
          <a:noFill/>
          <a:ln w="9525">
            <a:noFill/>
            <a:miter lim="800000"/>
            <a:headEnd/>
            <a:tailEnd/>
          </a:ln>
        </p:spPr>
      </p:pic>
      <p:sp>
        <p:nvSpPr>
          <p:cNvPr id="6" name="Rectangle 7"/>
          <p:cNvSpPr>
            <a:spLocks noChangeArrowheads="1"/>
          </p:cNvSpPr>
          <p:nvPr/>
        </p:nvSpPr>
        <p:spPr bwMode="auto">
          <a:xfrm rot="21539466">
            <a:off x="588200" y="2093456"/>
            <a:ext cx="7951787" cy="3766159"/>
          </a:xfrm>
          <a:prstGeom prst="rect">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eaLnBrk="0" fontAlgn="auto" hangingPunct="0">
              <a:lnSpc>
                <a:spcPct val="90000"/>
              </a:lnSpc>
              <a:spcBef>
                <a:spcPts val="0"/>
              </a:spcBef>
              <a:spcAft>
                <a:spcPts val="1000"/>
              </a:spcAft>
              <a:tabLst>
                <a:tab pos="685800" algn="l"/>
              </a:tabLst>
              <a:defRPr/>
            </a:pPr>
            <a:r>
              <a:rPr lang="ar-EG" sz="2800" b="1" dirty="0">
                <a:solidFill>
                  <a:srgbClr val="0000CC"/>
                </a:solidFill>
                <a:latin typeface="Tahoma" pitchFamily="34" charset="0"/>
                <a:ea typeface="Tahoma" pitchFamily="34" charset="0"/>
                <a:cs typeface="Tahoma" pitchFamily="34" charset="0"/>
              </a:rPr>
              <a:t>يعتمد العلم الطبيعي( التجريبي) على الملاحظة والتجريب بينما لا تعتمد العلوم غير الطبيعية- مثل الكتابة والشعر- على هذا الأمر. </a:t>
            </a:r>
            <a:endParaRPr lang="en-US" sz="2800" b="1" dirty="0">
              <a:solidFill>
                <a:srgbClr val="0000CC"/>
              </a:solidFill>
              <a:latin typeface="Tahoma" pitchFamily="34" charset="0"/>
              <a:ea typeface="Tahoma" pitchFamily="34" charset="0"/>
              <a:cs typeface="Tahoma" pitchFamily="34" charset="0"/>
            </a:endParaRPr>
          </a:p>
          <a:p>
            <a:pPr marL="342900" indent="-342900" eaLnBrk="0" fontAlgn="auto" hangingPunct="0">
              <a:lnSpc>
                <a:spcPct val="90000"/>
              </a:lnSpc>
              <a:spcBef>
                <a:spcPts val="0"/>
              </a:spcBef>
              <a:spcAft>
                <a:spcPts val="1000"/>
              </a:spcAft>
              <a:tabLst>
                <a:tab pos="685800" algn="l"/>
              </a:tabLst>
              <a:defRPr/>
            </a:pPr>
            <a:r>
              <a:rPr lang="ar-EG" sz="2800" b="1" dirty="0">
                <a:solidFill>
                  <a:srgbClr val="0000CC"/>
                </a:solidFill>
                <a:latin typeface="Tahoma" pitchFamily="34" charset="0"/>
                <a:ea typeface="Tahoma" pitchFamily="34" charset="0"/>
                <a:cs typeface="Tahoma" pitchFamily="34" charset="0"/>
              </a:rPr>
              <a:t>وهناك اختلاف بين العلم الطبيعي والعلم الزائف( التي يدعي أصحابها بأنها تنتمي للعلم مثل الكهانة والتنجيم) في كون أن العلم الطبيعي يعتمد على الحقائق بينما العلم الزائف يعتمد على الاعتقادات.</a:t>
            </a:r>
            <a:endParaRPr lang="en-US" sz="2800" b="1" dirty="0">
              <a:solidFill>
                <a:srgbClr val="0000CC"/>
              </a:solidFill>
              <a:latin typeface="Tahoma" pitchFamily="34" charset="0"/>
              <a:ea typeface="Tahoma" pitchFamily="34" charset="0"/>
              <a:cs typeface="Tahoma" pitchFamily="34" charset="0"/>
            </a:endParaRPr>
          </a:p>
        </p:txBody>
      </p:sp>
    </p:spTree>
  </p:cSld>
  <p:clrMapOvr>
    <a:masterClrMapping/>
  </p:clrMapOvr>
  <p:transition>
    <p:strips dir="ru"/>
    <p:sndAc>
      <p:stSnd>
        <p:snd r:embed="rId2" name="newemail.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strVal val="#ppt_w*0.70"/>
                                          </p:val>
                                        </p:tav>
                                        <p:tav tm="100000">
                                          <p:val>
                                            <p:strVal val="#ppt_w"/>
                                          </p:val>
                                        </p:tav>
                                      </p:tavLst>
                                    </p:anim>
                                    <p:anim calcmode="lin" valueType="num">
                                      <p:cBhvr>
                                        <p:cTn id="8" dur="500" fill="hold"/>
                                        <p:tgtEl>
                                          <p:spTgt spid="4"/>
                                        </p:tgtEl>
                                        <p:attrNameLst>
                                          <p:attrName>ppt_h</p:attrName>
                                        </p:attrNameLst>
                                      </p:cBhvr>
                                      <p:tavLst>
                                        <p:tav tm="0">
                                          <p:val>
                                            <p:strVal val="#ppt_h"/>
                                          </p:val>
                                        </p:tav>
                                        <p:tav tm="100000">
                                          <p:val>
                                            <p:strVal val="#ppt_h"/>
                                          </p:val>
                                        </p:tav>
                                      </p:tavLst>
                                    </p:anim>
                                    <p:animEffect transition="in" filter="fade">
                                      <p:cBhvr>
                                        <p:cTn id="9" dur="500"/>
                                        <p:tgtEl>
                                          <p:spTgt spid="4"/>
                                        </p:tgtEl>
                                      </p:cBhvr>
                                    </p:animEffect>
                                  </p:childTnLst>
                                  <p:subTnLst>
                                    <p:audio>
                                      <p:cMediaNode>
                                        <p:cTn display="0" masterRel="sameClick">
                                          <p:stCondLst>
                                            <p:cond evt="begin" delay="0">
                                              <p:tn val="5"/>
                                            </p:cond>
                                          </p:stCondLst>
                                          <p:endCondLst>
                                            <p:cond evt="onStopAudio" delay="0">
                                              <p:tgtEl>
                                                <p:sldTgt/>
                                              </p:tgtEl>
                                            </p:cond>
                                          </p:endCondLst>
                                        </p:cTn>
                                        <p:tgtEl>
                                          <p:sndTgt r:embed="rId3" name="SOUND28.WAV"/>
                                        </p:tgtEl>
                                      </p:cMediaNode>
                                    </p:audio>
                                  </p:subTnLst>
                                </p:cTn>
                              </p:par>
                              <p:par>
                                <p:cTn id="10" presetID="55" presetClass="entr" presetSubtype="0" fill="hold" grpId="0" nodeType="withEffect">
                                  <p:stCondLst>
                                    <p:cond delay="0"/>
                                  </p:stCondLst>
                                  <p:childTnLst>
                                    <p:set>
                                      <p:cBhvr>
                                        <p:cTn id="11" dur="1" fill="hold">
                                          <p:stCondLst>
                                            <p:cond delay="0"/>
                                          </p:stCondLst>
                                        </p:cTn>
                                        <p:tgtEl>
                                          <p:spTgt spid="3073"/>
                                        </p:tgtEl>
                                        <p:attrNameLst>
                                          <p:attrName>style.visibility</p:attrName>
                                        </p:attrNameLst>
                                      </p:cBhvr>
                                      <p:to>
                                        <p:strVal val="visible"/>
                                      </p:to>
                                    </p:set>
                                    <p:anim calcmode="lin" valueType="num">
                                      <p:cBhvr>
                                        <p:cTn id="12" dur="500" fill="hold"/>
                                        <p:tgtEl>
                                          <p:spTgt spid="3073"/>
                                        </p:tgtEl>
                                        <p:attrNameLst>
                                          <p:attrName>ppt_w</p:attrName>
                                        </p:attrNameLst>
                                      </p:cBhvr>
                                      <p:tavLst>
                                        <p:tav tm="0">
                                          <p:val>
                                            <p:strVal val="#ppt_w*0.70"/>
                                          </p:val>
                                        </p:tav>
                                        <p:tav tm="100000">
                                          <p:val>
                                            <p:strVal val="#ppt_w"/>
                                          </p:val>
                                        </p:tav>
                                      </p:tavLst>
                                    </p:anim>
                                    <p:anim calcmode="lin" valueType="num">
                                      <p:cBhvr>
                                        <p:cTn id="13" dur="500" fill="hold"/>
                                        <p:tgtEl>
                                          <p:spTgt spid="3073"/>
                                        </p:tgtEl>
                                        <p:attrNameLst>
                                          <p:attrName>ppt_h</p:attrName>
                                        </p:attrNameLst>
                                      </p:cBhvr>
                                      <p:tavLst>
                                        <p:tav tm="0">
                                          <p:val>
                                            <p:strVal val="#ppt_h"/>
                                          </p:val>
                                        </p:tav>
                                        <p:tav tm="100000">
                                          <p:val>
                                            <p:strVal val="#ppt_h"/>
                                          </p:val>
                                        </p:tav>
                                      </p:tavLst>
                                    </p:anim>
                                    <p:animEffect transition="in" filter="fade">
                                      <p:cBhvr>
                                        <p:cTn id="14" dur="500"/>
                                        <p:tgtEl>
                                          <p:spTgt spid="3073"/>
                                        </p:tgtEl>
                                      </p:cBhvr>
                                    </p:animEffect>
                                  </p:childTnLst>
                                </p:cTn>
                              </p:par>
                              <p:par>
                                <p:cTn id="15" presetID="16" presetClass="entr" presetSubtype="26"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Horizont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3" grpId="0"/>
      <p:bldP spid="6" grpId="0"/>
    </p:bld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6"/>
          <p:cNvSpPr>
            <a:spLocks noChangeArrowheads="1"/>
          </p:cNvSpPr>
          <p:nvPr/>
        </p:nvSpPr>
        <p:spPr bwMode="auto">
          <a:xfrm>
            <a:off x="3286116" y="428604"/>
            <a:ext cx="5072063" cy="480131"/>
          </a:xfrm>
          <a:prstGeom prst="rect">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ar-EG" sz="2800" b="1" dirty="0">
                <a:solidFill>
                  <a:srgbClr val="0000CC"/>
                </a:solidFill>
                <a:latin typeface="Tahoma" pitchFamily="34" charset="0"/>
                <a:ea typeface="Tahoma" pitchFamily="34" charset="0"/>
                <a:cs typeface="Tahoma" pitchFamily="34" charset="0"/>
              </a:rPr>
              <a:t>ينتج أسئلة</a:t>
            </a:r>
            <a:endParaRPr lang="en-US" sz="2800" b="1" dirty="0">
              <a:solidFill>
                <a:srgbClr val="0000CC"/>
              </a:solidFill>
              <a:latin typeface="Tahoma" pitchFamily="34" charset="0"/>
              <a:ea typeface="Tahoma" pitchFamily="34" charset="0"/>
              <a:cs typeface="Tahoma" pitchFamily="34" charset="0"/>
            </a:endParaRPr>
          </a:p>
        </p:txBody>
      </p:sp>
      <p:sp>
        <p:nvSpPr>
          <p:cNvPr id="10" name="Rectangle 9"/>
          <p:cNvSpPr>
            <a:spLocks noChangeArrowheads="1"/>
          </p:cNvSpPr>
          <p:nvPr/>
        </p:nvSpPr>
        <p:spPr bwMode="auto">
          <a:xfrm rot="21322507">
            <a:off x="1205472" y="1682877"/>
            <a:ext cx="6448425" cy="3582519"/>
          </a:xfrm>
          <a:prstGeom prst="rect">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ar-EG" sz="2800" b="1" dirty="0">
                <a:solidFill>
                  <a:srgbClr val="0000CC"/>
                </a:solidFill>
                <a:latin typeface="Tahoma" pitchFamily="34" charset="0"/>
                <a:ea typeface="Tahoma" pitchFamily="34" charset="0"/>
                <a:cs typeface="Tahoma" pitchFamily="34" charset="0"/>
              </a:rPr>
              <a:t>تثير الملاحظات والبيانات غير المتفقة مع الفهم العلمي الراهن أهتمام العلماء، وتقول إلى المزيد من البحث. فقد صنّف علماء الأحياء السابقين الخفاش مثلاً الخفاش مع الطيور لأن له اجنحة. لكن البحث العلمي بيّن أن اجنجة الخفاش اكثر شبهاً بأطراف الثدييات منها بأجنحة الطيور، الشكل 1-9. </a:t>
            </a:r>
          </a:p>
        </p:txBody>
      </p:sp>
    </p:spTree>
  </p:cSld>
  <p:clrMapOvr>
    <a:masterClrMapping/>
  </p:clrMapOvr>
  <p:transition>
    <p:strips dir="ru"/>
    <p:sndAc>
      <p:stSnd>
        <p:snd r:embed="rId2" name="newemail.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subTnLst>
                                    <p:audio>
                                      <p:cMediaNode>
                                        <p:cTn display="0" masterRel="sameClick">
                                          <p:stCondLst>
                                            <p:cond evt="begin" delay="0">
                                              <p:tn val="5"/>
                                            </p:cond>
                                          </p:stCondLst>
                                          <p:endCondLst>
                                            <p:cond evt="onStopAudio" delay="0">
                                              <p:tgtEl>
                                                <p:sldTgt/>
                                              </p:tgtEl>
                                            </p:cond>
                                          </p:endCondLst>
                                        </p:cTn>
                                        <p:tgtEl>
                                          <p:sndTgt r:embed="rId3" name="voltage.wav"/>
                                        </p:tgtEl>
                                      </p:cMediaNode>
                                    </p:audio>
                                  </p:subTnLst>
                                </p:cTn>
                              </p:par>
                              <p:par>
                                <p:cTn id="10" presetID="9" presetClass="entr" presetSubtype="0"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dissolv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22" name="Rectangle 3"/>
          <p:cNvSpPr>
            <a:spLocks noChangeArrowheads="1"/>
          </p:cNvSpPr>
          <p:nvPr/>
        </p:nvSpPr>
        <p:spPr bwMode="auto">
          <a:xfrm>
            <a:off x="4714875" y="357188"/>
            <a:ext cx="5072063" cy="480131"/>
          </a:xfrm>
          <a:prstGeom prst="rect">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ar-EG" sz="2800" b="1" dirty="0">
                <a:solidFill>
                  <a:srgbClr val="0000CC"/>
                </a:solidFill>
                <a:latin typeface="Tahoma" pitchFamily="34" charset="0"/>
                <a:ea typeface="Tahoma" pitchFamily="34" charset="0"/>
                <a:cs typeface="Tahoma" pitchFamily="34" charset="0"/>
              </a:rPr>
              <a:t>ينتج أسئلة</a:t>
            </a:r>
            <a:endParaRPr lang="en-US" sz="2800" b="1" dirty="0">
              <a:solidFill>
                <a:srgbClr val="0000CC"/>
              </a:solidFill>
              <a:latin typeface="Tahoma" pitchFamily="34" charset="0"/>
              <a:ea typeface="Tahoma" pitchFamily="34" charset="0"/>
              <a:cs typeface="Tahoma" pitchFamily="34" charset="0"/>
            </a:endParaRPr>
          </a:p>
        </p:txBody>
      </p:sp>
      <p:sp>
        <p:nvSpPr>
          <p:cNvPr id="6" name="Rounded Rectangle 5"/>
          <p:cNvSpPr>
            <a:spLocks noChangeArrowheads="1"/>
          </p:cNvSpPr>
          <p:nvPr/>
        </p:nvSpPr>
        <p:spPr bwMode="auto">
          <a:xfrm rot="21356075">
            <a:off x="1435399" y="1583599"/>
            <a:ext cx="6075362" cy="3105531"/>
          </a:xfrm>
          <a:prstGeom prst="roundRect">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ar-EG" sz="2800" b="1" dirty="0">
                <a:solidFill>
                  <a:srgbClr val="0000CC"/>
                </a:solidFill>
                <a:latin typeface="Tahoma" pitchFamily="34" charset="0"/>
                <a:ea typeface="Tahoma" pitchFamily="34" charset="0"/>
                <a:cs typeface="Tahoma" pitchFamily="34" charset="0"/>
              </a:rPr>
              <a:t>وقد قاد هذا إلى البحث في التفاصيل التشريحية والتراكيب الجينية لكل من الطيور والخفاش. وقد بينت الدراسات هذه العلاقة؛ حيث بيّن العلماء أن الخفاش أكثر قرباً إلى الثدييات منه إلي الطيور.</a:t>
            </a:r>
          </a:p>
        </p:txBody>
      </p:sp>
    </p:spTree>
  </p:cSld>
  <p:clrMapOvr>
    <a:masterClrMapping/>
  </p:clrMapOvr>
  <p:transition>
    <p:strips dir="ru"/>
    <p:sndAc>
      <p:stSnd>
        <p:snd r:embed="rId2" name="newemail.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6083300" y="214313"/>
            <a:ext cx="2890536" cy="480131"/>
          </a:xfrm>
          <a:prstGeom prst="rect">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ar-EG" sz="2800" b="1" dirty="0">
                <a:solidFill>
                  <a:srgbClr val="0000CC"/>
                </a:solidFill>
                <a:latin typeface="Tahoma" pitchFamily="34" charset="0"/>
                <a:ea typeface="Tahoma" pitchFamily="34" charset="0"/>
                <a:cs typeface="Tahoma" pitchFamily="34" charset="0"/>
              </a:rPr>
              <a:t>الفكرة الرئيسية </a:t>
            </a:r>
          </a:p>
        </p:txBody>
      </p:sp>
      <p:sp>
        <p:nvSpPr>
          <p:cNvPr id="5" name="Rectangle 2"/>
          <p:cNvSpPr>
            <a:spLocks noChangeArrowheads="1"/>
          </p:cNvSpPr>
          <p:nvPr/>
        </p:nvSpPr>
        <p:spPr bwMode="auto">
          <a:xfrm>
            <a:off x="1214414" y="2000240"/>
            <a:ext cx="7037388" cy="2136267"/>
          </a:xfrm>
          <a:prstGeom prst="pentagon">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buFont typeface="Arial" pitchFamily="34" charset="0"/>
              <a:buChar char="•"/>
              <a:tabLst>
                <a:tab pos="685800" algn="l"/>
              </a:tabLst>
              <a:defRPr/>
            </a:pPr>
            <a:r>
              <a:rPr lang="ar-EG" sz="2800" b="1" dirty="0">
                <a:solidFill>
                  <a:srgbClr val="0000CC"/>
                </a:solidFill>
                <a:latin typeface="Tahoma" pitchFamily="34" charset="0"/>
                <a:ea typeface="Tahoma" pitchFamily="34" charset="0"/>
                <a:cs typeface="Tahoma" pitchFamily="34" charset="0"/>
              </a:rPr>
              <a:t>العلم عملية تعتمد على تساؤل يبحث عن إجابة تقدم تفسيرات علمية للظواهر المختلفة.</a:t>
            </a:r>
          </a:p>
        </p:txBody>
      </p:sp>
    </p:spTree>
  </p:cSld>
  <p:clrMapOvr>
    <a:masterClrMapping/>
  </p:clrMapOvr>
  <p:transition>
    <p:strips dir="ru"/>
    <p:sndAc>
      <p:stSnd>
        <p:snd r:embed="rId2" name="newemail.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trips(downLeft)">
                                      <p:cBhvr>
                                        <p:cTn id="7" dur="500"/>
                                        <p:tgtEl>
                                          <p:spTgt spid="3"/>
                                        </p:tgtEl>
                                      </p:cBhvr>
                                    </p:animEffect>
                                  </p:childTnLst>
                                  <p:subTnLst>
                                    <p:audio>
                                      <p:cMediaNode>
                                        <p:cTn display="0" masterRel="sameClick">
                                          <p:stCondLst>
                                            <p:cond evt="begin" delay="0">
                                              <p:tn val="5"/>
                                            </p:cond>
                                          </p:stCondLst>
                                          <p:endCondLst>
                                            <p:cond evt="onStopAudio" delay="0">
                                              <p:tgtEl>
                                                <p:sldTgt/>
                                              </p:tgtEl>
                                            </p:cond>
                                          </p:endCondLst>
                                        </p:cTn>
                                        <p:tgtEl>
                                          <p:sndTgt r:embed="rId3" name="coin.wav"/>
                                        </p:tgtEl>
                                      </p:cMediaNode>
                                    </p:audio>
                                  </p:sub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slide(fromBottom)">
                                      <p:cBhvr>
                                        <p:cTn id="12" dur="500"/>
                                        <p:tgtEl>
                                          <p:spTgt spid="5"/>
                                        </p:tgtEl>
                                      </p:cBhvr>
                                    </p:animEffect>
                                  </p:childTnLst>
                                  <p:subTnLst>
                                    <p:audio>
                                      <p:cMediaNode>
                                        <p:cTn display="0" masterRel="sameClick">
                                          <p:stCondLst>
                                            <p:cond evt="begin" delay="0">
                                              <p:tn val="10"/>
                                            </p:cond>
                                          </p:stCondLst>
                                          <p:endCondLst>
                                            <p:cond evt="onStopAudio" delay="0">
                                              <p:tgtEl>
                                                <p:sldTgt/>
                                              </p:tgtEl>
                                            </p:cond>
                                          </p:endCondLst>
                                        </p:cTn>
                                        <p:tgtEl>
                                          <p:sndTgt r:embed="rId4" name="SOUND53.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4033" name="Picture 1"/>
          <p:cNvPicPr>
            <a:picLocks noChangeAspect="1" noChangeArrowheads="1"/>
          </p:cNvPicPr>
          <p:nvPr/>
        </p:nvPicPr>
        <p:blipFill>
          <a:blip r:embed="rId4"/>
          <a:srcRect/>
          <a:stretch>
            <a:fillRect/>
          </a:stretch>
        </p:blipFill>
        <p:spPr bwMode="auto">
          <a:xfrm>
            <a:off x="2071688" y="857250"/>
            <a:ext cx="4967287" cy="2951163"/>
          </a:xfrm>
          <a:prstGeom prst="rect">
            <a:avLst/>
          </a:prstGeom>
          <a:noFill/>
          <a:ln w="9525">
            <a:noFill/>
            <a:miter lim="800000"/>
            <a:headEnd/>
            <a:tailEnd/>
          </a:ln>
        </p:spPr>
      </p:pic>
      <p:sp>
        <p:nvSpPr>
          <p:cNvPr id="3" name="Flowchart: Terminator 2"/>
          <p:cNvSpPr>
            <a:spLocks noChangeArrowheads="1"/>
          </p:cNvSpPr>
          <p:nvPr/>
        </p:nvSpPr>
        <p:spPr bwMode="auto">
          <a:xfrm>
            <a:off x="585787" y="4572008"/>
            <a:ext cx="8558213" cy="1220474"/>
          </a:xfrm>
          <a:prstGeom prst="flowChartTerminator">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ar-EG" sz="2800" b="1" dirty="0">
                <a:solidFill>
                  <a:srgbClr val="0000CC"/>
                </a:solidFill>
                <a:latin typeface="Tahoma" pitchFamily="34" charset="0"/>
                <a:ea typeface="Tahoma" pitchFamily="34" charset="0"/>
                <a:cs typeface="Tahoma" pitchFamily="34" charset="0"/>
              </a:rPr>
              <a:t>الشكل 1-9: تركيب جناج الخفاش اكثر شبهاً بذراع الإنسان منه بجناح الطائر.</a:t>
            </a:r>
          </a:p>
        </p:txBody>
      </p:sp>
      <p:sp>
        <p:nvSpPr>
          <p:cNvPr id="4" name="Flowchart: Decision 3"/>
          <p:cNvSpPr>
            <a:spLocks noChangeArrowheads="1"/>
          </p:cNvSpPr>
          <p:nvPr/>
        </p:nvSpPr>
        <p:spPr bwMode="auto">
          <a:xfrm>
            <a:off x="3714750" y="2571750"/>
            <a:ext cx="2914650" cy="928688"/>
          </a:xfrm>
          <a:prstGeom prst="flowChartDecision">
            <a:avLst/>
          </a:prstGeom>
          <a:noFill/>
          <a:ln w="9525" algn="ctr">
            <a:noFill/>
            <a:round/>
            <a:headEnd/>
            <a:tailEnd/>
          </a:ln>
        </p:spPr>
        <p:txBody>
          <a:bodyPr/>
          <a:lstStyle/>
          <a:p>
            <a:pPr algn="ctr" eaLnBrk="0" hangingPunct="0"/>
            <a:r>
              <a:rPr lang="ar-EG" sz="4800" b="1" dirty="0">
                <a:solidFill>
                  <a:srgbClr val="CC0099"/>
                </a:solidFill>
              </a:rPr>
              <a:t>ذراع إنسان</a:t>
            </a:r>
          </a:p>
        </p:txBody>
      </p:sp>
    </p:spTree>
  </p:cSld>
  <p:clrMapOvr>
    <a:masterClrMapping/>
  </p:clrMapOvr>
  <p:transition>
    <p:strips dir="ru"/>
    <p:sndAc>
      <p:stSnd>
        <p:snd r:embed="rId2" name="newemail.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ppt_x</p:attrName>
                                        </p:attrNameLst>
                                      </p:cBhvr>
                                      <p:tavLst>
                                        <p:tav tm="0">
                                          <p:val>
                                            <p:strVal val="#ppt_x-.2"/>
                                          </p:val>
                                        </p:tav>
                                        <p:tav tm="100000">
                                          <p:val>
                                            <p:strVal val="#ppt_x"/>
                                          </p:val>
                                        </p:tav>
                                      </p:tavLst>
                                    </p:anim>
                                    <p:anim calcmode="lin" valueType="num">
                                      <p:cBhvr>
                                        <p:cTn id="8" dur="5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9" dur="500"/>
                                        <p:tgtEl>
                                          <p:spTgt spid="3"/>
                                        </p:tgtEl>
                                      </p:cBhvr>
                                    </p:animEffect>
                                  </p:childTnLst>
                                  <p:subTnLst>
                                    <p:audio>
                                      <p:cMediaNode>
                                        <p:cTn display="0" masterRel="sameClick">
                                          <p:stCondLst>
                                            <p:cond evt="begin" delay="0">
                                              <p:tn val="5"/>
                                            </p:cond>
                                          </p:stCondLst>
                                          <p:endCondLst>
                                            <p:cond evt="onStopAudio" delay="0">
                                              <p:tgtEl>
                                                <p:sldTgt/>
                                              </p:tgtEl>
                                            </p:cond>
                                          </p:endCondLst>
                                        </p:cTn>
                                        <p:tgtEl>
                                          <p:sndTgt r:embed="rId3" name="cashreg.wav"/>
                                        </p:tgtEl>
                                      </p:cMediaNode>
                                    </p:audio>
                                  </p:subTnLst>
                                </p:cTn>
                              </p:par>
                              <p:par>
                                <p:cTn id="10" presetID="29" presetClass="entr" presetSubtype="0" fill="hold" nodeType="withEffect">
                                  <p:stCondLst>
                                    <p:cond delay="0"/>
                                  </p:stCondLst>
                                  <p:childTnLst>
                                    <p:set>
                                      <p:cBhvr>
                                        <p:cTn id="11" dur="1" fill="hold">
                                          <p:stCondLst>
                                            <p:cond delay="0"/>
                                          </p:stCondLst>
                                        </p:cTn>
                                        <p:tgtEl>
                                          <p:spTgt spid="44033"/>
                                        </p:tgtEl>
                                        <p:attrNameLst>
                                          <p:attrName>style.visibility</p:attrName>
                                        </p:attrNameLst>
                                      </p:cBhvr>
                                      <p:to>
                                        <p:strVal val="visible"/>
                                      </p:to>
                                    </p:set>
                                    <p:anim calcmode="lin" valueType="num">
                                      <p:cBhvr>
                                        <p:cTn id="12" dur="500" fill="hold"/>
                                        <p:tgtEl>
                                          <p:spTgt spid="44033"/>
                                        </p:tgtEl>
                                        <p:attrNameLst>
                                          <p:attrName>ppt_x</p:attrName>
                                        </p:attrNameLst>
                                      </p:cBhvr>
                                      <p:tavLst>
                                        <p:tav tm="0">
                                          <p:val>
                                            <p:strVal val="#ppt_x-.2"/>
                                          </p:val>
                                        </p:tav>
                                        <p:tav tm="100000">
                                          <p:val>
                                            <p:strVal val="#ppt_x"/>
                                          </p:val>
                                        </p:tav>
                                      </p:tavLst>
                                    </p:anim>
                                    <p:anim calcmode="lin" valueType="num">
                                      <p:cBhvr>
                                        <p:cTn id="13" dur="500" fill="hold"/>
                                        <p:tgtEl>
                                          <p:spTgt spid="44033"/>
                                        </p:tgtEl>
                                        <p:attrNameLst>
                                          <p:attrName>ppt_y</p:attrName>
                                        </p:attrNameLst>
                                      </p:cBhvr>
                                      <p:tavLst>
                                        <p:tav tm="0">
                                          <p:val>
                                            <p:strVal val="#ppt_y"/>
                                          </p:val>
                                        </p:tav>
                                        <p:tav tm="100000">
                                          <p:val>
                                            <p:strVal val="#ppt_y"/>
                                          </p:val>
                                        </p:tav>
                                      </p:tavLst>
                                    </p:anim>
                                    <p:animEffect transition="in" filter="wipe(right)" prLst="gradientSize: 0.1">
                                      <p:cBhvr>
                                        <p:cTn id="14" dur="500"/>
                                        <p:tgtEl>
                                          <p:spTgt spid="44033"/>
                                        </p:tgtEl>
                                      </p:cBhvr>
                                    </p:animEffect>
                                  </p:childTnLst>
                                </p:cTn>
                              </p:par>
                              <p:par>
                                <p:cTn id="15" presetID="29"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ppt_x</p:attrName>
                                        </p:attrNameLst>
                                      </p:cBhvr>
                                      <p:tavLst>
                                        <p:tav tm="0">
                                          <p:val>
                                            <p:strVal val="#ppt_x-.2"/>
                                          </p:val>
                                        </p:tav>
                                        <p:tav tm="100000">
                                          <p:val>
                                            <p:strVal val="#ppt_x"/>
                                          </p:val>
                                        </p:tav>
                                      </p:tavLst>
                                    </p:anim>
                                    <p:anim calcmode="lin" valueType="num">
                                      <p:cBhvr>
                                        <p:cTn id="18" dur="5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1985" name="Picture 1"/>
          <p:cNvPicPr>
            <a:picLocks noChangeAspect="1" noChangeArrowheads="1"/>
          </p:cNvPicPr>
          <p:nvPr/>
        </p:nvPicPr>
        <p:blipFill>
          <a:blip r:embed="rId4"/>
          <a:srcRect/>
          <a:stretch>
            <a:fillRect/>
          </a:stretch>
        </p:blipFill>
        <p:spPr bwMode="auto">
          <a:xfrm>
            <a:off x="2547938" y="490538"/>
            <a:ext cx="4429125" cy="3638550"/>
          </a:xfrm>
          <a:prstGeom prst="rect">
            <a:avLst/>
          </a:prstGeom>
          <a:noFill/>
          <a:ln w="9525">
            <a:noFill/>
            <a:miter lim="800000"/>
            <a:headEnd/>
            <a:tailEnd/>
          </a:ln>
        </p:spPr>
      </p:pic>
      <p:sp>
        <p:nvSpPr>
          <p:cNvPr id="4" name="Flowchart: Decision 3"/>
          <p:cNvSpPr>
            <a:spLocks noChangeArrowheads="1"/>
          </p:cNvSpPr>
          <p:nvPr/>
        </p:nvSpPr>
        <p:spPr bwMode="auto">
          <a:xfrm>
            <a:off x="3000375" y="3286125"/>
            <a:ext cx="6143625" cy="928688"/>
          </a:xfrm>
          <a:prstGeom prst="rect">
            <a:avLst/>
          </a:prstGeom>
          <a:noFill/>
          <a:ln w="9525" algn="ctr">
            <a:noFill/>
            <a:round/>
            <a:headEnd/>
            <a:tailEnd/>
          </a:ln>
        </p:spPr>
        <p:txBody>
          <a:bodyPr/>
          <a:lstStyle/>
          <a:p>
            <a:pPr algn="ctr" rtl="0" eaLnBrk="0" hangingPunct="0"/>
            <a:r>
              <a:rPr lang="ar-EG" sz="4800" b="1">
                <a:solidFill>
                  <a:srgbClr val="CC0099"/>
                </a:solidFill>
              </a:rPr>
              <a:t>جناح خفاش</a:t>
            </a:r>
          </a:p>
        </p:txBody>
      </p:sp>
      <p:sp>
        <p:nvSpPr>
          <p:cNvPr id="32772" name="Flowchart: Terminator 4"/>
          <p:cNvSpPr>
            <a:spLocks noChangeArrowheads="1"/>
          </p:cNvSpPr>
          <p:nvPr/>
        </p:nvSpPr>
        <p:spPr bwMode="auto">
          <a:xfrm>
            <a:off x="585787" y="4357694"/>
            <a:ext cx="8558213" cy="1220474"/>
          </a:xfrm>
          <a:prstGeom prst="flowChartTerminator">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ar-EG" sz="2800" b="1" dirty="0">
                <a:solidFill>
                  <a:srgbClr val="0000CC"/>
                </a:solidFill>
                <a:latin typeface="Tahoma" pitchFamily="34" charset="0"/>
                <a:ea typeface="Tahoma" pitchFamily="34" charset="0"/>
                <a:cs typeface="Tahoma" pitchFamily="34" charset="0"/>
              </a:rPr>
              <a:t>الشكل 1-9: تركيب جناج الخفاش اكثر شبهاً بذراع الإنسان منه بجناح الطائر.</a:t>
            </a:r>
          </a:p>
        </p:txBody>
      </p:sp>
    </p:spTree>
  </p:cSld>
  <p:clrMapOvr>
    <a:masterClrMapping/>
  </p:clrMapOvr>
  <p:transition>
    <p:strips dir="ru"/>
    <p:sndAc>
      <p:stSnd>
        <p:snd r:embed="rId2" name="newemail.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ppt_x</p:attrName>
                                        </p:attrNameLst>
                                      </p:cBhvr>
                                      <p:tavLst>
                                        <p:tav tm="0">
                                          <p:val>
                                            <p:strVal val="#ppt_x-.2"/>
                                          </p:val>
                                        </p:tav>
                                        <p:tav tm="100000">
                                          <p:val>
                                            <p:strVal val="#ppt_x"/>
                                          </p:val>
                                        </p:tav>
                                      </p:tavLst>
                                    </p:anim>
                                    <p:anim calcmode="lin" valueType="num">
                                      <p:cBhvr>
                                        <p:cTn id="8" dur="5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9" dur="500"/>
                                        <p:tgtEl>
                                          <p:spTgt spid="4"/>
                                        </p:tgtEl>
                                      </p:cBhvr>
                                    </p:animEffect>
                                  </p:childTnLst>
                                  <p:subTnLst>
                                    <p:audio>
                                      <p:cMediaNode>
                                        <p:cTn display="0" masterRel="sameClick">
                                          <p:stCondLst>
                                            <p:cond evt="begin" delay="0">
                                              <p:tn val="5"/>
                                            </p:cond>
                                          </p:stCondLst>
                                          <p:endCondLst>
                                            <p:cond evt="onStopAudio" delay="0">
                                              <p:tgtEl>
                                                <p:sldTgt/>
                                              </p:tgtEl>
                                            </p:cond>
                                          </p:endCondLst>
                                        </p:cTn>
                                        <p:tgtEl>
                                          <p:sndTgt r:embed="rId3" name="cashreg.wav"/>
                                        </p:tgtEl>
                                      </p:cMediaNode>
                                    </p:audio>
                                  </p:subTnLst>
                                </p:cTn>
                              </p:par>
                              <p:par>
                                <p:cTn id="10" presetID="29" presetClass="entr" presetSubtype="0" fill="hold" nodeType="withEffect">
                                  <p:stCondLst>
                                    <p:cond delay="0"/>
                                  </p:stCondLst>
                                  <p:childTnLst>
                                    <p:set>
                                      <p:cBhvr>
                                        <p:cTn id="11" dur="1" fill="hold">
                                          <p:stCondLst>
                                            <p:cond delay="0"/>
                                          </p:stCondLst>
                                        </p:cTn>
                                        <p:tgtEl>
                                          <p:spTgt spid="41985"/>
                                        </p:tgtEl>
                                        <p:attrNameLst>
                                          <p:attrName>style.visibility</p:attrName>
                                        </p:attrNameLst>
                                      </p:cBhvr>
                                      <p:to>
                                        <p:strVal val="visible"/>
                                      </p:to>
                                    </p:set>
                                    <p:anim calcmode="lin" valueType="num">
                                      <p:cBhvr>
                                        <p:cTn id="12" dur="500" fill="hold"/>
                                        <p:tgtEl>
                                          <p:spTgt spid="41985"/>
                                        </p:tgtEl>
                                        <p:attrNameLst>
                                          <p:attrName>ppt_x</p:attrName>
                                        </p:attrNameLst>
                                      </p:cBhvr>
                                      <p:tavLst>
                                        <p:tav tm="0">
                                          <p:val>
                                            <p:strVal val="#ppt_x-.2"/>
                                          </p:val>
                                        </p:tav>
                                        <p:tav tm="100000">
                                          <p:val>
                                            <p:strVal val="#ppt_x"/>
                                          </p:val>
                                        </p:tav>
                                      </p:tavLst>
                                    </p:anim>
                                    <p:anim calcmode="lin" valueType="num">
                                      <p:cBhvr>
                                        <p:cTn id="13" dur="500" fill="hold"/>
                                        <p:tgtEl>
                                          <p:spTgt spid="41985"/>
                                        </p:tgtEl>
                                        <p:attrNameLst>
                                          <p:attrName>ppt_y</p:attrName>
                                        </p:attrNameLst>
                                      </p:cBhvr>
                                      <p:tavLst>
                                        <p:tav tm="0">
                                          <p:val>
                                            <p:strVal val="#ppt_y"/>
                                          </p:val>
                                        </p:tav>
                                        <p:tav tm="100000">
                                          <p:val>
                                            <p:strVal val="#ppt_y"/>
                                          </p:val>
                                        </p:tav>
                                      </p:tavLst>
                                    </p:anim>
                                    <p:animEffect transition="in" filter="wipe(right)" prLst="gradientSize: 0.1">
                                      <p:cBhvr>
                                        <p:cTn id="14" dur="500"/>
                                        <p:tgtEl>
                                          <p:spTgt spid="419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3009" name="Picture 1"/>
          <p:cNvPicPr>
            <a:picLocks noChangeAspect="1" noChangeArrowheads="1"/>
          </p:cNvPicPr>
          <p:nvPr/>
        </p:nvPicPr>
        <p:blipFill>
          <a:blip r:embed="rId4"/>
          <a:srcRect/>
          <a:stretch>
            <a:fillRect/>
          </a:stretch>
        </p:blipFill>
        <p:spPr bwMode="auto">
          <a:xfrm>
            <a:off x="2214563" y="785813"/>
            <a:ext cx="4500562" cy="3214687"/>
          </a:xfrm>
          <a:prstGeom prst="rect">
            <a:avLst/>
          </a:prstGeom>
          <a:noFill/>
          <a:ln w="9525">
            <a:noFill/>
            <a:miter lim="800000"/>
            <a:headEnd/>
            <a:tailEnd/>
          </a:ln>
        </p:spPr>
      </p:pic>
      <p:sp>
        <p:nvSpPr>
          <p:cNvPr id="4" name="Flowchart: Decision 3"/>
          <p:cNvSpPr>
            <a:spLocks noChangeArrowheads="1"/>
          </p:cNvSpPr>
          <p:nvPr/>
        </p:nvSpPr>
        <p:spPr bwMode="auto">
          <a:xfrm>
            <a:off x="4000500" y="3214688"/>
            <a:ext cx="4429125" cy="928687"/>
          </a:xfrm>
          <a:prstGeom prst="rect">
            <a:avLst/>
          </a:prstGeom>
          <a:noFill/>
          <a:ln w="9525" algn="ctr">
            <a:noFill/>
            <a:round/>
            <a:headEnd/>
            <a:tailEnd/>
          </a:ln>
        </p:spPr>
        <p:txBody>
          <a:bodyPr/>
          <a:lstStyle/>
          <a:p>
            <a:pPr algn="ctr" rtl="0" eaLnBrk="0" hangingPunct="0"/>
            <a:r>
              <a:rPr lang="ar-EG" sz="4800" b="1">
                <a:solidFill>
                  <a:srgbClr val="CC0099"/>
                </a:solidFill>
              </a:rPr>
              <a:t>جناح طائر</a:t>
            </a:r>
          </a:p>
        </p:txBody>
      </p:sp>
      <p:sp>
        <p:nvSpPr>
          <p:cNvPr id="33796" name="Flowchart: Terminator 4"/>
          <p:cNvSpPr>
            <a:spLocks noChangeArrowheads="1"/>
          </p:cNvSpPr>
          <p:nvPr/>
        </p:nvSpPr>
        <p:spPr bwMode="auto">
          <a:xfrm>
            <a:off x="585787" y="4429132"/>
            <a:ext cx="8558213" cy="1220474"/>
          </a:xfrm>
          <a:prstGeom prst="flowChartTerminator">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ar-EG" sz="2800" b="1" dirty="0">
                <a:solidFill>
                  <a:srgbClr val="0000CC"/>
                </a:solidFill>
                <a:latin typeface="Tahoma" pitchFamily="34" charset="0"/>
                <a:ea typeface="Tahoma" pitchFamily="34" charset="0"/>
                <a:cs typeface="Tahoma" pitchFamily="34" charset="0"/>
              </a:rPr>
              <a:t>الشكل 1-9: تركيب جناج الخفاش اكثر شبهاً بذراع الإنسان منه بجناح الطائر.</a:t>
            </a:r>
          </a:p>
        </p:txBody>
      </p:sp>
    </p:spTree>
  </p:cSld>
  <p:clrMapOvr>
    <a:masterClrMapping/>
  </p:clrMapOvr>
  <p:transition>
    <p:strips dir="ru"/>
    <p:sndAc>
      <p:stSnd>
        <p:snd r:embed="rId2" name="newemail.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ppt_x</p:attrName>
                                        </p:attrNameLst>
                                      </p:cBhvr>
                                      <p:tavLst>
                                        <p:tav tm="0">
                                          <p:val>
                                            <p:strVal val="#ppt_x-.2"/>
                                          </p:val>
                                        </p:tav>
                                        <p:tav tm="100000">
                                          <p:val>
                                            <p:strVal val="#ppt_x"/>
                                          </p:val>
                                        </p:tav>
                                      </p:tavLst>
                                    </p:anim>
                                    <p:anim calcmode="lin" valueType="num">
                                      <p:cBhvr>
                                        <p:cTn id="8" dur="5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9" dur="500"/>
                                        <p:tgtEl>
                                          <p:spTgt spid="4"/>
                                        </p:tgtEl>
                                      </p:cBhvr>
                                    </p:animEffect>
                                  </p:childTnLst>
                                  <p:subTnLst>
                                    <p:audio>
                                      <p:cMediaNode>
                                        <p:cTn display="0" masterRel="sameClick">
                                          <p:stCondLst>
                                            <p:cond evt="begin" delay="0">
                                              <p:tn val="5"/>
                                            </p:cond>
                                          </p:stCondLst>
                                          <p:endCondLst>
                                            <p:cond evt="onStopAudio" delay="0">
                                              <p:tgtEl>
                                                <p:sldTgt/>
                                              </p:tgtEl>
                                            </p:cond>
                                          </p:endCondLst>
                                        </p:cTn>
                                        <p:tgtEl>
                                          <p:sndTgt r:embed="rId3" name="cashreg.wav"/>
                                        </p:tgtEl>
                                      </p:cMediaNode>
                                    </p:audio>
                                  </p:subTnLst>
                                </p:cTn>
                              </p:par>
                              <p:par>
                                <p:cTn id="10" presetID="29" presetClass="entr" presetSubtype="0" fill="hold" nodeType="withEffect">
                                  <p:stCondLst>
                                    <p:cond delay="0"/>
                                  </p:stCondLst>
                                  <p:childTnLst>
                                    <p:set>
                                      <p:cBhvr>
                                        <p:cTn id="11" dur="1" fill="hold">
                                          <p:stCondLst>
                                            <p:cond delay="0"/>
                                          </p:stCondLst>
                                        </p:cTn>
                                        <p:tgtEl>
                                          <p:spTgt spid="43009"/>
                                        </p:tgtEl>
                                        <p:attrNameLst>
                                          <p:attrName>style.visibility</p:attrName>
                                        </p:attrNameLst>
                                      </p:cBhvr>
                                      <p:to>
                                        <p:strVal val="visible"/>
                                      </p:to>
                                    </p:set>
                                    <p:anim calcmode="lin" valueType="num">
                                      <p:cBhvr>
                                        <p:cTn id="12" dur="500" fill="hold"/>
                                        <p:tgtEl>
                                          <p:spTgt spid="43009"/>
                                        </p:tgtEl>
                                        <p:attrNameLst>
                                          <p:attrName>ppt_x</p:attrName>
                                        </p:attrNameLst>
                                      </p:cBhvr>
                                      <p:tavLst>
                                        <p:tav tm="0">
                                          <p:val>
                                            <p:strVal val="#ppt_x-.2"/>
                                          </p:val>
                                        </p:tav>
                                        <p:tav tm="100000">
                                          <p:val>
                                            <p:strVal val="#ppt_x"/>
                                          </p:val>
                                        </p:tav>
                                      </p:tavLst>
                                    </p:anim>
                                    <p:anim calcmode="lin" valueType="num">
                                      <p:cBhvr>
                                        <p:cTn id="13" dur="500" fill="hold"/>
                                        <p:tgtEl>
                                          <p:spTgt spid="43009"/>
                                        </p:tgtEl>
                                        <p:attrNameLst>
                                          <p:attrName>ppt_y</p:attrName>
                                        </p:attrNameLst>
                                      </p:cBhvr>
                                      <p:tavLst>
                                        <p:tav tm="0">
                                          <p:val>
                                            <p:strVal val="#ppt_y"/>
                                          </p:val>
                                        </p:tav>
                                        <p:tav tm="100000">
                                          <p:val>
                                            <p:strVal val="#ppt_y"/>
                                          </p:val>
                                        </p:tav>
                                      </p:tavLst>
                                    </p:anim>
                                    <p:animEffect transition="in" filter="wipe(right)" prLst="gradientSize: 0.1">
                                      <p:cBhvr>
                                        <p:cTn id="14" dur="500"/>
                                        <p:tgtEl>
                                          <p:spTgt spid="430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3635375" y="214313"/>
            <a:ext cx="4302781" cy="996170"/>
          </a:xfrm>
          <a:prstGeom prst="rect">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ar-EG" sz="2800" b="1" dirty="0">
                <a:solidFill>
                  <a:srgbClr val="0000CC"/>
                </a:solidFill>
                <a:latin typeface="Tahoma" pitchFamily="34" charset="0"/>
                <a:ea typeface="Tahoma" pitchFamily="34" charset="0"/>
                <a:cs typeface="Tahoma" pitchFamily="34" charset="0"/>
              </a:rPr>
              <a:t>يتحدّى النظريات المقبولة</a:t>
            </a:r>
            <a:endParaRPr lang="en-US" sz="2800" b="1" dirty="0">
              <a:solidFill>
                <a:srgbClr val="0000CC"/>
              </a:solidFill>
              <a:latin typeface="Tahoma" pitchFamily="34" charset="0"/>
              <a:ea typeface="Tahoma" pitchFamily="34" charset="0"/>
              <a:cs typeface="Tahoma" pitchFamily="34" charset="0"/>
            </a:endParaRPr>
          </a:p>
          <a:p>
            <a:pPr marL="342900" indent="-342900" algn="ctr" eaLnBrk="0" fontAlgn="auto" hangingPunct="0">
              <a:lnSpc>
                <a:spcPct val="90000"/>
              </a:lnSpc>
              <a:spcBef>
                <a:spcPts val="0"/>
              </a:spcBef>
              <a:spcAft>
                <a:spcPts val="1000"/>
              </a:spcAft>
              <a:tabLst>
                <a:tab pos="685800" algn="l"/>
              </a:tabLst>
              <a:defRPr/>
            </a:pPr>
            <a:endParaRPr lang="ar-EG" sz="2800" b="1" dirty="0">
              <a:solidFill>
                <a:srgbClr val="0000CC"/>
              </a:solidFill>
              <a:latin typeface="Tahoma" pitchFamily="34" charset="0"/>
              <a:ea typeface="Tahoma" pitchFamily="34" charset="0"/>
              <a:cs typeface="Tahoma" pitchFamily="34" charset="0"/>
            </a:endParaRPr>
          </a:p>
        </p:txBody>
      </p:sp>
      <p:pic>
        <p:nvPicPr>
          <p:cNvPr id="3" name="Picture 2" descr="BCKLC213.WMF"/>
          <p:cNvPicPr>
            <a:picLocks noChangeAspect="1"/>
          </p:cNvPicPr>
          <p:nvPr/>
        </p:nvPicPr>
        <p:blipFill>
          <a:blip r:embed="rId5"/>
          <a:srcRect/>
          <a:stretch>
            <a:fillRect/>
          </a:stretch>
        </p:blipFill>
        <p:spPr bwMode="auto">
          <a:xfrm rot="21233665">
            <a:off x="1249012" y="1794000"/>
            <a:ext cx="7072312" cy="3719141"/>
          </a:xfrm>
          <a:prstGeom prst="rect">
            <a:avLst/>
          </a:prstGeom>
          <a:noFill/>
          <a:ln w="9525">
            <a:noFill/>
            <a:miter lim="800000"/>
            <a:headEnd/>
            <a:tailEnd/>
          </a:ln>
        </p:spPr>
      </p:pic>
      <p:sp>
        <p:nvSpPr>
          <p:cNvPr id="48129" name="Rectangle 1"/>
          <p:cNvSpPr>
            <a:spLocks noChangeArrowheads="1"/>
          </p:cNvSpPr>
          <p:nvPr/>
        </p:nvSpPr>
        <p:spPr bwMode="auto">
          <a:xfrm rot="21221174">
            <a:off x="1270000" y="2512108"/>
            <a:ext cx="6737350" cy="2806922"/>
          </a:xfrm>
          <a:prstGeom prst="rect">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ar-EG" sz="2800" b="1" dirty="0">
                <a:solidFill>
                  <a:srgbClr val="0000CC"/>
                </a:solidFill>
                <a:latin typeface="Tahoma" pitchFamily="34" charset="0"/>
                <a:ea typeface="Tahoma" pitchFamily="34" charset="0"/>
                <a:cs typeface="Tahoma" pitchFamily="34" charset="0"/>
              </a:rPr>
              <a:t>يرحّب العلماء بمناقشة آراء بعضهم مع بعض، فهم يحضرون المؤتمرات بشكل منتظم لمناقشة الاكتشافات والتطورات الجديدة. وغالباً ما يحدث اختلاف علمي بينهم ويؤدي النقاش إلى المزيد من البحوث والتجارب التي تقود إلى فهم علمي مشترك.</a:t>
            </a:r>
          </a:p>
        </p:txBody>
      </p:sp>
    </p:spTree>
  </p:cSld>
  <p:clrMapOvr>
    <a:masterClrMapping/>
  </p:clrMapOvr>
  <p:transition>
    <p:strips dir="ru"/>
    <p:sndAc>
      <p:stSnd>
        <p:snd r:embed="rId2" name="newemail.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3" name="voltage.wav"/>
                                        </p:tgtEl>
                                      </p:cMediaNode>
                                    </p:audio>
                                  </p:subTnLst>
                                </p:cTn>
                              </p:par>
                            </p:childTnLst>
                          </p:cTn>
                        </p:par>
                      </p:childTnLst>
                    </p:cTn>
                  </p:par>
                  <p:par>
                    <p:cTn id="10" fill="hold">
                      <p:stCondLst>
                        <p:cond delay="indefinite"/>
                      </p:stCondLst>
                      <p:childTnLst>
                        <p:par>
                          <p:cTn id="11" fill="hold">
                            <p:stCondLst>
                              <p:cond delay="0"/>
                            </p:stCondLst>
                            <p:childTnLst>
                              <p:par>
                                <p:cTn id="12" presetID="4" presetClass="entr" presetSubtype="32" fill="hold" grpId="0" nodeType="clickEffect">
                                  <p:stCondLst>
                                    <p:cond delay="0"/>
                                  </p:stCondLst>
                                  <p:childTnLst>
                                    <p:set>
                                      <p:cBhvr>
                                        <p:cTn id="13" dur="1" fill="hold">
                                          <p:stCondLst>
                                            <p:cond delay="0"/>
                                          </p:stCondLst>
                                        </p:cTn>
                                        <p:tgtEl>
                                          <p:spTgt spid="48129"/>
                                        </p:tgtEl>
                                        <p:attrNameLst>
                                          <p:attrName>style.visibility</p:attrName>
                                        </p:attrNameLst>
                                      </p:cBhvr>
                                      <p:to>
                                        <p:strVal val="visible"/>
                                      </p:to>
                                    </p:set>
                                    <p:animEffect transition="in" filter="box(out)">
                                      <p:cBhvr>
                                        <p:cTn id="14" dur="1000"/>
                                        <p:tgtEl>
                                          <p:spTgt spid="48129"/>
                                        </p:tgtEl>
                                      </p:cBhvr>
                                    </p:animEffect>
                                  </p:childTnLst>
                                  <p:subTnLst>
                                    <p:audio>
                                      <p:cMediaNode>
                                        <p:cTn display="0" masterRel="sameClick">
                                          <p:stCondLst>
                                            <p:cond evt="begin" delay="0">
                                              <p:tn val="12"/>
                                            </p:cond>
                                          </p:stCondLst>
                                          <p:endCondLst>
                                            <p:cond evt="onStopAudio" delay="0">
                                              <p:tgtEl>
                                                <p:sldTgt/>
                                              </p:tgtEl>
                                            </p:cond>
                                          </p:endCondLst>
                                        </p:cTn>
                                        <p:tgtEl>
                                          <p:sndTgt r:embed="rId4" name="1131 - stapler.wav"/>
                                        </p:tgtEl>
                                      </p:cMediaNode>
                                    </p:audio>
                                  </p:subTnLst>
                                </p:cTn>
                              </p:par>
                              <p:par>
                                <p:cTn id="15" presetID="4" presetClass="entr" presetSubtype="32" fill="hold"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ox(out)">
                                      <p:cBhvr>
                                        <p:cTn id="17" dur="1000"/>
                                        <p:tgtEl>
                                          <p:spTgt spid="3"/>
                                        </p:tgtEl>
                                      </p:cBhvr>
                                    </p:animEffect>
                                  </p:childTnLst>
                                  <p:subTnLst>
                                    <p:audio>
                                      <p:cMediaNode>
                                        <p:cTn display="0" masterRel="sameClick">
                                          <p:stCondLst>
                                            <p:cond evt="begin" delay="0">
                                              <p:tn val="15"/>
                                            </p:cond>
                                          </p:stCondLst>
                                          <p:endCondLst>
                                            <p:cond evt="onStopAudio" delay="0">
                                              <p:tgtEl>
                                                <p:sldTgt/>
                                              </p:tgtEl>
                                            </p:cond>
                                          </p:endCondLst>
                                        </p:cTn>
                                        <p:tgtEl>
                                          <p:sndTgt r:embed="rId4" name="1131 - staple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8129" grpId="0"/>
    </p:bld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descr="BCKLC213.WMF"/>
          <p:cNvPicPr>
            <a:picLocks noChangeAspect="1"/>
          </p:cNvPicPr>
          <p:nvPr/>
        </p:nvPicPr>
        <p:blipFill>
          <a:blip r:embed="rId4"/>
          <a:srcRect/>
          <a:stretch>
            <a:fillRect/>
          </a:stretch>
        </p:blipFill>
        <p:spPr bwMode="auto">
          <a:xfrm rot="-366335">
            <a:off x="1281113" y="1792288"/>
            <a:ext cx="7072312" cy="4322762"/>
          </a:xfrm>
          <a:prstGeom prst="rect">
            <a:avLst/>
          </a:prstGeom>
          <a:noFill/>
          <a:ln w="9525">
            <a:noFill/>
            <a:miter lim="800000"/>
            <a:headEnd/>
            <a:tailEnd/>
          </a:ln>
        </p:spPr>
      </p:pic>
      <p:sp>
        <p:nvSpPr>
          <p:cNvPr id="4" name="Rectangle 3"/>
          <p:cNvSpPr>
            <a:spLocks noChangeArrowheads="1"/>
          </p:cNvSpPr>
          <p:nvPr/>
        </p:nvSpPr>
        <p:spPr bwMode="auto">
          <a:xfrm rot="21257861">
            <a:off x="1252538" y="2163997"/>
            <a:ext cx="6780212" cy="3582519"/>
          </a:xfrm>
          <a:prstGeom prst="rect">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ar-EG" sz="2800" b="1" dirty="0">
                <a:solidFill>
                  <a:srgbClr val="0000CC"/>
                </a:solidFill>
                <a:latin typeface="Tahoma" pitchFamily="34" charset="0"/>
                <a:ea typeface="Tahoma" pitchFamily="34" charset="0"/>
                <a:cs typeface="Tahoma" pitchFamily="34" charset="0"/>
              </a:rPr>
              <a:t>وتتقّدم العلوم بإستعمالها المعلومات الجديدة حال اكتشافها. فعلي سبيل المثال، منذ ان عُرف مرض الإيدز في الثمانينات تغير فهمنا بشكل جذري لفيروس نقص المناعة المكتسبة، وكيفية انتقاله ومعالجته، وطريقة توعية الناس به. وكل هذا يُعزى إلي النتائج الجديدة التي كشفت عنها الدراسات العلمية.</a:t>
            </a:r>
          </a:p>
        </p:txBody>
      </p:sp>
      <p:sp>
        <p:nvSpPr>
          <p:cNvPr id="35844" name="Rectangle 4"/>
          <p:cNvSpPr>
            <a:spLocks noChangeArrowheads="1"/>
          </p:cNvSpPr>
          <p:nvPr/>
        </p:nvSpPr>
        <p:spPr bwMode="auto">
          <a:xfrm>
            <a:off x="3635375" y="214313"/>
            <a:ext cx="4302781" cy="996170"/>
          </a:xfrm>
          <a:prstGeom prst="rect">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ar-EG" sz="2800" b="1" dirty="0">
                <a:solidFill>
                  <a:srgbClr val="0000CC"/>
                </a:solidFill>
                <a:latin typeface="Tahoma" pitchFamily="34" charset="0"/>
                <a:ea typeface="Tahoma" pitchFamily="34" charset="0"/>
                <a:cs typeface="Tahoma" pitchFamily="34" charset="0"/>
              </a:rPr>
              <a:t>يتحدّى النظريات المقبولة</a:t>
            </a:r>
            <a:endParaRPr lang="en-US" sz="2800" b="1" dirty="0">
              <a:solidFill>
                <a:srgbClr val="0000CC"/>
              </a:solidFill>
              <a:latin typeface="Tahoma" pitchFamily="34" charset="0"/>
              <a:ea typeface="Tahoma" pitchFamily="34" charset="0"/>
              <a:cs typeface="Tahoma" pitchFamily="34" charset="0"/>
            </a:endParaRPr>
          </a:p>
          <a:p>
            <a:pPr marL="342900" indent="-342900" algn="ctr" eaLnBrk="0" fontAlgn="auto" hangingPunct="0">
              <a:lnSpc>
                <a:spcPct val="90000"/>
              </a:lnSpc>
              <a:spcBef>
                <a:spcPts val="0"/>
              </a:spcBef>
              <a:spcAft>
                <a:spcPts val="1000"/>
              </a:spcAft>
              <a:tabLst>
                <a:tab pos="685800" algn="l"/>
              </a:tabLst>
              <a:defRPr/>
            </a:pPr>
            <a:endParaRPr lang="ar-EG" sz="2800" b="1" dirty="0">
              <a:solidFill>
                <a:srgbClr val="0000CC"/>
              </a:solidFill>
              <a:latin typeface="Tahoma" pitchFamily="34" charset="0"/>
              <a:ea typeface="Tahoma" pitchFamily="34" charset="0"/>
              <a:cs typeface="Tahoma" pitchFamily="34" charset="0"/>
            </a:endParaRPr>
          </a:p>
        </p:txBody>
      </p:sp>
    </p:spTree>
  </p:cSld>
  <p:clrMapOvr>
    <a:masterClrMapping/>
  </p:clrMapOvr>
  <p:transition>
    <p:strips dir="ru"/>
    <p:sndAc>
      <p:stSnd>
        <p:snd r:embed="rId2" name="newemail.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out)">
                                      <p:cBhvr>
                                        <p:cTn id="7" dur="1000"/>
                                        <p:tgtEl>
                                          <p:spTgt spid="3"/>
                                        </p:tgtEl>
                                      </p:cBhvr>
                                    </p:animEffect>
                                  </p:childTnLst>
                                  <p:subTnLst>
                                    <p:audio>
                                      <p:cMediaNode>
                                        <p:cTn display="0" masterRel="sameClick">
                                          <p:stCondLst>
                                            <p:cond evt="begin" delay="0">
                                              <p:tn val="5"/>
                                            </p:cond>
                                          </p:stCondLst>
                                          <p:endCondLst>
                                            <p:cond evt="onStopAudio" delay="0">
                                              <p:tgtEl>
                                                <p:sldTgt/>
                                              </p:tgtEl>
                                            </p:cond>
                                          </p:endCondLst>
                                        </p:cTn>
                                        <p:tgtEl>
                                          <p:sndTgt r:embed="rId3" name="1131 - stapler.wav"/>
                                        </p:tgtEl>
                                      </p:cMediaNode>
                                    </p:audio>
                                  </p:subTnLst>
                                </p:cTn>
                              </p:par>
                              <p:par>
                                <p:cTn id="8" presetID="4" presetClass="entr" presetSubtype="32"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ox(out)">
                                      <p:cBhvr>
                                        <p:cTn id="10" dur="1000"/>
                                        <p:tgtEl>
                                          <p:spTgt spid="4"/>
                                        </p:tgtEl>
                                      </p:cBhvr>
                                    </p:animEffect>
                                  </p:childTnLst>
                                  <p:subTnLst>
                                    <p:audio>
                                      <p:cMediaNode>
                                        <p:cTn display="0" masterRel="sameClick">
                                          <p:stCondLst>
                                            <p:cond evt="begin" delay="0">
                                              <p:tn val="8"/>
                                            </p:cond>
                                          </p:stCondLst>
                                          <p:endCondLst>
                                            <p:cond evt="onStopAudio" delay="0">
                                              <p:tgtEl>
                                                <p:sldTgt/>
                                              </p:tgtEl>
                                            </p:cond>
                                          </p:endCondLst>
                                        </p:cTn>
                                        <p:tgtEl>
                                          <p:sndTgt r:embed="rId3" name="1131 - staple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5151438" y="214313"/>
            <a:ext cx="3158236" cy="480131"/>
          </a:xfrm>
          <a:prstGeom prst="rect">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ar-EG" sz="2800" b="1" dirty="0">
                <a:solidFill>
                  <a:srgbClr val="0000CC"/>
                </a:solidFill>
                <a:latin typeface="Tahoma" pitchFamily="34" charset="0"/>
                <a:ea typeface="Tahoma" pitchFamily="34" charset="0"/>
                <a:cs typeface="Tahoma" pitchFamily="34" charset="0"/>
              </a:rPr>
              <a:t>يختبر الاستنتاجات</a:t>
            </a:r>
          </a:p>
        </p:txBody>
      </p:sp>
      <p:pic>
        <p:nvPicPr>
          <p:cNvPr id="4" name="Picture 3" descr="BDRMC006.WMF"/>
          <p:cNvPicPr>
            <a:picLocks noChangeAspect="1"/>
          </p:cNvPicPr>
          <p:nvPr/>
        </p:nvPicPr>
        <p:blipFill>
          <a:blip r:embed="rId5"/>
          <a:srcRect/>
          <a:stretch>
            <a:fillRect/>
          </a:stretch>
        </p:blipFill>
        <p:spPr bwMode="auto">
          <a:xfrm>
            <a:off x="0" y="1071563"/>
            <a:ext cx="9144000" cy="5000643"/>
          </a:xfrm>
          <a:prstGeom prst="rect">
            <a:avLst/>
          </a:prstGeom>
          <a:noFill/>
          <a:ln w="9525">
            <a:noFill/>
            <a:miter lim="800000"/>
            <a:headEnd/>
            <a:tailEnd/>
          </a:ln>
        </p:spPr>
      </p:pic>
      <p:sp>
        <p:nvSpPr>
          <p:cNvPr id="46082" name="Rectangle 2"/>
          <p:cNvSpPr>
            <a:spLocks noChangeArrowheads="1"/>
          </p:cNvSpPr>
          <p:nvPr/>
        </p:nvSpPr>
        <p:spPr bwMode="auto">
          <a:xfrm rot="615730">
            <a:off x="1485141" y="1796113"/>
            <a:ext cx="6049962" cy="3582519"/>
          </a:xfrm>
          <a:prstGeom prst="rect">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ar-EG" sz="2800" b="1" dirty="0">
                <a:solidFill>
                  <a:srgbClr val="0000CC"/>
                </a:solidFill>
                <a:latin typeface="Tahoma" pitchFamily="34" charset="0"/>
                <a:ea typeface="Tahoma" pitchFamily="34" charset="0"/>
                <a:cs typeface="Tahoma" pitchFamily="34" charset="0"/>
              </a:rPr>
              <a:t>بناءً على البيانات والملاحظات التي يتم الحصول عليها من الأبحاث والتجارب العلمية الموضوعية نتوصل إلي استنتاجات، تفضي بدورها إلي معلومات ذات أساس علمي، فعلماء الأحياء لديهم طرائق تجريبية لفحص الاستنتاجات التي يتم التوصل إليها.</a:t>
            </a:r>
          </a:p>
        </p:txBody>
      </p:sp>
    </p:spTree>
  </p:cSld>
  <p:clrMapOvr>
    <a:masterClrMapping/>
  </p:clrMapOvr>
  <p:transition>
    <p:strips dir="ru"/>
    <p:sndAc>
      <p:stSnd>
        <p:snd r:embed="rId2" name="newemail.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3" name="voltage.wav"/>
                                        </p:tgtEl>
                                      </p:cMediaNode>
                                    </p:audio>
                                  </p:subTnLst>
                                </p:cTn>
                              </p:par>
                            </p:childTnLst>
                          </p:cTn>
                        </p:par>
                      </p:childTnLst>
                    </p:cTn>
                  </p:par>
                  <p:par>
                    <p:cTn id="10" fill="hold">
                      <p:stCondLst>
                        <p:cond delay="indefinite"/>
                      </p:stCondLst>
                      <p:childTnLst>
                        <p:par>
                          <p:cTn id="11" fill="hold">
                            <p:stCondLst>
                              <p:cond delay="0"/>
                            </p:stCondLst>
                            <p:childTnLst>
                              <p:par>
                                <p:cTn id="12" presetID="37" presetClass="entr" presetSubtype="0" fill="hold" grpId="0" nodeType="clickEffect">
                                  <p:stCondLst>
                                    <p:cond delay="0"/>
                                  </p:stCondLst>
                                  <p:childTnLst>
                                    <p:set>
                                      <p:cBhvr>
                                        <p:cTn id="13" dur="1" fill="hold">
                                          <p:stCondLst>
                                            <p:cond delay="0"/>
                                          </p:stCondLst>
                                        </p:cTn>
                                        <p:tgtEl>
                                          <p:spTgt spid="46082"/>
                                        </p:tgtEl>
                                        <p:attrNameLst>
                                          <p:attrName>style.visibility</p:attrName>
                                        </p:attrNameLst>
                                      </p:cBhvr>
                                      <p:to>
                                        <p:strVal val="visible"/>
                                      </p:to>
                                    </p:set>
                                    <p:animEffect transition="in" filter="fade">
                                      <p:cBhvr>
                                        <p:cTn id="14" dur="500"/>
                                        <p:tgtEl>
                                          <p:spTgt spid="46082"/>
                                        </p:tgtEl>
                                      </p:cBhvr>
                                    </p:animEffect>
                                    <p:anim calcmode="lin" valueType="num">
                                      <p:cBhvr>
                                        <p:cTn id="15" dur="500" fill="hold"/>
                                        <p:tgtEl>
                                          <p:spTgt spid="46082"/>
                                        </p:tgtEl>
                                        <p:attrNameLst>
                                          <p:attrName>ppt_x</p:attrName>
                                        </p:attrNameLst>
                                      </p:cBhvr>
                                      <p:tavLst>
                                        <p:tav tm="0">
                                          <p:val>
                                            <p:strVal val="#ppt_x"/>
                                          </p:val>
                                        </p:tav>
                                        <p:tav tm="100000">
                                          <p:val>
                                            <p:strVal val="#ppt_x"/>
                                          </p:val>
                                        </p:tav>
                                      </p:tavLst>
                                    </p:anim>
                                    <p:anim calcmode="lin" valueType="num">
                                      <p:cBhvr>
                                        <p:cTn id="16" dur="450" decel="100000" fill="hold"/>
                                        <p:tgtEl>
                                          <p:spTgt spid="46082"/>
                                        </p:tgtEl>
                                        <p:attrNameLst>
                                          <p:attrName>ppt_y</p:attrName>
                                        </p:attrNameLst>
                                      </p:cBhvr>
                                      <p:tavLst>
                                        <p:tav tm="0">
                                          <p:val>
                                            <p:strVal val="#ppt_y+1"/>
                                          </p:val>
                                        </p:tav>
                                        <p:tav tm="100000">
                                          <p:val>
                                            <p:strVal val="#ppt_y-.03"/>
                                          </p:val>
                                        </p:tav>
                                      </p:tavLst>
                                    </p:anim>
                                    <p:anim calcmode="lin" valueType="num">
                                      <p:cBhvr>
                                        <p:cTn id="17" dur="50" accel="100000" fill="hold">
                                          <p:stCondLst>
                                            <p:cond delay="450"/>
                                          </p:stCondLst>
                                        </p:cTn>
                                        <p:tgtEl>
                                          <p:spTgt spid="46082"/>
                                        </p:tgtEl>
                                        <p:attrNameLst>
                                          <p:attrName>ppt_y</p:attrName>
                                        </p:attrNameLst>
                                      </p:cBhvr>
                                      <p:tavLst>
                                        <p:tav tm="0">
                                          <p:val>
                                            <p:strVal val="#ppt_y-.03"/>
                                          </p:val>
                                        </p:tav>
                                        <p:tav tm="100000">
                                          <p:val>
                                            <p:strVal val="#ppt_y"/>
                                          </p:val>
                                        </p:tav>
                                      </p:tavLst>
                                    </p:anim>
                                  </p:childTnLst>
                                </p:cTn>
                              </p:par>
                              <p:par>
                                <p:cTn id="18" presetID="37" presetClass="entr" presetSubtype="0" fill="hold"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500"/>
                                        <p:tgtEl>
                                          <p:spTgt spid="4"/>
                                        </p:tgtEl>
                                      </p:cBhvr>
                                    </p:animEffect>
                                    <p:anim calcmode="lin" valueType="num">
                                      <p:cBhvr>
                                        <p:cTn id="21" dur="500" fill="hold"/>
                                        <p:tgtEl>
                                          <p:spTgt spid="4"/>
                                        </p:tgtEl>
                                        <p:attrNameLst>
                                          <p:attrName>ppt_x</p:attrName>
                                        </p:attrNameLst>
                                      </p:cBhvr>
                                      <p:tavLst>
                                        <p:tav tm="0">
                                          <p:val>
                                            <p:strVal val="#ppt_x"/>
                                          </p:val>
                                        </p:tav>
                                        <p:tav tm="100000">
                                          <p:val>
                                            <p:strVal val="#ppt_x"/>
                                          </p:val>
                                        </p:tav>
                                      </p:tavLst>
                                    </p:anim>
                                    <p:anim calcmode="lin" valueType="num">
                                      <p:cBhvr>
                                        <p:cTn id="22" dur="450" decel="100000" fill="hold"/>
                                        <p:tgtEl>
                                          <p:spTgt spid="4"/>
                                        </p:tgtEl>
                                        <p:attrNameLst>
                                          <p:attrName>ppt_y</p:attrName>
                                        </p:attrNameLst>
                                      </p:cBhvr>
                                      <p:tavLst>
                                        <p:tav tm="0">
                                          <p:val>
                                            <p:strVal val="#ppt_y+1"/>
                                          </p:val>
                                        </p:tav>
                                        <p:tav tm="100000">
                                          <p:val>
                                            <p:strVal val="#ppt_y-.03"/>
                                          </p:val>
                                        </p:tav>
                                      </p:tavLst>
                                    </p:anim>
                                    <p:anim calcmode="lin" valueType="num">
                                      <p:cBhvr>
                                        <p:cTn id="23" dur="50" accel="100000" fill="hold">
                                          <p:stCondLst>
                                            <p:cond delay="450"/>
                                          </p:stCondLst>
                                        </p:cTn>
                                        <p:tgtEl>
                                          <p:spTgt spid="4"/>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18"/>
                                            </p:cond>
                                          </p:stCondLst>
                                          <p:endCondLst>
                                            <p:cond evt="onStopAudio" delay="0">
                                              <p:tgtEl>
                                                <p:sldTgt/>
                                              </p:tgtEl>
                                            </p:cond>
                                          </p:endCondLst>
                                        </p:cTn>
                                        <p:tgtEl>
                                          <p:sndTgt r:embed="rId4" name="SOUND20.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6082" grpId="0"/>
    </p:bld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2357422" y="1071546"/>
            <a:ext cx="5189241" cy="480131"/>
          </a:xfrm>
          <a:prstGeom prst="rect">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ar-EG" sz="2800" b="1" dirty="0">
                <a:solidFill>
                  <a:srgbClr val="0000CC"/>
                </a:solidFill>
                <a:latin typeface="Tahoma" pitchFamily="34" charset="0"/>
                <a:ea typeface="Tahoma" pitchFamily="34" charset="0"/>
                <a:cs typeface="Tahoma" pitchFamily="34" charset="0"/>
              </a:rPr>
              <a:t>يخضع لمراجعة العلماء الآخرين</a:t>
            </a:r>
            <a:endParaRPr lang="en-US" sz="2800" b="1" dirty="0">
              <a:solidFill>
                <a:srgbClr val="0000CC"/>
              </a:solidFill>
              <a:latin typeface="Tahoma" pitchFamily="34" charset="0"/>
              <a:ea typeface="Tahoma" pitchFamily="34" charset="0"/>
              <a:cs typeface="Tahoma" pitchFamily="34" charset="0"/>
            </a:endParaRPr>
          </a:p>
        </p:txBody>
      </p:sp>
      <p:sp>
        <p:nvSpPr>
          <p:cNvPr id="45057" name="Rectangle 1"/>
          <p:cNvSpPr>
            <a:spLocks noChangeArrowheads="1"/>
          </p:cNvSpPr>
          <p:nvPr/>
        </p:nvSpPr>
        <p:spPr bwMode="auto">
          <a:xfrm rot="21229440">
            <a:off x="977900" y="2630946"/>
            <a:ext cx="7042150" cy="3194721"/>
          </a:xfrm>
          <a:prstGeom prst="rect">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ar-EG" sz="2800" b="1" dirty="0">
                <a:solidFill>
                  <a:srgbClr val="0000CC"/>
                </a:solidFill>
                <a:latin typeface="Tahoma" pitchFamily="34" charset="0"/>
                <a:ea typeface="Tahoma" pitchFamily="34" charset="0"/>
                <a:cs typeface="Tahoma" pitchFamily="34" charset="0"/>
              </a:rPr>
              <a:t>قبل أن تنشر المعلومات العلمية على نطاق واسع وتصبح متاحة للجميع، يراجعها العلماء المختصون في المجال نفسه. ومراجعة العلماء الآخرين </a:t>
            </a:r>
            <a:r>
              <a:rPr lang="en-US" sz="2800" b="1" dirty="0">
                <a:solidFill>
                  <a:srgbClr val="0000CC"/>
                </a:solidFill>
                <a:latin typeface="Tahoma" pitchFamily="34" charset="0"/>
                <a:ea typeface="Tahoma" pitchFamily="34" charset="0"/>
                <a:cs typeface="Tahoma" pitchFamily="34" charset="0"/>
              </a:rPr>
              <a:t>peer review</a:t>
            </a:r>
            <a:r>
              <a:rPr lang="ar-EG" sz="2800" b="1" dirty="0">
                <a:solidFill>
                  <a:srgbClr val="0000CC"/>
                </a:solidFill>
                <a:latin typeface="Tahoma" pitchFamily="34" charset="0"/>
                <a:ea typeface="Tahoma" pitchFamily="34" charset="0"/>
                <a:cs typeface="Tahoma" pitchFamily="34" charset="0"/>
              </a:rPr>
              <a:t>: عملية يتم بها فحص طرائق إجراء التجارب ودقة النتائج على أيدي علماء من التخصص نفسه، أو علماء يجرون بحوثاً مشابهة.</a:t>
            </a:r>
          </a:p>
        </p:txBody>
      </p:sp>
    </p:spTree>
  </p:cSld>
  <p:clrMapOvr>
    <a:masterClrMapping/>
  </p:clrMapOvr>
  <p:transition>
    <p:strips dir="ru"/>
    <p:sndAc>
      <p:stSnd>
        <p:snd r:embed="rId2" name="newemail.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3" name="voltage.wav"/>
                                        </p:tgtEl>
                                      </p:cMediaNode>
                                    </p:audio>
                                  </p:subTnLst>
                                </p:cTn>
                              </p:par>
                            </p:childTnLst>
                          </p:cTn>
                        </p:par>
                      </p:childTnLst>
                    </p:cTn>
                  </p:par>
                  <p:par>
                    <p:cTn id="10" fill="hold">
                      <p:stCondLst>
                        <p:cond delay="indefinite"/>
                      </p:stCondLst>
                      <p:childTnLst>
                        <p:par>
                          <p:cTn id="11" fill="hold">
                            <p:stCondLst>
                              <p:cond delay="0"/>
                            </p:stCondLst>
                            <p:childTnLst>
                              <p:par>
                                <p:cTn id="12" presetID="39" presetClass="entr" presetSubtype="0" accel="100000" fill="hold" grpId="0" nodeType="clickEffect">
                                  <p:stCondLst>
                                    <p:cond delay="0"/>
                                  </p:stCondLst>
                                  <p:childTnLst>
                                    <p:set>
                                      <p:cBhvr>
                                        <p:cTn id="13" dur="1" fill="hold">
                                          <p:stCondLst>
                                            <p:cond delay="0"/>
                                          </p:stCondLst>
                                        </p:cTn>
                                        <p:tgtEl>
                                          <p:spTgt spid="45057"/>
                                        </p:tgtEl>
                                        <p:attrNameLst>
                                          <p:attrName>style.visibility</p:attrName>
                                        </p:attrNameLst>
                                      </p:cBhvr>
                                      <p:to>
                                        <p:strVal val="visible"/>
                                      </p:to>
                                    </p:set>
                                    <p:anim calcmode="lin" valueType="num">
                                      <p:cBhvr>
                                        <p:cTn id="14" dur="500" fill="hold"/>
                                        <p:tgtEl>
                                          <p:spTgt spid="45057"/>
                                        </p:tgtEl>
                                        <p:attrNameLst>
                                          <p:attrName>ppt_h</p:attrName>
                                        </p:attrNameLst>
                                      </p:cBhvr>
                                      <p:tavLst>
                                        <p:tav tm="0">
                                          <p:val>
                                            <p:strVal val="#ppt_h/20"/>
                                          </p:val>
                                        </p:tav>
                                        <p:tav tm="50000">
                                          <p:val>
                                            <p:strVal val="#ppt_h/20"/>
                                          </p:val>
                                        </p:tav>
                                        <p:tav tm="100000">
                                          <p:val>
                                            <p:strVal val="#ppt_h"/>
                                          </p:val>
                                        </p:tav>
                                      </p:tavLst>
                                    </p:anim>
                                    <p:anim calcmode="lin" valueType="num">
                                      <p:cBhvr>
                                        <p:cTn id="15" dur="500" fill="hold"/>
                                        <p:tgtEl>
                                          <p:spTgt spid="45057"/>
                                        </p:tgtEl>
                                        <p:attrNameLst>
                                          <p:attrName>ppt_w</p:attrName>
                                        </p:attrNameLst>
                                      </p:cBhvr>
                                      <p:tavLst>
                                        <p:tav tm="0">
                                          <p:val>
                                            <p:strVal val="#ppt_w+.3"/>
                                          </p:val>
                                        </p:tav>
                                        <p:tav tm="50000">
                                          <p:val>
                                            <p:strVal val="#ppt_w+.3"/>
                                          </p:val>
                                        </p:tav>
                                        <p:tav tm="100000">
                                          <p:val>
                                            <p:strVal val="#ppt_w"/>
                                          </p:val>
                                        </p:tav>
                                      </p:tavLst>
                                    </p:anim>
                                    <p:anim calcmode="lin" valueType="num">
                                      <p:cBhvr>
                                        <p:cTn id="16" dur="500" fill="hold"/>
                                        <p:tgtEl>
                                          <p:spTgt spid="45057"/>
                                        </p:tgtEl>
                                        <p:attrNameLst>
                                          <p:attrName>ppt_x</p:attrName>
                                        </p:attrNameLst>
                                      </p:cBhvr>
                                      <p:tavLst>
                                        <p:tav tm="0">
                                          <p:val>
                                            <p:strVal val="#ppt_x-.3"/>
                                          </p:val>
                                        </p:tav>
                                        <p:tav tm="50000">
                                          <p:val>
                                            <p:strVal val="#ppt_x"/>
                                          </p:val>
                                        </p:tav>
                                        <p:tav tm="100000">
                                          <p:val>
                                            <p:strVal val="#ppt_x"/>
                                          </p:val>
                                        </p:tav>
                                      </p:tavLst>
                                    </p:anim>
                                    <p:anim calcmode="lin" valueType="num">
                                      <p:cBhvr>
                                        <p:cTn id="17" dur="500" fill="hold"/>
                                        <p:tgtEl>
                                          <p:spTgt spid="4505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5057" grpId="0"/>
    </p:bld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4071934" y="857232"/>
            <a:ext cx="3974165" cy="480131"/>
          </a:xfrm>
          <a:prstGeom prst="rect">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ar-EG" sz="2800" b="1" dirty="0">
                <a:solidFill>
                  <a:srgbClr val="0000CC"/>
                </a:solidFill>
                <a:latin typeface="Tahoma" pitchFamily="34" charset="0"/>
                <a:ea typeface="Tahoma" pitchFamily="34" charset="0"/>
                <a:cs typeface="Tahoma" pitchFamily="34" charset="0"/>
              </a:rPr>
              <a:t>يستخدم النظام المتري</a:t>
            </a:r>
            <a:endParaRPr lang="en-US" sz="2800" b="1" dirty="0">
              <a:solidFill>
                <a:srgbClr val="0000CC"/>
              </a:solidFill>
              <a:latin typeface="Tahoma" pitchFamily="34" charset="0"/>
              <a:ea typeface="Tahoma" pitchFamily="34" charset="0"/>
              <a:cs typeface="Tahoma" pitchFamily="34" charset="0"/>
            </a:endParaRPr>
          </a:p>
        </p:txBody>
      </p:sp>
      <p:sp>
        <p:nvSpPr>
          <p:cNvPr id="4" name="Rectangle 3"/>
          <p:cNvSpPr>
            <a:spLocks noChangeArrowheads="1"/>
          </p:cNvSpPr>
          <p:nvPr/>
        </p:nvSpPr>
        <p:spPr bwMode="auto">
          <a:xfrm>
            <a:off x="1214438" y="1928813"/>
            <a:ext cx="6429375" cy="2806922"/>
          </a:xfrm>
          <a:prstGeom prst="rect">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ar-EG" sz="2800" b="1" dirty="0">
                <a:solidFill>
                  <a:srgbClr val="0000CC"/>
                </a:solidFill>
                <a:latin typeface="Tahoma" pitchFamily="34" charset="0"/>
                <a:ea typeface="Tahoma" pitchFamily="34" charset="0"/>
                <a:cs typeface="Tahoma" pitchFamily="34" charset="0"/>
              </a:rPr>
              <a:t>يستطيع العلماء أن يعيدوا إجراء تجارب الآخرين باعتبارها جزءاُ من تجربة جديدة، واستخدام نظام موحّد للقياس يساعد على تحقيق ذلك. ومعظم العلماء يستخدمون النظام المتري</a:t>
            </a:r>
            <a:r>
              <a:rPr lang="en-US" sz="2800" b="1" dirty="0">
                <a:solidFill>
                  <a:srgbClr val="0000CC"/>
                </a:solidFill>
                <a:latin typeface="Tahoma" pitchFamily="34" charset="0"/>
                <a:ea typeface="Tahoma" pitchFamily="34" charset="0"/>
                <a:cs typeface="Tahoma" pitchFamily="34" charset="0"/>
              </a:rPr>
              <a:t>metric system </a:t>
            </a:r>
            <a:r>
              <a:rPr lang="ar-EG" sz="2800" b="1" dirty="0">
                <a:solidFill>
                  <a:srgbClr val="0000CC"/>
                </a:solidFill>
                <a:latin typeface="Tahoma" pitchFamily="34" charset="0"/>
                <a:ea typeface="Tahoma" pitchFamily="34" charset="0"/>
                <a:cs typeface="Tahoma" pitchFamily="34" charset="0"/>
              </a:rPr>
              <a:t>  في جمع المعلومات، وإجراء التجارب. </a:t>
            </a:r>
          </a:p>
        </p:txBody>
      </p:sp>
    </p:spTree>
  </p:cSld>
  <p:clrMapOvr>
    <a:masterClrMapping/>
  </p:clrMapOvr>
  <p:transition>
    <p:strips dir="ru"/>
    <p:sndAc>
      <p:stSnd>
        <p:snd r:embed="rId2" name="newemail.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3" name="voltage.wav"/>
                                        </p:tgtEl>
                                      </p:cMediaNode>
                                    </p:audio>
                                  </p:subTnLst>
                                </p:cTn>
                              </p:par>
                              <p:par>
                                <p:cTn id="10" presetID="18" presetClass="entr" presetSubtype="12"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strips(downLeft)">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p:cNvSpPr>
            <a:spLocks noChangeArrowheads="1"/>
          </p:cNvSpPr>
          <p:nvPr/>
        </p:nvSpPr>
        <p:spPr bwMode="auto">
          <a:xfrm>
            <a:off x="1143000" y="2214563"/>
            <a:ext cx="6500813" cy="2917722"/>
          </a:xfrm>
          <a:prstGeom prst="rect">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ar-EG" sz="2800" b="1" dirty="0">
                <a:solidFill>
                  <a:srgbClr val="0000CC"/>
                </a:solidFill>
                <a:latin typeface="Tahoma" pitchFamily="34" charset="0"/>
                <a:ea typeface="Tahoma" pitchFamily="34" charset="0"/>
                <a:cs typeface="Tahoma" pitchFamily="34" charset="0"/>
              </a:rPr>
              <a:t>ويستخدم النظام المتري وحدات ذات أجزاء هي قوى الرقم 10. وقد أقرّ المؤتمر العام للأوزان والمقاييس والوحدات المعيارية للنظام المتري عام 1960م. وهذا النظام يُسمى النظام الدولي للوحدات، ويعرف اختصاراً بـ </a:t>
            </a:r>
            <a:r>
              <a:rPr lang="en-US" sz="2800" b="1" dirty="0">
                <a:solidFill>
                  <a:srgbClr val="0000CC"/>
                </a:solidFill>
                <a:latin typeface="Tahoma" pitchFamily="34" charset="0"/>
                <a:ea typeface="Tahoma" pitchFamily="34" charset="0"/>
                <a:cs typeface="Tahoma" pitchFamily="34" charset="0"/>
              </a:rPr>
              <a:t>(SI)</a:t>
            </a:r>
            <a:r>
              <a:rPr lang="ar-EG" sz="2800" b="1" dirty="0">
                <a:solidFill>
                  <a:srgbClr val="0000CC"/>
                </a:solidFill>
                <a:latin typeface="Tahoma" pitchFamily="34" charset="0"/>
                <a:ea typeface="Tahoma" pitchFamily="34" charset="0"/>
                <a:cs typeface="Tahoma" pitchFamily="34" charset="0"/>
              </a:rPr>
              <a:t> </a:t>
            </a:r>
          </a:p>
        </p:txBody>
      </p:sp>
      <p:sp>
        <p:nvSpPr>
          <p:cNvPr id="39940" name="Rectangle 5"/>
          <p:cNvSpPr>
            <a:spLocks noChangeArrowheads="1"/>
          </p:cNvSpPr>
          <p:nvPr/>
        </p:nvSpPr>
        <p:spPr bwMode="auto">
          <a:xfrm>
            <a:off x="3643306" y="1071546"/>
            <a:ext cx="3974165" cy="480131"/>
          </a:xfrm>
          <a:prstGeom prst="rect">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ar-EG" sz="2800" b="1" dirty="0">
                <a:solidFill>
                  <a:srgbClr val="0000CC"/>
                </a:solidFill>
                <a:latin typeface="Tahoma" pitchFamily="34" charset="0"/>
                <a:ea typeface="Tahoma" pitchFamily="34" charset="0"/>
                <a:cs typeface="Tahoma" pitchFamily="34" charset="0"/>
              </a:rPr>
              <a:t>يستخدم النظام المتري</a:t>
            </a:r>
            <a:endParaRPr lang="en-US" sz="2800" b="1" dirty="0">
              <a:solidFill>
                <a:srgbClr val="0000CC"/>
              </a:solidFill>
              <a:latin typeface="Tahoma" pitchFamily="34" charset="0"/>
              <a:ea typeface="Tahoma" pitchFamily="34" charset="0"/>
              <a:cs typeface="Tahoma" pitchFamily="34" charset="0"/>
            </a:endParaRPr>
          </a:p>
        </p:txBody>
      </p:sp>
    </p:spTree>
  </p:cSld>
  <p:clrMapOvr>
    <a:masterClrMapping/>
  </p:clrMapOvr>
  <p:transition>
    <p:strips dir="ru"/>
    <p:sndAc>
      <p:stSnd>
        <p:snd r:embed="rId2" name="newemail.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trips(down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1285875" y="2500313"/>
            <a:ext cx="6072188" cy="2086725"/>
          </a:xfrm>
          <a:prstGeom prst="rect">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ar-EG" sz="2800" b="1" dirty="0">
                <a:solidFill>
                  <a:srgbClr val="0000CC"/>
                </a:solidFill>
                <a:latin typeface="Tahoma" pitchFamily="34" charset="0"/>
                <a:ea typeface="Tahoma" pitchFamily="34" charset="0"/>
                <a:cs typeface="Tahoma" pitchFamily="34" charset="0"/>
              </a:rPr>
              <a:t>والوحدات العالمية المستخدمة عادة في علم الأحياء هي: المتر لقياس الطول، والكيلوجرام لقياس الكتلة، واللتر لقياس الحجم، والثانية لقياس لزمن.</a:t>
            </a:r>
          </a:p>
        </p:txBody>
      </p:sp>
      <p:sp>
        <p:nvSpPr>
          <p:cNvPr id="40964" name="Rectangle 4"/>
          <p:cNvSpPr>
            <a:spLocks noChangeArrowheads="1"/>
          </p:cNvSpPr>
          <p:nvPr/>
        </p:nvSpPr>
        <p:spPr bwMode="auto">
          <a:xfrm>
            <a:off x="3643306" y="928670"/>
            <a:ext cx="3974165" cy="480131"/>
          </a:xfrm>
          <a:prstGeom prst="rect">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ar-EG" sz="2800" b="1" dirty="0">
                <a:solidFill>
                  <a:srgbClr val="0000CC"/>
                </a:solidFill>
                <a:latin typeface="Tahoma" pitchFamily="34" charset="0"/>
                <a:ea typeface="Tahoma" pitchFamily="34" charset="0"/>
                <a:cs typeface="Tahoma" pitchFamily="34" charset="0"/>
              </a:rPr>
              <a:t>يستخدم النظام المتري</a:t>
            </a:r>
            <a:endParaRPr lang="en-US" sz="2800" b="1" dirty="0">
              <a:solidFill>
                <a:srgbClr val="0000CC"/>
              </a:solidFill>
              <a:latin typeface="Tahoma" pitchFamily="34" charset="0"/>
              <a:ea typeface="Tahoma" pitchFamily="34" charset="0"/>
              <a:cs typeface="Tahoma" pitchFamily="34" charset="0"/>
            </a:endParaRPr>
          </a:p>
        </p:txBody>
      </p:sp>
    </p:spTree>
  </p:cSld>
  <p:clrMapOvr>
    <a:masterClrMapping/>
  </p:clrMapOvr>
  <p:transition>
    <p:strips dir="ru"/>
    <p:sndAc>
      <p:stSnd>
        <p:snd r:embed="rId2" name="newemail.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withEffect">
                                  <p:stCondLst>
                                    <p:cond delay="0"/>
                                  </p:stCondLst>
                                  <p:childTnLst>
                                    <p:set>
                                      <p:cBhvr>
                                        <p:cTn id="6" dur="1" fill="hold">
                                          <p:stCondLst>
                                            <p:cond delay="0"/>
                                          </p:stCondLst>
                                        </p:cTn>
                                        <p:tgtEl>
                                          <p:spTgt spid="1025"/>
                                        </p:tgtEl>
                                        <p:attrNameLst>
                                          <p:attrName>style.visibility</p:attrName>
                                        </p:attrNameLst>
                                      </p:cBhvr>
                                      <p:to>
                                        <p:strVal val="visible"/>
                                      </p:to>
                                    </p:set>
                                    <p:animEffect transition="in" filter="strips(downLeft)">
                                      <p:cBhvr>
                                        <p:cTn id="7" dur="500"/>
                                        <p:tgtEl>
                                          <p:spTgt spid="10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5"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3" name="Rectangle 2"/>
          <p:cNvSpPr>
            <a:spLocks noChangeArrowheads="1"/>
          </p:cNvSpPr>
          <p:nvPr/>
        </p:nvSpPr>
        <p:spPr bwMode="auto">
          <a:xfrm>
            <a:off x="6083300" y="214313"/>
            <a:ext cx="2890536" cy="480131"/>
          </a:xfrm>
          <a:prstGeom prst="rect">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ar-EG" sz="2800" b="1" dirty="0">
                <a:solidFill>
                  <a:srgbClr val="0000CC"/>
                </a:solidFill>
                <a:latin typeface="Tahoma" pitchFamily="34" charset="0"/>
                <a:ea typeface="Tahoma" pitchFamily="34" charset="0"/>
                <a:cs typeface="Tahoma" pitchFamily="34" charset="0"/>
              </a:rPr>
              <a:t>الفكرة الرئيسية </a:t>
            </a:r>
          </a:p>
        </p:txBody>
      </p:sp>
      <p:sp>
        <p:nvSpPr>
          <p:cNvPr id="5" name="Rectangle 2"/>
          <p:cNvSpPr>
            <a:spLocks noChangeArrowheads="1"/>
          </p:cNvSpPr>
          <p:nvPr/>
        </p:nvSpPr>
        <p:spPr bwMode="auto">
          <a:xfrm>
            <a:off x="857250" y="3482975"/>
            <a:ext cx="7037388" cy="867930"/>
          </a:xfrm>
          <a:prstGeom prst="rect">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buFont typeface="Arial" pitchFamily="34" charset="0"/>
              <a:buChar char="•"/>
              <a:tabLst>
                <a:tab pos="685800" algn="l"/>
              </a:tabLst>
              <a:defRPr/>
            </a:pPr>
            <a:r>
              <a:rPr lang="ar-EG" sz="2800" b="1" dirty="0">
                <a:solidFill>
                  <a:srgbClr val="0000CC"/>
                </a:solidFill>
                <a:latin typeface="Tahoma" pitchFamily="34" charset="0"/>
                <a:ea typeface="Tahoma" pitchFamily="34" charset="0"/>
                <a:cs typeface="Tahoma" pitchFamily="34" charset="0"/>
              </a:rPr>
              <a:t>ويستخدم علماء الأحياء طرائق محددة عند إجراء البحوث.</a:t>
            </a:r>
          </a:p>
        </p:txBody>
      </p:sp>
    </p:spTree>
  </p:cSld>
  <p:clrMapOvr>
    <a:masterClrMapping/>
  </p:clrMapOvr>
  <p:transition>
    <p:strips dir="ru"/>
    <p:sndAc>
      <p:stSnd>
        <p:snd r:embed="rId2" name="newemail.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lide(fromBottom)">
                                      <p:cBhvr>
                                        <p:cTn id="7" dur="500"/>
                                        <p:tgtEl>
                                          <p:spTgt spid="5"/>
                                        </p:tgtEl>
                                      </p:cBhvr>
                                    </p:animEffect>
                                  </p:childTnLst>
                                  <p:subTnLst>
                                    <p:audio>
                                      <p:cMediaNode>
                                        <p:cTn display="0" masterRel="sameClick">
                                          <p:stCondLst>
                                            <p:cond evt="begin" delay="0">
                                              <p:tn val="5"/>
                                            </p:cond>
                                          </p:stCondLst>
                                          <p:endCondLst>
                                            <p:cond evt="onStopAudio" delay="0">
                                              <p:tgtEl>
                                                <p:sldTgt/>
                                              </p:tgtEl>
                                            </p:cond>
                                          </p:endCondLst>
                                        </p:cTn>
                                        <p:tgtEl>
                                          <p:sndTgt r:embed="rId3" name="SOUND53.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BrushFolderBlau.png"/>
          <p:cNvPicPr>
            <a:picLocks noChangeAspect="1"/>
          </p:cNvPicPr>
          <p:nvPr/>
        </p:nvPicPr>
        <p:blipFill>
          <a:blip r:embed="rId4"/>
          <a:srcRect/>
          <a:stretch>
            <a:fillRect/>
          </a:stretch>
        </p:blipFill>
        <p:spPr bwMode="auto">
          <a:xfrm rot="4848285">
            <a:off x="7011988" y="365125"/>
            <a:ext cx="1543050" cy="1625600"/>
          </a:xfrm>
          <a:prstGeom prst="rect">
            <a:avLst/>
          </a:prstGeom>
          <a:noFill/>
          <a:ln w="9525">
            <a:noFill/>
            <a:miter lim="800000"/>
            <a:headEnd/>
            <a:tailEnd/>
          </a:ln>
        </p:spPr>
      </p:pic>
      <p:sp>
        <p:nvSpPr>
          <p:cNvPr id="3" name="Flowchart: Punched Tape 2"/>
          <p:cNvSpPr>
            <a:spLocks noChangeArrowheads="1"/>
          </p:cNvSpPr>
          <p:nvPr/>
        </p:nvSpPr>
        <p:spPr bwMode="auto">
          <a:xfrm>
            <a:off x="2428875" y="571500"/>
            <a:ext cx="4486275" cy="1438716"/>
          </a:xfrm>
          <a:prstGeom prst="flowChartPunchedTape">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ar-EG" sz="2800" b="1" dirty="0">
                <a:solidFill>
                  <a:srgbClr val="0000CC"/>
                </a:solidFill>
                <a:latin typeface="Tahoma" pitchFamily="34" charset="0"/>
                <a:ea typeface="Tahoma" pitchFamily="34" charset="0"/>
                <a:cs typeface="Tahoma" pitchFamily="34" charset="0"/>
              </a:rPr>
              <a:t>مهن مرتبطة مع علم الأحياء</a:t>
            </a:r>
          </a:p>
        </p:txBody>
      </p:sp>
      <p:sp>
        <p:nvSpPr>
          <p:cNvPr id="52225" name="Rectangle 1"/>
          <p:cNvSpPr>
            <a:spLocks noChangeArrowheads="1"/>
          </p:cNvSpPr>
          <p:nvPr/>
        </p:nvSpPr>
        <p:spPr bwMode="auto">
          <a:xfrm rot="21418236">
            <a:off x="906108" y="2465790"/>
            <a:ext cx="6858000" cy="2031325"/>
          </a:xfrm>
          <a:prstGeom prst="rect">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ar-EG" sz="2800" b="1" dirty="0">
                <a:solidFill>
                  <a:srgbClr val="0000CC"/>
                </a:solidFill>
                <a:latin typeface="Tahoma" pitchFamily="34" charset="0"/>
                <a:ea typeface="Tahoma" pitchFamily="34" charset="0"/>
                <a:cs typeface="Tahoma" pitchFamily="34" charset="0"/>
              </a:rPr>
              <a:t>الكاتب العلمي: يشكل إيصال المعرفة العلمية إلي الجمهور واحداً من اهداف الكاتب العلمي. فهو قد يكتب قصصاً جديدة، أو كتيبات، أو تحقيقاً صحفيًّا، أو يحرر المادة العلمية التى يكتبها العلماء. </a:t>
            </a:r>
            <a:endParaRPr lang="en-US" sz="2800" b="1" dirty="0">
              <a:solidFill>
                <a:srgbClr val="0000CC"/>
              </a:solidFill>
              <a:latin typeface="Tahoma" pitchFamily="34" charset="0"/>
              <a:ea typeface="Tahoma" pitchFamily="34" charset="0"/>
              <a:cs typeface="Tahoma" pitchFamily="34" charset="0"/>
            </a:endParaRPr>
          </a:p>
        </p:txBody>
      </p:sp>
    </p:spTree>
  </p:cSld>
  <p:clrMapOvr>
    <a:masterClrMapping/>
  </p:clrMapOvr>
  <p:transition>
    <p:strips dir="ru"/>
    <p:sndAc>
      <p:stSnd>
        <p:snd r:embed="rId2" name="newemail.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TouchTones.wav"/>
                                        </p:tgtEl>
                                      </p:cMediaNode>
                                    </p:audio>
                                  </p:subTnLst>
                                </p:cTn>
                              </p:par>
                              <p:par>
                                <p:cTn id="10" presetID="42"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par>
                                <p:cTn id="15" presetID="3" presetClass="entr" presetSubtype="10" fill="hold" grpId="0" nodeType="withEffect">
                                  <p:stCondLst>
                                    <p:cond delay="0"/>
                                  </p:stCondLst>
                                  <p:childTnLst>
                                    <p:set>
                                      <p:cBhvr>
                                        <p:cTn id="16" dur="1" fill="hold">
                                          <p:stCondLst>
                                            <p:cond delay="0"/>
                                          </p:stCondLst>
                                        </p:cTn>
                                        <p:tgtEl>
                                          <p:spTgt spid="52225"/>
                                        </p:tgtEl>
                                        <p:attrNameLst>
                                          <p:attrName>style.visibility</p:attrName>
                                        </p:attrNameLst>
                                      </p:cBhvr>
                                      <p:to>
                                        <p:strVal val="visible"/>
                                      </p:to>
                                    </p:set>
                                    <p:animEffect transition="in" filter="blinds(horizontal)">
                                      <p:cBhvr>
                                        <p:cTn id="17" dur="500"/>
                                        <p:tgtEl>
                                          <p:spTgt spid="522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2225" grpId="0"/>
    </p:bld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Edit.png"/>
          <p:cNvPicPr>
            <a:picLocks noChangeAspect="1"/>
          </p:cNvPicPr>
          <p:nvPr/>
        </p:nvPicPr>
        <p:blipFill>
          <a:blip r:embed="rId4"/>
          <a:srcRect/>
          <a:stretch>
            <a:fillRect/>
          </a:stretch>
        </p:blipFill>
        <p:spPr bwMode="auto">
          <a:xfrm>
            <a:off x="4714875" y="0"/>
            <a:ext cx="1625600" cy="1625600"/>
          </a:xfrm>
          <a:prstGeom prst="rect">
            <a:avLst/>
          </a:prstGeom>
          <a:noFill/>
          <a:ln w="9525">
            <a:noFill/>
            <a:miter lim="800000"/>
            <a:headEnd/>
            <a:tailEnd/>
          </a:ln>
        </p:spPr>
      </p:pic>
      <p:sp>
        <p:nvSpPr>
          <p:cNvPr id="3" name="Cube 2"/>
          <p:cNvSpPr/>
          <p:nvPr/>
        </p:nvSpPr>
        <p:spPr>
          <a:xfrm>
            <a:off x="857250" y="285750"/>
            <a:ext cx="4000500" cy="1323731"/>
          </a:xfrm>
          <a:prstGeom prst="cube">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ar-EG" sz="2800" b="1" dirty="0">
                <a:solidFill>
                  <a:srgbClr val="0000CC"/>
                </a:solidFill>
                <a:latin typeface="Tahoma" pitchFamily="34" charset="0"/>
                <a:ea typeface="Tahoma" pitchFamily="34" charset="0"/>
                <a:cs typeface="Tahoma" pitchFamily="34" charset="0"/>
              </a:rPr>
              <a:t>المفرادات </a:t>
            </a:r>
          </a:p>
          <a:p>
            <a:pPr marL="342900" indent="-342900" algn="ctr" eaLnBrk="0" fontAlgn="auto" hangingPunct="0">
              <a:lnSpc>
                <a:spcPct val="90000"/>
              </a:lnSpc>
              <a:spcBef>
                <a:spcPts val="0"/>
              </a:spcBef>
              <a:spcAft>
                <a:spcPts val="1000"/>
              </a:spcAft>
              <a:tabLst>
                <a:tab pos="685800" algn="l"/>
              </a:tabLst>
              <a:defRPr/>
            </a:pPr>
            <a:r>
              <a:rPr lang="ar-EG" sz="2800" b="1" dirty="0">
                <a:solidFill>
                  <a:srgbClr val="0000CC"/>
                </a:solidFill>
                <a:latin typeface="Tahoma" pitchFamily="34" charset="0"/>
                <a:ea typeface="Tahoma" pitchFamily="34" charset="0"/>
                <a:cs typeface="Tahoma" pitchFamily="34" charset="0"/>
              </a:rPr>
              <a:t>- مفردات اكاديمية </a:t>
            </a:r>
          </a:p>
        </p:txBody>
      </p:sp>
      <p:sp>
        <p:nvSpPr>
          <p:cNvPr id="51201" name="Rectangle 1"/>
          <p:cNvSpPr>
            <a:spLocks noChangeArrowheads="1"/>
          </p:cNvSpPr>
          <p:nvPr/>
        </p:nvSpPr>
        <p:spPr bwMode="auto">
          <a:xfrm rot="20993295">
            <a:off x="2938463" y="3508367"/>
            <a:ext cx="4286250" cy="1255728"/>
          </a:xfrm>
          <a:prstGeom prst="rect">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ar-EG" sz="2800" b="1" dirty="0">
                <a:solidFill>
                  <a:srgbClr val="0000CC"/>
                </a:solidFill>
                <a:latin typeface="Tahoma" pitchFamily="34" charset="0"/>
                <a:ea typeface="Tahoma" pitchFamily="34" charset="0"/>
                <a:cs typeface="Tahoma" pitchFamily="34" charset="0"/>
              </a:rPr>
              <a:t>الموضوعية:  أن تكون متجرداً وغير متحيز للآرائك الشخصية.</a:t>
            </a:r>
          </a:p>
        </p:txBody>
      </p:sp>
    </p:spTree>
  </p:cSld>
  <p:clrMapOvr>
    <a:masterClrMapping/>
  </p:clrMapOvr>
  <p:transition>
    <p:strips dir="ru"/>
    <p:sndAc>
      <p:stSnd>
        <p:snd r:embed="rId2" name="newemail.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145">
                                          <p:stCondLst>
                                            <p:cond delay="0"/>
                                          </p:stCondLst>
                                        </p:cTn>
                                        <p:tgtEl>
                                          <p:spTgt spid="2"/>
                                        </p:tgtEl>
                                      </p:cBhvr>
                                    </p:animEffect>
                                    <p:anim calcmode="lin" valueType="num">
                                      <p:cBhvr>
                                        <p:cTn id="8" dur="456"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166"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166" tmFilter="0, 0; 0.125,0.2665; 0.25,0.4; 0.375,0.465; 0.5,0.5;  0.625,0.535; 0.75,0.6; 0.875,0.7335; 1,1">
                                          <p:stCondLst>
                                            <p:cond delay="166"/>
                                          </p:stCondLst>
                                        </p:cTn>
                                        <p:tgtEl>
                                          <p:spTgt spid="2"/>
                                        </p:tgtEl>
                                        <p:attrNameLst>
                                          <p:attrName>ppt_y</p:attrName>
                                        </p:attrNameLst>
                                      </p:cBhvr>
                                      <p:tavLst>
                                        <p:tav tm="0" fmla="#ppt_y-sin(pi*$)/9">
                                          <p:val>
                                            <p:fltVal val="0"/>
                                          </p:val>
                                        </p:tav>
                                        <p:tav tm="100000">
                                          <p:val>
                                            <p:fltVal val="1"/>
                                          </p:val>
                                        </p:tav>
                                      </p:tavLst>
                                    </p:anim>
                                    <p:anim calcmode="lin" valueType="num">
                                      <p:cBhvr>
                                        <p:cTn id="11" dur="83" tmFilter="0, 0; 0.125,0.2665; 0.25,0.4; 0.375,0.465; 0.5,0.5;  0.625,0.535; 0.75,0.6; 0.875,0.7335; 1,1">
                                          <p:stCondLst>
                                            <p:cond delay="331"/>
                                          </p:stCondLst>
                                        </p:cTn>
                                        <p:tgtEl>
                                          <p:spTgt spid="2"/>
                                        </p:tgtEl>
                                        <p:attrNameLst>
                                          <p:attrName>ppt_y</p:attrName>
                                        </p:attrNameLst>
                                      </p:cBhvr>
                                      <p:tavLst>
                                        <p:tav tm="0" fmla="#ppt_y-sin(pi*$)/27">
                                          <p:val>
                                            <p:fltVal val="0"/>
                                          </p:val>
                                        </p:tav>
                                        <p:tav tm="100000">
                                          <p:val>
                                            <p:fltVal val="1"/>
                                          </p:val>
                                        </p:tav>
                                      </p:tavLst>
                                    </p:anim>
                                    <p:anim calcmode="lin" valueType="num">
                                      <p:cBhvr>
                                        <p:cTn id="12" dur="41" tmFilter="0, 0; 0.125,0.2665; 0.25,0.4; 0.375,0.465; 0.5,0.5;  0.625,0.535; 0.75,0.6; 0.875,0.7335; 1,1">
                                          <p:stCondLst>
                                            <p:cond delay="414"/>
                                          </p:stCondLst>
                                        </p:cTn>
                                        <p:tgtEl>
                                          <p:spTgt spid="2"/>
                                        </p:tgtEl>
                                        <p:attrNameLst>
                                          <p:attrName>ppt_y</p:attrName>
                                        </p:attrNameLst>
                                      </p:cBhvr>
                                      <p:tavLst>
                                        <p:tav tm="0" fmla="#ppt_y-sin(pi*$)/81">
                                          <p:val>
                                            <p:fltVal val="0"/>
                                          </p:val>
                                        </p:tav>
                                        <p:tav tm="100000">
                                          <p:val>
                                            <p:fltVal val="1"/>
                                          </p:val>
                                        </p:tav>
                                      </p:tavLst>
                                    </p:anim>
                                    <p:animScale>
                                      <p:cBhvr>
                                        <p:cTn id="13" dur="7">
                                          <p:stCondLst>
                                            <p:cond delay="163"/>
                                          </p:stCondLst>
                                        </p:cTn>
                                        <p:tgtEl>
                                          <p:spTgt spid="2"/>
                                        </p:tgtEl>
                                      </p:cBhvr>
                                      <p:to x="100000" y="60000"/>
                                    </p:animScale>
                                    <p:animScale>
                                      <p:cBhvr>
                                        <p:cTn id="14" dur="42" decel="50000">
                                          <p:stCondLst>
                                            <p:cond delay="169"/>
                                          </p:stCondLst>
                                        </p:cTn>
                                        <p:tgtEl>
                                          <p:spTgt spid="2"/>
                                        </p:tgtEl>
                                      </p:cBhvr>
                                      <p:to x="100000" y="100000"/>
                                    </p:animScale>
                                    <p:animScale>
                                      <p:cBhvr>
                                        <p:cTn id="15" dur="7">
                                          <p:stCondLst>
                                            <p:cond delay="328"/>
                                          </p:stCondLst>
                                        </p:cTn>
                                        <p:tgtEl>
                                          <p:spTgt spid="2"/>
                                        </p:tgtEl>
                                      </p:cBhvr>
                                      <p:to x="100000" y="80000"/>
                                    </p:animScale>
                                    <p:animScale>
                                      <p:cBhvr>
                                        <p:cTn id="16" dur="42" decel="50000">
                                          <p:stCondLst>
                                            <p:cond delay="335"/>
                                          </p:stCondLst>
                                        </p:cTn>
                                        <p:tgtEl>
                                          <p:spTgt spid="2"/>
                                        </p:tgtEl>
                                      </p:cBhvr>
                                      <p:to x="100000" y="100000"/>
                                    </p:animScale>
                                    <p:animScale>
                                      <p:cBhvr>
                                        <p:cTn id="17" dur="7">
                                          <p:stCondLst>
                                            <p:cond delay="411"/>
                                          </p:stCondLst>
                                        </p:cTn>
                                        <p:tgtEl>
                                          <p:spTgt spid="2"/>
                                        </p:tgtEl>
                                      </p:cBhvr>
                                      <p:to x="100000" y="90000"/>
                                    </p:animScale>
                                    <p:animScale>
                                      <p:cBhvr>
                                        <p:cTn id="18" dur="42" decel="50000">
                                          <p:stCondLst>
                                            <p:cond delay="417"/>
                                          </p:stCondLst>
                                        </p:cTn>
                                        <p:tgtEl>
                                          <p:spTgt spid="2"/>
                                        </p:tgtEl>
                                      </p:cBhvr>
                                      <p:to x="100000" y="100000"/>
                                    </p:animScale>
                                    <p:animScale>
                                      <p:cBhvr>
                                        <p:cTn id="19" dur="7">
                                          <p:stCondLst>
                                            <p:cond delay="452"/>
                                          </p:stCondLst>
                                        </p:cTn>
                                        <p:tgtEl>
                                          <p:spTgt spid="2"/>
                                        </p:tgtEl>
                                      </p:cBhvr>
                                      <p:to x="100000" y="95000"/>
                                    </p:animScale>
                                    <p:animScale>
                                      <p:cBhvr>
                                        <p:cTn id="20" dur="42" decel="50000">
                                          <p:stCondLst>
                                            <p:cond delay="459"/>
                                          </p:stCondLst>
                                        </p:cTn>
                                        <p:tgtEl>
                                          <p:spTgt spid="2"/>
                                        </p:tgtEl>
                                      </p:cBhvr>
                                      <p:to x="100000" y="100000"/>
                                    </p:animScale>
                                  </p:childTnLst>
                                  <p:subTnLst>
                                    <p:audio>
                                      <p:cMediaNode>
                                        <p:cTn display="0" masterRel="sameClick">
                                          <p:stCondLst>
                                            <p:cond evt="begin" delay="0">
                                              <p:tn val="5"/>
                                            </p:cond>
                                          </p:stCondLst>
                                          <p:endCondLst>
                                            <p:cond evt="onStopAudio" delay="0">
                                              <p:tgtEl>
                                                <p:sldTgt/>
                                              </p:tgtEl>
                                            </p:cond>
                                          </p:endCondLst>
                                        </p:cTn>
                                        <p:tgtEl>
                                          <p:sndTgt r:embed="rId3" name="SOUND528.WAV"/>
                                        </p:tgtEl>
                                      </p:cMediaNode>
                                    </p:audio>
                                  </p:subTnLst>
                                </p:cTn>
                              </p:par>
                              <p:par>
                                <p:cTn id="21" presetID="26"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145">
                                          <p:stCondLst>
                                            <p:cond delay="0"/>
                                          </p:stCondLst>
                                        </p:cTn>
                                        <p:tgtEl>
                                          <p:spTgt spid="3"/>
                                        </p:tgtEl>
                                      </p:cBhvr>
                                    </p:animEffect>
                                    <p:anim calcmode="lin" valueType="num">
                                      <p:cBhvr>
                                        <p:cTn id="24" dur="456"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5" dur="166"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6" dur="166" tmFilter="0, 0; 0.125,0.2665; 0.25,0.4; 0.375,0.465; 0.5,0.5;  0.625,0.535; 0.75,0.6; 0.875,0.7335; 1,1">
                                          <p:stCondLst>
                                            <p:cond delay="166"/>
                                          </p:stCondLst>
                                        </p:cTn>
                                        <p:tgtEl>
                                          <p:spTgt spid="3"/>
                                        </p:tgtEl>
                                        <p:attrNameLst>
                                          <p:attrName>ppt_y</p:attrName>
                                        </p:attrNameLst>
                                      </p:cBhvr>
                                      <p:tavLst>
                                        <p:tav tm="0" fmla="#ppt_y-sin(pi*$)/9">
                                          <p:val>
                                            <p:fltVal val="0"/>
                                          </p:val>
                                        </p:tav>
                                        <p:tav tm="100000">
                                          <p:val>
                                            <p:fltVal val="1"/>
                                          </p:val>
                                        </p:tav>
                                      </p:tavLst>
                                    </p:anim>
                                    <p:anim calcmode="lin" valueType="num">
                                      <p:cBhvr>
                                        <p:cTn id="27" dur="83" tmFilter="0, 0; 0.125,0.2665; 0.25,0.4; 0.375,0.465; 0.5,0.5;  0.625,0.535; 0.75,0.6; 0.875,0.7335; 1,1">
                                          <p:stCondLst>
                                            <p:cond delay="331"/>
                                          </p:stCondLst>
                                        </p:cTn>
                                        <p:tgtEl>
                                          <p:spTgt spid="3"/>
                                        </p:tgtEl>
                                        <p:attrNameLst>
                                          <p:attrName>ppt_y</p:attrName>
                                        </p:attrNameLst>
                                      </p:cBhvr>
                                      <p:tavLst>
                                        <p:tav tm="0" fmla="#ppt_y-sin(pi*$)/27">
                                          <p:val>
                                            <p:fltVal val="0"/>
                                          </p:val>
                                        </p:tav>
                                        <p:tav tm="100000">
                                          <p:val>
                                            <p:fltVal val="1"/>
                                          </p:val>
                                        </p:tav>
                                      </p:tavLst>
                                    </p:anim>
                                    <p:anim calcmode="lin" valueType="num">
                                      <p:cBhvr>
                                        <p:cTn id="28" dur="41" tmFilter="0, 0; 0.125,0.2665; 0.25,0.4; 0.375,0.465; 0.5,0.5;  0.625,0.535; 0.75,0.6; 0.875,0.7335; 1,1">
                                          <p:stCondLst>
                                            <p:cond delay="414"/>
                                          </p:stCondLst>
                                        </p:cTn>
                                        <p:tgtEl>
                                          <p:spTgt spid="3"/>
                                        </p:tgtEl>
                                        <p:attrNameLst>
                                          <p:attrName>ppt_y</p:attrName>
                                        </p:attrNameLst>
                                      </p:cBhvr>
                                      <p:tavLst>
                                        <p:tav tm="0" fmla="#ppt_y-sin(pi*$)/81">
                                          <p:val>
                                            <p:fltVal val="0"/>
                                          </p:val>
                                        </p:tav>
                                        <p:tav tm="100000">
                                          <p:val>
                                            <p:fltVal val="1"/>
                                          </p:val>
                                        </p:tav>
                                      </p:tavLst>
                                    </p:anim>
                                    <p:animScale>
                                      <p:cBhvr>
                                        <p:cTn id="29" dur="7">
                                          <p:stCondLst>
                                            <p:cond delay="163"/>
                                          </p:stCondLst>
                                        </p:cTn>
                                        <p:tgtEl>
                                          <p:spTgt spid="3"/>
                                        </p:tgtEl>
                                      </p:cBhvr>
                                      <p:to x="100000" y="60000"/>
                                    </p:animScale>
                                    <p:animScale>
                                      <p:cBhvr>
                                        <p:cTn id="30" dur="42" decel="50000">
                                          <p:stCondLst>
                                            <p:cond delay="169"/>
                                          </p:stCondLst>
                                        </p:cTn>
                                        <p:tgtEl>
                                          <p:spTgt spid="3"/>
                                        </p:tgtEl>
                                      </p:cBhvr>
                                      <p:to x="100000" y="100000"/>
                                    </p:animScale>
                                    <p:animScale>
                                      <p:cBhvr>
                                        <p:cTn id="31" dur="7">
                                          <p:stCondLst>
                                            <p:cond delay="328"/>
                                          </p:stCondLst>
                                        </p:cTn>
                                        <p:tgtEl>
                                          <p:spTgt spid="3"/>
                                        </p:tgtEl>
                                      </p:cBhvr>
                                      <p:to x="100000" y="80000"/>
                                    </p:animScale>
                                    <p:animScale>
                                      <p:cBhvr>
                                        <p:cTn id="32" dur="42" decel="50000">
                                          <p:stCondLst>
                                            <p:cond delay="335"/>
                                          </p:stCondLst>
                                        </p:cTn>
                                        <p:tgtEl>
                                          <p:spTgt spid="3"/>
                                        </p:tgtEl>
                                      </p:cBhvr>
                                      <p:to x="100000" y="100000"/>
                                    </p:animScale>
                                    <p:animScale>
                                      <p:cBhvr>
                                        <p:cTn id="33" dur="7">
                                          <p:stCondLst>
                                            <p:cond delay="411"/>
                                          </p:stCondLst>
                                        </p:cTn>
                                        <p:tgtEl>
                                          <p:spTgt spid="3"/>
                                        </p:tgtEl>
                                      </p:cBhvr>
                                      <p:to x="100000" y="90000"/>
                                    </p:animScale>
                                    <p:animScale>
                                      <p:cBhvr>
                                        <p:cTn id="34" dur="42" decel="50000">
                                          <p:stCondLst>
                                            <p:cond delay="417"/>
                                          </p:stCondLst>
                                        </p:cTn>
                                        <p:tgtEl>
                                          <p:spTgt spid="3"/>
                                        </p:tgtEl>
                                      </p:cBhvr>
                                      <p:to x="100000" y="100000"/>
                                    </p:animScale>
                                    <p:animScale>
                                      <p:cBhvr>
                                        <p:cTn id="35" dur="7">
                                          <p:stCondLst>
                                            <p:cond delay="452"/>
                                          </p:stCondLst>
                                        </p:cTn>
                                        <p:tgtEl>
                                          <p:spTgt spid="3"/>
                                        </p:tgtEl>
                                      </p:cBhvr>
                                      <p:to x="100000" y="95000"/>
                                    </p:animScale>
                                    <p:animScale>
                                      <p:cBhvr>
                                        <p:cTn id="36" dur="42" decel="50000">
                                          <p:stCondLst>
                                            <p:cond delay="459"/>
                                          </p:stCondLst>
                                        </p:cTn>
                                        <p:tgtEl>
                                          <p:spTgt spid="3"/>
                                        </p:tgtEl>
                                      </p:cBhvr>
                                      <p:to x="100000" y="100000"/>
                                    </p:animScale>
                                  </p:childTnLst>
                                </p:cTn>
                              </p:par>
                              <p:par>
                                <p:cTn id="37" presetID="55" presetClass="entr" presetSubtype="0" fill="hold" grpId="0" nodeType="withEffect">
                                  <p:stCondLst>
                                    <p:cond delay="0"/>
                                  </p:stCondLst>
                                  <p:childTnLst>
                                    <p:set>
                                      <p:cBhvr>
                                        <p:cTn id="38" dur="1" fill="hold">
                                          <p:stCondLst>
                                            <p:cond delay="0"/>
                                          </p:stCondLst>
                                        </p:cTn>
                                        <p:tgtEl>
                                          <p:spTgt spid="51201"/>
                                        </p:tgtEl>
                                        <p:attrNameLst>
                                          <p:attrName>style.visibility</p:attrName>
                                        </p:attrNameLst>
                                      </p:cBhvr>
                                      <p:to>
                                        <p:strVal val="visible"/>
                                      </p:to>
                                    </p:set>
                                    <p:anim calcmode="lin" valueType="num">
                                      <p:cBhvr>
                                        <p:cTn id="39" dur="500" fill="hold"/>
                                        <p:tgtEl>
                                          <p:spTgt spid="51201"/>
                                        </p:tgtEl>
                                        <p:attrNameLst>
                                          <p:attrName>ppt_w</p:attrName>
                                        </p:attrNameLst>
                                      </p:cBhvr>
                                      <p:tavLst>
                                        <p:tav tm="0">
                                          <p:val>
                                            <p:strVal val="#ppt_w*0.70"/>
                                          </p:val>
                                        </p:tav>
                                        <p:tav tm="100000">
                                          <p:val>
                                            <p:strVal val="#ppt_w"/>
                                          </p:val>
                                        </p:tav>
                                      </p:tavLst>
                                    </p:anim>
                                    <p:anim calcmode="lin" valueType="num">
                                      <p:cBhvr>
                                        <p:cTn id="40" dur="500" fill="hold"/>
                                        <p:tgtEl>
                                          <p:spTgt spid="51201"/>
                                        </p:tgtEl>
                                        <p:attrNameLst>
                                          <p:attrName>ppt_h</p:attrName>
                                        </p:attrNameLst>
                                      </p:cBhvr>
                                      <p:tavLst>
                                        <p:tav tm="0">
                                          <p:val>
                                            <p:strVal val="#ppt_h"/>
                                          </p:val>
                                        </p:tav>
                                        <p:tav tm="100000">
                                          <p:val>
                                            <p:strVal val="#ppt_h"/>
                                          </p:val>
                                        </p:tav>
                                      </p:tavLst>
                                    </p:anim>
                                    <p:animEffect transition="in" filter="fade">
                                      <p:cBhvr>
                                        <p:cTn id="41" dur="500"/>
                                        <p:tgtEl>
                                          <p:spTgt spid="51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1201" grpId="0"/>
    </p:bld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carpeta.png"/>
          <p:cNvPicPr>
            <a:picLocks noChangeAspect="1"/>
          </p:cNvPicPr>
          <p:nvPr/>
        </p:nvPicPr>
        <p:blipFill>
          <a:blip r:embed="rId5"/>
          <a:srcRect/>
          <a:stretch>
            <a:fillRect/>
          </a:stretch>
        </p:blipFill>
        <p:spPr bwMode="auto">
          <a:xfrm>
            <a:off x="0" y="-714375"/>
            <a:ext cx="3251200" cy="3251200"/>
          </a:xfrm>
          <a:prstGeom prst="rect">
            <a:avLst/>
          </a:prstGeom>
          <a:noFill/>
          <a:ln w="9525">
            <a:noFill/>
            <a:miter lim="800000"/>
            <a:headEnd/>
            <a:tailEnd/>
          </a:ln>
        </p:spPr>
      </p:pic>
      <p:pic>
        <p:nvPicPr>
          <p:cNvPr id="3" name="Picture 2" descr="BANNR014.WMF"/>
          <p:cNvPicPr>
            <a:picLocks noChangeAspect="1"/>
          </p:cNvPicPr>
          <p:nvPr/>
        </p:nvPicPr>
        <p:blipFill>
          <a:blip r:embed="rId6"/>
          <a:srcRect/>
          <a:stretch>
            <a:fillRect/>
          </a:stretch>
        </p:blipFill>
        <p:spPr bwMode="auto">
          <a:xfrm>
            <a:off x="3071813" y="428625"/>
            <a:ext cx="5338762" cy="1400175"/>
          </a:xfrm>
          <a:prstGeom prst="rect">
            <a:avLst/>
          </a:prstGeom>
          <a:noFill/>
          <a:ln w="9525">
            <a:noFill/>
            <a:miter lim="800000"/>
            <a:headEnd/>
            <a:tailEnd/>
          </a:ln>
        </p:spPr>
      </p:pic>
      <p:pic>
        <p:nvPicPr>
          <p:cNvPr id="5" name="Picture 4" descr="Memopad.wmf"/>
          <p:cNvPicPr>
            <a:picLocks noChangeAspect="1"/>
          </p:cNvPicPr>
          <p:nvPr/>
        </p:nvPicPr>
        <p:blipFill>
          <a:blip r:embed="rId7"/>
          <a:srcRect/>
          <a:stretch>
            <a:fillRect/>
          </a:stretch>
        </p:blipFill>
        <p:spPr bwMode="auto">
          <a:xfrm rot="252995">
            <a:off x="114300" y="3068638"/>
            <a:ext cx="9142413" cy="3457575"/>
          </a:xfrm>
          <a:prstGeom prst="rect">
            <a:avLst/>
          </a:prstGeom>
          <a:noFill/>
          <a:ln w="9525">
            <a:noFill/>
            <a:miter lim="800000"/>
            <a:headEnd/>
            <a:tailEnd/>
          </a:ln>
        </p:spPr>
      </p:pic>
      <p:sp>
        <p:nvSpPr>
          <p:cNvPr id="11" name="Flowchart: Process 10"/>
          <p:cNvSpPr>
            <a:spLocks noChangeArrowheads="1"/>
          </p:cNvSpPr>
          <p:nvPr/>
        </p:nvSpPr>
        <p:spPr bwMode="auto">
          <a:xfrm rot="241791">
            <a:off x="317500" y="3133725"/>
            <a:ext cx="7986713" cy="2962275"/>
          </a:xfrm>
          <a:prstGeom prst="flowChartProcess">
            <a:avLst/>
          </a:prstGeom>
          <a:solidFill>
            <a:srgbClr val="FFFF00"/>
          </a:solidFill>
          <a:ln w="9525" algn="ctr">
            <a:noFill/>
            <a:round/>
            <a:headEnd/>
            <a:tailEnd/>
          </a:ln>
        </p:spPr>
        <p:txBody>
          <a:bodyPr/>
          <a:lstStyle/>
          <a:p>
            <a:pPr algn="ctr" eaLnBrk="0" hangingPunct="0"/>
            <a:r>
              <a:rPr lang="ar-EG" sz="3200" b="1" dirty="0"/>
              <a:t>لدى الناس اهتمام واسع بالعلوم الطبيعية، فبعض برامج التلفاز تناقش قضايا قانونية ترتبط بتطبيقات علم الأحياء، ومنها إثبات النسب، وتحديد الجاني في القضايا الإجرامية عن طريق تحليل حمض        ،هذه القضايا تعتمد فى طرحها على الجدل العلمى </a:t>
            </a:r>
            <a:r>
              <a:rPr lang="en-US" sz="3200" b="1" dirty="0"/>
              <a:t>forensics</a:t>
            </a:r>
            <a:r>
              <a:rPr lang="ar-EG" sz="3200" b="1" dirty="0"/>
              <a:t>القائم على توظيف العلوم في المشكلات القانونية والأخلاقية. </a:t>
            </a:r>
          </a:p>
        </p:txBody>
      </p:sp>
      <p:sp>
        <p:nvSpPr>
          <p:cNvPr id="12" name="Rectangle 11"/>
          <p:cNvSpPr>
            <a:spLocks noChangeArrowheads="1"/>
          </p:cNvSpPr>
          <p:nvPr/>
        </p:nvSpPr>
        <p:spPr bwMode="auto">
          <a:xfrm rot="233149">
            <a:off x="3709060" y="4658959"/>
            <a:ext cx="979755" cy="480131"/>
          </a:xfrm>
          <a:prstGeom prst="rect">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en-US" sz="2800" b="1" dirty="0">
                <a:solidFill>
                  <a:srgbClr val="0000CC"/>
                </a:solidFill>
                <a:latin typeface="Tahoma" pitchFamily="34" charset="0"/>
                <a:ea typeface="Tahoma" pitchFamily="34" charset="0"/>
                <a:cs typeface="Tahoma" pitchFamily="34" charset="0"/>
              </a:rPr>
              <a:t>DNA</a:t>
            </a:r>
            <a:endParaRPr lang="ar-EG" sz="2800" b="1" dirty="0">
              <a:solidFill>
                <a:srgbClr val="0000CC"/>
              </a:solidFill>
              <a:latin typeface="Tahoma" pitchFamily="34" charset="0"/>
              <a:ea typeface="Tahoma" pitchFamily="34" charset="0"/>
              <a:cs typeface="Tahoma" pitchFamily="34" charset="0"/>
            </a:endParaRPr>
          </a:p>
        </p:txBody>
      </p:sp>
      <p:sp>
        <p:nvSpPr>
          <p:cNvPr id="13" name="Rectangle 1"/>
          <p:cNvSpPr>
            <a:spLocks noChangeArrowheads="1"/>
          </p:cNvSpPr>
          <p:nvPr/>
        </p:nvSpPr>
        <p:spPr bwMode="auto">
          <a:xfrm>
            <a:off x="3571875" y="785813"/>
            <a:ext cx="4126450" cy="480131"/>
          </a:xfrm>
          <a:prstGeom prst="rect">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ar-EG" sz="2800" b="1" dirty="0">
                <a:solidFill>
                  <a:srgbClr val="0000CC"/>
                </a:solidFill>
                <a:latin typeface="Tahoma" pitchFamily="34" charset="0"/>
                <a:ea typeface="Tahoma" pitchFamily="34" charset="0"/>
                <a:cs typeface="Tahoma" pitchFamily="34" charset="0"/>
              </a:rPr>
              <a:t>العلم فى حياتنا اليومية </a:t>
            </a:r>
          </a:p>
        </p:txBody>
      </p:sp>
    </p:spTree>
  </p:cSld>
  <p:clrMapOvr>
    <a:masterClrMapping/>
  </p:clrMapOvr>
  <p:transition>
    <p:strips dir="ru"/>
    <p:sndAc>
      <p:stSnd>
        <p:snd r:embed="rId2" name="newemail.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8" presetClass="entr" presetSubtype="0" accel="5000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 dur="500" fill="hold"/>
                                        <p:tgtEl>
                                          <p:spTgt spid="3"/>
                                        </p:tgtEl>
                                        <p:attrNameLst>
                                          <p:attrName>ppt_x</p:attrName>
                                        </p:attrNameLst>
                                      </p:cBhvr>
                                      <p:tavLst>
                                        <p:tav tm="0">
                                          <p:val>
                                            <p:fltVal val="-1"/>
                                          </p:val>
                                        </p:tav>
                                        <p:tav tm="50000">
                                          <p:val>
                                            <p:fltVal val="0.95"/>
                                          </p:val>
                                        </p:tav>
                                        <p:tav tm="100000">
                                          <p:val>
                                            <p:strVal val="#ppt_x"/>
                                          </p:val>
                                        </p:tav>
                                      </p:tavLst>
                                    </p:anim>
                                    <p:anim calcmode="lin" valueType="num">
                                      <p:cBhvr>
                                        <p:cTn id="9" dur="500" fill="hold"/>
                                        <p:tgtEl>
                                          <p:spTgt spid="3"/>
                                        </p:tgtEl>
                                        <p:attrNameLst>
                                          <p:attrName>ppt_y</p:attrName>
                                        </p:attrNameLst>
                                      </p:cBhvr>
                                      <p:tavLst>
                                        <p:tav tm="0">
                                          <p:val>
                                            <p:strVal val="#ppt_y"/>
                                          </p:val>
                                        </p:tav>
                                        <p:tav tm="100000">
                                          <p:val>
                                            <p:strVal val="#ppt_y"/>
                                          </p:val>
                                        </p:tav>
                                      </p:tavLst>
                                    </p:anim>
                                    <p:animEffect transition="in" filter="fade">
                                      <p:cBhvr>
                                        <p:cTn id="10" dur="500"/>
                                        <p:tgtEl>
                                          <p:spTgt spid="3"/>
                                        </p:tgtEl>
                                      </p:cBhvr>
                                    </p:animEffect>
                                  </p:childTnLst>
                                  <p:subTnLst>
                                    <p:audio>
                                      <p:cMediaNode>
                                        <p:cTn display="0" masterRel="sameClick">
                                          <p:stCondLst>
                                            <p:cond evt="begin" delay="0">
                                              <p:tn val="5"/>
                                            </p:cond>
                                          </p:stCondLst>
                                          <p:endCondLst>
                                            <p:cond evt="onStopAudio" delay="0">
                                              <p:tgtEl>
                                                <p:sldTgt/>
                                              </p:tgtEl>
                                            </p:cond>
                                          </p:endCondLst>
                                        </p:cTn>
                                        <p:tgtEl>
                                          <p:sndTgt r:embed="rId3" name="tada.wav"/>
                                        </p:tgtEl>
                                      </p:cMediaNode>
                                    </p:audio>
                                  </p:subTnLst>
                                </p:cTn>
                              </p:par>
                              <p:par>
                                <p:cTn id="11" presetID="48" presetClass="entr" presetSubtype="0" accel="5000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4" dur="500" fill="hold"/>
                                        <p:tgtEl>
                                          <p:spTgt spid="2"/>
                                        </p:tgtEl>
                                        <p:attrNameLst>
                                          <p:attrName>ppt_x</p:attrName>
                                        </p:attrNameLst>
                                      </p:cBhvr>
                                      <p:tavLst>
                                        <p:tav tm="0">
                                          <p:val>
                                            <p:fltVal val="-1"/>
                                          </p:val>
                                        </p:tav>
                                        <p:tav tm="50000">
                                          <p:val>
                                            <p:fltVal val="0.95"/>
                                          </p:val>
                                        </p:tav>
                                        <p:tav tm="100000">
                                          <p:val>
                                            <p:strVal val="#ppt_x"/>
                                          </p:val>
                                        </p:tav>
                                      </p:tavLst>
                                    </p:anim>
                                    <p:anim calcmode="lin" valueType="num">
                                      <p:cBhvr>
                                        <p:cTn id="15" dur="500" fill="hold"/>
                                        <p:tgtEl>
                                          <p:spTgt spid="2"/>
                                        </p:tgtEl>
                                        <p:attrNameLst>
                                          <p:attrName>ppt_y</p:attrName>
                                        </p:attrNameLst>
                                      </p:cBhvr>
                                      <p:tavLst>
                                        <p:tav tm="0">
                                          <p:val>
                                            <p:strVal val="#ppt_y"/>
                                          </p:val>
                                        </p:tav>
                                        <p:tav tm="100000">
                                          <p:val>
                                            <p:strVal val="#ppt_y"/>
                                          </p:val>
                                        </p:tav>
                                      </p:tavLst>
                                    </p:anim>
                                    <p:animEffect transition="in" filter="fade">
                                      <p:cBhvr>
                                        <p:cTn id="16" dur="500"/>
                                        <p:tgtEl>
                                          <p:spTgt spid="2"/>
                                        </p:tgtEl>
                                      </p:cBhvr>
                                    </p:animEffect>
                                  </p:childTnLst>
                                </p:cTn>
                              </p:par>
                              <p:par>
                                <p:cTn id="17" presetID="48" presetClass="entr" presetSubtype="0" accel="5000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p:cTn id="19" dur="500" fill="hold"/>
                                        <p:tgtEl>
                                          <p:spTgt spid="13"/>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20" dur="500" fill="hold"/>
                                        <p:tgtEl>
                                          <p:spTgt spid="13"/>
                                        </p:tgtEl>
                                        <p:attrNameLst>
                                          <p:attrName>ppt_x</p:attrName>
                                        </p:attrNameLst>
                                      </p:cBhvr>
                                      <p:tavLst>
                                        <p:tav tm="0">
                                          <p:val>
                                            <p:fltVal val="-1"/>
                                          </p:val>
                                        </p:tav>
                                        <p:tav tm="50000">
                                          <p:val>
                                            <p:fltVal val="0.95"/>
                                          </p:val>
                                        </p:tav>
                                        <p:tav tm="100000">
                                          <p:val>
                                            <p:strVal val="#ppt_x"/>
                                          </p:val>
                                        </p:tav>
                                      </p:tavLst>
                                    </p:anim>
                                    <p:anim calcmode="lin" valueType="num">
                                      <p:cBhvr>
                                        <p:cTn id="21" dur="500" fill="hold"/>
                                        <p:tgtEl>
                                          <p:spTgt spid="13"/>
                                        </p:tgtEl>
                                        <p:attrNameLst>
                                          <p:attrName>ppt_y</p:attrName>
                                        </p:attrNameLst>
                                      </p:cBhvr>
                                      <p:tavLst>
                                        <p:tav tm="0">
                                          <p:val>
                                            <p:strVal val="#ppt_y"/>
                                          </p:val>
                                        </p:tav>
                                        <p:tav tm="100000">
                                          <p:val>
                                            <p:strVal val="#ppt_y"/>
                                          </p:val>
                                        </p:tav>
                                      </p:tavLst>
                                    </p:anim>
                                    <p:animEffect transition="in" filter="fade">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5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385" decel="100000"/>
                                        <p:tgtEl>
                                          <p:spTgt spid="11"/>
                                        </p:tgtEl>
                                      </p:cBhvr>
                                    </p:animEffect>
                                    <p:animScale>
                                      <p:cBhvr>
                                        <p:cTn id="28" dur="385" decel="100000"/>
                                        <p:tgtEl>
                                          <p:spTgt spid="11"/>
                                        </p:tgtEl>
                                      </p:cBhvr>
                                      <p:from x="10000" y="10000"/>
                                      <p:to x="200000" y="450000"/>
                                    </p:animScale>
                                    <p:animScale>
                                      <p:cBhvr>
                                        <p:cTn id="29" dur="615" accel="100000" fill="hold">
                                          <p:stCondLst>
                                            <p:cond delay="385"/>
                                          </p:stCondLst>
                                        </p:cTn>
                                        <p:tgtEl>
                                          <p:spTgt spid="11"/>
                                        </p:tgtEl>
                                      </p:cBhvr>
                                      <p:from x="200000" y="450000"/>
                                      <p:to x="100000" y="100000"/>
                                    </p:animScale>
                                    <p:set>
                                      <p:cBhvr>
                                        <p:cTn id="30" dur="385" fill="hold"/>
                                        <p:tgtEl>
                                          <p:spTgt spid="11"/>
                                        </p:tgtEl>
                                        <p:attrNameLst>
                                          <p:attrName>ppt_x</p:attrName>
                                        </p:attrNameLst>
                                      </p:cBhvr>
                                      <p:to>
                                        <p:strVal val="(0.5)"/>
                                      </p:to>
                                    </p:set>
                                    <p:anim from="(0.5)" to="(#ppt_x)" calcmode="lin" valueType="num">
                                      <p:cBhvr>
                                        <p:cTn id="31" dur="615" accel="100000" fill="hold">
                                          <p:stCondLst>
                                            <p:cond delay="385"/>
                                          </p:stCondLst>
                                        </p:cTn>
                                        <p:tgtEl>
                                          <p:spTgt spid="11"/>
                                        </p:tgtEl>
                                        <p:attrNameLst>
                                          <p:attrName>ppt_x</p:attrName>
                                        </p:attrNameLst>
                                      </p:cBhvr>
                                    </p:anim>
                                    <p:set>
                                      <p:cBhvr>
                                        <p:cTn id="32" dur="385" fill="hold"/>
                                        <p:tgtEl>
                                          <p:spTgt spid="11"/>
                                        </p:tgtEl>
                                        <p:attrNameLst>
                                          <p:attrName>ppt_y</p:attrName>
                                        </p:attrNameLst>
                                      </p:cBhvr>
                                      <p:to>
                                        <p:strVal val="(#ppt_y+0.4)"/>
                                      </p:to>
                                    </p:set>
                                    <p:anim from="(#ppt_y+0.4)" to="(#ppt_y)" calcmode="lin" valueType="num">
                                      <p:cBhvr>
                                        <p:cTn id="33" dur="615" accel="100000" fill="hold">
                                          <p:stCondLst>
                                            <p:cond delay="385"/>
                                          </p:stCondLst>
                                        </p:cTn>
                                        <p:tgtEl>
                                          <p:spTgt spid="11"/>
                                        </p:tgtEl>
                                        <p:attrNameLst>
                                          <p:attrName>ppt_y</p:attrName>
                                        </p:attrNameLst>
                                      </p:cBhvr>
                                    </p:anim>
                                  </p:childTnLst>
                                </p:cTn>
                              </p:par>
                              <p:par>
                                <p:cTn id="34" presetID="51" presetClass="entr" presetSubtype="0" fill="hold" nodeType="with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fade">
                                      <p:cBhvr>
                                        <p:cTn id="36" dur="385" decel="100000"/>
                                        <p:tgtEl>
                                          <p:spTgt spid="5"/>
                                        </p:tgtEl>
                                      </p:cBhvr>
                                    </p:animEffect>
                                    <p:animScale>
                                      <p:cBhvr>
                                        <p:cTn id="37" dur="385" decel="100000"/>
                                        <p:tgtEl>
                                          <p:spTgt spid="5"/>
                                        </p:tgtEl>
                                      </p:cBhvr>
                                      <p:from x="10000" y="10000"/>
                                      <p:to x="200000" y="450000"/>
                                    </p:animScale>
                                    <p:animScale>
                                      <p:cBhvr>
                                        <p:cTn id="38" dur="615" accel="100000" fill="hold">
                                          <p:stCondLst>
                                            <p:cond delay="385"/>
                                          </p:stCondLst>
                                        </p:cTn>
                                        <p:tgtEl>
                                          <p:spTgt spid="5"/>
                                        </p:tgtEl>
                                      </p:cBhvr>
                                      <p:from x="200000" y="450000"/>
                                      <p:to x="100000" y="100000"/>
                                    </p:animScale>
                                    <p:set>
                                      <p:cBhvr>
                                        <p:cTn id="39" dur="385" fill="hold"/>
                                        <p:tgtEl>
                                          <p:spTgt spid="5"/>
                                        </p:tgtEl>
                                        <p:attrNameLst>
                                          <p:attrName>ppt_x</p:attrName>
                                        </p:attrNameLst>
                                      </p:cBhvr>
                                      <p:to>
                                        <p:strVal val="(0.5)"/>
                                      </p:to>
                                    </p:set>
                                    <p:anim from="(0.5)" to="(#ppt_x)" calcmode="lin" valueType="num">
                                      <p:cBhvr>
                                        <p:cTn id="40" dur="615" accel="100000" fill="hold">
                                          <p:stCondLst>
                                            <p:cond delay="385"/>
                                          </p:stCondLst>
                                        </p:cTn>
                                        <p:tgtEl>
                                          <p:spTgt spid="5"/>
                                        </p:tgtEl>
                                        <p:attrNameLst>
                                          <p:attrName>ppt_x</p:attrName>
                                        </p:attrNameLst>
                                      </p:cBhvr>
                                    </p:anim>
                                    <p:set>
                                      <p:cBhvr>
                                        <p:cTn id="41" dur="385" fill="hold"/>
                                        <p:tgtEl>
                                          <p:spTgt spid="5"/>
                                        </p:tgtEl>
                                        <p:attrNameLst>
                                          <p:attrName>ppt_y</p:attrName>
                                        </p:attrNameLst>
                                      </p:cBhvr>
                                      <p:to>
                                        <p:strVal val="(#ppt_y+0.4)"/>
                                      </p:to>
                                    </p:set>
                                    <p:anim from="(#ppt_y+0.4)" to="(#ppt_y)" calcmode="lin" valueType="num">
                                      <p:cBhvr>
                                        <p:cTn id="42" dur="615" accel="100000" fill="hold">
                                          <p:stCondLst>
                                            <p:cond delay="385"/>
                                          </p:stCondLst>
                                        </p:cTn>
                                        <p:tgtEl>
                                          <p:spTgt spid="5"/>
                                        </p:tgtEl>
                                        <p:attrNameLst>
                                          <p:attrName>ppt_y</p:attrName>
                                        </p:attrNameLst>
                                      </p:cBhvr>
                                    </p:anim>
                                  </p:childTnLst>
                                  <p:subTnLst>
                                    <p:audio>
                                      <p:cMediaNode>
                                        <p:cTn display="0" masterRel="sameClick">
                                          <p:stCondLst>
                                            <p:cond evt="begin" delay="0">
                                              <p:tn val="34"/>
                                            </p:cond>
                                          </p:stCondLst>
                                          <p:endCondLst>
                                            <p:cond evt="onStopAudio" delay="0">
                                              <p:tgtEl>
                                                <p:sldTgt/>
                                              </p:tgtEl>
                                            </p:cond>
                                          </p:endCondLst>
                                        </p:cTn>
                                        <p:tgtEl>
                                          <p:sndTgt r:embed="rId4" name="SOUND68.WAV"/>
                                        </p:tgtEl>
                                      </p:cMediaNode>
                                    </p:audio>
                                  </p:subTnLst>
                                </p:cTn>
                              </p:par>
                              <p:par>
                                <p:cTn id="43" presetID="51" presetClass="entr" presetSubtype="0" fill="hold" grpId="0" nodeType="with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fade">
                                      <p:cBhvr>
                                        <p:cTn id="45" dur="193" decel="100000"/>
                                        <p:tgtEl>
                                          <p:spTgt spid="12"/>
                                        </p:tgtEl>
                                      </p:cBhvr>
                                    </p:animEffect>
                                    <p:animScale>
                                      <p:cBhvr>
                                        <p:cTn id="46" dur="193" decel="100000"/>
                                        <p:tgtEl>
                                          <p:spTgt spid="12"/>
                                        </p:tgtEl>
                                      </p:cBhvr>
                                      <p:from x="10000" y="10000"/>
                                      <p:to x="200000" y="450000"/>
                                    </p:animScale>
                                    <p:animScale>
                                      <p:cBhvr>
                                        <p:cTn id="47" dur="308" accel="100000" fill="hold">
                                          <p:stCondLst>
                                            <p:cond delay="193"/>
                                          </p:stCondLst>
                                        </p:cTn>
                                        <p:tgtEl>
                                          <p:spTgt spid="12"/>
                                        </p:tgtEl>
                                      </p:cBhvr>
                                      <p:from x="200000" y="450000"/>
                                      <p:to x="100000" y="100000"/>
                                    </p:animScale>
                                    <p:set>
                                      <p:cBhvr>
                                        <p:cTn id="48" dur="193" fill="hold"/>
                                        <p:tgtEl>
                                          <p:spTgt spid="12"/>
                                        </p:tgtEl>
                                        <p:attrNameLst>
                                          <p:attrName>ppt_x</p:attrName>
                                        </p:attrNameLst>
                                      </p:cBhvr>
                                      <p:to>
                                        <p:strVal val="(0.5)"/>
                                      </p:to>
                                    </p:set>
                                    <p:anim from="(0.5)" to="(#ppt_x)" calcmode="lin" valueType="num">
                                      <p:cBhvr>
                                        <p:cTn id="49" dur="308" accel="100000" fill="hold">
                                          <p:stCondLst>
                                            <p:cond delay="193"/>
                                          </p:stCondLst>
                                        </p:cTn>
                                        <p:tgtEl>
                                          <p:spTgt spid="12"/>
                                        </p:tgtEl>
                                        <p:attrNameLst>
                                          <p:attrName>ppt_x</p:attrName>
                                        </p:attrNameLst>
                                      </p:cBhvr>
                                    </p:anim>
                                    <p:set>
                                      <p:cBhvr>
                                        <p:cTn id="50" dur="193" fill="hold"/>
                                        <p:tgtEl>
                                          <p:spTgt spid="12"/>
                                        </p:tgtEl>
                                        <p:attrNameLst>
                                          <p:attrName>ppt_y</p:attrName>
                                        </p:attrNameLst>
                                      </p:cBhvr>
                                      <p:to>
                                        <p:strVal val="(#ppt_y+0.4)"/>
                                      </p:to>
                                    </p:set>
                                    <p:anim from="(#ppt_y+0.4)" to="(#ppt_y)" calcmode="lin" valueType="num">
                                      <p:cBhvr>
                                        <p:cTn id="51" dur="308" accel="100000" fill="hold">
                                          <p:stCondLst>
                                            <p:cond delay="193"/>
                                          </p:stCondLst>
                                        </p:cTn>
                                        <p:tgtEl>
                                          <p:spTgt spid="12"/>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P spid="13" grpId="0"/>
    </p:bld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5058" name="Picture 6" descr="carpeta.png"/>
          <p:cNvPicPr>
            <a:picLocks noChangeAspect="1"/>
          </p:cNvPicPr>
          <p:nvPr/>
        </p:nvPicPr>
        <p:blipFill>
          <a:blip r:embed="rId4"/>
          <a:srcRect/>
          <a:stretch>
            <a:fillRect/>
          </a:stretch>
        </p:blipFill>
        <p:spPr bwMode="auto">
          <a:xfrm>
            <a:off x="0" y="-714375"/>
            <a:ext cx="3251200" cy="3251200"/>
          </a:xfrm>
          <a:prstGeom prst="rect">
            <a:avLst/>
          </a:prstGeom>
          <a:noFill/>
          <a:ln w="9525">
            <a:noFill/>
            <a:miter lim="800000"/>
            <a:headEnd/>
            <a:tailEnd/>
          </a:ln>
        </p:spPr>
      </p:pic>
      <p:pic>
        <p:nvPicPr>
          <p:cNvPr id="8" name="Picture 7" descr="Memopad.wmf"/>
          <p:cNvPicPr>
            <a:picLocks noChangeAspect="1"/>
          </p:cNvPicPr>
          <p:nvPr/>
        </p:nvPicPr>
        <p:blipFill>
          <a:blip r:embed="rId5"/>
          <a:srcRect/>
          <a:stretch>
            <a:fillRect/>
          </a:stretch>
        </p:blipFill>
        <p:spPr bwMode="auto">
          <a:xfrm rot="252995">
            <a:off x="138113" y="2428875"/>
            <a:ext cx="9142412" cy="4098925"/>
          </a:xfrm>
          <a:prstGeom prst="rect">
            <a:avLst/>
          </a:prstGeom>
          <a:noFill/>
          <a:ln w="9525">
            <a:noFill/>
            <a:miter lim="800000"/>
            <a:headEnd/>
            <a:tailEnd/>
          </a:ln>
        </p:spPr>
      </p:pic>
      <p:sp>
        <p:nvSpPr>
          <p:cNvPr id="11" name="Rectangle 10"/>
          <p:cNvSpPr>
            <a:spLocks noChangeArrowheads="1"/>
          </p:cNvSpPr>
          <p:nvPr/>
        </p:nvSpPr>
        <p:spPr bwMode="auto">
          <a:xfrm rot="244709">
            <a:off x="0" y="2459841"/>
            <a:ext cx="8323263" cy="3970318"/>
          </a:xfrm>
          <a:prstGeom prst="rect">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ar-EG" sz="2800" b="1" dirty="0">
                <a:solidFill>
                  <a:srgbClr val="0000CC"/>
                </a:solidFill>
                <a:latin typeface="Tahoma" pitchFamily="34" charset="0"/>
                <a:ea typeface="Tahoma" pitchFamily="34" charset="0"/>
                <a:cs typeface="Tahoma" pitchFamily="34" charset="0"/>
              </a:rPr>
              <a:t>ولاتتوقف وسائل الإعلام عن تقديم المعلومات العلمية عن مختلف الموضوعات التي تهم الناس، ومنها الأنفلونزا، والاكتشافات الطبية الجديدة التي تهدف إلي المحافظة على صحة الإنسان، أو أخبار العلاجات الجديدة للسرطان والإيدز، إلي غير ذلك من الموضوعات والأخبار التي يحرص كثير من الناس على متابعتها، مما يؤكد أن العلم موجود بقوة في حياتنا اليومية، وليس حبيس المختبرات، وقاعات الدرس المتخصصة.</a:t>
            </a:r>
          </a:p>
        </p:txBody>
      </p:sp>
      <p:pic>
        <p:nvPicPr>
          <p:cNvPr id="45061" name="Picture 6" descr="BANNR014.WMF"/>
          <p:cNvPicPr>
            <a:picLocks noChangeAspect="1"/>
          </p:cNvPicPr>
          <p:nvPr/>
        </p:nvPicPr>
        <p:blipFill>
          <a:blip r:embed="rId6"/>
          <a:srcRect/>
          <a:stretch>
            <a:fillRect/>
          </a:stretch>
        </p:blipFill>
        <p:spPr bwMode="auto">
          <a:xfrm>
            <a:off x="3071813" y="428625"/>
            <a:ext cx="5338762" cy="1400175"/>
          </a:xfrm>
          <a:prstGeom prst="rect">
            <a:avLst/>
          </a:prstGeom>
          <a:noFill/>
          <a:ln w="9525">
            <a:noFill/>
            <a:miter lim="800000"/>
            <a:headEnd/>
            <a:tailEnd/>
          </a:ln>
        </p:spPr>
      </p:pic>
      <p:sp>
        <p:nvSpPr>
          <p:cNvPr id="45062" name="Rectangle 1"/>
          <p:cNvSpPr>
            <a:spLocks noChangeArrowheads="1"/>
          </p:cNvSpPr>
          <p:nvPr/>
        </p:nvSpPr>
        <p:spPr bwMode="auto">
          <a:xfrm>
            <a:off x="3571875" y="785813"/>
            <a:ext cx="4126450" cy="480131"/>
          </a:xfrm>
          <a:prstGeom prst="rect">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ar-EG" sz="2800" b="1" dirty="0">
                <a:solidFill>
                  <a:srgbClr val="0000CC"/>
                </a:solidFill>
                <a:latin typeface="Tahoma" pitchFamily="34" charset="0"/>
                <a:ea typeface="Tahoma" pitchFamily="34" charset="0"/>
                <a:cs typeface="Tahoma" pitchFamily="34" charset="0"/>
              </a:rPr>
              <a:t>العلم فى حياتنا اليومية </a:t>
            </a:r>
          </a:p>
        </p:txBody>
      </p:sp>
    </p:spTree>
  </p:cSld>
  <p:clrMapOvr>
    <a:masterClrMapping/>
  </p:clrMapOvr>
  <p:transition>
    <p:strips dir="ru"/>
    <p:sndAc>
      <p:stSnd>
        <p:snd r:embed="rId2" name="newemail.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1"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385" decel="100000"/>
                                        <p:tgtEl>
                                          <p:spTgt spid="8"/>
                                        </p:tgtEl>
                                      </p:cBhvr>
                                    </p:animEffect>
                                    <p:animScale>
                                      <p:cBhvr>
                                        <p:cTn id="8" dur="385" decel="100000"/>
                                        <p:tgtEl>
                                          <p:spTgt spid="8"/>
                                        </p:tgtEl>
                                      </p:cBhvr>
                                      <p:from x="10000" y="10000"/>
                                      <p:to x="200000" y="450000"/>
                                    </p:animScale>
                                    <p:animScale>
                                      <p:cBhvr>
                                        <p:cTn id="9" dur="615" accel="100000" fill="hold">
                                          <p:stCondLst>
                                            <p:cond delay="385"/>
                                          </p:stCondLst>
                                        </p:cTn>
                                        <p:tgtEl>
                                          <p:spTgt spid="8"/>
                                        </p:tgtEl>
                                      </p:cBhvr>
                                      <p:from x="200000" y="450000"/>
                                      <p:to x="100000" y="100000"/>
                                    </p:animScale>
                                    <p:set>
                                      <p:cBhvr>
                                        <p:cTn id="10" dur="385" fill="hold"/>
                                        <p:tgtEl>
                                          <p:spTgt spid="8"/>
                                        </p:tgtEl>
                                        <p:attrNameLst>
                                          <p:attrName>ppt_x</p:attrName>
                                        </p:attrNameLst>
                                      </p:cBhvr>
                                      <p:to>
                                        <p:strVal val="(0.5)"/>
                                      </p:to>
                                    </p:set>
                                    <p:anim from="(0.5)" to="(#ppt_x)" calcmode="lin" valueType="num">
                                      <p:cBhvr>
                                        <p:cTn id="11" dur="615" accel="100000" fill="hold">
                                          <p:stCondLst>
                                            <p:cond delay="385"/>
                                          </p:stCondLst>
                                        </p:cTn>
                                        <p:tgtEl>
                                          <p:spTgt spid="8"/>
                                        </p:tgtEl>
                                        <p:attrNameLst>
                                          <p:attrName>ppt_x</p:attrName>
                                        </p:attrNameLst>
                                      </p:cBhvr>
                                    </p:anim>
                                    <p:set>
                                      <p:cBhvr>
                                        <p:cTn id="12" dur="385" fill="hold"/>
                                        <p:tgtEl>
                                          <p:spTgt spid="8"/>
                                        </p:tgtEl>
                                        <p:attrNameLst>
                                          <p:attrName>ppt_y</p:attrName>
                                        </p:attrNameLst>
                                      </p:cBhvr>
                                      <p:to>
                                        <p:strVal val="(#ppt_y+0.4)"/>
                                      </p:to>
                                    </p:set>
                                    <p:anim from="(#ppt_y+0.4)" to="(#ppt_y)" calcmode="lin" valueType="num">
                                      <p:cBhvr>
                                        <p:cTn id="13" dur="615" accel="100000" fill="hold">
                                          <p:stCondLst>
                                            <p:cond delay="385"/>
                                          </p:stCondLst>
                                        </p:cTn>
                                        <p:tgtEl>
                                          <p:spTgt spid="8"/>
                                        </p:tgtEl>
                                        <p:attrNameLst>
                                          <p:attrName>ppt_y</p:attrName>
                                        </p:attrNameLst>
                                      </p:cBhvr>
                                    </p:anim>
                                  </p:childTnLst>
                                  <p:subTnLst>
                                    <p:audio>
                                      <p:cMediaNode>
                                        <p:cTn display="0" masterRel="sameClick">
                                          <p:stCondLst>
                                            <p:cond evt="begin" delay="0">
                                              <p:tn val="5"/>
                                            </p:cond>
                                          </p:stCondLst>
                                          <p:endCondLst>
                                            <p:cond evt="onStopAudio" delay="0">
                                              <p:tgtEl>
                                                <p:sldTgt/>
                                              </p:tgtEl>
                                            </p:cond>
                                          </p:endCondLst>
                                        </p:cTn>
                                        <p:tgtEl>
                                          <p:sndTgt r:embed="rId3" name="SOUND68.WAV"/>
                                        </p:tgtEl>
                                      </p:cMediaNode>
                                    </p:audio>
                                  </p:subTnLst>
                                </p:cTn>
                              </p:par>
                              <p:par>
                                <p:cTn id="14" presetID="51" presetClass="entr" presetSubtype="0"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385" decel="100000"/>
                                        <p:tgtEl>
                                          <p:spTgt spid="11"/>
                                        </p:tgtEl>
                                      </p:cBhvr>
                                    </p:animEffect>
                                    <p:animScale>
                                      <p:cBhvr>
                                        <p:cTn id="17" dur="385" decel="100000"/>
                                        <p:tgtEl>
                                          <p:spTgt spid="11"/>
                                        </p:tgtEl>
                                      </p:cBhvr>
                                      <p:from x="10000" y="10000"/>
                                      <p:to x="200000" y="450000"/>
                                    </p:animScale>
                                    <p:animScale>
                                      <p:cBhvr>
                                        <p:cTn id="18" dur="615" accel="100000" fill="hold">
                                          <p:stCondLst>
                                            <p:cond delay="385"/>
                                          </p:stCondLst>
                                        </p:cTn>
                                        <p:tgtEl>
                                          <p:spTgt spid="11"/>
                                        </p:tgtEl>
                                      </p:cBhvr>
                                      <p:from x="200000" y="450000"/>
                                      <p:to x="100000" y="100000"/>
                                    </p:animScale>
                                    <p:set>
                                      <p:cBhvr>
                                        <p:cTn id="19" dur="385" fill="hold"/>
                                        <p:tgtEl>
                                          <p:spTgt spid="11"/>
                                        </p:tgtEl>
                                        <p:attrNameLst>
                                          <p:attrName>ppt_x</p:attrName>
                                        </p:attrNameLst>
                                      </p:cBhvr>
                                      <p:to>
                                        <p:strVal val="(0.5)"/>
                                      </p:to>
                                    </p:set>
                                    <p:anim from="(0.5)" to="(#ppt_x)" calcmode="lin" valueType="num">
                                      <p:cBhvr>
                                        <p:cTn id="20" dur="615" accel="100000" fill="hold">
                                          <p:stCondLst>
                                            <p:cond delay="385"/>
                                          </p:stCondLst>
                                        </p:cTn>
                                        <p:tgtEl>
                                          <p:spTgt spid="11"/>
                                        </p:tgtEl>
                                        <p:attrNameLst>
                                          <p:attrName>ppt_x</p:attrName>
                                        </p:attrNameLst>
                                      </p:cBhvr>
                                    </p:anim>
                                    <p:set>
                                      <p:cBhvr>
                                        <p:cTn id="21" dur="385" fill="hold"/>
                                        <p:tgtEl>
                                          <p:spTgt spid="11"/>
                                        </p:tgtEl>
                                        <p:attrNameLst>
                                          <p:attrName>ppt_y</p:attrName>
                                        </p:attrNameLst>
                                      </p:cBhvr>
                                      <p:to>
                                        <p:strVal val="(#ppt_y+0.4)"/>
                                      </p:to>
                                    </p:set>
                                    <p:anim from="(#ppt_y+0.4)" to="(#ppt_y)" calcmode="lin" valueType="num">
                                      <p:cBhvr>
                                        <p:cTn id="22" dur="615" accel="100000" fill="hold">
                                          <p:stCondLst>
                                            <p:cond delay="385"/>
                                          </p:stCondLst>
                                        </p:cTn>
                                        <p:tgtEl>
                                          <p:spTgt spid="11"/>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Pentagon 1"/>
          <p:cNvSpPr>
            <a:spLocks noChangeArrowheads="1"/>
          </p:cNvSpPr>
          <p:nvPr/>
        </p:nvSpPr>
        <p:spPr bwMode="auto">
          <a:xfrm rot="473774">
            <a:off x="31750" y="970403"/>
            <a:ext cx="6764338" cy="480131"/>
          </a:xfrm>
          <a:prstGeom prst="homePlate">
            <a:avLst>
              <a:gd name="adj" fmla="val 50008"/>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ar-EG" sz="2800" b="1" dirty="0">
                <a:solidFill>
                  <a:srgbClr val="0000CC"/>
                </a:solidFill>
                <a:latin typeface="Tahoma" pitchFamily="34" charset="0"/>
                <a:ea typeface="Tahoma" pitchFamily="34" charset="0"/>
                <a:cs typeface="Tahoma" pitchFamily="34" charset="0"/>
              </a:rPr>
              <a:t>مختبر تحليل البيانات 1-1 </a:t>
            </a:r>
          </a:p>
        </p:txBody>
      </p:sp>
      <p:sp>
        <p:nvSpPr>
          <p:cNvPr id="56322" name="Rectangle 2"/>
          <p:cNvSpPr>
            <a:spLocks noChangeArrowheads="1"/>
          </p:cNvSpPr>
          <p:nvPr/>
        </p:nvSpPr>
        <p:spPr bwMode="auto">
          <a:xfrm>
            <a:off x="2571750" y="3000375"/>
            <a:ext cx="3972561" cy="1304806"/>
          </a:xfrm>
          <a:prstGeom prst="snip2SameRect">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ar-EG" sz="4000" b="1" dirty="0">
                <a:solidFill>
                  <a:srgbClr val="0000CC"/>
                </a:solidFill>
                <a:latin typeface="Tahoma" pitchFamily="34" charset="0"/>
                <a:ea typeface="Tahoma" pitchFamily="34" charset="0"/>
                <a:cs typeface="Tahoma" pitchFamily="34" charset="0"/>
              </a:rPr>
              <a:t>بناء على بيانات حقيقية</a:t>
            </a:r>
          </a:p>
        </p:txBody>
      </p:sp>
    </p:spTree>
  </p:cSld>
  <p:clrMapOvr>
    <a:masterClrMapping/>
  </p:clrMapOvr>
  <p:transition>
    <p:strips dir="ru"/>
    <p:sndAc>
      <p:stSnd>
        <p:snd r:embed="rId2" name="newemail.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from="(-#ppt_w/2)" to="(#ppt_x)" calcmode="lin" valueType="num">
                                      <p:cBhvr>
                                        <p:cTn id="7" dur="300" fill="hold">
                                          <p:stCondLst>
                                            <p:cond delay="0"/>
                                          </p:stCondLst>
                                        </p:cTn>
                                        <p:tgtEl>
                                          <p:spTgt spid="2"/>
                                        </p:tgtEl>
                                        <p:attrNameLst>
                                          <p:attrName>ppt_x</p:attrName>
                                        </p:attrNameLst>
                                      </p:cBhvr>
                                    </p:anim>
                                    <p:anim from="0" to="-1.0" calcmode="lin" valueType="num">
                                      <p:cBhvr>
                                        <p:cTn id="8" dur="100" decel="50000" autoRev="1" fill="hold">
                                          <p:stCondLst>
                                            <p:cond delay="300"/>
                                          </p:stCondLst>
                                        </p:cTn>
                                        <p:tgtEl>
                                          <p:spTgt spid="2"/>
                                        </p:tgtEl>
                                        <p:attrNameLst>
                                          <p:attrName>xshear</p:attrName>
                                        </p:attrNameLst>
                                      </p:cBhvr>
                                    </p:anim>
                                    <p:animScale>
                                      <p:cBhvr>
                                        <p:cTn id="9" dur="100" decel="100000" autoRev="1" fill="hold">
                                          <p:stCondLst>
                                            <p:cond delay="300"/>
                                          </p:stCondLst>
                                        </p:cTn>
                                        <p:tgtEl>
                                          <p:spTgt spid="2"/>
                                        </p:tgtEl>
                                      </p:cBhvr>
                                      <p:from x="100000" y="100000"/>
                                      <p:to x="80000" y="100000"/>
                                    </p:animScale>
                                    <p:anim by="(#ppt_h/3+#ppt_w*0.1)" calcmode="lin" valueType="num">
                                      <p:cBhvr additive="sum">
                                        <p:cTn id="10" dur="100" decel="100000" autoRev="1" fill="hold">
                                          <p:stCondLst>
                                            <p:cond delay="300"/>
                                          </p:stCondLst>
                                        </p:cTn>
                                        <p:tgtEl>
                                          <p:spTgt spid="2"/>
                                        </p:tgtEl>
                                        <p:attrNameLst>
                                          <p:attrName>ppt_x</p:attrName>
                                        </p:attrNameLst>
                                      </p:cBhvr>
                                    </p:anim>
                                  </p:childTnLst>
                                  <p:subTnLst>
                                    <p:audio>
                                      <p:cMediaNode>
                                        <p:cTn display="0" masterRel="sameClick">
                                          <p:stCondLst>
                                            <p:cond evt="begin" delay="0">
                                              <p:tn val="5"/>
                                            </p:cond>
                                          </p:stCondLst>
                                          <p:endCondLst>
                                            <p:cond evt="onStopAudio" delay="0">
                                              <p:tgtEl>
                                                <p:sldTgt/>
                                              </p:tgtEl>
                                            </p:cond>
                                          </p:endCondLst>
                                        </p:cTn>
                                        <p:tgtEl>
                                          <p:sndTgt r:embed="rId3" name="SlideDown.wav"/>
                                        </p:tgtEl>
                                      </p:cMediaNode>
                                    </p:audio>
                                  </p:subTnLst>
                                </p:cTn>
                              </p:par>
                              <p:par>
                                <p:cTn id="11" presetID="23" presetClass="entr" presetSubtype="16" fill="hold" grpId="0" nodeType="withEffect">
                                  <p:stCondLst>
                                    <p:cond delay="0"/>
                                  </p:stCondLst>
                                  <p:childTnLst>
                                    <p:set>
                                      <p:cBhvr>
                                        <p:cTn id="12" dur="1" fill="hold">
                                          <p:stCondLst>
                                            <p:cond delay="0"/>
                                          </p:stCondLst>
                                        </p:cTn>
                                        <p:tgtEl>
                                          <p:spTgt spid="56322"/>
                                        </p:tgtEl>
                                        <p:attrNameLst>
                                          <p:attrName>style.visibility</p:attrName>
                                        </p:attrNameLst>
                                      </p:cBhvr>
                                      <p:to>
                                        <p:strVal val="visible"/>
                                      </p:to>
                                    </p:set>
                                    <p:anim calcmode="lin" valueType="num">
                                      <p:cBhvr>
                                        <p:cTn id="13" dur="500" fill="hold"/>
                                        <p:tgtEl>
                                          <p:spTgt spid="56322"/>
                                        </p:tgtEl>
                                        <p:attrNameLst>
                                          <p:attrName>ppt_w</p:attrName>
                                        </p:attrNameLst>
                                      </p:cBhvr>
                                      <p:tavLst>
                                        <p:tav tm="0">
                                          <p:val>
                                            <p:fltVal val="0"/>
                                          </p:val>
                                        </p:tav>
                                        <p:tav tm="100000">
                                          <p:val>
                                            <p:strVal val="#ppt_w"/>
                                          </p:val>
                                        </p:tav>
                                      </p:tavLst>
                                    </p:anim>
                                    <p:anim calcmode="lin" valueType="num">
                                      <p:cBhvr>
                                        <p:cTn id="14" dur="500" fill="hold"/>
                                        <p:tgtEl>
                                          <p:spTgt spid="5632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6322" grpId="0"/>
    </p:bld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106" name="Pentagon 1"/>
          <p:cNvSpPr>
            <a:spLocks noChangeArrowheads="1"/>
          </p:cNvSpPr>
          <p:nvPr/>
        </p:nvSpPr>
        <p:spPr bwMode="auto">
          <a:xfrm rot="473774">
            <a:off x="31750" y="970403"/>
            <a:ext cx="6764338" cy="480131"/>
          </a:xfrm>
          <a:prstGeom prst="homePlate">
            <a:avLst>
              <a:gd name="adj" fmla="val 50008"/>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ar-EG" sz="2800" b="1" dirty="0">
                <a:solidFill>
                  <a:srgbClr val="0000CC"/>
                </a:solidFill>
                <a:latin typeface="Tahoma" pitchFamily="34" charset="0"/>
                <a:ea typeface="Tahoma" pitchFamily="34" charset="0"/>
                <a:cs typeface="Tahoma" pitchFamily="34" charset="0"/>
              </a:rPr>
              <a:t>مختبر تحليل البيانات 1-1 </a:t>
            </a:r>
          </a:p>
        </p:txBody>
      </p:sp>
      <p:sp>
        <p:nvSpPr>
          <p:cNvPr id="4" name="Flowchart: Terminator 3"/>
          <p:cNvSpPr>
            <a:spLocks noChangeArrowheads="1"/>
          </p:cNvSpPr>
          <p:nvPr/>
        </p:nvSpPr>
        <p:spPr bwMode="auto">
          <a:xfrm>
            <a:off x="4000500" y="2143125"/>
            <a:ext cx="5143500" cy="675156"/>
          </a:xfrm>
          <a:prstGeom prst="flowChartTerminator">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ar-EG" sz="2800" b="1" dirty="0">
                <a:solidFill>
                  <a:srgbClr val="0000CC"/>
                </a:solidFill>
                <a:latin typeface="Tahoma" pitchFamily="34" charset="0"/>
                <a:ea typeface="Tahoma" pitchFamily="34" charset="0"/>
                <a:cs typeface="Tahoma" pitchFamily="34" charset="0"/>
              </a:rPr>
              <a:t>مراجعة العلماء الآخرين </a:t>
            </a:r>
          </a:p>
        </p:txBody>
      </p:sp>
      <p:sp>
        <p:nvSpPr>
          <p:cNvPr id="55299" name="Rectangle 3"/>
          <p:cNvSpPr>
            <a:spLocks noChangeArrowheads="1"/>
          </p:cNvSpPr>
          <p:nvPr/>
        </p:nvSpPr>
        <p:spPr bwMode="auto">
          <a:xfrm rot="21312759">
            <a:off x="192827" y="3496708"/>
            <a:ext cx="8429625" cy="867930"/>
          </a:xfrm>
          <a:prstGeom prst="rect">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ar-EG" sz="2800" b="1" dirty="0">
                <a:solidFill>
                  <a:srgbClr val="0000CC"/>
                </a:solidFill>
                <a:latin typeface="Tahoma" pitchFamily="34" charset="0"/>
                <a:ea typeface="Tahoma" pitchFamily="34" charset="0"/>
                <a:cs typeface="Tahoma" pitchFamily="34" charset="0"/>
              </a:rPr>
              <a:t>هل يمكن توقع درجه الحرارة بحساب عدد أصوات صرصور الليل؟</a:t>
            </a:r>
          </a:p>
        </p:txBody>
      </p:sp>
    </p:spTree>
  </p:cSld>
  <p:clrMapOvr>
    <a:masterClrMapping/>
  </p:clrMapOvr>
  <p:transition>
    <p:strips dir="ru"/>
    <p:sndAc>
      <p:stSnd>
        <p:snd r:embed="rId2" name="newemail.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145">
                                          <p:stCondLst>
                                            <p:cond delay="0"/>
                                          </p:stCondLst>
                                        </p:cTn>
                                        <p:tgtEl>
                                          <p:spTgt spid="4"/>
                                        </p:tgtEl>
                                      </p:cBhvr>
                                    </p:animEffect>
                                    <p:anim calcmode="lin" valueType="num">
                                      <p:cBhvr>
                                        <p:cTn id="8" dur="456"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166"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166" tmFilter="0, 0; 0.125,0.2665; 0.25,0.4; 0.375,0.465; 0.5,0.5;  0.625,0.535; 0.75,0.6; 0.875,0.7335; 1,1">
                                          <p:stCondLst>
                                            <p:cond delay="166"/>
                                          </p:stCondLst>
                                        </p:cTn>
                                        <p:tgtEl>
                                          <p:spTgt spid="4"/>
                                        </p:tgtEl>
                                        <p:attrNameLst>
                                          <p:attrName>ppt_y</p:attrName>
                                        </p:attrNameLst>
                                      </p:cBhvr>
                                      <p:tavLst>
                                        <p:tav tm="0" fmla="#ppt_y-sin(pi*$)/9">
                                          <p:val>
                                            <p:fltVal val="0"/>
                                          </p:val>
                                        </p:tav>
                                        <p:tav tm="100000">
                                          <p:val>
                                            <p:fltVal val="1"/>
                                          </p:val>
                                        </p:tav>
                                      </p:tavLst>
                                    </p:anim>
                                    <p:anim calcmode="lin" valueType="num">
                                      <p:cBhvr>
                                        <p:cTn id="11" dur="83" tmFilter="0, 0; 0.125,0.2665; 0.25,0.4; 0.375,0.465; 0.5,0.5;  0.625,0.535; 0.75,0.6; 0.875,0.7335; 1,1">
                                          <p:stCondLst>
                                            <p:cond delay="331"/>
                                          </p:stCondLst>
                                        </p:cTn>
                                        <p:tgtEl>
                                          <p:spTgt spid="4"/>
                                        </p:tgtEl>
                                        <p:attrNameLst>
                                          <p:attrName>ppt_y</p:attrName>
                                        </p:attrNameLst>
                                      </p:cBhvr>
                                      <p:tavLst>
                                        <p:tav tm="0" fmla="#ppt_y-sin(pi*$)/27">
                                          <p:val>
                                            <p:fltVal val="0"/>
                                          </p:val>
                                        </p:tav>
                                        <p:tav tm="100000">
                                          <p:val>
                                            <p:fltVal val="1"/>
                                          </p:val>
                                        </p:tav>
                                      </p:tavLst>
                                    </p:anim>
                                    <p:anim calcmode="lin" valueType="num">
                                      <p:cBhvr>
                                        <p:cTn id="12" dur="41" tmFilter="0, 0; 0.125,0.2665; 0.25,0.4; 0.375,0.465; 0.5,0.5;  0.625,0.535; 0.75,0.6; 0.875,0.7335; 1,1">
                                          <p:stCondLst>
                                            <p:cond delay="414"/>
                                          </p:stCondLst>
                                        </p:cTn>
                                        <p:tgtEl>
                                          <p:spTgt spid="4"/>
                                        </p:tgtEl>
                                        <p:attrNameLst>
                                          <p:attrName>ppt_y</p:attrName>
                                        </p:attrNameLst>
                                      </p:cBhvr>
                                      <p:tavLst>
                                        <p:tav tm="0" fmla="#ppt_y-sin(pi*$)/81">
                                          <p:val>
                                            <p:fltVal val="0"/>
                                          </p:val>
                                        </p:tav>
                                        <p:tav tm="100000">
                                          <p:val>
                                            <p:fltVal val="1"/>
                                          </p:val>
                                        </p:tav>
                                      </p:tavLst>
                                    </p:anim>
                                    <p:animScale>
                                      <p:cBhvr>
                                        <p:cTn id="13" dur="7">
                                          <p:stCondLst>
                                            <p:cond delay="163"/>
                                          </p:stCondLst>
                                        </p:cTn>
                                        <p:tgtEl>
                                          <p:spTgt spid="4"/>
                                        </p:tgtEl>
                                      </p:cBhvr>
                                      <p:to x="100000" y="60000"/>
                                    </p:animScale>
                                    <p:animScale>
                                      <p:cBhvr>
                                        <p:cTn id="14" dur="42" decel="50000">
                                          <p:stCondLst>
                                            <p:cond delay="169"/>
                                          </p:stCondLst>
                                        </p:cTn>
                                        <p:tgtEl>
                                          <p:spTgt spid="4"/>
                                        </p:tgtEl>
                                      </p:cBhvr>
                                      <p:to x="100000" y="100000"/>
                                    </p:animScale>
                                    <p:animScale>
                                      <p:cBhvr>
                                        <p:cTn id="15" dur="7">
                                          <p:stCondLst>
                                            <p:cond delay="328"/>
                                          </p:stCondLst>
                                        </p:cTn>
                                        <p:tgtEl>
                                          <p:spTgt spid="4"/>
                                        </p:tgtEl>
                                      </p:cBhvr>
                                      <p:to x="100000" y="80000"/>
                                    </p:animScale>
                                    <p:animScale>
                                      <p:cBhvr>
                                        <p:cTn id="16" dur="42" decel="50000">
                                          <p:stCondLst>
                                            <p:cond delay="335"/>
                                          </p:stCondLst>
                                        </p:cTn>
                                        <p:tgtEl>
                                          <p:spTgt spid="4"/>
                                        </p:tgtEl>
                                      </p:cBhvr>
                                      <p:to x="100000" y="100000"/>
                                    </p:animScale>
                                    <p:animScale>
                                      <p:cBhvr>
                                        <p:cTn id="17" dur="7">
                                          <p:stCondLst>
                                            <p:cond delay="411"/>
                                          </p:stCondLst>
                                        </p:cTn>
                                        <p:tgtEl>
                                          <p:spTgt spid="4"/>
                                        </p:tgtEl>
                                      </p:cBhvr>
                                      <p:to x="100000" y="90000"/>
                                    </p:animScale>
                                    <p:animScale>
                                      <p:cBhvr>
                                        <p:cTn id="18" dur="42" decel="50000">
                                          <p:stCondLst>
                                            <p:cond delay="417"/>
                                          </p:stCondLst>
                                        </p:cTn>
                                        <p:tgtEl>
                                          <p:spTgt spid="4"/>
                                        </p:tgtEl>
                                      </p:cBhvr>
                                      <p:to x="100000" y="100000"/>
                                    </p:animScale>
                                    <p:animScale>
                                      <p:cBhvr>
                                        <p:cTn id="19" dur="7">
                                          <p:stCondLst>
                                            <p:cond delay="452"/>
                                          </p:stCondLst>
                                        </p:cTn>
                                        <p:tgtEl>
                                          <p:spTgt spid="4"/>
                                        </p:tgtEl>
                                      </p:cBhvr>
                                      <p:to x="100000" y="95000"/>
                                    </p:animScale>
                                    <p:animScale>
                                      <p:cBhvr>
                                        <p:cTn id="20" dur="42" decel="50000">
                                          <p:stCondLst>
                                            <p:cond delay="459"/>
                                          </p:stCondLst>
                                        </p:cTn>
                                        <p:tgtEl>
                                          <p:spTgt spid="4"/>
                                        </p:tgtEl>
                                      </p:cBhvr>
                                      <p:to x="100000" y="100000"/>
                                    </p:animScale>
                                  </p:childTnLst>
                                  <p:subTnLst>
                                    <p:audio>
                                      <p:cMediaNode>
                                        <p:cTn display="0" masterRel="sameClick">
                                          <p:stCondLst>
                                            <p:cond evt="begin" delay="0">
                                              <p:tn val="5"/>
                                            </p:cond>
                                          </p:stCondLst>
                                          <p:endCondLst>
                                            <p:cond evt="onStopAudio" delay="0">
                                              <p:tgtEl>
                                                <p:sldTgt/>
                                              </p:tgtEl>
                                            </p:cond>
                                          </p:endCondLst>
                                        </p:cTn>
                                        <p:tgtEl>
                                          <p:sndTgt r:embed="rId3" name="BoinkHi.wav"/>
                                        </p:tgtEl>
                                      </p:cMediaNode>
                                    </p:audio>
                                  </p:subTnLst>
                                </p:cTn>
                              </p:par>
                              <p:par>
                                <p:cTn id="21" presetID="49" presetClass="entr" presetSubtype="0" decel="100000" fill="hold" grpId="0" nodeType="withEffect">
                                  <p:stCondLst>
                                    <p:cond delay="0"/>
                                  </p:stCondLst>
                                  <p:childTnLst>
                                    <p:set>
                                      <p:cBhvr>
                                        <p:cTn id="22" dur="1" fill="hold">
                                          <p:stCondLst>
                                            <p:cond delay="0"/>
                                          </p:stCondLst>
                                        </p:cTn>
                                        <p:tgtEl>
                                          <p:spTgt spid="55299"/>
                                        </p:tgtEl>
                                        <p:attrNameLst>
                                          <p:attrName>style.visibility</p:attrName>
                                        </p:attrNameLst>
                                      </p:cBhvr>
                                      <p:to>
                                        <p:strVal val="visible"/>
                                      </p:to>
                                    </p:set>
                                    <p:anim calcmode="lin" valueType="num">
                                      <p:cBhvr>
                                        <p:cTn id="23" dur="500" fill="hold"/>
                                        <p:tgtEl>
                                          <p:spTgt spid="55299"/>
                                        </p:tgtEl>
                                        <p:attrNameLst>
                                          <p:attrName>ppt_w</p:attrName>
                                        </p:attrNameLst>
                                      </p:cBhvr>
                                      <p:tavLst>
                                        <p:tav tm="0">
                                          <p:val>
                                            <p:fltVal val="0"/>
                                          </p:val>
                                        </p:tav>
                                        <p:tav tm="100000">
                                          <p:val>
                                            <p:strVal val="#ppt_w"/>
                                          </p:val>
                                        </p:tav>
                                      </p:tavLst>
                                    </p:anim>
                                    <p:anim calcmode="lin" valueType="num">
                                      <p:cBhvr>
                                        <p:cTn id="24" dur="500" fill="hold"/>
                                        <p:tgtEl>
                                          <p:spTgt spid="55299"/>
                                        </p:tgtEl>
                                        <p:attrNameLst>
                                          <p:attrName>ppt_h</p:attrName>
                                        </p:attrNameLst>
                                      </p:cBhvr>
                                      <p:tavLst>
                                        <p:tav tm="0">
                                          <p:val>
                                            <p:fltVal val="0"/>
                                          </p:val>
                                        </p:tav>
                                        <p:tav tm="100000">
                                          <p:val>
                                            <p:strVal val="#ppt_h"/>
                                          </p:val>
                                        </p:tav>
                                      </p:tavLst>
                                    </p:anim>
                                    <p:anim calcmode="lin" valueType="num">
                                      <p:cBhvr>
                                        <p:cTn id="25" dur="500" fill="hold"/>
                                        <p:tgtEl>
                                          <p:spTgt spid="55299"/>
                                        </p:tgtEl>
                                        <p:attrNameLst>
                                          <p:attrName>style.rotation</p:attrName>
                                        </p:attrNameLst>
                                      </p:cBhvr>
                                      <p:tavLst>
                                        <p:tav tm="0">
                                          <p:val>
                                            <p:fltVal val="360"/>
                                          </p:val>
                                        </p:tav>
                                        <p:tav tm="100000">
                                          <p:val>
                                            <p:fltVal val="0"/>
                                          </p:val>
                                        </p:tav>
                                      </p:tavLst>
                                    </p:anim>
                                    <p:animEffect transition="in" filter="fade">
                                      <p:cBhvr>
                                        <p:cTn id="26" dur="500"/>
                                        <p:tgtEl>
                                          <p:spTgt spid="552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5299" grpId="0"/>
    </p:bldLst>
  </p:timing>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8130" name="Pentagon 1"/>
          <p:cNvSpPr>
            <a:spLocks noChangeArrowheads="1"/>
          </p:cNvSpPr>
          <p:nvPr/>
        </p:nvSpPr>
        <p:spPr bwMode="auto">
          <a:xfrm rot="473774">
            <a:off x="31750" y="970403"/>
            <a:ext cx="6764338" cy="480131"/>
          </a:xfrm>
          <a:prstGeom prst="homePlate">
            <a:avLst>
              <a:gd name="adj" fmla="val 50008"/>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ar-EG" sz="2800" b="1" dirty="0">
                <a:solidFill>
                  <a:srgbClr val="0000CC"/>
                </a:solidFill>
                <a:latin typeface="Tahoma" pitchFamily="34" charset="0"/>
                <a:ea typeface="Tahoma" pitchFamily="34" charset="0"/>
                <a:cs typeface="Tahoma" pitchFamily="34" charset="0"/>
              </a:rPr>
              <a:t>مختبر تحليل البيانات 1-1 </a:t>
            </a:r>
          </a:p>
        </p:txBody>
      </p:sp>
      <p:sp>
        <p:nvSpPr>
          <p:cNvPr id="48131" name="Flowchart: Terminator 2"/>
          <p:cNvSpPr>
            <a:spLocks noChangeArrowheads="1"/>
          </p:cNvSpPr>
          <p:nvPr/>
        </p:nvSpPr>
        <p:spPr bwMode="auto">
          <a:xfrm>
            <a:off x="4000500" y="2143125"/>
            <a:ext cx="5143500" cy="675156"/>
          </a:xfrm>
          <a:prstGeom prst="flowChartTerminator">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ar-EG" sz="2800" b="1" dirty="0">
                <a:solidFill>
                  <a:srgbClr val="0000CC"/>
                </a:solidFill>
                <a:latin typeface="Tahoma" pitchFamily="34" charset="0"/>
                <a:ea typeface="Tahoma" pitchFamily="34" charset="0"/>
                <a:cs typeface="Tahoma" pitchFamily="34" charset="0"/>
              </a:rPr>
              <a:t>مراجعة العلماء الآخرين </a:t>
            </a:r>
          </a:p>
        </p:txBody>
      </p:sp>
      <p:sp>
        <p:nvSpPr>
          <p:cNvPr id="54273" name="Rectangle 1"/>
          <p:cNvSpPr>
            <a:spLocks noChangeArrowheads="1"/>
          </p:cNvSpPr>
          <p:nvPr/>
        </p:nvSpPr>
        <p:spPr bwMode="auto">
          <a:xfrm rot="21332692">
            <a:off x="945988" y="3384170"/>
            <a:ext cx="8126413" cy="2159566"/>
          </a:xfrm>
          <a:prstGeom prst="rect">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ar-EG" sz="2800" b="1" dirty="0">
                <a:solidFill>
                  <a:srgbClr val="0000CC"/>
                </a:solidFill>
                <a:latin typeface="Tahoma" pitchFamily="34" charset="0"/>
                <a:ea typeface="Tahoma" pitchFamily="34" charset="0"/>
                <a:cs typeface="Tahoma" pitchFamily="34" charset="0"/>
              </a:rPr>
              <a:t>يّدعي بعض المهتمين بالطبيعة أنه يمكن تقدير درجة الحرارة (بالفهرنهايت) بعَدِّ اصوات صرصور الليل فى 15 ثانية، ثم إضافة الرقم 40 إليها. فهل هناك</a:t>
            </a:r>
          </a:p>
          <a:p>
            <a:pPr marL="342900" indent="-342900" algn="ctr" eaLnBrk="0" fontAlgn="auto" hangingPunct="0">
              <a:lnSpc>
                <a:spcPct val="90000"/>
              </a:lnSpc>
              <a:spcBef>
                <a:spcPts val="0"/>
              </a:spcBef>
              <a:spcAft>
                <a:spcPts val="1000"/>
              </a:spcAft>
              <a:tabLst>
                <a:tab pos="685800" algn="l"/>
              </a:tabLst>
              <a:defRPr/>
            </a:pPr>
            <a:r>
              <a:rPr lang="ar-EG" sz="2800" b="1" dirty="0">
                <a:solidFill>
                  <a:srgbClr val="0000CC"/>
                </a:solidFill>
                <a:latin typeface="Tahoma" pitchFamily="34" charset="0"/>
                <a:ea typeface="Tahoma" pitchFamily="34" charset="0"/>
                <a:cs typeface="Tahoma" pitchFamily="34" charset="0"/>
              </a:rPr>
              <a:t>دليل علمي يدعم هذا الادّعاء؟</a:t>
            </a:r>
          </a:p>
        </p:txBody>
      </p:sp>
    </p:spTree>
  </p:cSld>
  <p:clrMapOvr>
    <a:masterClrMapping/>
  </p:clrMapOvr>
  <p:transition>
    <p:strips dir="ru"/>
    <p:sndAc>
      <p:stSnd>
        <p:snd r:embed="rId2" name="newemail.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54273"/>
                                        </p:tgtEl>
                                        <p:attrNameLst>
                                          <p:attrName>style.visibility</p:attrName>
                                        </p:attrNameLst>
                                      </p:cBhvr>
                                      <p:to>
                                        <p:strVal val="visible"/>
                                      </p:to>
                                    </p:set>
                                    <p:anim calcmode="lin" valueType="num">
                                      <p:cBhvr>
                                        <p:cTn id="7" dur="500" fill="hold"/>
                                        <p:tgtEl>
                                          <p:spTgt spid="54273"/>
                                        </p:tgtEl>
                                        <p:attrNameLst>
                                          <p:attrName>ppt_w</p:attrName>
                                        </p:attrNameLst>
                                      </p:cBhvr>
                                      <p:tavLst>
                                        <p:tav tm="0">
                                          <p:val>
                                            <p:fltVal val="0"/>
                                          </p:val>
                                        </p:tav>
                                        <p:tav tm="100000">
                                          <p:val>
                                            <p:strVal val="#ppt_w"/>
                                          </p:val>
                                        </p:tav>
                                      </p:tavLst>
                                    </p:anim>
                                    <p:anim calcmode="lin" valueType="num">
                                      <p:cBhvr>
                                        <p:cTn id="8" dur="500" fill="hold"/>
                                        <p:tgtEl>
                                          <p:spTgt spid="54273"/>
                                        </p:tgtEl>
                                        <p:attrNameLst>
                                          <p:attrName>ppt_h</p:attrName>
                                        </p:attrNameLst>
                                      </p:cBhvr>
                                      <p:tavLst>
                                        <p:tav tm="0">
                                          <p:val>
                                            <p:fltVal val="0"/>
                                          </p:val>
                                        </p:tav>
                                        <p:tav tm="100000">
                                          <p:val>
                                            <p:strVal val="#ppt_h"/>
                                          </p:val>
                                        </p:tav>
                                      </p:tavLst>
                                    </p:anim>
                                    <p:anim calcmode="lin" valueType="num">
                                      <p:cBhvr>
                                        <p:cTn id="9" dur="500" fill="hold"/>
                                        <p:tgtEl>
                                          <p:spTgt spid="54273"/>
                                        </p:tgtEl>
                                        <p:attrNameLst>
                                          <p:attrName>style.rotation</p:attrName>
                                        </p:attrNameLst>
                                      </p:cBhvr>
                                      <p:tavLst>
                                        <p:tav tm="0">
                                          <p:val>
                                            <p:fltVal val="360"/>
                                          </p:val>
                                        </p:tav>
                                        <p:tav tm="100000">
                                          <p:val>
                                            <p:fltVal val="0"/>
                                          </p:val>
                                        </p:tav>
                                      </p:tavLst>
                                    </p:anim>
                                    <p:animEffect transition="in" filter="fade">
                                      <p:cBhvr>
                                        <p:cTn id="10" dur="500"/>
                                        <p:tgtEl>
                                          <p:spTgt spid="542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3" grpId="0"/>
    </p:bldLst>
  </p:timing>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571472" y="571480"/>
          <a:ext cx="8286806" cy="5760720"/>
        </p:xfrm>
        <a:graphic>
          <a:graphicData uri="http://schemas.openxmlformats.org/drawingml/2006/table">
            <a:tbl>
              <a:tblPr rtl="1">
                <a:tableStyleId>{284E427A-3D55-4303-BF80-6455036E1DE7}</a:tableStyleId>
              </a:tblPr>
              <a:tblGrid>
                <a:gridCol w="4143403"/>
                <a:gridCol w="4143403"/>
              </a:tblGrid>
              <a:tr h="598905">
                <a:tc>
                  <a:txBody>
                    <a:bodyPr/>
                    <a:lstStyle/>
                    <a:p>
                      <a:pPr algn="ctr" rtl="1">
                        <a:lnSpc>
                          <a:spcPct val="150000"/>
                        </a:lnSpc>
                        <a:spcAft>
                          <a:spcPts val="0"/>
                        </a:spcAft>
                      </a:pPr>
                      <a:endParaRPr lang="en-US" sz="2800" b="1" dirty="0">
                        <a:solidFill>
                          <a:srgbClr val="FF0000"/>
                        </a:solidFill>
                        <a:latin typeface="Times New Roman"/>
                        <a:ea typeface="Times New Roman"/>
                        <a:cs typeface="Arial"/>
                      </a:endParaRPr>
                    </a:p>
                  </a:txBody>
                  <a:tcPr marL="68580" marR="68580" marT="0" marB="0" anchor="ctr"/>
                </a:tc>
                <a:tc>
                  <a:txBody>
                    <a:bodyPr/>
                    <a:lstStyle/>
                    <a:p>
                      <a:pPr algn="ctr" rtl="1">
                        <a:lnSpc>
                          <a:spcPct val="150000"/>
                        </a:lnSpc>
                        <a:spcAft>
                          <a:spcPts val="0"/>
                        </a:spcAft>
                      </a:pPr>
                      <a:endParaRPr lang="en-US" sz="2800" b="1" dirty="0">
                        <a:solidFill>
                          <a:srgbClr val="FF0000"/>
                        </a:solidFill>
                        <a:latin typeface="Times New Roman"/>
                        <a:ea typeface="Times New Roman"/>
                        <a:cs typeface="Arial"/>
                      </a:endParaRPr>
                    </a:p>
                  </a:txBody>
                  <a:tcPr marL="68580" marR="68580" marT="0" marB="0" anchor="ctr"/>
                </a:tc>
              </a:tr>
              <a:tr h="532360">
                <a:tc>
                  <a:txBody>
                    <a:bodyPr/>
                    <a:lstStyle/>
                    <a:p>
                      <a:pPr algn="ctr" rtl="1">
                        <a:lnSpc>
                          <a:spcPct val="150000"/>
                        </a:lnSpc>
                        <a:spcAft>
                          <a:spcPts val="0"/>
                        </a:spcAft>
                      </a:pPr>
                      <a:endParaRPr lang="en-US" sz="2800" b="1" dirty="0">
                        <a:solidFill>
                          <a:srgbClr val="FF0000"/>
                        </a:solidFill>
                        <a:latin typeface="Times New Roman"/>
                        <a:ea typeface="Times New Roman"/>
                        <a:cs typeface="Arial"/>
                      </a:endParaRPr>
                    </a:p>
                  </a:txBody>
                  <a:tcPr marL="68580" marR="68580" marT="0" marB="0" anchor="ctr"/>
                </a:tc>
                <a:tc>
                  <a:txBody>
                    <a:bodyPr/>
                    <a:lstStyle/>
                    <a:p>
                      <a:pPr algn="ctr" rtl="1">
                        <a:lnSpc>
                          <a:spcPct val="150000"/>
                        </a:lnSpc>
                        <a:spcAft>
                          <a:spcPts val="0"/>
                        </a:spcAft>
                      </a:pPr>
                      <a:endParaRPr lang="en-US" sz="2800" b="1" dirty="0">
                        <a:solidFill>
                          <a:srgbClr val="FF0000"/>
                        </a:solidFill>
                        <a:latin typeface="Times New Roman"/>
                        <a:ea typeface="Times New Roman"/>
                        <a:cs typeface="Arial"/>
                      </a:endParaRPr>
                    </a:p>
                  </a:txBody>
                  <a:tcPr marL="68580" marR="68580" marT="0" marB="0" anchor="ctr"/>
                </a:tc>
              </a:tr>
              <a:tr h="532360">
                <a:tc>
                  <a:txBody>
                    <a:bodyPr/>
                    <a:lstStyle/>
                    <a:p>
                      <a:pPr algn="ctr" rtl="1">
                        <a:lnSpc>
                          <a:spcPct val="150000"/>
                        </a:lnSpc>
                        <a:spcAft>
                          <a:spcPts val="0"/>
                        </a:spcAft>
                      </a:pPr>
                      <a:endParaRPr lang="en-US" sz="2800" b="1" dirty="0">
                        <a:solidFill>
                          <a:srgbClr val="FF0000"/>
                        </a:solidFill>
                        <a:latin typeface="Times New Roman"/>
                        <a:ea typeface="Times New Roman"/>
                        <a:cs typeface="Arial"/>
                      </a:endParaRPr>
                    </a:p>
                  </a:txBody>
                  <a:tcPr marL="68580" marR="68580" marT="0" marB="0" anchor="ctr"/>
                </a:tc>
                <a:tc>
                  <a:txBody>
                    <a:bodyPr/>
                    <a:lstStyle/>
                    <a:p>
                      <a:pPr algn="ctr" rtl="1">
                        <a:lnSpc>
                          <a:spcPct val="150000"/>
                        </a:lnSpc>
                        <a:spcAft>
                          <a:spcPts val="0"/>
                        </a:spcAft>
                      </a:pPr>
                      <a:endParaRPr lang="en-US" sz="2800" b="1" dirty="0">
                        <a:solidFill>
                          <a:srgbClr val="FF0000"/>
                        </a:solidFill>
                        <a:latin typeface="Times New Roman"/>
                        <a:ea typeface="Times New Roman"/>
                        <a:cs typeface="Arial"/>
                      </a:endParaRPr>
                    </a:p>
                  </a:txBody>
                  <a:tcPr marL="68580" marR="68580" marT="0" marB="0" anchor="ctr"/>
                </a:tc>
              </a:tr>
              <a:tr h="532360">
                <a:tc>
                  <a:txBody>
                    <a:bodyPr/>
                    <a:lstStyle/>
                    <a:p>
                      <a:pPr algn="ctr" rtl="1">
                        <a:lnSpc>
                          <a:spcPct val="150000"/>
                        </a:lnSpc>
                        <a:spcAft>
                          <a:spcPts val="0"/>
                        </a:spcAft>
                      </a:pPr>
                      <a:endParaRPr lang="en-US" sz="2800" b="1" dirty="0">
                        <a:solidFill>
                          <a:srgbClr val="FF0000"/>
                        </a:solidFill>
                        <a:latin typeface="Times New Roman"/>
                        <a:ea typeface="Times New Roman"/>
                        <a:cs typeface="Arial"/>
                      </a:endParaRPr>
                    </a:p>
                  </a:txBody>
                  <a:tcPr marL="68580" marR="68580" marT="0" marB="0" anchor="ctr"/>
                </a:tc>
                <a:tc>
                  <a:txBody>
                    <a:bodyPr/>
                    <a:lstStyle/>
                    <a:p>
                      <a:pPr algn="ctr" rtl="1">
                        <a:lnSpc>
                          <a:spcPct val="150000"/>
                        </a:lnSpc>
                        <a:spcAft>
                          <a:spcPts val="0"/>
                        </a:spcAft>
                      </a:pPr>
                      <a:endParaRPr lang="en-US" sz="2800" b="1" dirty="0">
                        <a:solidFill>
                          <a:srgbClr val="FF0000"/>
                        </a:solidFill>
                        <a:latin typeface="Times New Roman"/>
                        <a:ea typeface="Times New Roman"/>
                        <a:cs typeface="Arial"/>
                      </a:endParaRPr>
                    </a:p>
                  </a:txBody>
                  <a:tcPr marL="68580" marR="68580" marT="0" marB="0" anchor="ctr"/>
                </a:tc>
              </a:tr>
              <a:tr h="532360">
                <a:tc>
                  <a:txBody>
                    <a:bodyPr/>
                    <a:lstStyle/>
                    <a:p>
                      <a:pPr algn="ctr" rtl="1">
                        <a:lnSpc>
                          <a:spcPct val="150000"/>
                        </a:lnSpc>
                        <a:spcAft>
                          <a:spcPts val="0"/>
                        </a:spcAft>
                      </a:pPr>
                      <a:endParaRPr lang="en-US" sz="2800" b="1" dirty="0">
                        <a:solidFill>
                          <a:srgbClr val="FF0000"/>
                        </a:solidFill>
                        <a:latin typeface="Times New Roman"/>
                        <a:ea typeface="Times New Roman"/>
                        <a:cs typeface="Arial"/>
                      </a:endParaRPr>
                    </a:p>
                  </a:txBody>
                  <a:tcPr marL="68580" marR="68580" marT="0" marB="0" anchor="ctr"/>
                </a:tc>
                <a:tc>
                  <a:txBody>
                    <a:bodyPr/>
                    <a:lstStyle/>
                    <a:p>
                      <a:pPr algn="ctr" rtl="1">
                        <a:lnSpc>
                          <a:spcPct val="150000"/>
                        </a:lnSpc>
                        <a:spcAft>
                          <a:spcPts val="0"/>
                        </a:spcAft>
                      </a:pPr>
                      <a:endParaRPr lang="en-US" sz="2800" b="1" dirty="0">
                        <a:solidFill>
                          <a:srgbClr val="FF0000"/>
                        </a:solidFill>
                        <a:latin typeface="Times New Roman"/>
                        <a:ea typeface="Times New Roman"/>
                        <a:cs typeface="Arial"/>
                      </a:endParaRPr>
                    </a:p>
                  </a:txBody>
                  <a:tcPr marL="68580" marR="68580" marT="0" marB="0" anchor="ctr"/>
                </a:tc>
              </a:tr>
              <a:tr h="532360">
                <a:tc>
                  <a:txBody>
                    <a:bodyPr/>
                    <a:lstStyle/>
                    <a:p>
                      <a:pPr algn="ctr" rtl="1">
                        <a:lnSpc>
                          <a:spcPct val="150000"/>
                        </a:lnSpc>
                        <a:spcAft>
                          <a:spcPts val="0"/>
                        </a:spcAft>
                      </a:pPr>
                      <a:endParaRPr lang="en-US" sz="2800" b="1" dirty="0">
                        <a:solidFill>
                          <a:srgbClr val="FF0000"/>
                        </a:solidFill>
                        <a:latin typeface="Times New Roman"/>
                        <a:ea typeface="Times New Roman"/>
                        <a:cs typeface="Arial"/>
                      </a:endParaRPr>
                    </a:p>
                  </a:txBody>
                  <a:tcPr marL="68580" marR="68580" marT="0" marB="0" anchor="ctr"/>
                </a:tc>
                <a:tc>
                  <a:txBody>
                    <a:bodyPr/>
                    <a:lstStyle/>
                    <a:p>
                      <a:pPr algn="ctr" rtl="1">
                        <a:lnSpc>
                          <a:spcPct val="150000"/>
                        </a:lnSpc>
                        <a:spcAft>
                          <a:spcPts val="0"/>
                        </a:spcAft>
                      </a:pPr>
                      <a:endParaRPr lang="en-US" sz="2800" b="1" dirty="0">
                        <a:solidFill>
                          <a:srgbClr val="FF0000"/>
                        </a:solidFill>
                        <a:latin typeface="Times New Roman"/>
                        <a:ea typeface="Times New Roman"/>
                        <a:cs typeface="Arial"/>
                      </a:endParaRPr>
                    </a:p>
                  </a:txBody>
                  <a:tcPr marL="68580" marR="68580" marT="0" marB="0" anchor="ctr"/>
                </a:tc>
              </a:tr>
              <a:tr h="532360">
                <a:tc>
                  <a:txBody>
                    <a:bodyPr/>
                    <a:lstStyle/>
                    <a:p>
                      <a:pPr algn="ctr" rtl="1">
                        <a:lnSpc>
                          <a:spcPct val="150000"/>
                        </a:lnSpc>
                        <a:spcAft>
                          <a:spcPts val="0"/>
                        </a:spcAft>
                      </a:pPr>
                      <a:endParaRPr lang="en-US" sz="2800" b="1" dirty="0">
                        <a:solidFill>
                          <a:srgbClr val="FF0000"/>
                        </a:solidFill>
                        <a:latin typeface="Times New Roman"/>
                        <a:ea typeface="Times New Roman"/>
                        <a:cs typeface="Arial"/>
                      </a:endParaRPr>
                    </a:p>
                  </a:txBody>
                  <a:tcPr marL="68580" marR="68580" marT="0" marB="0" anchor="ctr"/>
                </a:tc>
                <a:tc>
                  <a:txBody>
                    <a:bodyPr/>
                    <a:lstStyle/>
                    <a:p>
                      <a:pPr algn="ctr" rtl="1">
                        <a:lnSpc>
                          <a:spcPct val="150000"/>
                        </a:lnSpc>
                        <a:spcAft>
                          <a:spcPts val="0"/>
                        </a:spcAft>
                      </a:pPr>
                      <a:endParaRPr lang="en-US" sz="2800" b="1" dirty="0">
                        <a:solidFill>
                          <a:srgbClr val="FF0000"/>
                        </a:solidFill>
                        <a:latin typeface="Times New Roman"/>
                        <a:ea typeface="Times New Roman"/>
                        <a:cs typeface="Arial"/>
                      </a:endParaRPr>
                    </a:p>
                  </a:txBody>
                  <a:tcPr marL="68580" marR="68580" marT="0" marB="0" anchor="ctr"/>
                </a:tc>
              </a:tr>
              <a:tr h="532360">
                <a:tc>
                  <a:txBody>
                    <a:bodyPr/>
                    <a:lstStyle/>
                    <a:p>
                      <a:pPr algn="ctr" rtl="1">
                        <a:lnSpc>
                          <a:spcPct val="150000"/>
                        </a:lnSpc>
                        <a:spcAft>
                          <a:spcPts val="0"/>
                        </a:spcAft>
                      </a:pPr>
                      <a:endParaRPr lang="en-US" sz="2800" b="1" dirty="0">
                        <a:solidFill>
                          <a:srgbClr val="FF0000"/>
                        </a:solidFill>
                        <a:latin typeface="Times New Roman"/>
                        <a:ea typeface="Times New Roman"/>
                        <a:cs typeface="Arial"/>
                      </a:endParaRPr>
                    </a:p>
                  </a:txBody>
                  <a:tcPr marL="68580" marR="68580" marT="0" marB="0" anchor="ctr"/>
                </a:tc>
                <a:tc>
                  <a:txBody>
                    <a:bodyPr/>
                    <a:lstStyle/>
                    <a:p>
                      <a:pPr algn="ctr" rtl="1">
                        <a:lnSpc>
                          <a:spcPct val="150000"/>
                        </a:lnSpc>
                        <a:spcAft>
                          <a:spcPts val="0"/>
                        </a:spcAft>
                      </a:pPr>
                      <a:endParaRPr lang="en-US" sz="2800" b="1" dirty="0">
                        <a:solidFill>
                          <a:srgbClr val="FF0000"/>
                        </a:solidFill>
                        <a:latin typeface="Times New Roman"/>
                        <a:ea typeface="Times New Roman"/>
                        <a:cs typeface="Arial"/>
                      </a:endParaRPr>
                    </a:p>
                  </a:txBody>
                  <a:tcPr marL="68580" marR="68580" marT="0" marB="0" anchor="ctr"/>
                </a:tc>
              </a:tr>
              <a:tr h="532360">
                <a:tc>
                  <a:txBody>
                    <a:bodyPr/>
                    <a:lstStyle/>
                    <a:p>
                      <a:pPr algn="ctr" rtl="1">
                        <a:lnSpc>
                          <a:spcPct val="150000"/>
                        </a:lnSpc>
                        <a:spcAft>
                          <a:spcPts val="0"/>
                        </a:spcAft>
                      </a:pPr>
                      <a:endParaRPr lang="en-US" sz="2800" b="1" dirty="0">
                        <a:solidFill>
                          <a:srgbClr val="FF0000"/>
                        </a:solidFill>
                        <a:latin typeface="Times New Roman"/>
                        <a:ea typeface="Times New Roman"/>
                        <a:cs typeface="Arial"/>
                      </a:endParaRPr>
                    </a:p>
                  </a:txBody>
                  <a:tcPr marL="68580" marR="68580" marT="0" marB="0" anchor="ctr"/>
                </a:tc>
                <a:tc>
                  <a:txBody>
                    <a:bodyPr/>
                    <a:lstStyle/>
                    <a:p>
                      <a:pPr algn="ctr" rtl="1">
                        <a:lnSpc>
                          <a:spcPct val="150000"/>
                        </a:lnSpc>
                        <a:spcAft>
                          <a:spcPts val="0"/>
                        </a:spcAft>
                      </a:pPr>
                      <a:endParaRPr lang="en-US" sz="2800" b="1" dirty="0">
                        <a:solidFill>
                          <a:srgbClr val="FF0000"/>
                        </a:solidFill>
                        <a:latin typeface="Times New Roman"/>
                        <a:ea typeface="Times New Roman"/>
                        <a:cs typeface="Arial"/>
                      </a:endParaRPr>
                    </a:p>
                  </a:txBody>
                  <a:tcPr marL="68580" marR="68580" marT="0" marB="0" anchor="ctr"/>
                </a:tc>
              </a:tr>
            </a:tbl>
          </a:graphicData>
        </a:graphic>
      </p:graphicFrame>
      <p:sp>
        <p:nvSpPr>
          <p:cNvPr id="3" name="مربع نص 2"/>
          <p:cNvSpPr txBox="1">
            <a:spLocks noChangeArrowheads="1"/>
          </p:cNvSpPr>
          <p:nvPr/>
        </p:nvSpPr>
        <p:spPr bwMode="auto">
          <a:xfrm>
            <a:off x="1357313" y="0"/>
            <a:ext cx="5903912" cy="480131"/>
          </a:xfrm>
          <a:prstGeom prst="rect">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ar-EG" sz="2800" b="1" dirty="0">
                <a:solidFill>
                  <a:srgbClr val="0000CC"/>
                </a:solidFill>
                <a:latin typeface="Tahoma" pitchFamily="34" charset="0"/>
                <a:ea typeface="Tahoma" pitchFamily="34" charset="0"/>
                <a:cs typeface="Tahoma" pitchFamily="34" charset="0"/>
              </a:rPr>
              <a:t>أثر درجة الحرارة في الأصوات</a:t>
            </a:r>
          </a:p>
        </p:txBody>
      </p:sp>
      <p:sp>
        <p:nvSpPr>
          <p:cNvPr id="4" name="TextBox 3"/>
          <p:cNvSpPr txBox="1">
            <a:spLocks noChangeArrowheads="1"/>
          </p:cNvSpPr>
          <p:nvPr/>
        </p:nvSpPr>
        <p:spPr bwMode="auto">
          <a:xfrm>
            <a:off x="4787900" y="590550"/>
            <a:ext cx="4068763" cy="585788"/>
          </a:xfrm>
          <a:prstGeom prst="rect">
            <a:avLst/>
          </a:prstGeom>
          <a:noFill/>
          <a:ln w="9525">
            <a:noFill/>
            <a:miter lim="800000"/>
            <a:headEnd/>
            <a:tailEnd/>
          </a:ln>
        </p:spPr>
        <p:txBody>
          <a:bodyPr>
            <a:spAutoFit/>
          </a:bodyPr>
          <a:lstStyle/>
          <a:p>
            <a:pPr algn="ctr"/>
            <a:r>
              <a:rPr lang="ar-EG" sz="3200" b="1">
                <a:solidFill>
                  <a:srgbClr val="FF0000"/>
                </a:solidFill>
              </a:rPr>
              <a:t>درجة حرارة ( ْف)</a:t>
            </a:r>
            <a:endParaRPr lang="en-US" b="1">
              <a:solidFill>
                <a:srgbClr val="FF0000"/>
              </a:solidFill>
              <a:cs typeface="Times New Roman" pitchFamily="18" charset="0"/>
            </a:endParaRPr>
          </a:p>
        </p:txBody>
      </p:sp>
      <p:sp>
        <p:nvSpPr>
          <p:cNvPr id="5" name="TextBox 4"/>
          <p:cNvSpPr txBox="1">
            <a:spLocks noChangeArrowheads="1"/>
          </p:cNvSpPr>
          <p:nvPr/>
        </p:nvSpPr>
        <p:spPr bwMode="auto">
          <a:xfrm>
            <a:off x="539750" y="549275"/>
            <a:ext cx="4103688" cy="584200"/>
          </a:xfrm>
          <a:prstGeom prst="rect">
            <a:avLst/>
          </a:prstGeom>
          <a:noFill/>
          <a:ln w="9525">
            <a:noFill/>
            <a:miter lim="800000"/>
            <a:headEnd/>
            <a:tailEnd/>
          </a:ln>
        </p:spPr>
        <p:txBody>
          <a:bodyPr>
            <a:spAutoFit/>
          </a:bodyPr>
          <a:lstStyle/>
          <a:p>
            <a:pPr algn="ctr"/>
            <a:r>
              <a:rPr lang="ar-EG" sz="3200" b="1">
                <a:solidFill>
                  <a:srgbClr val="FF0000"/>
                </a:solidFill>
              </a:rPr>
              <a:t>عد الأصوات (فى الدقيقة)</a:t>
            </a:r>
            <a:endParaRPr lang="en-US" b="1">
              <a:solidFill>
                <a:srgbClr val="FF0000"/>
              </a:solidFill>
              <a:cs typeface="Times New Roman" pitchFamily="18" charset="0"/>
            </a:endParaRPr>
          </a:p>
        </p:txBody>
      </p:sp>
      <p:sp>
        <p:nvSpPr>
          <p:cNvPr id="6" name="TextBox 5"/>
          <p:cNvSpPr txBox="1">
            <a:spLocks noChangeArrowheads="1"/>
          </p:cNvSpPr>
          <p:nvPr/>
        </p:nvSpPr>
        <p:spPr bwMode="auto">
          <a:xfrm>
            <a:off x="6156325" y="1239838"/>
            <a:ext cx="1295400" cy="584200"/>
          </a:xfrm>
          <a:prstGeom prst="rect">
            <a:avLst/>
          </a:prstGeom>
          <a:noFill/>
          <a:ln w="9525">
            <a:noFill/>
            <a:miter lim="800000"/>
            <a:headEnd/>
            <a:tailEnd/>
          </a:ln>
        </p:spPr>
        <p:txBody>
          <a:bodyPr>
            <a:spAutoFit/>
          </a:bodyPr>
          <a:lstStyle/>
          <a:p>
            <a:pPr algn="l" rtl="0"/>
            <a:r>
              <a:rPr lang="ar-EG" sz="3200" b="1">
                <a:solidFill>
                  <a:srgbClr val="FF0000"/>
                </a:solidFill>
              </a:rPr>
              <a:t>68</a:t>
            </a:r>
            <a:endParaRPr lang="en-US" sz="2800" b="1">
              <a:solidFill>
                <a:srgbClr val="FF0000"/>
              </a:solidFill>
              <a:cs typeface="Times New Roman" pitchFamily="18" charset="0"/>
            </a:endParaRPr>
          </a:p>
        </p:txBody>
      </p:sp>
      <p:sp>
        <p:nvSpPr>
          <p:cNvPr id="7" name="TextBox 6"/>
          <p:cNvSpPr txBox="1">
            <a:spLocks noChangeArrowheads="1"/>
          </p:cNvSpPr>
          <p:nvPr/>
        </p:nvSpPr>
        <p:spPr bwMode="auto">
          <a:xfrm>
            <a:off x="5940425" y="1916113"/>
            <a:ext cx="1295400" cy="585787"/>
          </a:xfrm>
          <a:prstGeom prst="rect">
            <a:avLst/>
          </a:prstGeom>
          <a:noFill/>
          <a:ln w="9525">
            <a:noFill/>
            <a:miter lim="800000"/>
            <a:headEnd/>
            <a:tailEnd/>
          </a:ln>
        </p:spPr>
        <p:txBody>
          <a:bodyPr>
            <a:spAutoFit/>
          </a:bodyPr>
          <a:lstStyle/>
          <a:p>
            <a:pPr algn="ctr"/>
            <a:r>
              <a:rPr lang="ar-EG" sz="3200" b="1">
                <a:solidFill>
                  <a:srgbClr val="FF0000"/>
                </a:solidFill>
              </a:rPr>
              <a:t>75</a:t>
            </a:r>
            <a:endParaRPr lang="en-US" sz="2800" b="1">
              <a:solidFill>
                <a:srgbClr val="FF0000"/>
              </a:solidFill>
              <a:cs typeface="Times New Roman" pitchFamily="18" charset="0"/>
            </a:endParaRPr>
          </a:p>
        </p:txBody>
      </p:sp>
      <p:sp>
        <p:nvSpPr>
          <p:cNvPr id="8" name="TextBox 7"/>
          <p:cNvSpPr txBox="1">
            <a:spLocks noChangeArrowheads="1"/>
          </p:cNvSpPr>
          <p:nvPr/>
        </p:nvSpPr>
        <p:spPr bwMode="auto">
          <a:xfrm>
            <a:off x="5940425" y="2565400"/>
            <a:ext cx="1295400" cy="584200"/>
          </a:xfrm>
          <a:prstGeom prst="rect">
            <a:avLst/>
          </a:prstGeom>
          <a:noFill/>
          <a:ln w="9525">
            <a:noFill/>
            <a:miter lim="800000"/>
            <a:headEnd/>
            <a:tailEnd/>
          </a:ln>
        </p:spPr>
        <p:txBody>
          <a:bodyPr>
            <a:spAutoFit/>
          </a:bodyPr>
          <a:lstStyle/>
          <a:p>
            <a:pPr algn="ctr"/>
            <a:r>
              <a:rPr lang="ar-EG" sz="3200" b="1">
                <a:solidFill>
                  <a:srgbClr val="FF0000"/>
                </a:solidFill>
              </a:rPr>
              <a:t>80</a:t>
            </a:r>
            <a:endParaRPr lang="en-US" sz="2800" b="1">
              <a:solidFill>
                <a:srgbClr val="FF0000"/>
              </a:solidFill>
              <a:cs typeface="Times New Roman" pitchFamily="18" charset="0"/>
            </a:endParaRPr>
          </a:p>
        </p:txBody>
      </p:sp>
      <p:sp>
        <p:nvSpPr>
          <p:cNvPr id="9" name="TextBox 8"/>
          <p:cNvSpPr txBox="1">
            <a:spLocks noChangeArrowheads="1"/>
          </p:cNvSpPr>
          <p:nvPr/>
        </p:nvSpPr>
        <p:spPr bwMode="auto">
          <a:xfrm>
            <a:off x="5940425" y="3182938"/>
            <a:ext cx="1295400" cy="585787"/>
          </a:xfrm>
          <a:prstGeom prst="rect">
            <a:avLst/>
          </a:prstGeom>
          <a:noFill/>
          <a:ln w="9525">
            <a:noFill/>
            <a:miter lim="800000"/>
            <a:headEnd/>
            <a:tailEnd/>
          </a:ln>
        </p:spPr>
        <p:txBody>
          <a:bodyPr>
            <a:spAutoFit/>
          </a:bodyPr>
          <a:lstStyle/>
          <a:p>
            <a:pPr algn="ctr"/>
            <a:r>
              <a:rPr lang="ar-EG" sz="3200" b="1">
                <a:solidFill>
                  <a:srgbClr val="FF0000"/>
                </a:solidFill>
              </a:rPr>
              <a:t>81</a:t>
            </a:r>
            <a:endParaRPr lang="en-US" sz="2800" b="1">
              <a:solidFill>
                <a:srgbClr val="FF0000"/>
              </a:solidFill>
              <a:cs typeface="Times New Roman" pitchFamily="18" charset="0"/>
            </a:endParaRPr>
          </a:p>
        </p:txBody>
      </p:sp>
      <p:sp>
        <p:nvSpPr>
          <p:cNvPr id="10" name="TextBox 9"/>
          <p:cNvSpPr txBox="1">
            <a:spLocks noChangeArrowheads="1"/>
          </p:cNvSpPr>
          <p:nvPr/>
        </p:nvSpPr>
        <p:spPr bwMode="auto">
          <a:xfrm>
            <a:off x="5940425" y="3830638"/>
            <a:ext cx="1295400" cy="585787"/>
          </a:xfrm>
          <a:prstGeom prst="rect">
            <a:avLst/>
          </a:prstGeom>
          <a:noFill/>
          <a:ln w="9525">
            <a:noFill/>
            <a:miter lim="800000"/>
            <a:headEnd/>
            <a:tailEnd/>
          </a:ln>
        </p:spPr>
        <p:txBody>
          <a:bodyPr>
            <a:spAutoFit/>
          </a:bodyPr>
          <a:lstStyle/>
          <a:p>
            <a:pPr algn="ctr"/>
            <a:r>
              <a:rPr lang="ar-EG" sz="3200" b="1">
                <a:solidFill>
                  <a:srgbClr val="FF0000"/>
                </a:solidFill>
              </a:rPr>
              <a:t>84</a:t>
            </a:r>
            <a:endParaRPr lang="en-US" sz="2800" b="1">
              <a:solidFill>
                <a:srgbClr val="FF0000"/>
              </a:solidFill>
              <a:cs typeface="Times New Roman" pitchFamily="18" charset="0"/>
            </a:endParaRPr>
          </a:p>
        </p:txBody>
      </p:sp>
      <p:sp>
        <p:nvSpPr>
          <p:cNvPr id="11" name="TextBox 10"/>
          <p:cNvSpPr txBox="1">
            <a:spLocks noChangeArrowheads="1"/>
          </p:cNvSpPr>
          <p:nvPr/>
        </p:nvSpPr>
        <p:spPr bwMode="auto">
          <a:xfrm>
            <a:off x="5940425" y="4479925"/>
            <a:ext cx="1295400" cy="584200"/>
          </a:xfrm>
          <a:prstGeom prst="rect">
            <a:avLst/>
          </a:prstGeom>
          <a:noFill/>
          <a:ln w="9525">
            <a:noFill/>
            <a:miter lim="800000"/>
            <a:headEnd/>
            <a:tailEnd/>
          </a:ln>
        </p:spPr>
        <p:txBody>
          <a:bodyPr>
            <a:spAutoFit/>
          </a:bodyPr>
          <a:lstStyle/>
          <a:p>
            <a:pPr algn="ctr"/>
            <a:r>
              <a:rPr lang="ar-EG" sz="3200" b="1">
                <a:solidFill>
                  <a:srgbClr val="FF0000"/>
                </a:solidFill>
              </a:rPr>
              <a:t>88</a:t>
            </a:r>
            <a:endParaRPr lang="en-US" sz="2800" b="1">
              <a:solidFill>
                <a:srgbClr val="FF0000"/>
              </a:solidFill>
              <a:cs typeface="Times New Roman" pitchFamily="18" charset="0"/>
            </a:endParaRPr>
          </a:p>
        </p:txBody>
      </p:sp>
      <p:sp>
        <p:nvSpPr>
          <p:cNvPr id="12" name="TextBox 11"/>
          <p:cNvSpPr txBox="1">
            <a:spLocks noChangeArrowheads="1"/>
          </p:cNvSpPr>
          <p:nvPr/>
        </p:nvSpPr>
        <p:spPr bwMode="auto">
          <a:xfrm>
            <a:off x="5940425" y="5127625"/>
            <a:ext cx="1295400" cy="584200"/>
          </a:xfrm>
          <a:prstGeom prst="rect">
            <a:avLst/>
          </a:prstGeom>
          <a:noFill/>
          <a:ln w="9525">
            <a:noFill/>
            <a:miter lim="800000"/>
            <a:headEnd/>
            <a:tailEnd/>
          </a:ln>
        </p:spPr>
        <p:txBody>
          <a:bodyPr>
            <a:spAutoFit/>
          </a:bodyPr>
          <a:lstStyle/>
          <a:p>
            <a:pPr algn="ctr"/>
            <a:r>
              <a:rPr lang="ar-EG" sz="3200" b="1">
                <a:solidFill>
                  <a:srgbClr val="FF0000"/>
                </a:solidFill>
              </a:rPr>
              <a:t>91</a:t>
            </a:r>
            <a:endParaRPr lang="en-US" sz="2800" b="1">
              <a:solidFill>
                <a:srgbClr val="FF0000"/>
              </a:solidFill>
              <a:cs typeface="Times New Roman" pitchFamily="18" charset="0"/>
            </a:endParaRPr>
          </a:p>
        </p:txBody>
      </p:sp>
      <p:sp>
        <p:nvSpPr>
          <p:cNvPr id="13" name="TextBox 12"/>
          <p:cNvSpPr txBox="1">
            <a:spLocks noChangeArrowheads="1"/>
          </p:cNvSpPr>
          <p:nvPr/>
        </p:nvSpPr>
        <p:spPr bwMode="auto">
          <a:xfrm>
            <a:off x="5940425" y="5775325"/>
            <a:ext cx="1295400" cy="585788"/>
          </a:xfrm>
          <a:prstGeom prst="rect">
            <a:avLst/>
          </a:prstGeom>
          <a:noFill/>
          <a:ln w="9525">
            <a:noFill/>
            <a:miter lim="800000"/>
            <a:headEnd/>
            <a:tailEnd/>
          </a:ln>
        </p:spPr>
        <p:txBody>
          <a:bodyPr>
            <a:spAutoFit/>
          </a:bodyPr>
          <a:lstStyle/>
          <a:p>
            <a:pPr algn="ctr"/>
            <a:r>
              <a:rPr lang="ar-EG" sz="3200" b="1">
                <a:solidFill>
                  <a:srgbClr val="FF0000"/>
                </a:solidFill>
              </a:rPr>
              <a:t>94</a:t>
            </a:r>
            <a:endParaRPr lang="en-US" sz="2800" b="1">
              <a:solidFill>
                <a:srgbClr val="FF0000"/>
              </a:solidFill>
              <a:cs typeface="Times New Roman" pitchFamily="18" charset="0"/>
            </a:endParaRPr>
          </a:p>
        </p:txBody>
      </p:sp>
      <p:sp>
        <p:nvSpPr>
          <p:cNvPr id="14" name="TextBox 13"/>
          <p:cNvSpPr txBox="1">
            <a:spLocks noChangeArrowheads="1"/>
          </p:cNvSpPr>
          <p:nvPr/>
        </p:nvSpPr>
        <p:spPr bwMode="auto">
          <a:xfrm>
            <a:off x="1979613" y="1196975"/>
            <a:ext cx="1296987" cy="584200"/>
          </a:xfrm>
          <a:prstGeom prst="rect">
            <a:avLst/>
          </a:prstGeom>
          <a:noFill/>
          <a:ln w="9525">
            <a:noFill/>
            <a:miter lim="800000"/>
            <a:headEnd/>
            <a:tailEnd/>
          </a:ln>
        </p:spPr>
        <p:txBody>
          <a:bodyPr>
            <a:spAutoFit/>
          </a:bodyPr>
          <a:lstStyle/>
          <a:p>
            <a:pPr algn="ctr"/>
            <a:r>
              <a:rPr lang="ar-EG" sz="3200" b="1">
                <a:solidFill>
                  <a:srgbClr val="FF0000"/>
                </a:solidFill>
              </a:rPr>
              <a:t>121</a:t>
            </a:r>
            <a:endParaRPr lang="en-US" sz="2800" b="1">
              <a:solidFill>
                <a:srgbClr val="FF0000"/>
              </a:solidFill>
              <a:cs typeface="Times New Roman" pitchFamily="18" charset="0"/>
            </a:endParaRPr>
          </a:p>
        </p:txBody>
      </p:sp>
      <p:sp>
        <p:nvSpPr>
          <p:cNvPr id="15" name="TextBox 14"/>
          <p:cNvSpPr txBox="1">
            <a:spLocks noChangeArrowheads="1"/>
          </p:cNvSpPr>
          <p:nvPr/>
        </p:nvSpPr>
        <p:spPr bwMode="auto">
          <a:xfrm>
            <a:off x="1979613" y="1958975"/>
            <a:ext cx="1296987" cy="585788"/>
          </a:xfrm>
          <a:prstGeom prst="rect">
            <a:avLst/>
          </a:prstGeom>
          <a:noFill/>
          <a:ln w="9525">
            <a:noFill/>
            <a:miter lim="800000"/>
            <a:headEnd/>
            <a:tailEnd/>
          </a:ln>
        </p:spPr>
        <p:txBody>
          <a:bodyPr>
            <a:spAutoFit/>
          </a:bodyPr>
          <a:lstStyle/>
          <a:p>
            <a:pPr algn="ctr"/>
            <a:r>
              <a:rPr lang="ar-EG" sz="3200" b="1">
                <a:solidFill>
                  <a:srgbClr val="FF0000"/>
                </a:solidFill>
              </a:rPr>
              <a:t>140</a:t>
            </a:r>
            <a:endParaRPr lang="en-US" sz="2800" b="1">
              <a:solidFill>
                <a:srgbClr val="FF0000"/>
              </a:solidFill>
              <a:cs typeface="Times New Roman" pitchFamily="18" charset="0"/>
            </a:endParaRPr>
          </a:p>
        </p:txBody>
      </p:sp>
      <p:sp>
        <p:nvSpPr>
          <p:cNvPr id="16" name="TextBox 15"/>
          <p:cNvSpPr txBox="1">
            <a:spLocks noChangeArrowheads="1"/>
          </p:cNvSpPr>
          <p:nvPr/>
        </p:nvSpPr>
        <p:spPr bwMode="auto">
          <a:xfrm>
            <a:off x="1908175" y="2606675"/>
            <a:ext cx="1295400" cy="585788"/>
          </a:xfrm>
          <a:prstGeom prst="rect">
            <a:avLst/>
          </a:prstGeom>
          <a:noFill/>
          <a:ln w="9525">
            <a:noFill/>
            <a:miter lim="800000"/>
            <a:headEnd/>
            <a:tailEnd/>
          </a:ln>
        </p:spPr>
        <p:txBody>
          <a:bodyPr>
            <a:spAutoFit/>
          </a:bodyPr>
          <a:lstStyle/>
          <a:p>
            <a:pPr algn="ctr"/>
            <a:r>
              <a:rPr lang="ar-EG" sz="3200" b="1">
                <a:solidFill>
                  <a:srgbClr val="FF0000"/>
                </a:solidFill>
              </a:rPr>
              <a:t>160</a:t>
            </a:r>
            <a:endParaRPr lang="en-US" sz="2800" b="1">
              <a:solidFill>
                <a:srgbClr val="FF0000"/>
              </a:solidFill>
              <a:cs typeface="Times New Roman" pitchFamily="18" charset="0"/>
            </a:endParaRPr>
          </a:p>
        </p:txBody>
      </p:sp>
      <p:sp>
        <p:nvSpPr>
          <p:cNvPr id="17" name="TextBox 16"/>
          <p:cNvSpPr txBox="1">
            <a:spLocks noChangeArrowheads="1"/>
          </p:cNvSpPr>
          <p:nvPr/>
        </p:nvSpPr>
        <p:spPr bwMode="auto">
          <a:xfrm>
            <a:off x="1908175" y="3213100"/>
            <a:ext cx="1295400" cy="584200"/>
          </a:xfrm>
          <a:prstGeom prst="rect">
            <a:avLst/>
          </a:prstGeom>
          <a:noFill/>
          <a:ln w="9525">
            <a:noFill/>
            <a:miter lim="800000"/>
            <a:headEnd/>
            <a:tailEnd/>
          </a:ln>
        </p:spPr>
        <p:txBody>
          <a:bodyPr>
            <a:spAutoFit/>
          </a:bodyPr>
          <a:lstStyle/>
          <a:p>
            <a:pPr algn="ctr"/>
            <a:r>
              <a:rPr lang="ar-EG" sz="3200" b="1">
                <a:solidFill>
                  <a:srgbClr val="FF0000"/>
                </a:solidFill>
              </a:rPr>
              <a:t>166</a:t>
            </a:r>
            <a:endParaRPr lang="en-US" sz="2800" b="1">
              <a:solidFill>
                <a:srgbClr val="FF0000"/>
              </a:solidFill>
              <a:cs typeface="Times New Roman" pitchFamily="18" charset="0"/>
            </a:endParaRPr>
          </a:p>
        </p:txBody>
      </p:sp>
      <p:sp>
        <p:nvSpPr>
          <p:cNvPr id="18" name="TextBox 17"/>
          <p:cNvSpPr txBox="1">
            <a:spLocks noChangeArrowheads="1"/>
          </p:cNvSpPr>
          <p:nvPr/>
        </p:nvSpPr>
        <p:spPr bwMode="auto">
          <a:xfrm>
            <a:off x="1979613" y="3933825"/>
            <a:ext cx="1296987" cy="584200"/>
          </a:xfrm>
          <a:prstGeom prst="rect">
            <a:avLst/>
          </a:prstGeom>
          <a:noFill/>
          <a:ln w="9525">
            <a:noFill/>
            <a:miter lim="800000"/>
            <a:headEnd/>
            <a:tailEnd/>
          </a:ln>
        </p:spPr>
        <p:txBody>
          <a:bodyPr>
            <a:spAutoFit/>
          </a:bodyPr>
          <a:lstStyle/>
          <a:p>
            <a:pPr algn="ctr"/>
            <a:r>
              <a:rPr lang="ar-EG" sz="3200" b="1">
                <a:solidFill>
                  <a:srgbClr val="FF0000"/>
                </a:solidFill>
              </a:rPr>
              <a:t>181</a:t>
            </a:r>
            <a:endParaRPr lang="en-US" sz="2800" b="1">
              <a:solidFill>
                <a:srgbClr val="FF0000"/>
              </a:solidFill>
              <a:cs typeface="Times New Roman" pitchFamily="18" charset="0"/>
            </a:endParaRPr>
          </a:p>
        </p:txBody>
      </p:sp>
      <p:sp>
        <p:nvSpPr>
          <p:cNvPr id="19" name="TextBox 18"/>
          <p:cNvSpPr txBox="1">
            <a:spLocks noChangeArrowheads="1"/>
          </p:cNvSpPr>
          <p:nvPr/>
        </p:nvSpPr>
        <p:spPr bwMode="auto">
          <a:xfrm>
            <a:off x="1979613" y="4551363"/>
            <a:ext cx="1296987" cy="584200"/>
          </a:xfrm>
          <a:prstGeom prst="rect">
            <a:avLst/>
          </a:prstGeom>
          <a:noFill/>
          <a:ln w="9525">
            <a:noFill/>
            <a:miter lim="800000"/>
            <a:headEnd/>
            <a:tailEnd/>
          </a:ln>
        </p:spPr>
        <p:txBody>
          <a:bodyPr>
            <a:spAutoFit/>
          </a:bodyPr>
          <a:lstStyle/>
          <a:p>
            <a:pPr algn="ctr"/>
            <a:r>
              <a:rPr lang="ar-EG" sz="3200" b="1">
                <a:solidFill>
                  <a:srgbClr val="FF0000"/>
                </a:solidFill>
              </a:rPr>
              <a:t>189</a:t>
            </a:r>
            <a:endParaRPr lang="en-US" sz="2800" b="1">
              <a:solidFill>
                <a:srgbClr val="FF0000"/>
              </a:solidFill>
              <a:cs typeface="Times New Roman" pitchFamily="18" charset="0"/>
            </a:endParaRPr>
          </a:p>
        </p:txBody>
      </p:sp>
      <p:sp>
        <p:nvSpPr>
          <p:cNvPr id="20" name="TextBox 19"/>
          <p:cNvSpPr txBox="1">
            <a:spLocks noChangeArrowheads="1"/>
          </p:cNvSpPr>
          <p:nvPr/>
        </p:nvSpPr>
        <p:spPr bwMode="auto">
          <a:xfrm>
            <a:off x="1979613" y="5127625"/>
            <a:ext cx="1296987" cy="584200"/>
          </a:xfrm>
          <a:prstGeom prst="rect">
            <a:avLst/>
          </a:prstGeom>
          <a:noFill/>
          <a:ln w="9525">
            <a:noFill/>
            <a:miter lim="800000"/>
            <a:headEnd/>
            <a:tailEnd/>
          </a:ln>
        </p:spPr>
        <p:txBody>
          <a:bodyPr>
            <a:spAutoFit/>
          </a:bodyPr>
          <a:lstStyle/>
          <a:p>
            <a:pPr algn="ctr"/>
            <a:r>
              <a:rPr lang="ar-EG" sz="3200" b="1">
                <a:solidFill>
                  <a:srgbClr val="FF0000"/>
                </a:solidFill>
              </a:rPr>
              <a:t>200</a:t>
            </a:r>
            <a:endParaRPr lang="en-US" sz="2800" b="1">
              <a:solidFill>
                <a:srgbClr val="FF0000"/>
              </a:solidFill>
              <a:cs typeface="Times New Roman" pitchFamily="18" charset="0"/>
            </a:endParaRPr>
          </a:p>
        </p:txBody>
      </p:sp>
      <p:sp>
        <p:nvSpPr>
          <p:cNvPr id="21" name="TextBox 20"/>
          <p:cNvSpPr txBox="1">
            <a:spLocks noChangeArrowheads="1"/>
          </p:cNvSpPr>
          <p:nvPr/>
        </p:nvSpPr>
        <p:spPr bwMode="auto">
          <a:xfrm>
            <a:off x="1979613" y="5805488"/>
            <a:ext cx="1296987" cy="584200"/>
          </a:xfrm>
          <a:prstGeom prst="rect">
            <a:avLst/>
          </a:prstGeom>
          <a:noFill/>
          <a:ln w="9525">
            <a:noFill/>
            <a:miter lim="800000"/>
            <a:headEnd/>
            <a:tailEnd/>
          </a:ln>
        </p:spPr>
        <p:txBody>
          <a:bodyPr>
            <a:spAutoFit/>
          </a:bodyPr>
          <a:lstStyle/>
          <a:p>
            <a:pPr algn="ctr"/>
            <a:r>
              <a:rPr lang="ar-EG" sz="3200" b="1">
                <a:solidFill>
                  <a:srgbClr val="FF0000"/>
                </a:solidFill>
              </a:rPr>
              <a:t>227</a:t>
            </a:r>
            <a:endParaRPr lang="en-US" sz="2800" b="1">
              <a:solidFill>
                <a:srgbClr val="FF0000"/>
              </a:solidFill>
              <a:cs typeface="Times New Roman" pitchFamily="18" charset="0"/>
            </a:endParaRPr>
          </a:p>
        </p:txBody>
      </p:sp>
    </p:spTree>
  </p:cSld>
  <p:clrMapOvr>
    <a:masterClrMapping/>
  </p:clrMapOvr>
  <p:transition>
    <p:strips dir="ru"/>
    <p:sndAc>
      <p:stSnd>
        <p:snd r:embed="rId2" name="newemail.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3" name="camera.wav"/>
                                        </p:tgtEl>
                                      </p:cMediaNode>
                                    </p:audio>
                                  </p:subTnLst>
                                </p:cTn>
                              </p:par>
                              <p:par>
                                <p:cTn id="8" presetID="5" presetClass="entr" presetSubtype="1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checkerboard(across)">
                                      <p:cBhvr>
                                        <p:cTn id="10" dur="500"/>
                                        <p:tgtEl>
                                          <p:spTgt spid="2"/>
                                        </p:tgtEl>
                                      </p:cBhvr>
                                    </p:animEffect>
                                  </p:childTnLst>
                                  <p:subTnLst>
                                    <p:audio>
                                      <p:cMediaNode>
                                        <p:cTn display="0" masterRel="sameClick">
                                          <p:stCondLst>
                                            <p:cond evt="begin" delay="0">
                                              <p:tn val="8"/>
                                            </p:cond>
                                          </p:stCondLst>
                                          <p:endCondLst>
                                            <p:cond evt="onStopAudio" delay="0">
                                              <p:tgtEl>
                                                <p:sldTgt/>
                                              </p:tgtEl>
                                            </p:cond>
                                          </p:endCondLst>
                                        </p:cTn>
                                        <p:tgtEl>
                                          <p:sndTgt r:embed="rId4" name="wind.wav"/>
                                        </p:tgtEl>
                                      </p:cMediaNode>
                                    </p:audio>
                                  </p:subTnLst>
                                </p:cTn>
                              </p:par>
                              <p:par>
                                <p:cTn id="11" presetID="5" presetClass="entr" presetSubtype="1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checkerboard(across)">
                                      <p:cBhvr>
                                        <p:cTn id="13" dur="500"/>
                                        <p:tgtEl>
                                          <p:spTgt spid="4"/>
                                        </p:tgtEl>
                                      </p:cBhvr>
                                    </p:animEffect>
                                  </p:childTnLst>
                                  <p:subTnLst>
                                    <p:audio>
                                      <p:cMediaNode>
                                        <p:cTn display="0" masterRel="sameClick">
                                          <p:stCondLst>
                                            <p:cond evt="begin" delay="0">
                                              <p:tn val="11"/>
                                            </p:cond>
                                          </p:stCondLst>
                                          <p:endCondLst>
                                            <p:cond evt="onStopAudio" delay="0">
                                              <p:tgtEl>
                                                <p:sldTgt/>
                                              </p:tgtEl>
                                            </p:cond>
                                          </p:endCondLst>
                                        </p:cTn>
                                        <p:tgtEl>
                                          <p:sndTgt r:embed="rId4" name="wind.wav"/>
                                        </p:tgtEl>
                                      </p:cMediaNode>
                                    </p:audio>
                                  </p:subTnLst>
                                </p:cTn>
                              </p:par>
                              <p:par>
                                <p:cTn id="14" presetID="5" presetClass="entr" presetSubtype="10"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checkerboard(across)">
                                      <p:cBhvr>
                                        <p:cTn id="16" dur="500"/>
                                        <p:tgtEl>
                                          <p:spTgt spid="5"/>
                                        </p:tgtEl>
                                      </p:cBhvr>
                                    </p:animEffect>
                                  </p:childTnLst>
                                  <p:subTnLst>
                                    <p:audio>
                                      <p:cMediaNode>
                                        <p:cTn display="0" masterRel="sameClick">
                                          <p:stCondLst>
                                            <p:cond evt="begin" delay="0">
                                              <p:tn val="14"/>
                                            </p:cond>
                                          </p:stCondLst>
                                          <p:endCondLst>
                                            <p:cond evt="onStopAudio" delay="0">
                                              <p:tgtEl>
                                                <p:sldTgt/>
                                              </p:tgtEl>
                                            </p:cond>
                                          </p:endCondLst>
                                        </p:cTn>
                                        <p:tgtEl>
                                          <p:sndTgt r:embed="rId4" name="wind.wav"/>
                                        </p:tgtEl>
                                      </p:cMediaNode>
                                    </p:audio>
                                  </p:subTnLst>
                                </p:cTn>
                              </p:par>
                            </p:childTnLst>
                          </p:cTn>
                        </p:par>
                      </p:childTnLst>
                    </p:cTn>
                  </p:par>
                  <p:par>
                    <p:cTn id="17" fill="hold">
                      <p:stCondLst>
                        <p:cond delay="indefinite"/>
                      </p:stCondLst>
                      <p:childTnLst>
                        <p:par>
                          <p:cTn id="18" fill="hold">
                            <p:stCondLst>
                              <p:cond delay="0"/>
                            </p:stCondLst>
                            <p:childTnLst>
                              <p:par>
                                <p:cTn id="19" presetID="26"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down)">
                                      <p:cBhvr>
                                        <p:cTn id="21" dur="580">
                                          <p:stCondLst>
                                            <p:cond delay="0"/>
                                          </p:stCondLst>
                                        </p:cTn>
                                        <p:tgtEl>
                                          <p:spTgt spid="6"/>
                                        </p:tgtEl>
                                      </p:cBhvr>
                                    </p:animEffect>
                                    <p:anim calcmode="lin" valueType="num">
                                      <p:cBhvr>
                                        <p:cTn id="22"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23"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24"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25"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26"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27" dur="26">
                                          <p:stCondLst>
                                            <p:cond delay="650"/>
                                          </p:stCondLst>
                                        </p:cTn>
                                        <p:tgtEl>
                                          <p:spTgt spid="6"/>
                                        </p:tgtEl>
                                      </p:cBhvr>
                                      <p:to x="100000" y="60000"/>
                                    </p:animScale>
                                    <p:animScale>
                                      <p:cBhvr>
                                        <p:cTn id="28" dur="166" decel="50000">
                                          <p:stCondLst>
                                            <p:cond delay="676"/>
                                          </p:stCondLst>
                                        </p:cTn>
                                        <p:tgtEl>
                                          <p:spTgt spid="6"/>
                                        </p:tgtEl>
                                      </p:cBhvr>
                                      <p:to x="100000" y="100000"/>
                                    </p:animScale>
                                    <p:animScale>
                                      <p:cBhvr>
                                        <p:cTn id="29" dur="26">
                                          <p:stCondLst>
                                            <p:cond delay="1312"/>
                                          </p:stCondLst>
                                        </p:cTn>
                                        <p:tgtEl>
                                          <p:spTgt spid="6"/>
                                        </p:tgtEl>
                                      </p:cBhvr>
                                      <p:to x="100000" y="80000"/>
                                    </p:animScale>
                                    <p:animScale>
                                      <p:cBhvr>
                                        <p:cTn id="30" dur="166" decel="50000">
                                          <p:stCondLst>
                                            <p:cond delay="1338"/>
                                          </p:stCondLst>
                                        </p:cTn>
                                        <p:tgtEl>
                                          <p:spTgt spid="6"/>
                                        </p:tgtEl>
                                      </p:cBhvr>
                                      <p:to x="100000" y="100000"/>
                                    </p:animScale>
                                    <p:animScale>
                                      <p:cBhvr>
                                        <p:cTn id="31" dur="26">
                                          <p:stCondLst>
                                            <p:cond delay="1642"/>
                                          </p:stCondLst>
                                        </p:cTn>
                                        <p:tgtEl>
                                          <p:spTgt spid="6"/>
                                        </p:tgtEl>
                                      </p:cBhvr>
                                      <p:to x="100000" y="90000"/>
                                    </p:animScale>
                                    <p:animScale>
                                      <p:cBhvr>
                                        <p:cTn id="32" dur="166" decel="50000">
                                          <p:stCondLst>
                                            <p:cond delay="1668"/>
                                          </p:stCondLst>
                                        </p:cTn>
                                        <p:tgtEl>
                                          <p:spTgt spid="6"/>
                                        </p:tgtEl>
                                      </p:cBhvr>
                                      <p:to x="100000" y="100000"/>
                                    </p:animScale>
                                    <p:animScale>
                                      <p:cBhvr>
                                        <p:cTn id="33" dur="26">
                                          <p:stCondLst>
                                            <p:cond delay="1808"/>
                                          </p:stCondLst>
                                        </p:cTn>
                                        <p:tgtEl>
                                          <p:spTgt spid="6"/>
                                        </p:tgtEl>
                                      </p:cBhvr>
                                      <p:to x="100000" y="95000"/>
                                    </p:animScale>
                                    <p:animScale>
                                      <p:cBhvr>
                                        <p:cTn id="34" dur="166" decel="50000">
                                          <p:stCondLst>
                                            <p:cond delay="1834"/>
                                          </p:stCondLst>
                                        </p:cTn>
                                        <p:tgtEl>
                                          <p:spTgt spid="6"/>
                                        </p:tgtEl>
                                      </p:cBhvr>
                                      <p:to x="100000" y="100000"/>
                                    </p:animScale>
                                  </p:childTnLst>
                                  <p:subTnLst>
                                    <p:audio>
                                      <p:cMediaNode>
                                        <p:cTn display="0" masterRel="sameClick">
                                          <p:stCondLst>
                                            <p:cond evt="begin" delay="0">
                                              <p:tn val="19"/>
                                            </p:cond>
                                          </p:stCondLst>
                                          <p:endCondLst>
                                            <p:cond evt="onStopAudio" delay="0">
                                              <p:tgtEl>
                                                <p:sldTgt/>
                                              </p:tgtEl>
                                            </p:cond>
                                          </p:endCondLst>
                                        </p:cTn>
                                        <p:tgtEl>
                                          <p:sndTgt r:embed="rId5" name="coin.wav"/>
                                        </p:tgtEl>
                                      </p:cMediaNode>
                                    </p:audio>
                                  </p:subTnLst>
                                </p:cTn>
                              </p:par>
                              <p:par>
                                <p:cTn id="35" presetID="26" presetClass="entr" presetSubtype="0" fill="hold" grpId="0" nodeType="with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wipe(down)">
                                      <p:cBhvr>
                                        <p:cTn id="37" dur="580">
                                          <p:stCondLst>
                                            <p:cond delay="0"/>
                                          </p:stCondLst>
                                        </p:cTn>
                                        <p:tgtEl>
                                          <p:spTgt spid="7"/>
                                        </p:tgtEl>
                                      </p:cBhvr>
                                    </p:animEffect>
                                    <p:anim calcmode="lin" valueType="num">
                                      <p:cBhvr>
                                        <p:cTn id="3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3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4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4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4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43" dur="26">
                                          <p:stCondLst>
                                            <p:cond delay="650"/>
                                          </p:stCondLst>
                                        </p:cTn>
                                        <p:tgtEl>
                                          <p:spTgt spid="7"/>
                                        </p:tgtEl>
                                      </p:cBhvr>
                                      <p:to x="100000" y="60000"/>
                                    </p:animScale>
                                    <p:animScale>
                                      <p:cBhvr>
                                        <p:cTn id="44" dur="166" decel="50000">
                                          <p:stCondLst>
                                            <p:cond delay="676"/>
                                          </p:stCondLst>
                                        </p:cTn>
                                        <p:tgtEl>
                                          <p:spTgt spid="7"/>
                                        </p:tgtEl>
                                      </p:cBhvr>
                                      <p:to x="100000" y="100000"/>
                                    </p:animScale>
                                    <p:animScale>
                                      <p:cBhvr>
                                        <p:cTn id="45" dur="26">
                                          <p:stCondLst>
                                            <p:cond delay="1312"/>
                                          </p:stCondLst>
                                        </p:cTn>
                                        <p:tgtEl>
                                          <p:spTgt spid="7"/>
                                        </p:tgtEl>
                                      </p:cBhvr>
                                      <p:to x="100000" y="80000"/>
                                    </p:animScale>
                                    <p:animScale>
                                      <p:cBhvr>
                                        <p:cTn id="46" dur="166" decel="50000">
                                          <p:stCondLst>
                                            <p:cond delay="1338"/>
                                          </p:stCondLst>
                                        </p:cTn>
                                        <p:tgtEl>
                                          <p:spTgt spid="7"/>
                                        </p:tgtEl>
                                      </p:cBhvr>
                                      <p:to x="100000" y="100000"/>
                                    </p:animScale>
                                    <p:animScale>
                                      <p:cBhvr>
                                        <p:cTn id="47" dur="26">
                                          <p:stCondLst>
                                            <p:cond delay="1642"/>
                                          </p:stCondLst>
                                        </p:cTn>
                                        <p:tgtEl>
                                          <p:spTgt spid="7"/>
                                        </p:tgtEl>
                                      </p:cBhvr>
                                      <p:to x="100000" y="90000"/>
                                    </p:animScale>
                                    <p:animScale>
                                      <p:cBhvr>
                                        <p:cTn id="48" dur="166" decel="50000">
                                          <p:stCondLst>
                                            <p:cond delay="1668"/>
                                          </p:stCondLst>
                                        </p:cTn>
                                        <p:tgtEl>
                                          <p:spTgt spid="7"/>
                                        </p:tgtEl>
                                      </p:cBhvr>
                                      <p:to x="100000" y="100000"/>
                                    </p:animScale>
                                    <p:animScale>
                                      <p:cBhvr>
                                        <p:cTn id="49" dur="26">
                                          <p:stCondLst>
                                            <p:cond delay="1808"/>
                                          </p:stCondLst>
                                        </p:cTn>
                                        <p:tgtEl>
                                          <p:spTgt spid="7"/>
                                        </p:tgtEl>
                                      </p:cBhvr>
                                      <p:to x="100000" y="95000"/>
                                    </p:animScale>
                                    <p:animScale>
                                      <p:cBhvr>
                                        <p:cTn id="50" dur="166" decel="50000">
                                          <p:stCondLst>
                                            <p:cond delay="1834"/>
                                          </p:stCondLst>
                                        </p:cTn>
                                        <p:tgtEl>
                                          <p:spTgt spid="7"/>
                                        </p:tgtEl>
                                      </p:cBhvr>
                                      <p:to x="100000" y="100000"/>
                                    </p:animScale>
                                  </p:childTnLst>
                                  <p:subTnLst>
                                    <p:audio>
                                      <p:cMediaNode>
                                        <p:cTn display="0" masterRel="sameClick">
                                          <p:stCondLst>
                                            <p:cond evt="begin" delay="0">
                                              <p:tn val="35"/>
                                            </p:cond>
                                          </p:stCondLst>
                                          <p:endCondLst>
                                            <p:cond evt="onStopAudio" delay="0">
                                              <p:tgtEl>
                                                <p:sldTgt/>
                                              </p:tgtEl>
                                            </p:cond>
                                          </p:endCondLst>
                                        </p:cTn>
                                        <p:tgtEl>
                                          <p:sndTgt r:embed="rId5" name="coin.wav"/>
                                        </p:tgtEl>
                                      </p:cMediaNode>
                                    </p:audio>
                                  </p:subTnLst>
                                </p:cTn>
                              </p:par>
                              <p:par>
                                <p:cTn id="51" presetID="26" presetClass="entr" presetSubtype="0" fill="hold" grpId="0" nodeType="withEffect">
                                  <p:stCondLst>
                                    <p:cond delay="0"/>
                                  </p:stCondLst>
                                  <p:childTnLst>
                                    <p:set>
                                      <p:cBhvr>
                                        <p:cTn id="52" dur="1" fill="hold">
                                          <p:stCondLst>
                                            <p:cond delay="0"/>
                                          </p:stCondLst>
                                        </p:cTn>
                                        <p:tgtEl>
                                          <p:spTgt spid="8"/>
                                        </p:tgtEl>
                                        <p:attrNameLst>
                                          <p:attrName>style.visibility</p:attrName>
                                        </p:attrNameLst>
                                      </p:cBhvr>
                                      <p:to>
                                        <p:strVal val="visible"/>
                                      </p:to>
                                    </p:set>
                                    <p:animEffect transition="in" filter="wipe(down)">
                                      <p:cBhvr>
                                        <p:cTn id="53" dur="580">
                                          <p:stCondLst>
                                            <p:cond delay="0"/>
                                          </p:stCondLst>
                                        </p:cTn>
                                        <p:tgtEl>
                                          <p:spTgt spid="8"/>
                                        </p:tgtEl>
                                      </p:cBhvr>
                                    </p:animEffect>
                                    <p:anim calcmode="lin" valueType="num">
                                      <p:cBhvr>
                                        <p:cTn id="5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5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5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5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5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59" dur="26">
                                          <p:stCondLst>
                                            <p:cond delay="650"/>
                                          </p:stCondLst>
                                        </p:cTn>
                                        <p:tgtEl>
                                          <p:spTgt spid="8"/>
                                        </p:tgtEl>
                                      </p:cBhvr>
                                      <p:to x="100000" y="60000"/>
                                    </p:animScale>
                                    <p:animScale>
                                      <p:cBhvr>
                                        <p:cTn id="60" dur="166" decel="50000">
                                          <p:stCondLst>
                                            <p:cond delay="676"/>
                                          </p:stCondLst>
                                        </p:cTn>
                                        <p:tgtEl>
                                          <p:spTgt spid="8"/>
                                        </p:tgtEl>
                                      </p:cBhvr>
                                      <p:to x="100000" y="100000"/>
                                    </p:animScale>
                                    <p:animScale>
                                      <p:cBhvr>
                                        <p:cTn id="61" dur="26">
                                          <p:stCondLst>
                                            <p:cond delay="1312"/>
                                          </p:stCondLst>
                                        </p:cTn>
                                        <p:tgtEl>
                                          <p:spTgt spid="8"/>
                                        </p:tgtEl>
                                      </p:cBhvr>
                                      <p:to x="100000" y="80000"/>
                                    </p:animScale>
                                    <p:animScale>
                                      <p:cBhvr>
                                        <p:cTn id="62" dur="166" decel="50000">
                                          <p:stCondLst>
                                            <p:cond delay="1338"/>
                                          </p:stCondLst>
                                        </p:cTn>
                                        <p:tgtEl>
                                          <p:spTgt spid="8"/>
                                        </p:tgtEl>
                                      </p:cBhvr>
                                      <p:to x="100000" y="100000"/>
                                    </p:animScale>
                                    <p:animScale>
                                      <p:cBhvr>
                                        <p:cTn id="63" dur="26">
                                          <p:stCondLst>
                                            <p:cond delay="1642"/>
                                          </p:stCondLst>
                                        </p:cTn>
                                        <p:tgtEl>
                                          <p:spTgt spid="8"/>
                                        </p:tgtEl>
                                      </p:cBhvr>
                                      <p:to x="100000" y="90000"/>
                                    </p:animScale>
                                    <p:animScale>
                                      <p:cBhvr>
                                        <p:cTn id="64" dur="166" decel="50000">
                                          <p:stCondLst>
                                            <p:cond delay="1668"/>
                                          </p:stCondLst>
                                        </p:cTn>
                                        <p:tgtEl>
                                          <p:spTgt spid="8"/>
                                        </p:tgtEl>
                                      </p:cBhvr>
                                      <p:to x="100000" y="100000"/>
                                    </p:animScale>
                                    <p:animScale>
                                      <p:cBhvr>
                                        <p:cTn id="65" dur="26">
                                          <p:stCondLst>
                                            <p:cond delay="1808"/>
                                          </p:stCondLst>
                                        </p:cTn>
                                        <p:tgtEl>
                                          <p:spTgt spid="8"/>
                                        </p:tgtEl>
                                      </p:cBhvr>
                                      <p:to x="100000" y="95000"/>
                                    </p:animScale>
                                    <p:animScale>
                                      <p:cBhvr>
                                        <p:cTn id="66" dur="166" decel="50000">
                                          <p:stCondLst>
                                            <p:cond delay="1834"/>
                                          </p:stCondLst>
                                        </p:cTn>
                                        <p:tgtEl>
                                          <p:spTgt spid="8"/>
                                        </p:tgtEl>
                                      </p:cBhvr>
                                      <p:to x="100000" y="100000"/>
                                    </p:animScale>
                                  </p:childTnLst>
                                  <p:subTnLst>
                                    <p:audio>
                                      <p:cMediaNode>
                                        <p:cTn display="0" masterRel="sameClick">
                                          <p:stCondLst>
                                            <p:cond evt="begin" delay="0">
                                              <p:tn val="51"/>
                                            </p:cond>
                                          </p:stCondLst>
                                          <p:endCondLst>
                                            <p:cond evt="onStopAudio" delay="0">
                                              <p:tgtEl>
                                                <p:sldTgt/>
                                              </p:tgtEl>
                                            </p:cond>
                                          </p:endCondLst>
                                        </p:cTn>
                                        <p:tgtEl>
                                          <p:sndTgt r:embed="rId5" name="coin.wav"/>
                                        </p:tgtEl>
                                      </p:cMediaNode>
                                    </p:audio>
                                  </p:subTnLst>
                                </p:cTn>
                              </p:par>
                              <p:par>
                                <p:cTn id="67" presetID="26" presetClass="entr" presetSubtype="0" fill="hold" grpId="0" nodeType="with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down)">
                                      <p:cBhvr>
                                        <p:cTn id="69" dur="580">
                                          <p:stCondLst>
                                            <p:cond delay="0"/>
                                          </p:stCondLst>
                                        </p:cTn>
                                        <p:tgtEl>
                                          <p:spTgt spid="9"/>
                                        </p:tgtEl>
                                      </p:cBhvr>
                                    </p:animEffect>
                                    <p:anim calcmode="lin" valueType="num">
                                      <p:cBhvr>
                                        <p:cTn id="70"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71"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72"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73"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74"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75" dur="26">
                                          <p:stCondLst>
                                            <p:cond delay="650"/>
                                          </p:stCondLst>
                                        </p:cTn>
                                        <p:tgtEl>
                                          <p:spTgt spid="9"/>
                                        </p:tgtEl>
                                      </p:cBhvr>
                                      <p:to x="100000" y="60000"/>
                                    </p:animScale>
                                    <p:animScale>
                                      <p:cBhvr>
                                        <p:cTn id="76" dur="166" decel="50000">
                                          <p:stCondLst>
                                            <p:cond delay="676"/>
                                          </p:stCondLst>
                                        </p:cTn>
                                        <p:tgtEl>
                                          <p:spTgt spid="9"/>
                                        </p:tgtEl>
                                      </p:cBhvr>
                                      <p:to x="100000" y="100000"/>
                                    </p:animScale>
                                    <p:animScale>
                                      <p:cBhvr>
                                        <p:cTn id="77" dur="26">
                                          <p:stCondLst>
                                            <p:cond delay="1312"/>
                                          </p:stCondLst>
                                        </p:cTn>
                                        <p:tgtEl>
                                          <p:spTgt spid="9"/>
                                        </p:tgtEl>
                                      </p:cBhvr>
                                      <p:to x="100000" y="80000"/>
                                    </p:animScale>
                                    <p:animScale>
                                      <p:cBhvr>
                                        <p:cTn id="78" dur="166" decel="50000">
                                          <p:stCondLst>
                                            <p:cond delay="1338"/>
                                          </p:stCondLst>
                                        </p:cTn>
                                        <p:tgtEl>
                                          <p:spTgt spid="9"/>
                                        </p:tgtEl>
                                      </p:cBhvr>
                                      <p:to x="100000" y="100000"/>
                                    </p:animScale>
                                    <p:animScale>
                                      <p:cBhvr>
                                        <p:cTn id="79" dur="26">
                                          <p:stCondLst>
                                            <p:cond delay="1642"/>
                                          </p:stCondLst>
                                        </p:cTn>
                                        <p:tgtEl>
                                          <p:spTgt spid="9"/>
                                        </p:tgtEl>
                                      </p:cBhvr>
                                      <p:to x="100000" y="90000"/>
                                    </p:animScale>
                                    <p:animScale>
                                      <p:cBhvr>
                                        <p:cTn id="80" dur="166" decel="50000">
                                          <p:stCondLst>
                                            <p:cond delay="1668"/>
                                          </p:stCondLst>
                                        </p:cTn>
                                        <p:tgtEl>
                                          <p:spTgt spid="9"/>
                                        </p:tgtEl>
                                      </p:cBhvr>
                                      <p:to x="100000" y="100000"/>
                                    </p:animScale>
                                    <p:animScale>
                                      <p:cBhvr>
                                        <p:cTn id="81" dur="26">
                                          <p:stCondLst>
                                            <p:cond delay="1808"/>
                                          </p:stCondLst>
                                        </p:cTn>
                                        <p:tgtEl>
                                          <p:spTgt spid="9"/>
                                        </p:tgtEl>
                                      </p:cBhvr>
                                      <p:to x="100000" y="95000"/>
                                    </p:animScale>
                                    <p:animScale>
                                      <p:cBhvr>
                                        <p:cTn id="82" dur="166" decel="50000">
                                          <p:stCondLst>
                                            <p:cond delay="1834"/>
                                          </p:stCondLst>
                                        </p:cTn>
                                        <p:tgtEl>
                                          <p:spTgt spid="9"/>
                                        </p:tgtEl>
                                      </p:cBhvr>
                                      <p:to x="100000" y="100000"/>
                                    </p:animScale>
                                  </p:childTnLst>
                                  <p:subTnLst>
                                    <p:audio>
                                      <p:cMediaNode>
                                        <p:cTn display="0" masterRel="sameClick">
                                          <p:stCondLst>
                                            <p:cond evt="begin" delay="0">
                                              <p:tn val="67"/>
                                            </p:cond>
                                          </p:stCondLst>
                                          <p:endCondLst>
                                            <p:cond evt="onStopAudio" delay="0">
                                              <p:tgtEl>
                                                <p:sldTgt/>
                                              </p:tgtEl>
                                            </p:cond>
                                          </p:endCondLst>
                                        </p:cTn>
                                        <p:tgtEl>
                                          <p:sndTgt r:embed="rId5" name="coin.wav"/>
                                        </p:tgtEl>
                                      </p:cMediaNode>
                                    </p:audio>
                                  </p:subTnLst>
                                </p:cTn>
                              </p:par>
                              <p:par>
                                <p:cTn id="83" presetID="26" presetClass="entr" presetSubtype="0" fill="hold" grpId="0" nodeType="withEffect">
                                  <p:stCondLst>
                                    <p:cond delay="0"/>
                                  </p:stCondLst>
                                  <p:childTnLst>
                                    <p:set>
                                      <p:cBhvr>
                                        <p:cTn id="84" dur="1" fill="hold">
                                          <p:stCondLst>
                                            <p:cond delay="0"/>
                                          </p:stCondLst>
                                        </p:cTn>
                                        <p:tgtEl>
                                          <p:spTgt spid="10"/>
                                        </p:tgtEl>
                                        <p:attrNameLst>
                                          <p:attrName>style.visibility</p:attrName>
                                        </p:attrNameLst>
                                      </p:cBhvr>
                                      <p:to>
                                        <p:strVal val="visible"/>
                                      </p:to>
                                    </p:set>
                                    <p:animEffect transition="in" filter="wipe(down)">
                                      <p:cBhvr>
                                        <p:cTn id="85" dur="580">
                                          <p:stCondLst>
                                            <p:cond delay="0"/>
                                          </p:stCondLst>
                                        </p:cTn>
                                        <p:tgtEl>
                                          <p:spTgt spid="10"/>
                                        </p:tgtEl>
                                      </p:cBhvr>
                                    </p:animEffect>
                                    <p:anim calcmode="lin" valueType="num">
                                      <p:cBhvr>
                                        <p:cTn id="86"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87"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88"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89"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90"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91" dur="26">
                                          <p:stCondLst>
                                            <p:cond delay="650"/>
                                          </p:stCondLst>
                                        </p:cTn>
                                        <p:tgtEl>
                                          <p:spTgt spid="10"/>
                                        </p:tgtEl>
                                      </p:cBhvr>
                                      <p:to x="100000" y="60000"/>
                                    </p:animScale>
                                    <p:animScale>
                                      <p:cBhvr>
                                        <p:cTn id="92" dur="166" decel="50000">
                                          <p:stCondLst>
                                            <p:cond delay="676"/>
                                          </p:stCondLst>
                                        </p:cTn>
                                        <p:tgtEl>
                                          <p:spTgt spid="10"/>
                                        </p:tgtEl>
                                      </p:cBhvr>
                                      <p:to x="100000" y="100000"/>
                                    </p:animScale>
                                    <p:animScale>
                                      <p:cBhvr>
                                        <p:cTn id="93" dur="26">
                                          <p:stCondLst>
                                            <p:cond delay="1312"/>
                                          </p:stCondLst>
                                        </p:cTn>
                                        <p:tgtEl>
                                          <p:spTgt spid="10"/>
                                        </p:tgtEl>
                                      </p:cBhvr>
                                      <p:to x="100000" y="80000"/>
                                    </p:animScale>
                                    <p:animScale>
                                      <p:cBhvr>
                                        <p:cTn id="94" dur="166" decel="50000">
                                          <p:stCondLst>
                                            <p:cond delay="1338"/>
                                          </p:stCondLst>
                                        </p:cTn>
                                        <p:tgtEl>
                                          <p:spTgt spid="10"/>
                                        </p:tgtEl>
                                      </p:cBhvr>
                                      <p:to x="100000" y="100000"/>
                                    </p:animScale>
                                    <p:animScale>
                                      <p:cBhvr>
                                        <p:cTn id="95" dur="26">
                                          <p:stCondLst>
                                            <p:cond delay="1642"/>
                                          </p:stCondLst>
                                        </p:cTn>
                                        <p:tgtEl>
                                          <p:spTgt spid="10"/>
                                        </p:tgtEl>
                                      </p:cBhvr>
                                      <p:to x="100000" y="90000"/>
                                    </p:animScale>
                                    <p:animScale>
                                      <p:cBhvr>
                                        <p:cTn id="96" dur="166" decel="50000">
                                          <p:stCondLst>
                                            <p:cond delay="1668"/>
                                          </p:stCondLst>
                                        </p:cTn>
                                        <p:tgtEl>
                                          <p:spTgt spid="10"/>
                                        </p:tgtEl>
                                      </p:cBhvr>
                                      <p:to x="100000" y="100000"/>
                                    </p:animScale>
                                    <p:animScale>
                                      <p:cBhvr>
                                        <p:cTn id="97" dur="26">
                                          <p:stCondLst>
                                            <p:cond delay="1808"/>
                                          </p:stCondLst>
                                        </p:cTn>
                                        <p:tgtEl>
                                          <p:spTgt spid="10"/>
                                        </p:tgtEl>
                                      </p:cBhvr>
                                      <p:to x="100000" y="95000"/>
                                    </p:animScale>
                                    <p:animScale>
                                      <p:cBhvr>
                                        <p:cTn id="98" dur="166" decel="50000">
                                          <p:stCondLst>
                                            <p:cond delay="1834"/>
                                          </p:stCondLst>
                                        </p:cTn>
                                        <p:tgtEl>
                                          <p:spTgt spid="10"/>
                                        </p:tgtEl>
                                      </p:cBhvr>
                                      <p:to x="100000" y="100000"/>
                                    </p:animScale>
                                  </p:childTnLst>
                                  <p:subTnLst>
                                    <p:audio>
                                      <p:cMediaNode>
                                        <p:cTn display="0" masterRel="sameClick">
                                          <p:stCondLst>
                                            <p:cond evt="begin" delay="0">
                                              <p:tn val="83"/>
                                            </p:cond>
                                          </p:stCondLst>
                                          <p:endCondLst>
                                            <p:cond evt="onStopAudio" delay="0">
                                              <p:tgtEl>
                                                <p:sldTgt/>
                                              </p:tgtEl>
                                            </p:cond>
                                          </p:endCondLst>
                                        </p:cTn>
                                        <p:tgtEl>
                                          <p:sndTgt r:embed="rId5" name="coin.wav"/>
                                        </p:tgtEl>
                                      </p:cMediaNode>
                                    </p:audio>
                                  </p:subTnLst>
                                </p:cTn>
                              </p:par>
                              <p:par>
                                <p:cTn id="99" presetID="26" presetClass="entr" presetSubtype="0" fill="hold" grpId="0" nodeType="withEffect">
                                  <p:stCondLst>
                                    <p:cond delay="0"/>
                                  </p:stCondLst>
                                  <p:childTnLst>
                                    <p:set>
                                      <p:cBhvr>
                                        <p:cTn id="100" dur="1" fill="hold">
                                          <p:stCondLst>
                                            <p:cond delay="0"/>
                                          </p:stCondLst>
                                        </p:cTn>
                                        <p:tgtEl>
                                          <p:spTgt spid="11"/>
                                        </p:tgtEl>
                                        <p:attrNameLst>
                                          <p:attrName>style.visibility</p:attrName>
                                        </p:attrNameLst>
                                      </p:cBhvr>
                                      <p:to>
                                        <p:strVal val="visible"/>
                                      </p:to>
                                    </p:set>
                                    <p:animEffect transition="in" filter="wipe(down)">
                                      <p:cBhvr>
                                        <p:cTn id="101" dur="580">
                                          <p:stCondLst>
                                            <p:cond delay="0"/>
                                          </p:stCondLst>
                                        </p:cTn>
                                        <p:tgtEl>
                                          <p:spTgt spid="11"/>
                                        </p:tgtEl>
                                      </p:cBhvr>
                                    </p:animEffect>
                                    <p:anim calcmode="lin" valueType="num">
                                      <p:cBhvr>
                                        <p:cTn id="102"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03"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04"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05"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06"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07" dur="26">
                                          <p:stCondLst>
                                            <p:cond delay="650"/>
                                          </p:stCondLst>
                                        </p:cTn>
                                        <p:tgtEl>
                                          <p:spTgt spid="11"/>
                                        </p:tgtEl>
                                      </p:cBhvr>
                                      <p:to x="100000" y="60000"/>
                                    </p:animScale>
                                    <p:animScale>
                                      <p:cBhvr>
                                        <p:cTn id="108" dur="166" decel="50000">
                                          <p:stCondLst>
                                            <p:cond delay="676"/>
                                          </p:stCondLst>
                                        </p:cTn>
                                        <p:tgtEl>
                                          <p:spTgt spid="11"/>
                                        </p:tgtEl>
                                      </p:cBhvr>
                                      <p:to x="100000" y="100000"/>
                                    </p:animScale>
                                    <p:animScale>
                                      <p:cBhvr>
                                        <p:cTn id="109" dur="26">
                                          <p:stCondLst>
                                            <p:cond delay="1312"/>
                                          </p:stCondLst>
                                        </p:cTn>
                                        <p:tgtEl>
                                          <p:spTgt spid="11"/>
                                        </p:tgtEl>
                                      </p:cBhvr>
                                      <p:to x="100000" y="80000"/>
                                    </p:animScale>
                                    <p:animScale>
                                      <p:cBhvr>
                                        <p:cTn id="110" dur="166" decel="50000">
                                          <p:stCondLst>
                                            <p:cond delay="1338"/>
                                          </p:stCondLst>
                                        </p:cTn>
                                        <p:tgtEl>
                                          <p:spTgt spid="11"/>
                                        </p:tgtEl>
                                      </p:cBhvr>
                                      <p:to x="100000" y="100000"/>
                                    </p:animScale>
                                    <p:animScale>
                                      <p:cBhvr>
                                        <p:cTn id="111" dur="26">
                                          <p:stCondLst>
                                            <p:cond delay="1642"/>
                                          </p:stCondLst>
                                        </p:cTn>
                                        <p:tgtEl>
                                          <p:spTgt spid="11"/>
                                        </p:tgtEl>
                                      </p:cBhvr>
                                      <p:to x="100000" y="90000"/>
                                    </p:animScale>
                                    <p:animScale>
                                      <p:cBhvr>
                                        <p:cTn id="112" dur="166" decel="50000">
                                          <p:stCondLst>
                                            <p:cond delay="1668"/>
                                          </p:stCondLst>
                                        </p:cTn>
                                        <p:tgtEl>
                                          <p:spTgt spid="11"/>
                                        </p:tgtEl>
                                      </p:cBhvr>
                                      <p:to x="100000" y="100000"/>
                                    </p:animScale>
                                    <p:animScale>
                                      <p:cBhvr>
                                        <p:cTn id="113" dur="26">
                                          <p:stCondLst>
                                            <p:cond delay="1808"/>
                                          </p:stCondLst>
                                        </p:cTn>
                                        <p:tgtEl>
                                          <p:spTgt spid="11"/>
                                        </p:tgtEl>
                                      </p:cBhvr>
                                      <p:to x="100000" y="95000"/>
                                    </p:animScale>
                                    <p:animScale>
                                      <p:cBhvr>
                                        <p:cTn id="114" dur="166" decel="50000">
                                          <p:stCondLst>
                                            <p:cond delay="1834"/>
                                          </p:stCondLst>
                                        </p:cTn>
                                        <p:tgtEl>
                                          <p:spTgt spid="11"/>
                                        </p:tgtEl>
                                      </p:cBhvr>
                                      <p:to x="100000" y="100000"/>
                                    </p:animScale>
                                  </p:childTnLst>
                                  <p:subTnLst>
                                    <p:audio>
                                      <p:cMediaNode>
                                        <p:cTn display="0" masterRel="sameClick">
                                          <p:stCondLst>
                                            <p:cond evt="begin" delay="0">
                                              <p:tn val="99"/>
                                            </p:cond>
                                          </p:stCondLst>
                                          <p:endCondLst>
                                            <p:cond evt="onStopAudio" delay="0">
                                              <p:tgtEl>
                                                <p:sldTgt/>
                                              </p:tgtEl>
                                            </p:cond>
                                          </p:endCondLst>
                                        </p:cTn>
                                        <p:tgtEl>
                                          <p:sndTgt r:embed="rId5" name="coin.wav"/>
                                        </p:tgtEl>
                                      </p:cMediaNode>
                                    </p:audio>
                                  </p:subTnLst>
                                </p:cTn>
                              </p:par>
                              <p:par>
                                <p:cTn id="115" presetID="26" presetClass="entr" presetSubtype="0" fill="hold" grpId="0" nodeType="withEffect">
                                  <p:stCondLst>
                                    <p:cond delay="0"/>
                                  </p:stCondLst>
                                  <p:childTnLst>
                                    <p:set>
                                      <p:cBhvr>
                                        <p:cTn id="116" dur="1" fill="hold">
                                          <p:stCondLst>
                                            <p:cond delay="0"/>
                                          </p:stCondLst>
                                        </p:cTn>
                                        <p:tgtEl>
                                          <p:spTgt spid="12"/>
                                        </p:tgtEl>
                                        <p:attrNameLst>
                                          <p:attrName>style.visibility</p:attrName>
                                        </p:attrNameLst>
                                      </p:cBhvr>
                                      <p:to>
                                        <p:strVal val="visible"/>
                                      </p:to>
                                    </p:set>
                                    <p:animEffect transition="in" filter="wipe(down)">
                                      <p:cBhvr>
                                        <p:cTn id="117" dur="580">
                                          <p:stCondLst>
                                            <p:cond delay="0"/>
                                          </p:stCondLst>
                                        </p:cTn>
                                        <p:tgtEl>
                                          <p:spTgt spid="12"/>
                                        </p:tgtEl>
                                      </p:cBhvr>
                                    </p:animEffect>
                                    <p:anim calcmode="lin" valueType="num">
                                      <p:cBhvr>
                                        <p:cTn id="118"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19"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20"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21"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22"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23" dur="26">
                                          <p:stCondLst>
                                            <p:cond delay="650"/>
                                          </p:stCondLst>
                                        </p:cTn>
                                        <p:tgtEl>
                                          <p:spTgt spid="12"/>
                                        </p:tgtEl>
                                      </p:cBhvr>
                                      <p:to x="100000" y="60000"/>
                                    </p:animScale>
                                    <p:animScale>
                                      <p:cBhvr>
                                        <p:cTn id="124" dur="166" decel="50000">
                                          <p:stCondLst>
                                            <p:cond delay="676"/>
                                          </p:stCondLst>
                                        </p:cTn>
                                        <p:tgtEl>
                                          <p:spTgt spid="12"/>
                                        </p:tgtEl>
                                      </p:cBhvr>
                                      <p:to x="100000" y="100000"/>
                                    </p:animScale>
                                    <p:animScale>
                                      <p:cBhvr>
                                        <p:cTn id="125" dur="26">
                                          <p:stCondLst>
                                            <p:cond delay="1312"/>
                                          </p:stCondLst>
                                        </p:cTn>
                                        <p:tgtEl>
                                          <p:spTgt spid="12"/>
                                        </p:tgtEl>
                                      </p:cBhvr>
                                      <p:to x="100000" y="80000"/>
                                    </p:animScale>
                                    <p:animScale>
                                      <p:cBhvr>
                                        <p:cTn id="126" dur="166" decel="50000">
                                          <p:stCondLst>
                                            <p:cond delay="1338"/>
                                          </p:stCondLst>
                                        </p:cTn>
                                        <p:tgtEl>
                                          <p:spTgt spid="12"/>
                                        </p:tgtEl>
                                      </p:cBhvr>
                                      <p:to x="100000" y="100000"/>
                                    </p:animScale>
                                    <p:animScale>
                                      <p:cBhvr>
                                        <p:cTn id="127" dur="26">
                                          <p:stCondLst>
                                            <p:cond delay="1642"/>
                                          </p:stCondLst>
                                        </p:cTn>
                                        <p:tgtEl>
                                          <p:spTgt spid="12"/>
                                        </p:tgtEl>
                                      </p:cBhvr>
                                      <p:to x="100000" y="90000"/>
                                    </p:animScale>
                                    <p:animScale>
                                      <p:cBhvr>
                                        <p:cTn id="128" dur="166" decel="50000">
                                          <p:stCondLst>
                                            <p:cond delay="1668"/>
                                          </p:stCondLst>
                                        </p:cTn>
                                        <p:tgtEl>
                                          <p:spTgt spid="12"/>
                                        </p:tgtEl>
                                      </p:cBhvr>
                                      <p:to x="100000" y="100000"/>
                                    </p:animScale>
                                    <p:animScale>
                                      <p:cBhvr>
                                        <p:cTn id="129" dur="26">
                                          <p:stCondLst>
                                            <p:cond delay="1808"/>
                                          </p:stCondLst>
                                        </p:cTn>
                                        <p:tgtEl>
                                          <p:spTgt spid="12"/>
                                        </p:tgtEl>
                                      </p:cBhvr>
                                      <p:to x="100000" y="95000"/>
                                    </p:animScale>
                                    <p:animScale>
                                      <p:cBhvr>
                                        <p:cTn id="130" dur="166" decel="50000">
                                          <p:stCondLst>
                                            <p:cond delay="1834"/>
                                          </p:stCondLst>
                                        </p:cTn>
                                        <p:tgtEl>
                                          <p:spTgt spid="12"/>
                                        </p:tgtEl>
                                      </p:cBhvr>
                                      <p:to x="100000" y="100000"/>
                                    </p:animScale>
                                  </p:childTnLst>
                                  <p:subTnLst>
                                    <p:audio>
                                      <p:cMediaNode>
                                        <p:cTn display="0" masterRel="sameClick">
                                          <p:stCondLst>
                                            <p:cond evt="begin" delay="0">
                                              <p:tn val="115"/>
                                            </p:cond>
                                          </p:stCondLst>
                                          <p:endCondLst>
                                            <p:cond evt="onStopAudio" delay="0">
                                              <p:tgtEl>
                                                <p:sldTgt/>
                                              </p:tgtEl>
                                            </p:cond>
                                          </p:endCondLst>
                                        </p:cTn>
                                        <p:tgtEl>
                                          <p:sndTgt r:embed="rId5" name="coin.wav"/>
                                        </p:tgtEl>
                                      </p:cMediaNode>
                                    </p:audio>
                                  </p:subTnLst>
                                </p:cTn>
                              </p:par>
                              <p:par>
                                <p:cTn id="131" presetID="26" presetClass="entr" presetSubtype="0" fill="hold" grpId="0" nodeType="withEffect">
                                  <p:stCondLst>
                                    <p:cond delay="0"/>
                                  </p:stCondLst>
                                  <p:childTnLst>
                                    <p:set>
                                      <p:cBhvr>
                                        <p:cTn id="132" dur="1" fill="hold">
                                          <p:stCondLst>
                                            <p:cond delay="0"/>
                                          </p:stCondLst>
                                        </p:cTn>
                                        <p:tgtEl>
                                          <p:spTgt spid="13"/>
                                        </p:tgtEl>
                                        <p:attrNameLst>
                                          <p:attrName>style.visibility</p:attrName>
                                        </p:attrNameLst>
                                      </p:cBhvr>
                                      <p:to>
                                        <p:strVal val="visible"/>
                                      </p:to>
                                    </p:set>
                                    <p:animEffect transition="in" filter="wipe(down)">
                                      <p:cBhvr>
                                        <p:cTn id="133" dur="580">
                                          <p:stCondLst>
                                            <p:cond delay="0"/>
                                          </p:stCondLst>
                                        </p:cTn>
                                        <p:tgtEl>
                                          <p:spTgt spid="13"/>
                                        </p:tgtEl>
                                      </p:cBhvr>
                                    </p:animEffect>
                                    <p:anim calcmode="lin" valueType="num">
                                      <p:cBhvr>
                                        <p:cTn id="134"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35"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36"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37"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38"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39" dur="26">
                                          <p:stCondLst>
                                            <p:cond delay="650"/>
                                          </p:stCondLst>
                                        </p:cTn>
                                        <p:tgtEl>
                                          <p:spTgt spid="13"/>
                                        </p:tgtEl>
                                      </p:cBhvr>
                                      <p:to x="100000" y="60000"/>
                                    </p:animScale>
                                    <p:animScale>
                                      <p:cBhvr>
                                        <p:cTn id="140" dur="166" decel="50000">
                                          <p:stCondLst>
                                            <p:cond delay="676"/>
                                          </p:stCondLst>
                                        </p:cTn>
                                        <p:tgtEl>
                                          <p:spTgt spid="13"/>
                                        </p:tgtEl>
                                      </p:cBhvr>
                                      <p:to x="100000" y="100000"/>
                                    </p:animScale>
                                    <p:animScale>
                                      <p:cBhvr>
                                        <p:cTn id="141" dur="26">
                                          <p:stCondLst>
                                            <p:cond delay="1312"/>
                                          </p:stCondLst>
                                        </p:cTn>
                                        <p:tgtEl>
                                          <p:spTgt spid="13"/>
                                        </p:tgtEl>
                                      </p:cBhvr>
                                      <p:to x="100000" y="80000"/>
                                    </p:animScale>
                                    <p:animScale>
                                      <p:cBhvr>
                                        <p:cTn id="142" dur="166" decel="50000">
                                          <p:stCondLst>
                                            <p:cond delay="1338"/>
                                          </p:stCondLst>
                                        </p:cTn>
                                        <p:tgtEl>
                                          <p:spTgt spid="13"/>
                                        </p:tgtEl>
                                      </p:cBhvr>
                                      <p:to x="100000" y="100000"/>
                                    </p:animScale>
                                    <p:animScale>
                                      <p:cBhvr>
                                        <p:cTn id="143" dur="26">
                                          <p:stCondLst>
                                            <p:cond delay="1642"/>
                                          </p:stCondLst>
                                        </p:cTn>
                                        <p:tgtEl>
                                          <p:spTgt spid="13"/>
                                        </p:tgtEl>
                                      </p:cBhvr>
                                      <p:to x="100000" y="90000"/>
                                    </p:animScale>
                                    <p:animScale>
                                      <p:cBhvr>
                                        <p:cTn id="144" dur="166" decel="50000">
                                          <p:stCondLst>
                                            <p:cond delay="1668"/>
                                          </p:stCondLst>
                                        </p:cTn>
                                        <p:tgtEl>
                                          <p:spTgt spid="13"/>
                                        </p:tgtEl>
                                      </p:cBhvr>
                                      <p:to x="100000" y="100000"/>
                                    </p:animScale>
                                    <p:animScale>
                                      <p:cBhvr>
                                        <p:cTn id="145" dur="26">
                                          <p:stCondLst>
                                            <p:cond delay="1808"/>
                                          </p:stCondLst>
                                        </p:cTn>
                                        <p:tgtEl>
                                          <p:spTgt spid="13"/>
                                        </p:tgtEl>
                                      </p:cBhvr>
                                      <p:to x="100000" y="95000"/>
                                    </p:animScale>
                                    <p:animScale>
                                      <p:cBhvr>
                                        <p:cTn id="146" dur="166" decel="50000">
                                          <p:stCondLst>
                                            <p:cond delay="1834"/>
                                          </p:stCondLst>
                                        </p:cTn>
                                        <p:tgtEl>
                                          <p:spTgt spid="13"/>
                                        </p:tgtEl>
                                      </p:cBhvr>
                                      <p:to x="100000" y="100000"/>
                                    </p:animScale>
                                  </p:childTnLst>
                                  <p:subTnLst>
                                    <p:audio>
                                      <p:cMediaNode>
                                        <p:cTn display="0" masterRel="sameClick">
                                          <p:stCondLst>
                                            <p:cond evt="begin" delay="0">
                                              <p:tn val="131"/>
                                            </p:cond>
                                          </p:stCondLst>
                                          <p:endCondLst>
                                            <p:cond evt="onStopAudio" delay="0">
                                              <p:tgtEl>
                                                <p:sldTgt/>
                                              </p:tgtEl>
                                            </p:cond>
                                          </p:endCondLst>
                                        </p:cTn>
                                        <p:tgtEl>
                                          <p:sndTgt r:embed="rId5" name="coin.wav"/>
                                        </p:tgtEl>
                                      </p:cMediaNode>
                                    </p:audio>
                                  </p:subTnLst>
                                </p:cTn>
                              </p:par>
                              <p:par>
                                <p:cTn id="147" presetID="26" presetClass="entr" presetSubtype="0" fill="hold" grpId="0" nodeType="withEffect">
                                  <p:stCondLst>
                                    <p:cond delay="0"/>
                                  </p:stCondLst>
                                  <p:childTnLst>
                                    <p:set>
                                      <p:cBhvr>
                                        <p:cTn id="148" dur="1" fill="hold">
                                          <p:stCondLst>
                                            <p:cond delay="0"/>
                                          </p:stCondLst>
                                        </p:cTn>
                                        <p:tgtEl>
                                          <p:spTgt spid="14"/>
                                        </p:tgtEl>
                                        <p:attrNameLst>
                                          <p:attrName>style.visibility</p:attrName>
                                        </p:attrNameLst>
                                      </p:cBhvr>
                                      <p:to>
                                        <p:strVal val="visible"/>
                                      </p:to>
                                    </p:set>
                                    <p:animEffect transition="in" filter="wipe(down)">
                                      <p:cBhvr>
                                        <p:cTn id="149" dur="580">
                                          <p:stCondLst>
                                            <p:cond delay="0"/>
                                          </p:stCondLst>
                                        </p:cTn>
                                        <p:tgtEl>
                                          <p:spTgt spid="14"/>
                                        </p:tgtEl>
                                      </p:cBhvr>
                                    </p:animEffect>
                                    <p:anim calcmode="lin" valueType="num">
                                      <p:cBhvr>
                                        <p:cTn id="150"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151"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52"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153"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154"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155" dur="26">
                                          <p:stCondLst>
                                            <p:cond delay="650"/>
                                          </p:stCondLst>
                                        </p:cTn>
                                        <p:tgtEl>
                                          <p:spTgt spid="14"/>
                                        </p:tgtEl>
                                      </p:cBhvr>
                                      <p:to x="100000" y="60000"/>
                                    </p:animScale>
                                    <p:animScale>
                                      <p:cBhvr>
                                        <p:cTn id="156" dur="166" decel="50000">
                                          <p:stCondLst>
                                            <p:cond delay="676"/>
                                          </p:stCondLst>
                                        </p:cTn>
                                        <p:tgtEl>
                                          <p:spTgt spid="14"/>
                                        </p:tgtEl>
                                      </p:cBhvr>
                                      <p:to x="100000" y="100000"/>
                                    </p:animScale>
                                    <p:animScale>
                                      <p:cBhvr>
                                        <p:cTn id="157" dur="26">
                                          <p:stCondLst>
                                            <p:cond delay="1312"/>
                                          </p:stCondLst>
                                        </p:cTn>
                                        <p:tgtEl>
                                          <p:spTgt spid="14"/>
                                        </p:tgtEl>
                                      </p:cBhvr>
                                      <p:to x="100000" y="80000"/>
                                    </p:animScale>
                                    <p:animScale>
                                      <p:cBhvr>
                                        <p:cTn id="158" dur="166" decel="50000">
                                          <p:stCondLst>
                                            <p:cond delay="1338"/>
                                          </p:stCondLst>
                                        </p:cTn>
                                        <p:tgtEl>
                                          <p:spTgt spid="14"/>
                                        </p:tgtEl>
                                      </p:cBhvr>
                                      <p:to x="100000" y="100000"/>
                                    </p:animScale>
                                    <p:animScale>
                                      <p:cBhvr>
                                        <p:cTn id="159" dur="26">
                                          <p:stCondLst>
                                            <p:cond delay="1642"/>
                                          </p:stCondLst>
                                        </p:cTn>
                                        <p:tgtEl>
                                          <p:spTgt spid="14"/>
                                        </p:tgtEl>
                                      </p:cBhvr>
                                      <p:to x="100000" y="90000"/>
                                    </p:animScale>
                                    <p:animScale>
                                      <p:cBhvr>
                                        <p:cTn id="160" dur="166" decel="50000">
                                          <p:stCondLst>
                                            <p:cond delay="1668"/>
                                          </p:stCondLst>
                                        </p:cTn>
                                        <p:tgtEl>
                                          <p:spTgt spid="14"/>
                                        </p:tgtEl>
                                      </p:cBhvr>
                                      <p:to x="100000" y="100000"/>
                                    </p:animScale>
                                    <p:animScale>
                                      <p:cBhvr>
                                        <p:cTn id="161" dur="26">
                                          <p:stCondLst>
                                            <p:cond delay="1808"/>
                                          </p:stCondLst>
                                        </p:cTn>
                                        <p:tgtEl>
                                          <p:spTgt spid="14"/>
                                        </p:tgtEl>
                                      </p:cBhvr>
                                      <p:to x="100000" y="95000"/>
                                    </p:animScale>
                                    <p:animScale>
                                      <p:cBhvr>
                                        <p:cTn id="162" dur="166" decel="50000">
                                          <p:stCondLst>
                                            <p:cond delay="1834"/>
                                          </p:stCondLst>
                                        </p:cTn>
                                        <p:tgtEl>
                                          <p:spTgt spid="14"/>
                                        </p:tgtEl>
                                      </p:cBhvr>
                                      <p:to x="100000" y="100000"/>
                                    </p:animScale>
                                  </p:childTnLst>
                                  <p:subTnLst>
                                    <p:audio>
                                      <p:cMediaNode>
                                        <p:cTn display="0" masterRel="sameClick">
                                          <p:stCondLst>
                                            <p:cond evt="begin" delay="0">
                                              <p:tn val="147"/>
                                            </p:cond>
                                          </p:stCondLst>
                                          <p:endCondLst>
                                            <p:cond evt="onStopAudio" delay="0">
                                              <p:tgtEl>
                                                <p:sldTgt/>
                                              </p:tgtEl>
                                            </p:cond>
                                          </p:endCondLst>
                                        </p:cTn>
                                        <p:tgtEl>
                                          <p:sndTgt r:embed="rId5" name="coin.wav"/>
                                        </p:tgtEl>
                                      </p:cMediaNode>
                                    </p:audio>
                                  </p:subTnLst>
                                </p:cTn>
                              </p:par>
                              <p:par>
                                <p:cTn id="163" presetID="26" presetClass="entr" presetSubtype="0" fill="hold" grpId="0" nodeType="withEffect">
                                  <p:stCondLst>
                                    <p:cond delay="0"/>
                                  </p:stCondLst>
                                  <p:childTnLst>
                                    <p:set>
                                      <p:cBhvr>
                                        <p:cTn id="164" dur="1" fill="hold">
                                          <p:stCondLst>
                                            <p:cond delay="0"/>
                                          </p:stCondLst>
                                        </p:cTn>
                                        <p:tgtEl>
                                          <p:spTgt spid="15"/>
                                        </p:tgtEl>
                                        <p:attrNameLst>
                                          <p:attrName>style.visibility</p:attrName>
                                        </p:attrNameLst>
                                      </p:cBhvr>
                                      <p:to>
                                        <p:strVal val="visible"/>
                                      </p:to>
                                    </p:set>
                                    <p:animEffect transition="in" filter="wipe(down)">
                                      <p:cBhvr>
                                        <p:cTn id="165" dur="580">
                                          <p:stCondLst>
                                            <p:cond delay="0"/>
                                          </p:stCondLst>
                                        </p:cTn>
                                        <p:tgtEl>
                                          <p:spTgt spid="15"/>
                                        </p:tgtEl>
                                      </p:cBhvr>
                                    </p:animEffect>
                                    <p:anim calcmode="lin" valueType="num">
                                      <p:cBhvr>
                                        <p:cTn id="16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16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16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16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17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171" dur="26">
                                          <p:stCondLst>
                                            <p:cond delay="650"/>
                                          </p:stCondLst>
                                        </p:cTn>
                                        <p:tgtEl>
                                          <p:spTgt spid="15"/>
                                        </p:tgtEl>
                                      </p:cBhvr>
                                      <p:to x="100000" y="60000"/>
                                    </p:animScale>
                                    <p:animScale>
                                      <p:cBhvr>
                                        <p:cTn id="172" dur="166" decel="50000">
                                          <p:stCondLst>
                                            <p:cond delay="676"/>
                                          </p:stCondLst>
                                        </p:cTn>
                                        <p:tgtEl>
                                          <p:spTgt spid="15"/>
                                        </p:tgtEl>
                                      </p:cBhvr>
                                      <p:to x="100000" y="100000"/>
                                    </p:animScale>
                                    <p:animScale>
                                      <p:cBhvr>
                                        <p:cTn id="173" dur="26">
                                          <p:stCondLst>
                                            <p:cond delay="1312"/>
                                          </p:stCondLst>
                                        </p:cTn>
                                        <p:tgtEl>
                                          <p:spTgt spid="15"/>
                                        </p:tgtEl>
                                      </p:cBhvr>
                                      <p:to x="100000" y="80000"/>
                                    </p:animScale>
                                    <p:animScale>
                                      <p:cBhvr>
                                        <p:cTn id="174" dur="166" decel="50000">
                                          <p:stCondLst>
                                            <p:cond delay="1338"/>
                                          </p:stCondLst>
                                        </p:cTn>
                                        <p:tgtEl>
                                          <p:spTgt spid="15"/>
                                        </p:tgtEl>
                                      </p:cBhvr>
                                      <p:to x="100000" y="100000"/>
                                    </p:animScale>
                                    <p:animScale>
                                      <p:cBhvr>
                                        <p:cTn id="175" dur="26">
                                          <p:stCondLst>
                                            <p:cond delay="1642"/>
                                          </p:stCondLst>
                                        </p:cTn>
                                        <p:tgtEl>
                                          <p:spTgt spid="15"/>
                                        </p:tgtEl>
                                      </p:cBhvr>
                                      <p:to x="100000" y="90000"/>
                                    </p:animScale>
                                    <p:animScale>
                                      <p:cBhvr>
                                        <p:cTn id="176" dur="166" decel="50000">
                                          <p:stCondLst>
                                            <p:cond delay="1668"/>
                                          </p:stCondLst>
                                        </p:cTn>
                                        <p:tgtEl>
                                          <p:spTgt spid="15"/>
                                        </p:tgtEl>
                                      </p:cBhvr>
                                      <p:to x="100000" y="100000"/>
                                    </p:animScale>
                                    <p:animScale>
                                      <p:cBhvr>
                                        <p:cTn id="177" dur="26">
                                          <p:stCondLst>
                                            <p:cond delay="1808"/>
                                          </p:stCondLst>
                                        </p:cTn>
                                        <p:tgtEl>
                                          <p:spTgt spid="15"/>
                                        </p:tgtEl>
                                      </p:cBhvr>
                                      <p:to x="100000" y="95000"/>
                                    </p:animScale>
                                    <p:animScale>
                                      <p:cBhvr>
                                        <p:cTn id="178" dur="166" decel="50000">
                                          <p:stCondLst>
                                            <p:cond delay="1834"/>
                                          </p:stCondLst>
                                        </p:cTn>
                                        <p:tgtEl>
                                          <p:spTgt spid="15"/>
                                        </p:tgtEl>
                                      </p:cBhvr>
                                      <p:to x="100000" y="100000"/>
                                    </p:animScale>
                                  </p:childTnLst>
                                  <p:subTnLst>
                                    <p:audio>
                                      <p:cMediaNode>
                                        <p:cTn display="0" masterRel="sameClick">
                                          <p:stCondLst>
                                            <p:cond evt="begin" delay="0">
                                              <p:tn val="163"/>
                                            </p:cond>
                                          </p:stCondLst>
                                          <p:endCondLst>
                                            <p:cond evt="onStopAudio" delay="0">
                                              <p:tgtEl>
                                                <p:sldTgt/>
                                              </p:tgtEl>
                                            </p:cond>
                                          </p:endCondLst>
                                        </p:cTn>
                                        <p:tgtEl>
                                          <p:sndTgt r:embed="rId5" name="coin.wav"/>
                                        </p:tgtEl>
                                      </p:cMediaNode>
                                    </p:audio>
                                  </p:subTnLst>
                                </p:cTn>
                              </p:par>
                              <p:par>
                                <p:cTn id="179" presetID="26" presetClass="entr" presetSubtype="0" fill="hold" grpId="0" nodeType="withEffect">
                                  <p:stCondLst>
                                    <p:cond delay="0"/>
                                  </p:stCondLst>
                                  <p:childTnLst>
                                    <p:set>
                                      <p:cBhvr>
                                        <p:cTn id="180" dur="1" fill="hold">
                                          <p:stCondLst>
                                            <p:cond delay="0"/>
                                          </p:stCondLst>
                                        </p:cTn>
                                        <p:tgtEl>
                                          <p:spTgt spid="16"/>
                                        </p:tgtEl>
                                        <p:attrNameLst>
                                          <p:attrName>style.visibility</p:attrName>
                                        </p:attrNameLst>
                                      </p:cBhvr>
                                      <p:to>
                                        <p:strVal val="visible"/>
                                      </p:to>
                                    </p:set>
                                    <p:animEffect transition="in" filter="wipe(down)">
                                      <p:cBhvr>
                                        <p:cTn id="181" dur="580">
                                          <p:stCondLst>
                                            <p:cond delay="0"/>
                                          </p:stCondLst>
                                        </p:cTn>
                                        <p:tgtEl>
                                          <p:spTgt spid="16"/>
                                        </p:tgtEl>
                                      </p:cBhvr>
                                    </p:animEffect>
                                    <p:anim calcmode="lin" valueType="num">
                                      <p:cBhvr>
                                        <p:cTn id="182"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183"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184"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185"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186"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187" dur="26">
                                          <p:stCondLst>
                                            <p:cond delay="650"/>
                                          </p:stCondLst>
                                        </p:cTn>
                                        <p:tgtEl>
                                          <p:spTgt spid="16"/>
                                        </p:tgtEl>
                                      </p:cBhvr>
                                      <p:to x="100000" y="60000"/>
                                    </p:animScale>
                                    <p:animScale>
                                      <p:cBhvr>
                                        <p:cTn id="188" dur="166" decel="50000">
                                          <p:stCondLst>
                                            <p:cond delay="676"/>
                                          </p:stCondLst>
                                        </p:cTn>
                                        <p:tgtEl>
                                          <p:spTgt spid="16"/>
                                        </p:tgtEl>
                                      </p:cBhvr>
                                      <p:to x="100000" y="100000"/>
                                    </p:animScale>
                                    <p:animScale>
                                      <p:cBhvr>
                                        <p:cTn id="189" dur="26">
                                          <p:stCondLst>
                                            <p:cond delay="1312"/>
                                          </p:stCondLst>
                                        </p:cTn>
                                        <p:tgtEl>
                                          <p:spTgt spid="16"/>
                                        </p:tgtEl>
                                      </p:cBhvr>
                                      <p:to x="100000" y="80000"/>
                                    </p:animScale>
                                    <p:animScale>
                                      <p:cBhvr>
                                        <p:cTn id="190" dur="166" decel="50000">
                                          <p:stCondLst>
                                            <p:cond delay="1338"/>
                                          </p:stCondLst>
                                        </p:cTn>
                                        <p:tgtEl>
                                          <p:spTgt spid="16"/>
                                        </p:tgtEl>
                                      </p:cBhvr>
                                      <p:to x="100000" y="100000"/>
                                    </p:animScale>
                                    <p:animScale>
                                      <p:cBhvr>
                                        <p:cTn id="191" dur="26">
                                          <p:stCondLst>
                                            <p:cond delay="1642"/>
                                          </p:stCondLst>
                                        </p:cTn>
                                        <p:tgtEl>
                                          <p:spTgt spid="16"/>
                                        </p:tgtEl>
                                      </p:cBhvr>
                                      <p:to x="100000" y="90000"/>
                                    </p:animScale>
                                    <p:animScale>
                                      <p:cBhvr>
                                        <p:cTn id="192" dur="166" decel="50000">
                                          <p:stCondLst>
                                            <p:cond delay="1668"/>
                                          </p:stCondLst>
                                        </p:cTn>
                                        <p:tgtEl>
                                          <p:spTgt spid="16"/>
                                        </p:tgtEl>
                                      </p:cBhvr>
                                      <p:to x="100000" y="100000"/>
                                    </p:animScale>
                                    <p:animScale>
                                      <p:cBhvr>
                                        <p:cTn id="193" dur="26">
                                          <p:stCondLst>
                                            <p:cond delay="1808"/>
                                          </p:stCondLst>
                                        </p:cTn>
                                        <p:tgtEl>
                                          <p:spTgt spid="16"/>
                                        </p:tgtEl>
                                      </p:cBhvr>
                                      <p:to x="100000" y="95000"/>
                                    </p:animScale>
                                    <p:animScale>
                                      <p:cBhvr>
                                        <p:cTn id="194" dur="166" decel="50000">
                                          <p:stCondLst>
                                            <p:cond delay="1834"/>
                                          </p:stCondLst>
                                        </p:cTn>
                                        <p:tgtEl>
                                          <p:spTgt spid="16"/>
                                        </p:tgtEl>
                                      </p:cBhvr>
                                      <p:to x="100000" y="100000"/>
                                    </p:animScale>
                                  </p:childTnLst>
                                  <p:subTnLst>
                                    <p:audio>
                                      <p:cMediaNode>
                                        <p:cTn display="0" masterRel="sameClick">
                                          <p:stCondLst>
                                            <p:cond evt="begin" delay="0">
                                              <p:tn val="179"/>
                                            </p:cond>
                                          </p:stCondLst>
                                          <p:endCondLst>
                                            <p:cond evt="onStopAudio" delay="0">
                                              <p:tgtEl>
                                                <p:sldTgt/>
                                              </p:tgtEl>
                                            </p:cond>
                                          </p:endCondLst>
                                        </p:cTn>
                                        <p:tgtEl>
                                          <p:sndTgt r:embed="rId5" name="coin.wav"/>
                                        </p:tgtEl>
                                      </p:cMediaNode>
                                    </p:audio>
                                  </p:subTnLst>
                                </p:cTn>
                              </p:par>
                              <p:par>
                                <p:cTn id="195" presetID="26" presetClass="entr" presetSubtype="0" fill="hold" grpId="0" nodeType="withEffect">
                                  <p:stCondLst>
                                    <p:cond delay="0"/>
                                  </p:stCondLst>
                                  <p:childTnLst>
                                    <p:set>
                                      <p:cBhvr>
                                        <p:cTn id="196" dur="1" fill="hold">
                                          <p:stCondLst>
                                            <p:cond delay="0"/>
                                          </p:stCondLst>
                                        </p:cTn>
                                        <p:tgtEl>
                                          <p:spTgt spid="17"/>
                                        </p:tgtEl>
                                        <p:attrNameLst>
                                          <p:attrName>style.visibility</p:attrName>
                                        </p:attrNameLst>
                                      </p:cBhvr>
                                      <p:to>
                                        <p:strVal val="visible"/>
                                      </p:to>
                                    </p:set>
                                    <p:animEffect transition="in" filter="wipe(down)">
                                      <p:cBhvr>
                                        <p:cTn id="197" dur="580">
                                          <p:stCondLst>
                                            <p:cond delay="0"/>
                                          </p:stCondLst>
                                        </p:cTn>
                                        <p:tgtEl>
                                          <p:spTgt spid="17"/>
                                        </p:tgtEl>
                                      </p:cBhvr>
                                    </p:animEffect>
                                    <p:anim calcmode="lin" valueType="num">
                                      <p:cBhvr>
                                        <p:cTn id="198" dur="1822"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199" dur="664"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200" dur="664" tmFilter="0, 0; 0.125,0.2665; 0.25,0.4; 0.375,0.465; 0.5,0.5;  0.625,0.535; 0.75,0.6; 0.875,0.7335; 1,1">
                                          <p:stCondLst>
                                            <p:cond delay="664"/>
                                          </p:stCondLst>
                                        </p:cTn>
                                        <p:tgtEl>
                                          <p:spTgt spid="17"/>
                                        </p:tgtEl>
                                        <p:attrNameLst>
                                          <p:attrName>ppt_y</p:attrName>
                                        </p:attrNameLst>
                                      </p:cBhvr>
                                      <p:tavLst>
                                        <p:tav tm="0" fmla="#ppt_y-sin(pi*$)/9">
                                          <p:val>
                                            <p:fltVal val="0"/>
                                          </p:val>
                                        </p:tav>
                                        <p:tav tm="100000">
                                          <p:val>
                                            <p:fltVal val="1"/>
                                          </p:val>
                                        </p:tav>
                                      </p:tavLst>
                                    </p:anim>
                                    <p:anim calcmode="lin" valueType="num">
                                      <p:cBhvr>
                                        <p:cTn id="201" dur="332" tmFilter="0, 0; 0.125,0.2665; 0.25,0.4; 0.375,0.465; 0.5,0.5;  0.625,0.535; 0.75,0.6; 0.875,0.7335; 1,1">
                                          <p:stCondLst>
                                            <p:cond delay="1324"/>
                                          </p:stCondLst>
                                        </p:cTn>
                                        <p:tgtEl>
                                          <p:spTgt spid="17"/>
                                        </p:tgtEl>
                                        <p:attrNameLst>
                                          <p:attrName>ppt_y</p:attrName>
                                        </p:attrNameLst>
                                      </p:cBhvr>
                                      <p:tavLst>
                                        <p:tav tm="0" fmla="#ppt_y-sin(pi*$)/27">
                                          <p:val>
                                            <p:fltVal val="0"/>
                                          </p:val>
                                        </p:tav>
                                        <p:tav tm="100000">
                                          <p:val>
                                            <p:fltVal val="1"/>
                                          </p:val>
                                        </p:tav>
                                      </p:tavLst>
                                    </p:anim>
                                    <p:anim calcmode="lin" valueType="num">
                                      <p:cBhvr>
                                        <p:cTn id="202" dur="164" tmFilter="0, 0; 0.125,0.2665; 0.25,0.4; 0.375,0.465; 0.5,0.5;  0.625,0.535; 0.75,0.6; 0.875,0.7335; 1,1">
                                          <p:stCondLst>
                                            <p:cond delay="1656"/>
                                          </p:stCondLst>
                                        </p:cTn>
                                        <p:tgtEl>
                                          <p:spTgt spid="17"/>
                                        </p:tgtEl>
                                        <p:attrNameLst>
                                          <p:attrName>ppt_y</p:attrName>
                                        </p:attrNameLst>
                                      </p:cBhvr>
                                      <p:tavLst>
                                        <p:tav tm="0" fmla="#ppt_y-sin(pi*$)/81">
                                          <p:val>
                                            <p:fltVal val="0"/>
                                          </p:val>
                                        </p:tav>
                                        <p:tav tm="100000">
                                          <p:val>
                                            <p:fltVal val="1"/>
                                          </p:val>
                                        </p:tav>
                                      </p:tavLst>
                                    </p:anim>
                                    <p:animScale>
                                      <p:cBhvr>
                                        <p:cTn id="203" dur="26">
                                          <p:stCondLst>
                                            <p:cond delay="650"/>
                                          </p:stCondLst>
                                        </p:cTn>
                                        <p:tgtEl>
                                          <p:spTgt spid="17"/>
                                        </p:tgtEl>
                                      </p:cBhvr>
                                      <p:to x="100000" y="60000"/>
                                    </p:animScale>
                                    <p:animScale>
                                      <p:cBhvr>
                                        <p:cTn id="204" dur="166" decel="50000">
                                          <p:stCondLst>
                                            <p:cond delay="676"/>
                                          </p:stCondLst>
                                        </p:cTn>
                                        <p:tgtEl>
                                          <p:spTgt spid="17"/>
                                        </p:tgtEl>
                                      </p:cBhvr>
                                      <p:to x="100000" y="100000"/>
                                    </p:animScale>
                                    <p:animScale>
                                      <p:cBhvr>
                                        <p:cTn id="205" dur="26">
                                          <p:stCondLst>
                                            <p:cond delay="1312"/>
                                          </p:stCondLst>
                                        </p:cTn>
                                        <p:tgtEl>
                                          <p:spTgt spid="17"/>
                                        </p:tgtEl>
                                      </p:cBhvr>
                                      <p:to x="100000" y="80000"/>
                                    </p:animScale>
                                    <p:animScale>
                                      <p:cBhvr>
                                        <p:cTn id="206" dur="166" decel="50000">
                                          <p:stCondLst>
                                            <p:cond delay="1338"/>
                                          </p:stCondLst>
                                        </p:cTn>
                                        <p:tgtEl>
                                          <p:spTgt spid="17"/>
                                        </p:tgtEl>
                                      </p:cBhvr>
                                      <p:to x="100000" y="100000"/>
                                    </p:animScale>
                                    <p:animScale>
                                      <p:cBhvr>
                                        <p:cTn id="207" dur="26">
                                          <p:stCondLst>
                                            <p:cond delay="1642"/>
                                          </p:stCondLst>
                                        </p:cTn>
                                        <p:tgtEl>
                                          <p:spTgt spid="17"/>
                                        </p:tgtEl>
                                      </p:cBhvr>
                                      <p:to x="100000" y="90000"/>
                                    </p:animScale>
                                    <p:animScale>
                                      <p:cBhvr>
                                        <p:cTn id="208" dur="166" decel="50000">
                                          <p:stCondLst>
                                            <p:cond delay="1668"/>
                                          </p:stCondLst>
                                        </p:cTn>
                                        <p:tgtEl>
                                          <p:spTgt spid="17"/>
                                        </p:tgtEl>
                                      </p:cBhvr>
                                      <p:to x="100000" y="100000"/>
                                    </p:animScale>
                                    <p:animScale>
                                      <p:cBhvr>
                                        <p:cTn id="209" dur="26">
                                          <p:stCondLst>
                                            <p:cond delay="1808"/>
                                          </p:stCondLst>
                                        </p:cTn>
                                        <p:tgtEl>
                                          <p:spTgt spid="17"/>
                                        </p:tgtEl>
                                      </p:cBhvr>
                                      <p:to x="100000" y="95000"/>
                                    </p:animScale>
                                    <p:animScale>
                                      <p:cBhvr>
                                        <p:cTn id="210" dur="166" decel="50000">
                                          <p:stCondLst>
                                            <p:cond delay="1834"/>
                                          </p:stCondLst>
                                        </p:cTn>
                                        <p:tgtEl>
                                          <p:spTgt spid="17"/>
                                        </p:tgtEl>
                                      </p:cBhvr>
                                      <p:to x="100000" y="100000"/>
                                    </p:animScale>
                                  </p:childTnLst>
                                  <p:subTnLst>
                                    <p:audio>
                                      <p:cMediaNode>
                                        <p:cTn display="0" masterRel="sameClick">
                                          <p:stCondLst>
                                            <p:cond evt="begin" delay="0">
                                              <p:tn val="195"/>
                                            </p:cond>
                                          </p:stCondLst>
                                          <p:endCondLst>
                                            <p:cond evt="onStopAudio" delay="0">
                                              <p:tgtEl>
                                                <p:sldTgt/>
                                              </p:tgtEl>
                                            </p:cond>
                                          </p:endCondLst>
                                        </p:cTn>
                                        <p:tgtEl>
                                          <p:sndTgt r:embed="rId5" name="coin.wav"/>
                                        </p:tgtEl>
                                      </p:cMediaNode>
                                    </p:audio>
                                  </p:subTnLst>
                                </p:cTn>
                              </p:par>
                              <p:par>
                                <p:cTn id="211" presetID="26" presetClass="entr" presetSubtype="0" fill="hold" grpId="0" nodeType="withEffect">
                                  <p:stCondLst>
                                    <p:cond delay="0"/>
                                  </p:stCondLst>
                                  <p:childTnLst>
                                    <p:set>
                                      <p:cBhvr>
                                        <p:cTn id="212" dur="1" fill="hold">
                                          <p:stCondLst>
                                            <p:cond delay="0"/>
                                          </p:stCondLst>
                                        </p:cTn>
                                        <p:tgtEl>
                                          <p:spTgt spid="18"/>
                                        </p:tgtEl>
                                        <p:attrNameLst>
                                          <p:attrName>style.visibility</p:attrName>
                                        </p:attrNameLst>
                                      </p:cBhvr>
                                      <p:to>
                                        <p:strVal val="visible"/>
                                      </p:to>
                                    </p:set>
                                    <p:animEffect transition="in" filter="wipe(down)">
                                      <p:cBhvr>
                                        <p:cTn id="213" dur="580">
                                          <p:stCondLst>
                                            <p:cond delay="0"/>
                                          </p:stCondLst>
                                        </p:cTn>
                                        <p:tgtEl>
                                          <p:spTgt spid="18"/>
                                        </p:tgtEl>
                                      </p:cBhvr>
                                    </p:animEffect>
                                    <p:anim calcmode="lin" valueType="num">
                                      <p:cBhvr>
                                        <p:cTn id="214" dur="1822"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215" dur="664"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216" dur="664" tmFilter="0, 0; 0.125,0.2665; 0.25,0.4; 0.375,0.465; 0.5,0.5;  0.625,0.535; 0.75,0.6; 0.875,0.7335; 1,1">
                                          <p:stCondLst>
                                            <p:cond delay="664"/>
                                          </p:stCondLst>
                                        </p:cTn>
                                        <p:tgtEl>
                                          <p:spTgt spid="18"/>
                                        </p:tgtEl>
                                        <p:attrNameLst>
                                          <p:attrName>ppt_y</p:attrName>
                                        </p:attrNameLst>
                                      </p:cBhvr>
                                      <p:tavLst>
                                        <p:tav tm="0" fmla="#ppt_y-sin(pi*$)/9">
                                          <p:val>
                                            <p:fltVal val="0"/>
                                          </p:val>
                                        </p:tav>
                                        <p:tav tm="100000">
                                          <p:val>
                                            <p:fltVal val="1"/>
                                          </p:val>
                                        </p:tav>
                                      </p:tavLst>
                                    </p:anim>
                                    <p:anim calcmode="lin" valueType="num">
                                      <p:cBhvr>
                                        <p:cTn id="217" dur="332" tmFilter="0, 0; 0.125,0.2665; 0.25,0.4; 0.375,0.465; 0.5,0.5;  0.625,0.535; 0.75,0.6; 0.875,0.7335; 1,1">
                                          <p:stCondLst>
                                            <p:cond delay="1324"/>
                                          </p:stCondLst>
                                        </p:cTn>
                                        <p:tgtEl>
                                          <p:spTgt spid="18"/>
                                        </p:tgtEl>
                                        <p:attrNameLst>
                                          <p:attrName>ppt_y</p:attrName>
                                        </p:attrNameLst>
                                      </p:cBhvr>
                                      <p:tavLst>
                                        <p:tav tm="0" fmla="#ppt_y-sin(pi*$)/27">
                                          <p:val>
                                            <p:fltVal val="0"/>
                                          </p:val>
                                        </p:tav>
                                        <p:tav tm="100000">
                                          <p:val>
                                            <p:fltVal val="1"/>
                                          </p:val>
                                        </p:tav>
                                      </p:tavLst>
                                    </p:anim>
                                    <p:anim calcmode="lin" valueType="num">
                                      <p:cBhvr>
                                        <p:cTn id="218" dur="164" tmFilter="0, 0; 0.125,0.2665; 0.25,0.4; 0.375,0.465; 0.5,0.5;  0.625,0.535; 0.75,0.6; 0.875,0.7335; 1,1">
                                          <p:stCondLst>
                                            <p:cond delay="1656"/>
                                          </p:stCondLst>
                                        </p:cTn>
                                        <p:tgtEl>
                                          <p:spTgt spid="18"/>
                                        </p:tgtEl>
                                        <p:attrNameLst>
                                          <p:attrName>ppt_y</p:attrName>
                                        </p:attrNameLst>
                                      </p:cBhvr>
                                      <p:tavLst>
                                        <p:tav tm="0" fmla="#ppt_y-sin(pi*$)/81">
                                          <p:val>
                                            <p:fltVal val="0"/>
                                          </p:val>
                                        </p:tav>
                                        <p:tav tm="100000">
                                          <p:val>
                                            <p:fltVal val="1"/>
                                          </p:val>
                                        </p:tav>
                                      </p:tavLst>
                                    </p:anim>
                                    <p:animScale>
                                      <p:cBhvr>
                                        <p:cTn id="219" dur="26">
                                          <p:stCondLst>
                                            <p:cond delay="650"/>
                                          </p:stCondLst>
                                        </p:cTn>
                                        <p:tgtEl>
                                          <p:spTgt spid="18"/>
                                        </p:tgtEl>
                                      </p:cBhvr>
                                      <p:to x="100000" y="60000"/>
                                    </p:animScale>
                                    <p:animScale>
                                      <p:cBhvr>
                                        <p:cTn id="220" dur="166" decel="50000">
                                          <p:stCondLst>
                                            <p:cond delay="676"/>
                                          </p:stCondLst>
                                        </p:cTn>
                                        <p:tgtEl>
                                          <p:spTgt spid="18"/>
                                        </p:tgtEl>
                                      </p:cBhvr>
                                      <p:to x="100000" y="100000"/>
                                    </p:animScale>
                                    <p:animScale>
                                      <p:cBhvr>
                                        <p:cTn id="221" dur="26">
                                          <p:stCondLst>
                                            <p:cond delay="1312"/>
                                          </p:stCondLst>
                                        </p:cTn>
                                        <p:tgtEl>
                                          <p:spTgt spid="18"/>
                                        </p:tgtEl>
                                      </p:cBhvr>
                                      <p:to x="100000" y="80000"/>
                                    </p:animScale>
                                    <p:animScale>
                                      <p:cBhvr>
                                        <p:cTn id="222" dur="166" decel="50000">
                                          <p:stCondLst>
                                            <p:cond delay="1338"/>
                                          </p:stCondLst>
                                        </p:cTn>
                                        <p:tgtEl>
                                          <p:spTgt spid="18"/>
                                        </p:tgtEl>
                                      </p:cBhvr>
                                      <p:to x="100000" y="100000"/>
                                    </p:animScale>
                                    <p:animScale>
                                      <p:cBhvr>
                                        <p:cTn id="223" dur="26">
                                          <p:stCondLst>
                                            <p:cond delay="1642"/>
                                          </p:stCondLst>
                                        </p:cTn>
                                        <p:tgtEl>
                                          <p:spTgt spid="18"/>
                                        </p:tgtEl>
                                      </p:cBhvr>
                                      <p:to x="100000" y="90000"/>
                                    </p:animScale>
                                    <p:animScale>
                                      <p:cBhvr>
                                        <p:cTn id="224" dur="166" decel="50000">
                                          <p:stCondLst>
                                            <p:cond delay="1668"/>
                                          </p:stCondLst>
                                        </p:cTn>
                                        <p:tgtEl>
                                          <p:spTgt spid="18"/>
                                        </p:tgtEl>
                                      </p:cBhvr>
                                      <p:to x="100000" y="100000"/>
                                    </p:animScale>
                                    <p:animScale>
                                      <p:cBhvr>
                                        <p:cTn id="225" dur="26">
                                          <p:stCondLst>
                                            <p:cond delay="1808"/>
                                          </p:stCondLst>
                                        </p:cTn>
                                        <p:tgtEl>
                                          <p:spTgt spid="18"/>
                                        </p:tgtEl>
                                      </p:cBhvr>
                                      <p:to x="100000" y="95000"/>
                                    </p:animScale>
                                    <p:animScale>
                                      <p:cBhvr>
                                        <p:cTn id="226" dur="166" decel="50000">
                                          <p:stCondLst>
                                            <p:cond delay="1834"/>
                                          </p:stCondLst>
                                        </p:cTn>
                                        <p:tgtEl>
                                          <p:spTgt spid="18"/>
                                        </p:tgtEl>
                                      </p:cBhvr>
                                      <p:to x="100000" y="100000"/>
                                    </p:animScale>
                                  </p:childTnLst>
                                  <p:subTnLst>
                                    <p:audio>
                                      <p:cMediaNode>
                                        <p:cTn display="0" masterRel="sameClick">
                                          <p:stCondLst>
                                            <p:cond evt="begin" delay="0">
                                              <p:tn val="211"/>
                                            </p:cond>
                                          </p:stCondLst>
                                          <p:endCondLst>
                                            <p:cond evt="onStopAudio" delay="0">
                                              <p:tgtEl>
                                                <p:sldTgt/>
                                              </p:tgtEl>
                                            </p:cond>
                                          </p:endCondLst>
                                        </p:cTn>
                                        <p:tgtEl>
                                          <p:sndTgt r:embed="rId5" name="coin.wav"/>
                                        </p:tgtEl>
                                      </p:cMediaNode>
                                    </p:audio>
                                  </p:subTnLst>
                                </p:cTn>
                              </p:par>
                              <p:par>
                                <p:cTn id="227" presetID="26" presetClass="entr" presetSubtype="0" fill="hold" grpId="0" nodeType="withEffect">
                                  <p:stCondLst>
                                    <p:cond delay="0"/>
                                  </p:stCondLst>
                                  <p:childTnLst>
                                    <p:set>
                                      <p:cBhvr>
                                        <p:cTn id="228" dur="1" fill="hold">
                                          <p:stCondLst>
                                            <p:cond delay="0"/>
                                          </p:stCondLst>
                                        </p:cTn>
                                        <p:tgtEl>
                                          <p:spTgt spid="19"/>
                                        </p:tgtEl>
                                        <p:attrNameLst>
                                          <p:attrName>style.visibility</p:attrName>
                                        </p:attrNameLst>
                                      </p:cBhvr>
                                      <p:to>
                                        <p:strVal val="visible"/>
                                      </p:to>
                                    </p:set>
                                    <p:animEffect transition="in" filter="wipe(down)">
                                      <p:cBhvr>
                                        <p:cTn id="229" dur="580">
                                          <p:stCondLst>
                                            <p:cond delay="0"/>
                                          </p:stCondLst>
                                        </p:cTn>
                                        <p:tgtEl>
                                          <p:spTgt spid="19"/>
                                        </p:tgtEl>
                                      </p:cBhvr>
                                    </p:animEffect>
                                    <p:anim calcmode="lin" valueType="num">
                                      <p:cBhvr>
                                        <p:cTn id="230" dur="1822" tmFilter="0,0; 0.14,0.36; 0.43,0.73; 0.71,0.91; 1.0,1.0">
                                          <p:stCondLst>
                                            <p:cond delay="0"/>
                                          </p:stCondLst>
                                        </p:cTn>
                                        <p:tgtEl>
                                          <p:spTgt spid="19"/>
                                        </p:tgtEl>
                                        <p:attrNameLst>
                                          <p:attrName>ppt_x</p:attrName>
                                        </p:attrNameLst>
                                      </p:cBhvr>
                                      <p:tavLst>
                                        <p:tav tm="0">
                                          <p:val>
                                            <p:strVal val="#ppt_x-0.25"/>
                                          </p:val>
                                        </p:tav>
                                        <p:tav tm="100000">
                                          <p:val>
                                            <p:strVal val="#ppt_x"/>
                                          </p:val>
                                        </p:tav>
                                      </p:tavLst>
                                    </p:anim>
                                    <p:anim calcmode="lin" valueType="num">
                                      <p:cBhvr>
                                        <p:cTn id="231" dur="664" tmFilter="0.0,0.0; 0.25,0.07; 0.50,0.2; 0.75,0.467; 1.0,1.0">
                                          <p:stCondLst>
                                            <p:cond delay="0"/>
                                          </p:stCondLst>
                                        </p:cTn>
                                        <p:tgtEl>
                                          <p:spTgt spid="19"/>
                                        </p:tgtEl>
                                        <p:attrNameLst>
                                          <p:attrName>ppt_y</p:attrName>
                                        </p:attrNameLst>
                                      </p:cBhvr>
                                      <p:tavLst>
                                        <p:tav tm="0" fmla="#ppt_y-sin(pi*$)/3">
                                          <p:val>
                                            <p:fltVal val="0.5"/>
                                          </p:val>
                                        </p:tav>
                                        <p:tav tm="100000">
                                          <p:val>
                                            <p:fltVal val="1"/>
                                          </p:val>
                                        </p:tav>
                                      </p:tavLst>
                                    </p:anim>
                                    <p:anim calcmode="lin" valueType="num">
                                      <p:cBhvr>
                                        <p:cTn id="232" dur="664" tmFilter="0, 0; 0.125,0.2665; 0.25,0.4; 0.375,0.465; 0.5,0.5;  0.625,0.535; 0.75,0.6; 0.875,0.7335; 1,1">
                                          <p:stCondLst>
                                            <p:cond delay="664"/>
                                          </p:stCondLst>
                                        </p:cTn>
                                        <p:tgtEl>
                                          <p:spTgt spid="19"/>
                                        </p:tgtEl>
                                        <p:attrNameLst>
                                          <p:attrName>ppt_y</p:attrName>
                                        </p:attrNameLst>
                                      </p:cBhvr>
                                      <p:tavLst>
                                        <p:tav tm="0" fmla="#ppt_y-sin(pi*$)/9">
                                          <p:val>
                                            <p:fltVal val="0"/>
                                          </p:val>
                                        </p:tav>
                                        <p:tav tm="100000">
                                          <p:val>
                                            <p:fltVal val="1"/>
                                          </p:val>
                                        </p:tav>
                                      </p:tavLst>
                                    </p:anim>
                                    <p:anim calcmode="lin" valueType="num">
                                      <p:cBhvr>
                                        <p:cTn id="233" dur="332" tmFilter="0, 0; 0.125,0.2665; 0.25,0.4; 0.375,0.465; 0.5,0.5;  0.625,0.535; 0.75,0.6; 0.875,0.7335; 1,1">
                                          <p:stCondLst>
                                            <p:cond delay="1324"/>
                                          </p:stCondLst>
                                        </p:cTn>
                                        <p:tgtEl>
                                          <p:spTgt spid="19"/>
                                        </p:tgtEl>
                                        <p:attrNameLst>
                                          <p:attrName>ppt_y</p:attrName>
                                        </p:attrNameLst>
                                      </p:cBhvr>
                                      <p:tavLst>
                                        <p:tav tm="0" fmla="#ppt_y-sin(pi*$)/27">
                                          <p:val>
                                            <p:fltVal val="0"/>
                                          </p:val>
                                        </p:tav>
                                        <p:tav tm="100000">
                                          <p:val>
                                            <p:fltVal val="1"/>
                                          </p:val>
                                        </p:tav>
                                      </p:tavLst>
                                    </p:anim>
                                    <p:anim calcmode="lin" valueType="num">
                                      <p:cBhvr>
                                        <p:cTn id="234" dur="164" tmFilter="0, 0; 0.125,0.2665; 0.25,0.4; 0.375,0.465; 0.5,0.5;  0.625,0.535; 0.75,0.6; 0.875,0.7335; 1,1">
                                          <p:stCondLst>
                                            <p:cond delay="1656"/>
                                          </p:stCondLst>
                                        </p:cTn>
                                        <p:tgtEl>
                                          <p:spTgt spid="19"/>
                                        </p:tgtEl>
                                        <p:attrNameLst>
                                          <p:attrName>ppt_y</p:attrName>
                                        </p:attrNameLst>
                                      </p:cBhvr>
                                      <p:tavLst>
                                        <p:tav tm="0" fmla="#ppt_y-sin(pi*$)/81">
                                          <p:val>
                                            <p:fltVal val="0"/>
                                          </p:val>
                                        </p:tav>
                                        <p:tav tm="100000">
                                          <p:val>
                                            <p:fltVal val="1"/>
                                          </p:val>
                                        </p:tav>
                                      </p:tavLst>
                                    </p:anim>
                                    <p:animScale>
                                      <p:cBhvr>
                                        <p:cTn id="235" dur="26">
                                          <p:stCondLst>
                                            <p:cond delay="650"/>
                                          </p:stCondLst>
                                        </p:cTn>
                                        <p:tgtEl>
                                          <p:spTgt spid="19"/>
                                        </p:tgtEl>
                                      </p:cBhvr>
                                      <p:to x="100000" y="60000"/>
                                    </p:animScale>
                                    <p:animScale>
                                      <p:cBhvr>
                                        <p:cTn id="236" dur="166" decel="50000">
                                          <p:stCondLst>
                                            <p:cond delay="676"/>
                                          </p:stCondLst>
                                        </p:cTn>
                                        <p:tgtEl>
                                          <p:spTgt spid="19"/>
                                        </p:tgtEl>
                                      </p:cBhvr>
                                      <p:to x="100000" y="100000"/>
                                    </p:animScale>
                                    <p:animScale>
                                      <p:cBhvr>
                                        <p:cTn id="237" dur="26">
                                          <p:stCondLst>
                                            <p:cond delay="1312"/>
                                          </p:stCondLst>
                                        </p:cTn>
                                        <p:tgtEl>
                                          <p:spTgt spid="19"/>
                                        </p:tgtEl>
                                      </p:cBhvr>
                                      <p:to x="100000" y="80000"/>
                                    </p:animScale>
                                    <p:animScale>
                                      <p:cBhvr>
                                        <p:cTn id="238" dur="166" decel="50000">
                                          <p:stCondLst>
                                            <p:cond delay="1338"/>
                                          </p:stCondLst>
                                        </p:cTn>
                                        <p:tgtEl>
                                          <p:spTgt spid="19"/>
                                        </p:tgtEl>
                                      </p:cBhvr>
                                      <p:to x="100000" y="100000"/>
                                    </p:animScale>
                                    <p:animScale>
                                      <p:cBhvr>
                                        <p:cTn id="239" dur="26">
                                          <p:stCondLst>
                                            <p:cond delay="1642"/>
                                          </p:stCondLst>
                                        </p:cTn>
                                        <p:tgtEl>
                                          <p:spTgt spid="19"/>
                                        </p:tgtEl>
                                      </p:cBhvr>
                                      <p:to x="100000" y="90000"/>
                                    </p:animScale>
                                    <p:animScale>
                                      <p:cBhvr>
                                        <p:cTn id="240" dur="166" decel="50000">
                                          <p:stCondLst>
                                            <p:cond delay="1668"/>
                                          </p:stCondLst>
                                        </p:cTn>
                                        <p:tgtEl>
                                          <p:spTgt spid="19"/>
                                        </p:tgtEl>
                                      </p:cBhvr>
                                      <p:to x="100000" y="100000"/>
                                    </p:animScale>
                                    <p:animScale>
                                      <p:cBhvr>
                                        <p:cTn id="241" dur="26">
                                          <p:stCondLst>
                                            <p:cond delay="1808"/>
                                          </p:stCondLst>
                                        </p:cTn>
                                        <p:tgtEl>
                                          <p:spTgt spid="19"/>
                                        </p:tgtEl>
                                      </p:cBhvr>
                                      <p:to x="100000" y="95000"/>
                                    </p:animScale>
                                    <p:animScale>
                                      <p:cBhvr>
                                        <p:cTn id="242" dur="166" decel="50000">
                                          <p:stCondLst>
                                            <p:cond delay="1834"/>
                                          </p:stCondLst>
                                        </p:cTn>
                                        <p:tgtEl>
                                          <p:spTgt spid="19"/>
                                        </p:tgtEl>
                                      </p:cBhvr>
                                      <p:to x="100000" y="100000"/>
                                    </p:animScale>
                                  </p:childTnLst>
                                  <p:subTnLst>
                                    <p:audio>
                                      <p:cMediaNode>
                                        <p:cTn display="0" masterRel="sameClick">
                                          <p:stCondLst>
                                            <p:cond evt="begin" delay="0">
                                              <p:tn val="227"/>
                                            </p:cond>
                                          </p:stCondLst>
                                          <p:endCondLst>
                                            <p:cond evt="onStopAudio" delay="0">
                                              <p:tgtEl>
                                                <p:sldTgt/>
                                              </p:tgtEl>
                                            </p:cond>
                                          </p:endCondLst>
                                        </p:cTn>
                                        <p:tgtEl>
                                          <p:sndTgt r:embed="rId5" name="coin.wav"/>
                                        </p:tgtEl>
                                      </p:cMediaNode>
                                    </p:audio>
                                  </p:subTnLst>
                                </p:cTn>
                              </p:par>
                              <p:par>
                                <p:cTn id="243" presetID="26" presetClass="entr" presetSubtype="0" fill="hold" grpId="0" nodeType="withEffect">
                                  <p:stCondLst>
                                    <p:cond delay="0"/>
                                  </p:stCondLst>
                                  <p:childTnLst>
                                    <p:set>
                                      <p:cBhvr>
                                        <p:cTn id="244" dur="1" fill="hold">
                                          <p:stCondLst>
                                            <p:cond delay="0"/>
                                          </p:stCondLst>
                                        </p:cTn>
                                        <p:tgtEl>
                                          <p:spTgt spid="20"/>
                                        </p:tgtEl>
                                        <p:attrNameLst>
                                          <p:attrName>style.visibility</p:attrName>
                                        </p:attrNameLst>
                                      </p:cBhvr>
                                      <p:to>
                                        <p:strVal val="visible"/>
                                      </p:to>
                                    </p:set>
                                    <p:animEffect transition="in" filter="wipe(down)">
                                      <p:cBhvr>
                                        <p:cTn id="245" dur="580">
                                          <p:stCondLst>
                                            <p:cond delay="0"/>
                                          </p:stCondLst>
                                        </p:cTn>
                                        <p:tgtEl>
                                          <p:spTgt spid="20"/>
                                        </p:tgtEl>
                                      </p:cBhvr>
                                    </p:animEffect>
                                    <p:anim calcmode="lin" valueType="num">
                                      <p:cBhvr>
                                        <p:cTn id="246" dur="1822" tmFilter="0,0; 0.14,0.36; 0.43,0.73; 0.71,0.91; 1.0,1.0">
                                          <p:stCondLst>
                                            <p:cond delay="0"/>
                                          </p:stCondLst>
                                        </p:cTn>
                                        <p:tgtEl>
                                          <p:spTgt spid="20"/>
                                        </p:tgtEl>
                                        <p:attrNameLst>
                                          <p:attrName>ppt_x</p:attrName>
                                        </p:attrNameLst>
                                      </p:cBhvr>
                                      <p:tavLst>
                                        <p:tav tm="0">
                                          <p:val>
                                            <p:strVal val="#ppt_x-0.25"/>
                                          </p:val>
                                        </p:tav>
                                        <p:tav tm="100000">
                                          <p:val>
                                            <p:strVal val="#ppt_x"/>
                                          </p:val>
                                        </p:tav>
                                      </p:tavLst>
                                    </p:anim>
                                    <p:anim calcmode="lin" valueType="num">
                                      <p:cBhvr>
                                        <p:cTn id="247" dur="664" tmFilter="0.0,0.0; 0.25,0.07; 0.50,0.2; 0.75,0.467; 1.0,1.0">
                                          <p:stCondLst>
                                            <p:cond delay="0"/>
                                          </p:stCondLst>
                                        </p:cTn>
                                        <p:tgtEl>
                                          <p:spTgt spid="20"/>
                                        </p:tgtEl>
                                        <p:attrNameLst>
                                          <p:attrName>ppt_y</p:attrName>
                                        </p:attrNameLst>
                                      </p:cBhvr>
                                      <p:tavLst>
                                        <p:tav tm="0" fmla="#ppt_y-sin(pi*$)/3">
                                          <p:val>
                                            <p:fltVal val="0.5"/>
                                          </p:val>
                                        </p:tav>
                                        <p:tav tm="100000">
                                          <p:val>
                                            <p:fltVal val="1"/>
                                          </p:val>
                                        </p:tav>
                                      </p:tavLst>
                                    </p:anim>
                                    <p:anim calcmode="lin" valueType="num">
                                      <p:cBhvr>
                                        <p:cTn id="248" dur="664" tmFilter="0, 0; 0.125,0.2665; 0.25,0.4; 0.375,0.465; 0.5,0.5;  0.625,0.535; 0.75,0.6; 0.875,0.7335; 1,1">
                                          <p:stCondLst>
                                            <p:cond delay="664"/>
                                          </p:stCondLst>
                                        </p:cTn>
                                        <p:tgtEl>
                                          <p:spTgt spid="20"/>
                                        </p:tgtEl>
                                        <p:attrNameLst>
                                          <p:attrName>ppt_y</p:attrName>
                                        </p:attrNameLst>
                                      </p:cBhvr>
                                      <p:tavLst>
                                        <p:tav tm="0" fmla="#ppt_y-sin(pi*$)/9">
                                          <p:val>
                                            <p:fltVal val="0"/>
                                          </p:val>
                                        </p:tav>
                                        <p:tav tm="100000">
                                          <p:val>
                                            <p:fltVal val="1"/>
                                          </p:val>
                                        </p:tav>
                                      </p:tavLst>
                                    </p:anim>
                                    <p:anim calcmode="lin" valueType="num">
                                      <p:cBhvr>
                                        <p:cTn id="249" dur="332" tmFilter="0, 0; 0.125,0.2665; 0.25,0.4; 0.375,0.465; 0.5,0.5;  0.625,0.535; 0.75,0.6; 0.875,0.7335; 1,1">
                                          <p:stCondLst>
                                            <p:cond delay="1324"/>
                                          </p:stCondLst>
                                        </p:cTn>
                                        <p:tgtEl>
                                          <p:spTgt spid="20"/>
                                        </p:tgtEl>
                                        <p:attrNameLst>
                                          <p:attrName>ppt_y</p:attrName>
                                        </p:attrNameLst>
                                      </p:cBhvr>
                                      <p:tavLst>
                                        <p:tav tm="0" fmla="#ppt_y-sin(pi*$)/27">
                                          <p:val>
                                            <p:fltVal val="0"/>
                                          </p:val>
                                        </p:tav>
                                        <p:tav tm="100000">
                                          <p:val>
                                            <p:fltVal val="1"/>
                                          </p:val>
                                        </p:tav>
                                      </p:tavLst>
                                    </p:anim>
                                    <p:anim calcmode="lin" valueType="num">
                                      <p:cBhvr>
                                        <p:cTn id="250" dur="164" tmFilter="0, 0; 0.125,0.2665; 0.25,0.4; 0.375,0.465; 0.5,0.5;  0.625,0.535; 0.75,0.6; 0.875,0.7335; 1,1">
                                          <p:stCondLst>
                                            <p:cond delay="1656"/>
                                          </p:stCondLst>
                                        </p:cTn>
                                        <p:tgtEl>
                                          <p:spTgt spid="20"/>
                                        </p:tgtEl>
                                        <p:attrNameLst>
                                          <p:attrName>ppt_y</p:attrName>
                                        </p:attrNameLst>
                                      </p:cBhvr>
                                      <p:tavLst>
                                        <p:tav tm="0" fmla="#ppt_y-sin(pi*$)/81">
                                          <p:val>
                                            <p:fltVal val="0"/>
                                          </p:val>
                                        </p:tav>
                                        <p:tav tm="100000">
                                          <p:val>
                                            <p:fltVal val="1"/>
                                          </p:val>
                                        </p:tav>
                                      </p:tavLst>
                                    </p:anim>
                                    <p:animScale>
                                      <p:cBhvr>
                                        <p:cTn id="251" dur="26">
                                          <p:stCondLst>
                                            <p:cond delay="650"/>
                                          </p:stCondLst>
                                        </p:cTn>
                                        <p:tgtEl>
                                          <p:spTgt spid="20"/>
                                        </p:tgtEl>
                                      </p:cBhvr>
                                      <p:to x="100000" y="60000"/>
                                    </p:animScale>
                                    <p:animScale>
                                      <p:cBhvr>
                                        <p:cTn id="252" dur="166" decel="50000">
                                          <p:stCondLst>
                                            <p:cond delay="676"/>
                                          </p:stCondLst>
                                        </p:cTn>
                                        <p:tgtEl>
                                          <p:spTgt spid="20"/>
                                        </p:tgtEl>
                                      </p:cBhvr>
                                      <p:to x="100000" y="100000"/>
                                    </p:animScale>
                                    <p:animScale>
                                      <p:cBhvr>
                                        <p:cTn id="253" dur="26">
                                          <p:stCondLst>
                                            <p:cond delay="1312"/>
                                          </p:stCondLst>
                                        </p:cTn>
                                        <p:tgtEl>
                                          <p:spTgt spid="20"/>
                                        </p:tgtEl>
                                      </p:cBhvr>
                                      <p:to x="100000" y="80000"/>
                                    </p:animScale>
                                    <p:animScale>
                                      <p:cBhvr>
                                        <p:cTn id="254" dur="166" decel="50000">
                                          <p:stCondLst>
                                            <p:cond delay="1338"/>
                                          </p:stCondLst>
                                        </p:cTn>
                                        <p:tgtEl>
                                          <p:spTgt spid="20"/>
                                        </p:tgtEl>
                                      </p:cBhvr>
                                      <p:to x="100000" y="100000"/>
                                    </p:animScale>
                                    <p:animScale>
                                      <p:cBhvr>
                                        <p:cTn id="255" dur="26">
                                          <p:stCondLst>
                                            <p:cond delay="1642"/>
                                          </p:stCondLst>
                                        </p:cTn>
                                        <p:tgtEl>
                                          <p:spTgt spid="20"/>
                                        </p:tgtEl>
                                      </p:cBhvr>
                                      <p:to x="100000" y="90000"/>
                                    </p:animScale>
                                    <p:animScale>
                                      <p:cBhvr>
                                        <p:cTn id="256" dur="166" decel="50000">
                                          <p:stCondLst>
                                            <p:cond delay="1668"/>
                                          </p:stCondLst>
                                        </p:cTn>
                                        <p:tgtEl>
                                          <p:spTgt spid="20"/>
                                        </p:tgtEl>
                                      </p:cBhvr>
                                      <p:to x="100000" y="100000"/>
                                    </p:animScale>
                                    <p:animScale>
                                      <p:cBhvr>
                                        <p:cTn id="257" dur="26">
                                          <p:stCondLst>
                                            <p:cond delay="1808"/>
                                          </p:stCondLst>
                                        </p:cTn>
                                        <p:tgtEl>
                                          <p:spTgt spid="20"/>
                                        </p:tgtEl>
                                      </p:cBhvr>
                                      <p:to x="100000" y="95000"/>
                                    </p:animScale>
                                    <p:animScale>
                                      <p:cBhvr>
                                        <p:cTn id="258" dur="166" decel="50000">
                                          <p:stCondLst>
                                            <p:cond delay="1834"/>
                                          </p:stCondLst>
                                        </p:cTn>
                                        <p:tgtEl>
                                          <p:spTgt spid="20"/>
                                        </p:tgtEl>
                                      </p:cBhvr>
                                      <p:to x="100000" y="100000"/>
                                    </p:animScale>
                                  </p:childTnLst>
                                  <p:subTnLst>
                                    <p:audio>
                                      <p:cMediaNode>
                                        <p:cTn display="0" masterRel="sameClick">
                                          <p:stCondLst>
                                            <p:cond evt="begin" delay="0">
                                              <p:tn val="243"/>
                                            </p:cond>
                                          </p:stCondLst>
                                          <p:endCondLst>
                                            <p:cond evt="onStopAudio" delay="0">
                                              <p:tgtEl>
                                                <p:sldTgt/>
                                              </p:tgtEl>
                                            </p:cond>
                                          </p:endCondLst>
                                        </p:cTn>
                                        <p:tgtEl>
                                          <p:sndTgt r:embed="rId5" name="coin.wav"/>
                                        </p:tgtEl>
                                      </p:cMediaNode>
                                    </p:audio>
                                  </p:subTnLst>
                                </p:cTn>
                              </p:par>
                              <p:par>
                                <p:cTn id="259" presetID="26" presetClass="entr" presetSubtype="0" fill="hold" grpId="0" nodeType="withEffect">
                                  <p:stCondLst>
                                    <p:cond delay="0"/>
                                  </p:stCondLst>
                                  <p:childTnLst>
                                    <p:set>
                                      <p:cBhvr>
                                        <p:cTn id="260" dur="1" fill="hold">
                                          <p:stCondLst>
                                            <p:cond delay="0"/>
                                          </p:stCondLst>
                                        </p:cTn>
                                        <p:tgtEl>
                                          <p:spTgt spid="21"/>
                                        </p:tgtEl>
                                        <p:attrNameLst>
                                          <p:attrName>style.visibility</p:attrName>
                                        </p:attrNameLst>
                                      </p:cBhvr>
                                      <p:to>
                                        <p:strVal val="visible"/>
                                      </p:to>
                                    </p:set>
                                    <p:animEffect transition="in" filter="wipe(down)">
                                      <p:cBhvr>
                                        <p:cTn id="261" dur="580">
                                          <p:stCondLst>
                                            <p:cond delay="0"/>
                                          </p:stCondLst>
                                        </p:cTn>
                                        <p:tgtEl>
                                          <p:spTgt spid="21"/>
                                        </p:tgtEl>
                                      </p:cBhvr>
                                    </p:animEffect>
                                    <p:anim calcmode="lin" valueType="num">
                                      <p:cBhvr>
                                        <p:cTn id="262" dur="1822" tmFilter="0,0; 0.14,0.36; 0.43,0.73; 0.71,0.91; 1.0,1.0">
                                          <p:stCondLst>
                                            <p:cond delay="0"/>
                                          </p:stCondLst>
                                        </p:cTn>
                                        <p:tgtEl>
                                          <p:spTgt spid="21"/>
                                        </p:tgtEl>
                                        <p:attrNameLst>
                                          <p:attrName>ppt_x</p:attrName>
                                        </p:attrNameLst>
                                      </p:cBhvr>
                                      <p:tavLst>
                                        <p:tav tm="0">
                                          <p:val>
                                            <p:strVal val="#ppt_x-0.25"/>
                                          </p:val>
                                        </p:tav>
                                        <p:tav tm="100000">
                                          <p:val>
                                            <p:strVal val="#ppt_x"/>
                                          </p:val>
                                        </p:tav>
                                      </p:tavLst>
                                    </p:anim>
                                    <p:anim calcmode="lin" valueType="num">
                                      <p:cBhvr>
                                        <p:cTn id="263" dur="664" tmFilter="0.0,0.0; 0.25,0.07; 0.50,0.2; 0.75,0.467; 1.0,1.0">
                                          <p:stCondLst>
                                            <p:cond delay="0"/>
                                          </p:stCondLst>
                                        </p:cTn>
                                        <p:tgtEl>
                                          <p:spTgt spid="21"/>
                                        </p:tgtEl>
                                        <p:attrNameLst>
                                          <p:attrName>ppt_y</p:attrName>
                                        </p:attrNameLst>
                                      </p:cBhvr>
                                      <p:tavLst>
                                        <p:tav tm="0" fmla="#ppt_y-sin(pi*$)/3">
                                          <p:val>
                                            <p:fltVal val="0.5"/>
                                          </p:val>
                                        </p:tav>
                                        <p:tav tm="100000">
                                          <p:val>
                                            <p:fltVal val="1"/>
                                          </p:val>
                                        </p:tav>
                                      </p:tavLst>
                                    </p:anim>
                                    <p:anim calcmode="lin" valueType="num">
                                      <p:cBhvr>
                                        <p:cTn id="264" dur="664" tmFilter="0, 0; 0.125,0.2665; 0.25,0.4; 0.375,0.465; 0.5,0.5;  0.625,0.535; 0.75,0.6; 0.875,0.7335; 1,1">
                                          <p:stCondLst>
                                            <p:cond delay="664"/>
                                          </p:stCondLst>
                                        </p:cTn>
                                        <p:tgtEl>
                                          <p:spTgt spid="21"/>
                                        </p:tgtEl>
                                        <p:attrNameLst>
                                          <p:attrName>ppt_y</p:attrName>
                                        </p:attrNameLst>
                                      </p:cBhvr>
                                      <p:tavLst>
                                        <p:tav tm="0" fmla="#ppt_y-sin(pi*$)/9">
                                          <p:val>
                                            <p:fltVal val="0"/>
                                          </p:val>
                                        </p:tav>
                                        <p:tav tm="100000">
                                          <p:val>
                                            <p:fltVal val="1"/>
                                          </p:val>
                                        </p:tav>
                                      </p:tavLst>
                                    </p:anim>
                                    <p:anim calcmode="lin" valueType="num">
                                      <p:cBhvr>
                                        <p:cTn id="265" dur="332" tmFilter="0, 0; 0.125,0.2665; 0.25,0.4; 0.375,0.465; 0.5,0.5;  0.625,0.535; 0.75,0.6; 0.875,0.7335; 1,1">
                                          <p:stCondLst>
                                            <p:cond delay="1324"/>
                                          </p:stCondLst>
                                        </p:cTn>
                                        <p:tgtEl>
                                          <p:spTgt spid="21"/>
                                        </p:tgtEl>
                                        <p:attrNameLst>
                                          <p:attrName>ppt_y</p:attrName>
                                        </p:attrNameLst>
                                      </p:cBhvr>
                                      <p:tavLst>
                                        <p:tav tm="0" fmla="#ppt_y-sin(pi*$)/27">
                                          <p:val>
                                            <p:fltVal val="0"/>
                                          </p:val>
                                        </p:tav>
                                        <p:tav tm="100000">
                                          <p:val>
                                            <p:fltVal val="1"/>
                                          </p:val>
                                        </p:tav>
                                      </p:tavLst>
                                    </p:anim>
                                    <p:anim calcmode="lin" valueType="num">
                                      <p:cBhvr>
                                        <p:cTn id="266" dur="164" tmFilter="0, 0; 0.125,0.2665; 0.25,0.4; 0.375,0.465; 0.5,0.5;  0.625,0.535; 0.75,0.6; 0.875,0.7335; 1,1">
                                          <p:stCondLst>
                                            <p:cond delay="1656"/>
                                          </p:stCondLst>
                                        </p:cTn>
                                        <p:tgtEl>
                                          <p:spTgt spid="21"/>
                                        </p:tgtEl>
                                        <p:attrNameLst>
                                          <p:attrName>ppt_y</p:attrName>
                                        </p:attrNameLst>
                                      </p:cBhvr>
                                      <p:tavLst>
                                        <p:tav tm="0" fmla="#ppt_y-sin(pi*$)/81">
                                          <p:val>
                                            <p:fltVal val="0"/>
                                          </p:val>
                                        </p:tav>
                                        <p:tav tm="100000">
                                          <p:val>
                                            <p:fltVal val="1"/>
                                          </p:val>
                                        </p:tav>
                                      </p:tavLst>
                                    </p:anim>
                                    <p:animScale>
                                      <p:cBhvr>
                                        <p:cTn id="267" dur="26">
                                          <p:stCondLst>
                                            <p:cond delay="650"/>
                                          </p:stCondLst>
                                        </p:cTn>
                                        <p:tgtEl>
                                          <p:spTgt spid="21"/>
                                        </p:tgtEl>
                                      </p:cBhvr>
                                      <p:to x="100000" y="60000"/>
                                    </p:animScale>
                                    <p:animScale>
                                      <p:cBhvr>
                                        <p:cTn id="268" dur="166" decel="50000">
                                          <p:stCondLst>
                                            <p:cond delay="676"/>
                                          </p:stCondLst>
                                        </p:cTn>
                                        <p:tgtEl>
                                          <p:spTgt spid="21"/>
                                        </p:tgtEl>
                                      </p:cBhvr>
                                      <p:to x="100000" y="100000"/>
                                    </p:animScale>
                                    <p:animScale>
                                      <p:cBhvr>
                                        <p:cTn id="269" dur="26">
                                          <p:stCondLst>
                                            <p:cond delay="1312"/>
                                          </p:stCondLst>
                                        </p:cTn>
                                        <p:tgtEl>
                                          <p:spTgt spid="21"/>
                                        </p:tgtEl>
                                      </p:cBhvr>
                                      <p:to x="100000" y="80000"/>
                                    </p:animScale>
                                    <p:animScale>
                                      <p:cBhvr>
                                        <p:cTn id="270" dur="166" decel="50000">
                                          <p:stCondLst>
                                            <p:cond delay="1338"/>
                                          </p:stCondLst>
                                        </p:cTn>
                                        <p:tgtEl>
                                          <p:spTgt spid="21"/>
                                        </p:tgtEl>
                                      </p:cBhvr>
                                      <p:to x="100000" y="100000"/>
                                    </p:animScale>
                                    <p:animScale>
                                      <p:cBhvr>
                                        <p:cTn id="271" dur="26">
                                          <p:stCondLst>
                                            <p:cond delay="1642"/>
                                          </p:stCondLst>
                                        </p:cTn>
                                        <p:tgtEl>
                                          <p:spTgt spid="21"/>
                                        </p:tgtEl>
                                      </p:cBhvr>
                                      <p:to x="100000" y="90000"/>
                                    </p:animScale>
                                    <p:animScale>
                                      <p:cBhvr>
                                        <p:cTn id="272" dur="166" decel="50000">
                                          <p:stCondLst>
                                            <p:cond delay="1668"/>
                                          </p:stCondLst>
                                        </p:cTn>
                                        <p:tgtEl>
                                          <p:spTgt spid="21"/>
                                        </p:tgtEl>
                                      </p:cBhvr>
                                      <p:to x="100000" y="100000"/>
                                    </p:animScale>
                                    <p:animScale>
                                      <p:cBhvr>
                                        <p:cTn id="273" dur="26">
                                          <p:stCondLst>
                                            <p:cond delay="1808"/>
                                          </p:stCondLst>
                                        </p:cTn>
                                        <p:tgtEl>
                                          <p:spTgt spid="21"/>
                                        </p:tgtEl>
                                      </p:cBhvr>
                                      <p:to x="100000" y="95000"/>
                                    </p:animScale>
                                    <p:animScale>
                                      <p:cBhvr>
                                        <p:cTn id="274" dur="166" decel="50000">
                                          <p:stCondLst>
                                            <p:cond delay="1834"/>
                                          </p:stCondLst>
                                        </p:cTn>
                                        <p:tgtEl>
                                          <p:spTgt spid="21"/>
                                        </p:tgtEl>
                                      </p:cBhvr>
                                      <p:to x="100000" y="100000"/>
                                    </p:animScale>
                                  </p:childTnLst>
                                  <p:subTnLst>
                                    <p:audio>
                                      <p:cMediaNode>
                                        <p:cTn display="0" masterRel="sameClick">
                                          <p:stCondLst>
                                            <p:cond evt="begin" delay="0">
                                              <p:tn val="259"/>
                                            </p:cond>
                                          </p:stCondLst>
                                          <p:endCondLst>
                                            <p:cond evt="onStopAudio" delay="0">
                                              <p:tgtEl>
                                                <p:sldTgt/>
                                              </p:tgtEl>
                                            </p:cond>
                                          </p:endCondLst>
                                        </p:cTn>
                                        <p:tgtEl>
                                          <p:sndTgt r:embed="rId5" name="coin.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0" grpId="0"/>
      <p:bldP spid="11" grpId="0"/>
      <p:bldP spid="12" grpId="0"/>
      <p:bldP spid="13" grpId="0"/>
      <p:bldP spid="14" grpId="0"/>
      <p:bldP spid="15" grpId="0"/>
      <p:bldP spid="16" grpId="0"/>
      <p:bldP spid="17" grpId="0"/>
      <p:bldP spid="18" grpId="0"/>
      <p:bldP spid="19" grpId="0"/>
      <p:bldP spid="20" grpId="0"/>
      <p:bldP spid="21" grpId="0"/>
    </p:bldLst>
  </p:timing>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p:cNvSpPr>
            <a:spLocks noChangeArrowheads="1"/>
          </p:cNvSpPr>
          <p:nvPr/>
        </p:nvSpPr>
        <p:spPr bwMode="auto">
          <a:xfrm rot="20948760">
            <a:off x="2513656" y="1831122"/>
            <a:ext cx="3560590" cy="480131"/>
          </a:xfrm>
          <a:prstGeom prst="rect">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ar-EG" sz="2800" b="1" dirty="0">
                <a:solidFill>
                  <a:srgbClr val="0000CC"/>
                </a:solidFill>
                <a:latin typeface="Tahoma" pitchFamily="34" charset="0"/>
                <a:ea typeface="Tahoma" pitchFamily="34" charset="0"/>
                <a:cs typeface="Tahoma" pitchFamily="34" charset="0"/>
              </a:rPr>
              <a:t>البيانات والملاحظات </a:t>
            </a:r>
          </a:p>
        </p:txBody>
      </p:sp>
      <p:sp>
        <p:nvSpPr>
          <p:cNvPr id="59393" name="Rectangle 1"/>
          <p:cNvSpPr>
            <a:spLocks noChangeArrowheads="1"/>
          </p:cNvSpPr>
          <p:nvPr/>
        </p:nvSpPr>
        <p:spPr bwMode="auto">
          <a:xfrm>
            <a:off x="2643188" y="2786063"/>
            <a:ext cx="5429250" cy="1255728"/>
          </a:xfrm>
          <a:prstGeom prst="rect">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ar-EG" sz="2800" b="1" dirty="0">
                <a:solidFill>
                  <a:srgbClr val="0000CC"/>
                </a:solidFill>
                <a:latin typeface="Tahoma" pitchFamily="34" charset="0"/>
                <a:ea typeface="Tahoma" pitchFamily="34" charset="0"/>
                <a:cs typeface="Tahoma" pitchFamily="34" charset="0"/>
              </a:rPr>
              <a:t>لقد قام عدد من الطلاب بجمع البيانات، واستنتجوا أن الأمر صحيح.</a:t>
            </a:r>
          </a:p>
        </p:txBody>
      </p:sp>
    </p:spTree>
  </p:cSld>
  <p:clrMapOvr>
    <a:masterClrMapping/>
  </p:clrMapOvr>
  <p:transition>
    <p:strips dir="ru"/>
    <p:sndAc>
      <p:stSnd>
        <p:snd r:embed="rId3" name="newemail.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subTnLst>
                                    <p:audio>
                                      <p:cMediaNode>
                                        <p:cTn display="0" masterRel="sameClick">
                                          <p:stCondLst>
                                            <p:cond evt="begin" delay="0">
                                              <p:tn val="5"/>
                                            </p:cond>
                                          </p:stCondLst>
                                          <p:endCondLst>
                                            <p:cond evt="onStopAudio" delay="0">
                                              <p:tgtEl>
                                                <p:sldTgt/>
                                              </p:tgtEl>
                                            </p:cond>
                                          </p:endCondLst>
                                        </p:cTn>
                                        <p:tgtEl>
                                          <p:sndTgt r:embed="rId4" name="1051 - snare drum.wav"/>
                                        </p:tgtEl>
                                      </p:cMediaNode>
                                    </p:audio>
                                  </p:subTnLst>
                                </p:cTn>
                              </p:par>
                              <p:par>
                                <p:cTn id="8" presetID="47" presetClass="entr" presetSubtype="0" fill="hold" grpId="0" nodeType="withEffect">
                                  <p:stCondLst>
                                    <p:cond delay="0"/>
                                  </p:stCondLst>
                                  <p:childTnLst>
                                    <p:set>
                                      <p:cBhvr>
                                        <p:cTn id="9" dur="1" fill="hold">
                                          <p:stCondLst>
                                            <p:cond delay="0"/>
                                          </p:stCondLst>
                                        </p:cTn>
                                        <p:tgtEl>
                                          <p:spTgt spid="59393"/>
                                        </p:tgtEl>
                                        <p:attrNameLst>
                                          <p:attrName>style.visibility</p:attrName>
                                        </p:attrNameLst>
                                      </p:cBhvr>
                                      <p:to>
                                        <p:strVal val="visible"/>
                                      </p:to>
                                    </p:set>
                                    <p:animEffect transition="in" filter="fade">
                                      <p:cBhvr>
                                        <p:cTn id="10" dur="1000"/>
                                        <p:tgtEl>
                                          <p:spTgt spid="59393"/>
                                        </p:tgtEl>
                                      </p:cBhvr>
                                    </p:animEffect>
                                    <p:anim calcmode="lin" valueType="num">
                                      <p:cBhvr>
                                        <p:cTn id="11" dur="1000" fill="hold"/>
                                        <p:tgtEl>
                                          <p:spTgt spid="59393"/>
                                        </p:tgtEl>
                                        <p:attrNameLst>
                                          <p:attrName>ppt_x</p:attrName>
                                        </p:attrNameLst>
                                      </p:cBhvr>
                                      <p:tavLst>
                                        <p:tav tm="0">
                                          <p:val>
                                            <p:strVal val="#ppt_x"/>
                                          </p:val>
                                        </p:tav>
                                        <p:tav tm="100000">
                                          <p:val>
                                            <p:strVal val="#ppt_x"/>
                                          </p:val>
                                        </p:tav>
                                      </p:tavLst>
                                    </p:anim>
                                    <p:anim calcmode="lin" valueType="num">
                                      <p:cBhvr>
                                        <p:cTn id="12" dur="1000" fill="hold"/>
                                        <p:tgtEl>
                                          <p:spTgt spid="5939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9393" grpId="0"/>
    </p:bldLst>
  </p:timing>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val Callout 2"/>
          <p:cNvSpPr>
            <a:spLocks noChangeArrowheads="1"/>
          </p:cNvSpPr>
          <p:nvPr/>
        </p:nvSpPr>
        <p:spPr bwMode="auto">
          <a:xfrm>
            <a:off x="5214942" y="1142984"/>
            <a:ext cx="3128962" cy="1220474"/>
          </a:xfrm>
          <a:prstGeom prst="wedgeEllipseCallout">
            <a:avLst>
              <a:gd name="adj1" fmla="val -52884"/>
              <a:gd name="adj2" fmla="val 82111"/>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ar-EG" sz="2800" b="1" dirty="0">
                <a:solidFill>
                  <a:srgbClr val="0000CC"/>
                </a:solidFill>
                <a:latin typeface="Tahoma" pitchFamily="34" charset="0"/>
                <a:ea typeface="Tahoma" pitchFamily="34" charset="0"/>
                <a:cs typeface="Tahoma" pitchFamily="34" charset="0"/>
              </a:rPr>
              <a:t>التفكير الناقد</a:t>
            </a:r>
          </a:p>
        </p:txBody>
      </p:sp>
      <p:sp>
        <p:nvSpPr>
          <p:cNvPr id="58369" name="Rectangle 1"/>
          <p:cNvSpPr>
            <a:spLocks noChangeArrowheads="1"/>
          </p:cNvSpPr>
          <p:nvPr/>
        </p:nvSpPr>
        <p:spPr bwMode="auto">
          <a:xfrm rot="21248381">
            <a:off x="1730375" y="3289292"/>
            <a:ext cx="4664075" cy="1255728"/>
          </a:xfrm>
          <a:prstGeom prst="rect">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ar-EG" sz="2800" b="1" dirty="0">
                <a:solidFill>
                  <a:srgbClr val="0000CC"/>
                </a:solidFill>
                <a:latin typeface="Tahoma" pitchFamily="34" charset="0"/>
                <a:ea typeface="Tahoma" pitchFamily="34" charset="0"/>
                <a:cs typeface="Tahoma" pitchFamily="34" charset="0"/>
              </a:rPr>
              <a:t>1- حول عدد الأصوات فى الدقيقة إلى عدد الأصوات فى كل 15 ثانية.</a:t>
            </a:r>
          </a:p>
        </p:txBody>
      </p:sp>
    </p:spTree>
  </p:cSld>
  <p:clrMapOvr>
    <a:masterClrMapping/>
  </p:clrMapOvr>
  <p:transition>
    <p:strips dir="ru"/>
    <p:sndAc>
      <p:stSnd>
        <p:snd r:embed="rId2" name="newemail.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subTnLst>
                                    <p:audio>
                                      <p:cMediaNode>
                                        <p:cTn display="0" masterRel="sameClick">
                                          <p:stCondLst>
                                            <p:cond evt="begin" delay="0">
                                              <p:tn val="5"/>
                                            </p:cond>
                                          </p:stCondLst>
                                          <p:endCondLst>
                                            <p:cond evt="onStopAudio" delay="0">
                                              <p:tgtEl>
                                                <p:sldTgt/>
                                              </p:tgtEl>
                                            </p:cond>
                                          </p:endCondLst>
                                        </p:cTn>
                                        <p:tgtEl>
                                          <p:sndTgt r:embed="rId3" name="laser.wav"/>
                                        </p:tgtEl>
                                      </p:cMediaNode>
                                    </p:audio>
                                  </p:subTnLst>
                                </p:cTn>
                              </p:par>
                              <p:par>
                                <p:cTn id="8" presetID="35" presetClass="entr" presetSubtype="0" fill="hold" grpId="0" nodeType="withEffect">
                                  <p:stCondLst>
                                    <p:cond delay="0"/>
                                  </p:stCondLst>
                                  <p:childTnLst>
                                    <p:set>
                                      <p:cBhvr>
                                        <p:cTn id="9" dur="1" fill="hold">
                                          <p:stCondLst>
                                            <p:cond delay="0"/>
                                          </p:stCondLst>
                                        </p:cTn>
                                        <p:tgtEl>
                                          <p:spTgt spid="58369"/>
                                        </p:tgtEl>
                                        <p:attrNameLst>
                                          <p:attrName>style.visibility</p:attrName>
                                        </p:attrNameLst>
                                      </p:cBhvr>
                                      <p:to>
                                        <p:strVal val="visible"/>
                                      </p:to>
                                    </p:set>
                                    <p:animEffect transition="in" filter="fade">
                                      <p:cBhvr>
                                        <p:cTn id="10" dur="500"/>
                                        <p:tgtEl>
                                          <p:spTgt spid="58369"/>
                                        </p:tgtEl>
                                      </p:cBhvr>
                                    </p:animEffect>
                                    <p:anim calcmode="lin" valueType="num">
                                      <p:cBhvr>
                                        <p:cTn id="11" dur="500" fill="hold"/>
                                        <p:tgtEl>
                                          <p:spTgt spid="58369"/>
                                        </p:tgtEl>
                                        <p:attrNameLst>
                                          <p:attrName>style.rotation</p:attrName>
                                        </p:attrNameLst>
                                      </p:cBhvr>
                                      <p:tavLst>
                                        <p:tav tm="0">
                                          <p:val>
                                            <p:fltVal val="720"/>
                                          </p:val>
                                        </p:tav>
                                        <p:tav tm="100000">
                                          <p:val>
                                            <p:fltVal val="0"/>
                                          </p:val>
                                        </p:tav>
                                      </p:tavLst>
                                    </p:anim>
                                    <p:anim calcmode="lin" valueType="num">
                                      <p:cBhvr>
                                        <p:cTn id="12" dur="500" fill="hold"/>
                                        <p:tgtEl>
                                          <p:spTgt spid="58369"/>
                                        </p:tgtEl>
                                        <p:attrNameLst>
                                          <p:attrName>ppt_h</p:attrName>
                                        </p:attrNameLst>
                                      </p:cBhvr>
                                      <p:tavLst>
                                        <p:tav tm="0">
                                          <p:val>
                                            <p:fltVal val="0"/>
                                          </p:val>
                                        </p:tav>
                                        <p:tav tm="100000">
                                          <p:val>
                                            <p:strVal val="#ppt_h"/>
                                          </p:val>
                                        </p:tav>
                                      </p:tavLst>
                                    </p:anim>
                                    <p:anim calcmode="lin" valueType="num">
                                      <p:cBhvr>
                                        <p:cTn id="13" dur="500" fill="hold"/>
                                        <p:tgtEl>
                                          <p:spTgt spid="58369"/>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8369"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3"/>
          <p:cNvSpPr>
            <a:spLocks noChangeArrowheads="1"/>
          </p:cNvSpPr>
          <p:nvPr/>
        </p:nvSpPr>
        <p:spPr bwMode="auto">
          <a:xfrm>
            <a:off x="857224" y="1000108"/>
            <a:ext cx="5264166" cy="1144143"/>
          </a:xfrm>
          <a:prstGeom prst="heart">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ar-EG" sz="2800" b="1" dirty="0" smtClean="0">
                <a:solidFill>
                  <a:srgbClr val="0000CC"/>
                </a:solidFill>
                <a:latin typeface="Tahoma" pitchFamily="34" charset="0"/>
                <a:ea typeface="Tahoma" pitchFamily="34" charset="0"/>
                <a:cs typeface="Tahoma" pitchFamily="34" charset="0"/>
              </a:rPr>
              <a:t>الربط </a:t>
            </a:r>
            <a:r>
              <a:rPr lang="ar-EG" sz="2800" b="1" dirty="0">
                <a:solidFill>
                  <a:srgbClr val="0000CC"/>
                </a:solidFill>
                <a:latin typeface="Tahoma" pitchFamily="34" charset="0"/>
                <a:ea typeface="Tahoma" pitchFamily="34" charset="0"/>
                <a:cs typeface="Tahoma" pitchFamily="34" charset="0"/>
              </a:rPr>
              <a:t>مع الحياة</a:t>
            </a:r>
          </a:p>
        </p:txBody>
      </p:sp>
      <p:sp>
        <p:nvSpPr>
          <p:cNvPr id="7" name="Rectangle 1"/>
          <p:cNvSpPr>
            <a:spLocks noChangeArrowheads="1"/>
          </p:cNvSpPr>
          <p:nvPr/>
        </p:nvSpPr>
        <p:spPr bwMode="auto">
          <a:xfrm rot="21207747">
            <a:off x="1062038" y="3032014"/>
            <a:ext cx="6681787" cy="2806922"/>
          </a:xfrm>
          <a:prstGeom prst="rect">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ar-EG" sz="2800" b="1" dirty="0">
                <a:solidFill>
                  <a:srgbClr val="0000CC"/>
                </a:solidFill>
                <a:latin typeface="Tahoma" pitchFamily="34" charset="0"/>
                <a:ea typeface="Tahoma" pitchFamily="34" charset="0"/>
                <a:cs typeface="Tahoma" pitchFamily="34" charset="0"/>
              </a:rPr>
              <a:t>كيف تعرف ما إذا كان الإعلان الذي يعرض في التلفاز أو الجريدة أو الإنترانت صادقاً أم لا؟ ما الذي يجعل الشيء مبنياً على أساس علمي؟ وماذا تعمل لتجد إجابات عن أسئلة ما؟ لقد وضع العلماء خطوات علمية للإجابة عن الأسئلة. </a:t>
            </a:r>
          </a:p>
        </p:txBody>
      </p:sp>
    </p:spTree>
  </p:cSld>
  <p:clrMapOvr>
    <a:masterClrMapping/>
  </p:clrMapOvr>
  <p:transition>
    <p:strips dir="ru"/>
    <p:sndAc>
      <p:stSnd>
        <p:snd r:embed="rId2" name="newemail.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lide(fromTop)">
                                      <p:cBhvr>
                                        <p:cTn id="7" dur="500"/>
                                        <p:tgtEl>
                                          <p:spTgt spid="3"/>
                                        </p:tgtEl>
                                      </p:cBhvr>
                                    </p:animEffect>
                                  </p:childTnLst>
                                </p:cTn>
                              </p:par>
                              <p:par>
                                <p:cTn id="8" presetID="49" presetClass="entr" presetSubtype="0" decel="10000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 calcmode="lin" valueType="num">
                                      <p:cBhvr>
                                        <p:cTn id="10" dur="500" fill="hold"/>
                                        <p:tgtEl>
                                          <p:spTgt spid="7"/>
                                        </p:tgtEl>
                                        <p:attrNameLst>
                                          <p:attrName>ppt_w</p:attrName>
                                        </p:attrNameLst>
                                      </p:cBhvr>
                                      <p:tavLst>
                                        <p:tav tm="0">
                                          <p:val>
                                            <p:fltVal val="0"/>
                                          </p:val>
                                        </p:tav>
                                        <p:tav tm="100000">
                                          <p:val>
                                            <p:strVal val="#ppt_w"/>
                                          </p:val>
                                        </p:tav>
                                      </p:tavLst>
                                    </p:anim>
                                    <p:anim calcmode="lin" valueType="num">
                                      <p:cBhvr>
                                        <p:cTn id="11" dur="500" fill="hold"/>
                                        <p:tgtEl>
                                          <p:spTgt spid="7"/>
                                        </p:tgtEl>
                                        <p:attrNameLst>
                                          <p:attrName>ppt_h</p:attrName>
                                        </p:attrNameLst>
                                      </p:cBhvr>
                                      <p:tavLst>
                                        <p:tav tm="0">
                                          <p:val>
                                            <p:fltVal val="0"/>
                                          </p:val>
                                        </p:tav>
                                        <p:tav tm="100000">
                                          <p:val>
                                            <p:strVal val="#ppt_h"/>
                                          </p:val>
                                        </p:tav>
                                      </p:tavLst>
                                    </p:anim>
                                    <p:anim calcmode="lin" valueType="num">
                                      <p:cBhvr>
                                        <p:cTn id="12" dur="500" fill="hold"/>
                                        <p:tgtEl>
                                          <p:spTgt spid="7"/>
                                        </p:tgtEl>
                                        <p:attrNameLst>
                                          <p:attrName>style.rotation</p:attrName>
                                        </p:attrNameLst>
                                      </p:cBhvr>
                                      <p:tavLst>
                                        <p:tav tm="0">
                                          <p:val>
                                            <p:fltVal val="360"/>
                                          </p:val>
                                        </p:tav>
                                        <p:tav tm="100000">
                                          <p:val>
                                            <p:fltVal val="0"/>
                                          </p:val>
                                        </p:tav>
                                      </p:tavLst>
                                    </p:anim>
                                    <p:animEffect transition="in" filter="fade">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Lst>
  </p:timing>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571472" y="571480"/>
          <a:ext cx="8286806" cy="5760720"/>
        </p:xfrm>
        <a:graphic>
          <a:graphicData uri="http://schemas.openxmlformats.org/drawingml/2006/table">
            <a:tbl>
              <a:tblPr rtl="1">
                <a:tableStyleId>{284E427A-3D55-4303-BF80-6455036E1DE7}</a:tableStyleId>
              </a:tblPr>
              <a:tblGrid>
                <a:gridCol w="4143403"/>
                <a:gridCol w="4143403"/>
              </a:tblGrid>
              <a:tr h="598905">
                <a:tc>
                  <a:txBody>
                    <a:bodyPr/>
                    <a:lstStyle/>
                    <a:p>
                      <a:pPr algn="ctr" rtl="1">
                        <a:lnSpc>
                          <a:spcPct val="150000"/>
                        </a:lnSpc>
                        <a:spcAft>
                          <a:spcPts val="0"/>
                        </a:spcAft>
                      </a:pPr>
                      <a:endParaRPr lang="en-US" sz="2800" b="1" dirty="0">
                        <a:solidFill>
                          <a:schemeClr val="tx1"/>
                        </a:solidFill>
                        <a:latin typeface="Times New Roman"/>
                        <a:ea typeface="Times New Roman"/>
                        <a:cs typeface="Arial"/>
                      </a:endParaRPr>
                    </a:p>
                  </a:txBody>
                  <a:tcPr marL="68580" marR="68580" marT="0" marB="0" anchor="ctr">
                    <a:solidFill>
                      <a:srgbClr val="FFC000"/>
                    </a:solidFill>
                  </a:tcPr>
                </a:tc>
                <a:tc>
                  <a:txBody>
                    <a:bodyPr/>
                    <a:lstStyle/>
                    <a:p>
                      <a:pPr algn="ctr" rtl="1">
                        <a:lnSpc>
                          <a:spcPct val="150000"/>
                        </a:lnSpc>
                        <a:spcAft>
                          <a:spcPts val="0"/>
                        </a:spcAft>
                      </a:pPr>
                      <a:endParaRPr lang="en-US" sz="2800" b="1" dirty="0">
                        <a:solidFill>
                          <a:schemeClr val="tx1"/>
                        </a:solidFill>
                        <a:latin typeface="Times New Roman"/>
                        <a:ea typeface="Times New Roman"/>
                        <a:cs typeface="Arial"/>
                      </a:endParaRPr>
                    </a:p>
                  </a:txBody>
                  <a:tcPr marL="68580" marR="68580" marT="0" marB="0" anchor="ctr">
                    <a:solidFill>
                      <a:srgbClr val="FFC000"/>
                    </a:solidFill>
                  </a:tcPr>
                </a:tc>
              </a:tr>
              <a:tr h="532360">
                <a:tc>
                  <a:txBody>
                    <a:bodyPr/>
                    <a:lstStyle/>
                    <a:p>
                      <a:pPr algn="ctr" rtl="1">
                        <a:lnSpc>
                          <a:spcPct val="150000"/>
                        </a:lnSpc>
                        <a:spcAft>
                          <a:spcPts val="0"/>
                        </a:spcAft>
                      </a:pPr>
                      <a:endParaRPr lang="en-US" sz="2800" b="1" dirty="0">
                        <a:solidFill>
                          <a:srgbClr val="FF0000"/>
                        </a:solidFill>
                        <a:latin typeface="Times New Roman"/>
                        <a:ea typeface="Times New Roman"/>
                        <a:cs typeface="Arial"/>
                      </a:endParaRPr>
                    </a:p>
                  </a:txBody>
                  <a:tcPr marL="68580" marR="68580" marT="0" marB="0" anchor="ctr">
                    <a:solidFill>
                      <a:srgbClr val="FFFF00"/>
                    </a:solidFill>
                  </a:tcPr>
                </a:tc>
                <a:tc>
                  <a:txBody>
                    <a:bodyPr/>
                    <a:lstStyle/>
                    <a:p>
                      <a:pPr algn="ctr" rtl="1">
                        <a:lnSpc>
                          <a:spcPct val="150000"/>
                        </a:lnSpc>
                        <a:spcAft>
                          <a:spcPts val="0"/>
                        </a:spcAft>
                      </a:pPr>
                      <a:endParaRPr lang="en-US" sz="2800" b="1" dirty="0">
                        <a:solidFill>
                          <a:srgbClr val="FF0000"/>
                        </a:solidFill>
                        <a:latin typeface="Times New Roman"/>
                        <a:ea typeface="Times New Roman"/>
                        <a:cs typeface="Arial"/>
                      </a:endParaRPr>
                    </a:p>
                  </a:txBody>
                  <a:tcPr marL="68580" marR="68580" marT="0" marB="0" anchor="ctr">
                    <a:solidFill>
                      <a:srgbClr val="FFFF00"/>
                    </a:solidFill>
                  </a:tcPr>
                </a:tc>
              </a:tr>
              <a:tr h="532360">
                <a:tc>
                  <a:txBody>
                    <a:bodyPr/>
                    <a:lstStyle/>
                    <a:p>
                      <a:pPr algn="ctr" rtl="1">
                        <a:lnSpc>
                          <a:spcPct val="150000"/>
                        </a:lnSpc>
                        <a:spcAft>
                          <a:spcPts val="0"/>
                        </a:spcAft>
                      </a:pPr>
                      <a:endParaRPr lang="en-US" sz="2800" b="1" dirty="0">
                        <a:solidFill>
                          <a:srgbClr val="FF0000"/>
                        </a:solidFill>
                        <a:latin typeface="Times New Roman"/>
                        <a:ea typeface="Times New Roman"/>
                        <a:cs typeface="Arial"/>
                      </a:endParaRPr>
                    </a:p>
                  </a:txBody>
                  <a:tcPr marL="68580" marR="68580" marT="0" marB="0" anchor="ctr">
                    <a:solidFill>
                      <a:srgbClr val="FFFF00"/>
                    </a:solidFill>
                  </a:tcPr>
                </a:tc>
                <a:tc>
                  <a:txBody>
                    <a:bodyPr/>
                    <a:lstStyle/>
                    <a:p>
                      <a:pPr algn="ctr" rtl="1">
                        <a:lnSpc>
                          <a:spcPct val="150000"/>
                        </a:lnSpc>
                        <a:spcAft>
                          <a:spcPts val="0"/>
                        </a:spcAft>
                      </a:pPr>
                      <a:endParaRPr lang="en-US" sz="2800" b="1" dirty="0">
                        <a:solidFill>
                          <a:srgbClr val="FF0000"/>
                        </a:solidFill>
                        <a:latin typeface="Times New Roman"/>
                        <a:ea typeface="Times New Roman"/>
                        <a:cs typeface="Arial"/>
                      </a:endParaRPr>
                    </a:p>
                  </a:txBody>
                  <a:tcPr marL="68580" marR="68580" marT="0" marB="0" anchor="ctr">
                    <a:solidFill>
                      <a:srgbClr val="FFFF00"/>
                    </a:solidFill>
                  </a:tcPr>
                </a:tc>
              </a:tr>
              <a:tr h="532360">
                <a:tc>
                  <a:txBody>
                    <a:bodyPr/>
                    <a:lstStyle/>
                    <a:p>
                      <a:pPr algn="ctr" rtl="1">
                        <a:lnSpc>
                          <a:spcPct val="150000"/>
                        </a:lnSpc>
                        <a:spcAft>
                          <a:spcPts val="0"/>
                        </a:spcAft>
                      </a:pPr>
                      <a:endParaRPr lang="en-US" sz="2800" b="1" dirty="0">
                        <a:solidFill>
                          <a:srgbClr val="FF0000"/>
                        </a:solidFill>
                        <a:latin typeface="Times New Roman"/>
                        <a:ea typeface="Times New Roman"/>
                        <a:cs typeface="Arial"/>
                      </a:endParaRPr>
                    </a:p>
                  </a:txBody>
                  <a:tcPr marL="68580" marR="68580" marT="0" marB="0" anchor="ctr">
                    <a:solidFill>
                      <a:srgbClr val="FFFF00"/>
                    </a:solidFill>
                  </a:tcPr>
                </a:tc>
                <a:tc>
                  <a:txBody>
                    <a:bodyPr/>
                    <a:lstStyle/>
                    <a:p>
                      <a:pPr algn="ctr" rtl="1">
                        <a:lnSpc>
                          <a:spcPct val="150000"/>
                        </a:lnSpc>
                        <a:spcAft>
                          <a:spcPts val="0"/>
                        </a:spcAft>
                      </a:pPr>
                      <a:endParaRPr lang="en-US" sz="2800" b="1" dirty="0">
                        <a:solidFill>
                          <a:srgbClr val="FF0000"/>
                        </a:solidFill>
                        <a:latin typeface="Times New Roman"/>
                        <a:ea typeface="Times New Roman"/>
                        <a:cs typeface="Arial"/>
                      </a:endParaRPr>
                    </a:p>
                  </a:txBody>
                  <a:tcPr marL="68580" marR="68580" marT="0" marB="0" anchor="ctr">
                    <a:solidFill>
                      <a:srgbClr val="FFFF00"/>
                    </a:solidFill>
                  </a:tcPr>
                </a:tc>
              </a:tr>
              <a:tr h="532360">
                <a:tc>
                  <a:txBody>
                    <a:bodyPr/>
                    <a:lstStyle/>
                    <a:p>
                      <a:pPr algn="ctr" rtl="1">
                        <a:lnSpc>
                          <a:spcPct val="150000"/>
                        </a:lnSpc>
                        <a:spcAft>
                          <a:spcPts val="0"/>
                        </a:spcAft>
                      </a:pPr>
                      <a:endParaRPr lang="en-US" sz="2800" b="1" dirty="0">
                        <a:solidFill>
                          <a:srgbClr val="FF0000"/>
                        </a:solidFill>
                        <a:latin typeface="Times New Roman"/>
                        <a:ea typeface="Times New Roman"/>
                        <a:cs typeface="Arial"/>
                      </a:endParaRPr>
                    </a:p>
                  </a:txBody>
                  <a:tcPr marL="68580" marR="68580" marT="0" marB="0" anchor="ctr">
                    <a:solidFill>
                      <a:srgbClr val="FFFF00"/>
                    </a:solidFill>
                  </a:tcPr>
                </a:tc>
                <a:tc>
                  <a:txBody>
                    <a:bodyPr/>
                    <a:lstStyle/>
                    <a:p>
                      <a:pPr algn="ctr" rtl="1">
                        <a:lnSpc>
                          <a:spcPct val="150000"/>
                        </a:lnSpc>
                        <a:spcAft>
                          <a:spcPts val="0"/>
                        </a:spcAft>
                      </a:pPr>
                      <a:endParaRPr lang="en-US" sz="2800" b="1" dirty="0">
                        <a:solidFill>
                          <a:srgbClr val="FF0000"/>
                        </a:solidFill>
                        <a:latin typeface="Times New Roman"/>
                        <a:ea typeface="Times New Roman"/>
                        <a:cs typeface="Arial"/>
                      </a:endParaRPr>
                    </a:p>
                  </a:txBody>
                  <a:tcPr marL="68580" marR="68580" marT="0" marB="0" anchor="ctr">
                    <a:solidFill>
                      <a:srgbClr val="FFFF00"/>
                    </a:solidFill>
                  </a:tcPr>
                </a:tc>
              </a:tr>
              <a:tr h="532360">
                <a:tc>
                  <a:txBody>
                    <a:bodyPr/>
                    <a:lstStyle/>
                    <a:p>
                      <a:pPr algn="ctr" rtl="1">
                        <a:lnSpc>
                          <a:spcPct val="150000"/>
                        </a:lnSpc>
                        <a:spcAft>
                          <a:spcPts val="0"/>
                        </a:spcAft>
                      </a:pPr>
                      <a:endParaRPr lang="en-US" sz="2800" b="1" dirty="0">
                        <a:solidFill>
                          <a:srgbClr val="FF0000"/>
                        </a:solidFill>
                        <a:latin typeface="Times New Roman"/>
                        <a:ea typeface="Times New Roman"/>
                        <a:cs typeface="Arial"/>
                      </a:endParaRPr>
                    </a:p>
                  </a:txBody>
                  <a:tcPr marL="68580" marR="68580" marT="0" marB="0" anchor="ctr">
                    <a:solidFill>
                      <a:srgbClr val="FFFF00"/>
                    </a:solidFill>
                  </a:tcPr>
                </a:tc>
                <a:tc>
                  <a:txBody>
                    <a:bodyPr/>
                    <a:lstStyle/>
                    <a:p>
                      <a:pPr algn="ctr" rtl="1">
                        <a:lnSpc>
                          <a:spcPct val="150000"/>
                        </a:lnSpc>
                        <a:spcAft>
                          <a:spcPts val="0"/>
                        </a:spcAft>
                      </a:pPr>
                      <a:endParaRPr lang="en-US" sz="2800" b="1" dirty="0">
                        <a:solidFill>
                          <a:srgbClr val="FF0000"/>
                        </a:solidFill>
                        <a:latin typeface="Times New Roman"/>
                        <a:ea typeface="Times New Roman"/>
                        <a:cs typeface="Arial"/>
                      </a:endParaRPr>
                    </a:p>
                  </a:txBody>
                  <a:tcPr marL="68580" marR="68580" marT="0" marB="0" anchor="ctr">
                    <a:solidFill>
                      <a:srgbClr val="FFFF00"/>
                    </a:solidFill>
                  </a:tcPr>
                </a:tc>
              </a:tr>
              <a:tr h="532360">
                <a:tc>
                  <a:txBody>
                    <a:bodyPr/>
                    <a:lstStyle/>
                    <a:p>
                      <a:pPr algn="ctr" rtl="1">
                        <a:lnSpc>
                          <a:spcPct val="150000"/>
                        </a:lnSpc>
                        <a:spcAft>
                          <a:spcPts val="0"/>
                        </a:spcAft>
                      </a:pPr>
                      <a:endParaRPr lang="en-US" sz="2800" b="1" dirty="0">
                        <a:solidFill>
                          <a:srgbClr val="FF0000"/>
                        </a:solidFill>
                        <a:latin typeface="Times New Roman"/>
                        <a:ea typeface="Times New Roman"/>
                        <a:cs typeface="Arial"/>
                      </a:endParaRPr>
                    </a:p>
                  </a:txBody>
                  <a:tcPr marL="68580" marR="68580" marT="0" marB="0" anchor="ctr">
                    <a:solidFill>
                      <a:srgbClr val="FFFF00"/>
                    </a:solidFill>
                  </a:tcPr>
                </a:tc>
                <a:tc>
                  <a:txBody>
                    <a:bodyPr/>
                    <a:lstStyle/>
                    <a:p>
                      <a:pPr algn="ctr" rtl="1">
                        <a:lnSpc>
                          <a:spcPct val="150000"/>
                        </a:lnSpc>
                        <a:spcAft>
                          <a:spcPts val="0"/>
                        </a:spcAft>
                      </a:pPr>
                      <a:endParaRPr lang="en-US" sz="2800" b="1" dirty="0">
                        <a:solidFill>
                          <a:srgbClr val="FF0000"/>
                        </a:solidFill>
                        <a:latin typeface="Times New Roman"/>
                        <a:ea typeface="Times New Roman"/>
                        <a:cs typeface="Arial"/>
                      </a:endParaRPr>
                    </a:p>
                  </a:txBody>
                  <a:tcPr marL="68580" marR="68580" marT="0" marB="0" anchor="ctr">
                    <a:solidFill>
                      <a:srgbClr val="FFFF00"/>
                    </a:solidFill>
                  </a:tcPr>
                </a:tc>
              </a:tr>
              <a:tr h="532360">
                <a:tc>
                  <a:txBody>
                    <a:bodyPr/>
                    <a:lstStyle/>
                    <a:p>
                      <a:pPr algn="ctr" rtl="1">
                        <a:lnSpc>
                          <a:spcPct val="150000"/>
                        </a:lnSpc>
                        <a:spcAft>
                          <a:spcPts val="0"/>
                        </a:spcAft>
                      </a:pPr>
                      <a:endParaRPr lang="en-US" sz="2800" b="1" dirty="0">
                        <a:solidFill>
                          <a:srgbClr val="FF0000"/>
                        </a:solidFill>
                        <a:latin typeface="Times New Roman"/>
                        <a:ea typeface="Times New Roman"/>
                        <a:cs typeface="Arial"/>
                      </a:endParaRPr>
                    </a:p>
                  </a:txBody>
                  <a:tcPr marL="68580" marR="68580" marT="0" marB="0" anchor="ctr">
                    <a:solidFill>
                      <a:srgbClr val="FFFF00"/>
                    </a:solidFill>
                  </a:tcPr>
                </a:tc>
                <a:tc>
                  <a:txBody>
                    <a:bodyPr/>
                    <a:lstStyle/>
                    <a:p>
                      <a:pPr algn="ctr" rtl="1">
                        <a:lnSpc>
                          <a:spcPct val="150000"/>
                        </a:lnSpc>
                        <a:spcAft>
                          <a:spcPts val="0"/>
                        </a:spcAft>
                      </a:pPr>
                      <a:endParaRPr lang="en-US" sz="2800" b="1" dirty="0">
                        <a:solidFill>
                          <a:srgbClr val="FF0000"/>
                        </a:solidFill>
                        <a:latin typeface="Times New Roman"/>
                        <a:ea typeface="Times New Roman"/>
                        <a:cs typeface="Arial"/>
                      </a:endParaRPr>
                    </a:p>
                  </a:txBody>
                  <a:tcPr marL="68580" marR="68580" marT="0" marB="0" anchor="ctr">
                    <a:solidFill>
                      <a:srgbClr val="FFFF00"/>
                    </a:solidFill>
                  </a:tcPr>
                </a:tc>
              </a:tr>
              <a:tr h="532360">
                <a:tc>
                  <a:txBody>
                    <a:bodyPr/>
                    <a:lstStyle/>
                    <a:p>
                      <a:pPr algn="ctr" rtl="1">
                        <a:lnSpc>
                          <a:spcPct val="150000"/>
                        </a:lnSpc>
                        <a:spcAft>
                          <a:spcPts val="0"/>
                        </a:spcAft>
                      </a:pPr>
                      <a:endParaRPr lang="en-US" sz="2800" b="1" dirty="0">
                        <a:solidFill>
                          <a:srgbClr val="FF0000"/>
                        </a:solidFill>
                        <a:latin typeface="Times New Roman"/>
                        <a:ea typeface="Times New Roman"/>
                        <a:cs typeface="Arial"/>
                      </a:endParaRPr>
                    </a:p>
                  </a:txBody>
                  <a:tcPr marL="68580" marR="68580" marT="0" marB="0" anchor="ctr">
                    <a:solidFill>
                      <a:srgbClr val="FFFF00"/>
                    </a:solidFill>
                  </a:tcPr>
                </a:tc>
                <a:tc>
                  <a:txBody>
                    <a:bodyPr/>
                    <a:lstStyle/>
                    <a:p>
                      <a:pPr algn="ctr" rtl="1">
                        <a:lnSpc>
                          <a:spcPct val="150000"/>
                        </a:lnSpc>
                        <a:spcAft>
                          <a:spcPts val="0"/>
                        </a:spcAft>
                      </a:pPr>
                      <a:endParaRPr lang="en-US" sz="2800" b="1" dirty="0">
                        <a:solidFill>
                          <a:srgbClr val="FF0000"/>
                        </a:solidFill>
                        <a:latin typeface="Times New Roman"/>
                        <a:ea typeface="Times New Roman"/>
                        <a:cs typeface="Arial"/>
                      </a:endParaRPr>
                    </a:p>
                  </a:txBody>
                  <a:tcPr marL="68580" marR="68580" marT="0" marB="0" anchor="ctr">
                    <a:solidFill>
                      <a:srgbClr val="FFFF00"/>
                    </a:solidFill>
                  </a:tcPr>
                </a:tc>
              </a:tr>
            </a:tbl>
          </a:graphicData>
        </a:graphic>
      </p:graphicFrame>
      <p:sp>
        <p:nvSpPr>
          <p:cNvPr id="4" name="TextBox 3"/>
          <p:cNvSpPr txBox="1">
            <a:spLocks noChangeArrowheads="1"/>
          </p:cNvSpPr>
          <p:nvPr/>
        </p:nvSpPr>
        <p:spPr bwMode="auto">
          <a:xfrm>
            <a:off x="4787900" y="590550"/>
            <a:ext cx="4068763" cy="585788"/>
          </a:xfrm>
          <a:prstGeom prst="rect">
            <a:avLst/>
          </a:prstGeom>
          <a:noFill/>
          <a:ln w="9525">
            <a:noFill/>
            <a:miter lim="800000"/>
            <a:headEnd/>
            <a:tailEnd/>
          </a:ln>
        </p:spPr>
        <p:txBody>
          <a:bodyPr>
            <a:spAutoFit/>
          </a:bodyPr>
          <a:lstStyle/>
          <a:p>
            <a:pPr algn="ctr"/>
            <a:r>
              <a:rPr lang="ar-EG" sz="3200" b="1" dirty="0"/>
              <a:t>درجة حرارة ( ْف)</a:t>
            </a:r>
            <a:endParaRPr lang="en-US" b="1" dirty="0">
              <a:cs typeface="Times New Roman" pitchFamily="18" charset="0"/>
            </a:endParaRPr>
          </a:p>
        </p:txBody>
      </p:sp>
      <p:sp>
        <p:nvSpPr>
          <p:cNvPr id="5" name="TextBox 4"/>
          <p:cNvSpPr txBox="1">
            <a:spLocks noChangeArrowheads="1"/>
          </p:cNvSpPr>
          <p:nvPr/>
        </p:nvSpPr>
        <p:spPr bwMode="auto">
          <a:xfrm>
            <a:off x="539750" y="549275"/>
            <a:ext cx="4103688" cy="584200"/>
          </a:xfrm>
          <a:prstGeom prst="rect">
            <a:avLst/>
          </a:prstGeom>
          <a:noFill/>
          <a:ln w="9525">
            <a:noFill/>
            <a:miter lim="800000"/>
            <a:headEnd/>
            <a:tailEnd/>
          </a:ln>
        </p:spPr>
        <p:txBody>
          <a:bodyPr>
            <a:spAutoFit/>
          </a:bodyPr>
          <a:lstStyle/>
          <a:p>
            <a:pPr algn="ctr"/>
            <a:r>
              <a:rPr lang="ar-EG" sz="3200" b="1" dirty="0"/>
              <a:t>عد الأصوات (فى 15 ثانية)</a:t>
            </a:r>
            <a:endParaRPr lang="en-US" b="1" dirty="0">
              <a:cs typeface="Times New Roman" pitchFamily="18" charset="0"/>
            </a:endParaRPr>
          </a:p>
        </p:txBody>
      </p:sp>
      <p:sp>
        <p:nvSpPr>
          <p:cNvPr id="6" name="TextBox 5"/>
          <p:cNvSpPr txBox="1">
            <a:spLocks noChangeArrowheads="1"/>
          </p:cNvSpPr>
          <p:nvPr/>
        </p:nvSpPr>
        <p:spPr bwMode="auto">
          <a:xfrm>
            <a:off x="6156325" y="1239838"/>
            <a:ext cx="1295400" cy="584200"/>
          </a:xfrm>
          <a:prstGeom prst="rect">
            <a:avLst/>
          </a:prstGeom>
          <a:noFill/>
          <a:ln w="9525">
            <a:noFill/>
            <a:miter lim="800000"/>
            <a:headEnd/>
            <a:tailEnd/>
          </a:ln>
        </p:spPr>
        <p:txBody>
          <a:bodyPr>
            <a:spAutoFit/>
          </a:bodyPr>
          <a:lstStyle/>
          <a:p>
            <a:pPr algn="l" rtl="0"/>
            <a:r>
              <a:rPr lang="ar-EG" sz="3200" b="1">
                <a:solidFill>
                  <a:srgbClr val="FF0000"/>
                </a:solidFill>
              </a:rPr>
              <a:t>68</a:t>
            </a:r>
            <a:endParaRPr lang="en-US" sz="2800" b="1">
              <a:solidFill>
                <a:srgbClr val="FF0000"/>
              </a:solidFill>
              <a:cs typeface="Times New Roman" pitchFamily="18" charset="0"/>
            </a:endParaRPr>
          </a:p>
        </p:txBody>
      </p:sp>
      <p:sp>
        <p:nvSpPr>
          <p:cNvPr id="7" name="TextBox 6"/>
          <p:cNvSpPr txBox="1">
            <a:spLocks noChangeArrowheads="1"/>
          </p:cNvSpPr>
          <p:nvPr/>
        </p:nvSpPr>
        <p:spPr bwMode="auto">
          <a:xfrm>
            <a:off x="5940425" y="1916113"/>
            <a:ext cx="1295400" cy="585787"/>
          </a:xfrm>
          <a:prstGeom prst="rect">
            <a:avLst/>
          </a:prstGeom>
          <a:noFill/>
          <a:ln w="9525">
            <a:noFill/>
            <a:miter lim="800000"/>
            <a:headEnd/>
            <a:tailEnd/>
          </a:ln>
        </p:spPr>
        <p:txBody>
          <a:bodyPr>
            <a:spAutoFit/>
          </a:bodyPr>
          <a:lstStyle/>
          <a:p>
            <a:pPr algn="ctr"/>
            <a:r>
              <a:rPr lang="ar-EG" sz="3200" b="1">
                <a:solidFill>
                  <a:srgbClr val="FF0000"/>
                </a:solidFill>
              </a:rPr>
              <a:t>75</a:t>
            </a:r>
            <a:endParaRPr lang="en-US" sz="2800" b="1">
              <a:solidFill>
                <a:srgbClr val="FF0000"/>
              </a:solidFill>
              <a:cs typeface="Times New Roman" pitchFamily="18" charset="0"/>
            </a:endParaRPr>
          </a:p>
        </p:txBody>
      </p:sp>
      <p:sp>
        <p:nvSpPr>
          <p:cNvPr id="8" name="TextBox 7"/>
          <p:cNvSpPr txBox="1">
            <a:spLocks noChangeArrowheads="1"/>
          </p:cNvSpPr>
          <p:nvPr/>
        </p:nvSpPr>
        <p:spPr bwMode="auto">
          <a:xfrm>
            <a:off x="5940425" y="2565400"/>
            <a:ext cx="1295400" cy="584200"/>
          </a:xfrm>
          <a:prstGeom prst="rect">
            <a:avLst/>
          </a:prstGeom>
          <a:noFill/>
          <a:ln w="9525">
            <a:noFill/>
            <a:miter lim="800000"/>
            <a:headEnd/>
            <a:tailEnd/>
          </a:ln>
        </p:spPr>
        <p:txBody>
          <a:bodyPr>
            <a:spAutoFit/>
          </a:bodyPr>
          <a:lstStyle/>
          <a:p>
            <a:pPr algn="ctr"/>
            <a:r>
              <a:rPr lang="ar-EG" sz="3200" b="1">
                <a:solidFill>
                  <a:srgbClr val="FF0000"/>
                </a:solidFill>
              </a:rPr>
              <a:t>80</a:t>
            </a:r>
            <a:endParaRPr lang="en-US" sz="2800" b="1">
              <a:solidFill>
                <a:srgbClr val="FF0000"/>
              </a:solidFill>
              <a:cs typeface="Times New Roman" pitchFamily="18" charset="0"/>
            </a:endParaRPr>
          </a:p>
        </p:txBody>
      </p:sp>
      <p:sp>
        <p:nvSpPr>
          <p:cNvPr id="9" name="TextBox 8"/>
          <p:cNvSpPr txBox="1">
            <a:spLocks noChangeArrowheads="1"/>
          </p:cNvSpPr>
          <p:nvPr/>
        </p:nvSpPr>
        <p:spPr bwMode="auto">
          <a:xfrm>
            <a:off x="5940425" y="3182938"/>
            <a:ext cx="1295400" cy="585787"/>
          </a:xfrm>
          <a:prstGeom prst="rect">
            <a:avLst/>
          </a:prstGeom>
          <a:noFill/>
          <a:ln w="9525">
            <a:noFill/>
            <a:miter lim="800000"/>
            <a:headEnd/>
            <a:tailEnd/>
          </a:ln>
        </p:spPr>
        <p:txBody>
          <a:bodyPr>
            <a:spAutoFit/>
          </a:bodyPr>
          <a:lstStyle/>
          <a:p>
            <a:pPr algn="ctr"/>
            <a:r>
              <a:rPr lang="ar-EG" sz="3200" b="1">
                <a:solidFill>
                  <a:srgbClr val="FF0000"/>
                </a:solidFill>
              </a:rPr>
              <a:t>81</a:t>
            </a:r>
            <a:endParaRPr lang="en-US" sz="2800" b="1">
              <a:solidFill>
                <a:srgbClr val="FF0000"/>
              </a:solidFill>
              <a:cs typeface="Times New Roman" pitchFamily="18" charset="0"/>
            </a:endParaRPr>
          </a:p>
        </p:txBody>
      </p:sp>
      <p:sp>
        <p:nvSpPr>
          <p:cNvPr id="10" name="TextBox 9"/>
          <p:cNvSpPr txBox="1">
            <a:spLocks noChangeArrowheads="1"/>
          </p:cNvSpPr>
          <p:nvPr/>
        </p:nvSpPr>
        <p:spPr bwMode="auto">
          <a:xfrm>
            <a:off x="5940425" y="3830638"/>
            <a:ext cx="1295400" cy="585787"/>
          </a:xfrm>
          <a:prstGeom prst="rect">
            <a:avLst/>
          </a:prstGeom>
          <a:noFill/>
          <a:ln w="9525">
            <a:noFill/>
            <a:miter lim="800000"/>
            <a:headEnd/>
            <a:tailEnd/>
          </a:ln>
        </p:spPr>
        <p:txBody>
          <a:bodyPr>
            <a:spAutoFit/>
          </a:bodyPr>
          <a:lstStyle/>
          <a:p>
            <a:pPr algn="ctr"/>
            <a:r>
              <a:rPr lang="ar-EG" sz="3200" b="1">
                <a:solidFill>
                  <a:srgbClr val="FF0000"/>
                </a:solidFill>
              </a:rPr>
              <a:t>84</a:t>
            </a:r>
            <a:endParaRPr lang="en-US" sz="2800" b="1">
              <a:solidFill>
                <a:srgbClr val="FF0000"/>
              </a:solidFill>
              <a:cs typeface="Times New Roman" pitchFamily="18" charset="0"/>
            </a:endParaRPr>
          </a:p>
        </p:txBody>
      </p:sp>
      <p:sp>
        <p:nvSpPr>
          <p:cNvPr id="11" name="TextBox 10"/>
          <p:cNvSpPr txBox="1">
            <a:spLocks noChangeArrowheads="1"/>
          </p:cNvSpPr>
          <p:nvPr/>
        </p:nvSpPr>
        <p:spPr bwMode="auto">
          <a:xfrm>
            <a:off x="5940425" y="4479925"/>
            <a:ext cx="1295400" cy="584200"/>
          </a:xfrm>
          <a:prstGeom prst="rect">
            <a:avLst/>
          </a:prstGeom>
          <a:noFill/>
          <a:ln w="9525">
            <a:noFill/>
            <a:miter lim="800000"/>
            <a:headEnd/>
            <a:tailEnd/>
          </a:ln>
        </p:spPr>
        <p:txBody>
          <a:bodyPr>
            <a:spAutoFit/>
          </a:bodyPr>
          <a:lstStyle/>
          <a:p>
            <a:pPr algn="ctr"/>
            <a:r>
              <a:rPr lang="ar-EG" sz="3200" b="1">
                <a:solidFill>
                  <a:srgbClr val="FF0000"/>
                </a:solidFill>
              </a:rPr>
              <a:t>88</a:t>
            </a:r>
            <a:endParaRPr lang="en-US" sz="2800" b="1">
              <a:solidFill>
                <a:srgbClr val="FF0000"/>
              </a:solidFill>
              <a:cs typeface="Times New Roman" pitchFamily="18" charset="0"/>
            </a:endParaRPr>
          </a:p>
        </p:txBody>
      </p:sp>
      <p:sp>
        <p:nvSpPr>
          <p:cNvPr id="12" name="TextBox 11"/>
          <p:cNvSpPr txBox="1">
            <a:spLocks noChangeArrowheads="1"/>
          </p:cNvSpPr>
          <p:nvPr/>
        </p:nvSpPr>
        <p:spPr bwMode="auto">
          <a:xfrm>
            <a:off x="5940425" y="5127625"/>
            <a:ext cx="1295400" cy="584200"/>
          </a:xfrm>
          <a:prstGeom prst="rect">
            <a:avLst/>
          </a:prstGeom>
          <a:noFill/>
          <a:ln w="9525">
            <a:noFill/>
            <a:miter lim="800000"/>
            <a:headEnd/>
            <a:tailEnd/>
          </a:ln>
        </p:spPr>
        <p:txBody>
          <a:bodyPr>
            <a:spAutoFit/>
          </a:bodyPr>
          <a:lstStyle/>
          <a:p>
            <a:pPr algn="ctr"/>
            <a:r>
              <a:rPr lang="ar-EG" sz="3200" b="1">
                <a:solidFill>
                  <a:srgbClr val="FF0000"/>
                </a:solidFill>
              </a:rPr>
              <a:t>91</a:t>
            </a:r>
            <a:endParaRPr lang="en-US" sz="2800" b="1">
              <a:solidFill>
                <a:srgbClr val="FF0000"/>
              </a:solidFill>
              <a:cs typeface="Times New Roman" pitchFamily="18" charset="0"/>
            </a:endParaRPr>
          </a:p>
        </p:txBody>
      </p:sp>
      <p:sp>
        <p:nvSpPr>
          <p:cNvPr id="13" name="TextBox 12"/>
          <p:cNvSpPr txBox="1">
            <a:spLocks noChangeArrowheads="1"/>
          </p:cNvSpPr>
          <p:nvPr/>
        </p:nvSpPr>
        <p:spPr bwMode="auto">
          <a:xfrm>
            <a:off x="5940425" y="5775325"/>
            <a:ext cx="1295400" cy="585788"/>
          </a:xfrm>
          <a:prstGeom prst="rect">
            <a:avLst/>
          </a:prstGeom>
          <a:noFill/>
          <a:ln w="9525">
            <a:noFill/>
            <a:miter lim="800000"/>
            <a:headEnd/>
            <a:tailEnd/>
          </a:ln>
        </p:spPr>
        <p:txBody>
          <a:bodyPr>
            <a:spAutoFit/>
          </a:bodyPr>
          <a:lstStyle/>
          <a:p>
            <a:pPr algn="ctr"/>
            <a:r>
              <a:rPr lang="ar-EG" sz="3200" b="1">
                <a:solidFill>
                  <a:srgbClr val="FF0000"/>
                </a:solidFill>
              </a:rPr>
              <a:t>94</a:t>
            </a:r>
            <a:endParaRPr lang="en-US" sz="2800" b="1">
              <a:solidFill>
                <a:srgbClr val="FF0000"/>
              </a:solidFill>
              <a:cs typeface="Times New Roman" pitchFamily="18" charset="0"/>
            </a:endParaRPr>
          </a:p>
        </p:txBody>
      </p:sp>
      <p:sp>
        <p:nvSpPr>
          <p:cNvPr id="14" name="TextBox 13"/>
          <p:cNvSpPr txBox="1">
            <a:spLocks noChangeArrowheads="1"/>
          </p:cNvSpPr>
          <p:nvPr/>
        </p:nvSpPr>
        <p:spPr bwMode="auto">
          <a:xfrm>
            <a:off x="1979613" y="1196975"/>
            <a:ext cx="1296987" cy="584200"/>
          </a:xfrm>
          <a:prstGeom prst="rect">
            <a:avLst/>
          </a:prstGeom>
          <a:noFill/>
          <a:ln w="9525">
            <a:noFill/>
            <a:miter lim="800000"/>
            <a:headEnd/>
            <a:tailEnd/>
          </a:ln>
        </p:spPr>
        <p:txBody>
          <a:bodyPr>
            <a:spAutoFit/>
          </a:bodyPr>
          <a:lstStyle/>
          <a:p>
            <a:pPr algn="ctr"/>
            <a:r>
              <a:rPr lang="ar-EG" sz="3200" b="1">
                <a:solidFill>
                  <a:srgbClr val="FF0000"/>
                </a:solidFill>
              </a:rPr>
              <a:t>30.25</a:t>
            </a:r>
            <a:endParaRPr lang="en-US" sz="2800" b="1">
              <a:solidFill>
                <a:srgbClr val="FF0000"/>
              </a:solidFill>
              <a:cs typeface="Times New Roman" pitchFamily="18" charset="0"/>
            </a:endParaRPr>
          </a:p>
        </p:txBody>
      </p:sp>
      <p:sp>
        <p:nvSpPr>
          <p:cNvPr id="15" name="TextBox 14"/>
          <p:cNvSpPr txBox="1">
            <a:spLocks noChangeArrowheads="1"/>
          </p:cNvSpPr>
          <p:nvPr/>
        </p:nvSpPr>
        <p:spPr bwMode="auto">
          <a:xfrm>
            <a:off x="1979613" y="1958975"/>
            <a:ext cx="1296987" cy="585788"/>
          </a:xfrm>
          <a:prstGeom prst="rect">
            <a:avLst/>
          </a:prstGeom>
          <a:noFill/>
          <a:ln w="9525">
            <a:noFill/>
            <a:miter lim="800000"/>
            <a:headEnd/>
            <a:tailEnd/>
          </a:ln>
        </p:spPr>
        <p:txBody>
          <a:bodyPr>
            <a:spAutoFit/>
          </a:bodyPr>
          <a:lstStyle/>
          <a:p>
            <a:pPr algn="ctr"/>
            <a:r>
              <a:rPr lang="ar-EG" sz="3200" b="1">
                <a:solidFill>
                  <a:srgbClr val="FF0000"/>
                </a:solidFill>
              </a:rPr>
              <a:t>35</a:t>
            </a:r>
            <a:endParaRPr lang="en-US" sz="2800" b="1">
              <a:solidFill>
                <a:srgbClr val="FF0000"/>
              </a:solidFill>
              <a:cs typeface="Times New Roman" pitchFamily="18" charset="0"/>
            </a:endParaRPr>
          </a:p>
        </p:txBody>
      </p:sp>
      <p:sp>
        <p:nvSpPr>
          <p:cNvPr id="16" name="TextBox 15"/>
          <p:cNvSpPr txBox="1">
            <a:spLocks noChangeArrowheads="1"/>
          </p:cNvSpPr>
          <p:nvPr/>
        </p:nvSpPr>
        <p:spPr bwMode="auto">
          <a:xfrm>
            <a:off x="1908175" y="2606675"/>
            <a:ext cx="1295400" cy="585788"/>
          </a:xfrm>
          <a:prstGeom prst="rect">
            <a:avLst/>
          </a:prstGeom>
          <a:noFill/>
          <a:ln w="9525">
            <a:noFill/>
            <a:miter lim="800000"/>
            <a:headEnd/>
            <a:tailEnd/>
          </a:ln>
        </p:spPr>
        <p:txBody>
          <a:bodyPr>
            <a:spAutoFit/>
          </a:bodyPr>
          <a:lstStyle/>
          <a:p>
            <a:pPr algn="ctr"/>
            <a:r>
              <a:rPr lang="ar-EG" sz="3200" b="1">
                <a:solidFill>
                  <a:srgbClr val="FF0000"/>
                </a:solidFill>
              </a:rPr>
              <a:t>40</a:t>
            </a:r>
            <a:endParaRPr lang="en-US" sz="2800" b="1">
              <a:solidFill>
                <a:srgbClr val="FF0000"/>
              </a:solidFill>
              <a:cs typeface="Times New Roman" pitchFamily="18" charset="0"/>
            </a:endParaRPr>
          </a:p>
        </p:txBody>
      </p:sp>
      <p:sp>
        <p:nvSpPr>
          <p:cNvPr id="17" name="TextBox 16"/>
          <p:cNvSpPr txBox="1">
            <a:spLocks noChangeArrowheads="1"/>
          </p:cNvSpPr>
          <p:nvPr/>
        </p:nvSpPr>
        <p:spPr bwMode="auto">
          <a:xfrm>
            <a:off x="1908175" y="3213100"/>
            <a:ext cx="1295400" cy="584200"/>
          </a:xfrm>
          <a:prstGeom prst="rect">
            <a:avLst/>
          </a:prstGeom>
          <a:noFill/>
          <a:ln w="9525">
            <a:noFill/>
            <a:miter lim="800000"/>
            <a:headEnd/>
            <a:tailEnd/>
          </a:ln>
        </p:spPr>
        <p:txBody>
          <a:bodyPr>
            <a:spAutoFit/>
          </a:bodyPr>
          <a:lstStyle/>
          <a:p>
            <a:pPr algn="ctr"/>
            <a:r>
              <a:rPr lang="ar-EG" sz="3200" b="1">
                <a:solidFill>
                  <a:srgbClr val="FF0000"/>
                </a:solidFill>
              </a:rPr>
              <a:t>41.5</a:t>
            </a:r>
            <a:endParaRPr lang="en-US" sz="2800" b="1">
              <a:solidFill>
                <a:srgbClr val="FF0000"/>
              </a:solidFill>
              <a:cs typeface="Times New Roman" pitchFamily="18" charset="0"/>
            </a:endParaRPr>
          </a:p>
        </p:txBody>
      </p:sp>
      <p:sp>
        <p:nvSpPr>
          <p:cNvPr id="18" name="TextBox 17"/>
          <p:cNvSpPr txBox="1">
            <a:spLocks noChangeArrowheads="1"/>
          </p:cNvSpPr>
          <p:nvPr/>
        </p:nvSpPr>
        <p:spPr bwMode="auto">
          <a:xfrm>
            <a:off x="1979613" y="3933825"/>
            <a:ext cx="1296987" cy="584200"/>
          </a:xfrm>
          <a:prstGeom prst="rect">
            <a:avLst/>
          </a:prstGeom>
          <a:noFill/>
          <a:ln w="9525">
            <a:noFill/>
            <a:miter lim="800000"/>
            <a:headEnd/>
            <a:tailEnd/>
          </a:ln>
        </p:spPr>
        <p:txBody>
          <a:bodyPr>
            <a:spAutoFit/>
          </a:bodyPr>
          <a:lstStyle/>
          <a:p>
            <a:pPr algn="ctr"/>
            <a:r>
              <a:rPr lang="ar-EG" sz="3200" b="1">
                <a:solidFill>
                  <a:srgbClr val="FF0000"/>
                </a:solidFill>
              </a:rPr>
              <a:t>42.25</a:t>
            </a:r>
            <a:endParaRPr lang="en-US" sz="2800" b="1">
              <a:solidFill>
                <a:srgbClr val="FF0000"/>
              </a:solidFill>
              <a:cs typeface="Times New Roman" pitchFamily="18" charset="0"/>
            </a:endParaRPr>
          </a:p>
        </p:txBody>
      </p:sp>
      <p:sp>
        <p:nvSpPr>
          <p:cNvPr id="19" name="TextBox 18"/>
          <p:cNvSpPr txBox="1">
            <a:spLocks noChangeArrowheads="1"/>
          </p:cNvSpPr>
          <p:nvPr/>
        </p:nvSpPr>
        <p:spPr bwMode="auto">
          <a:xfrm>
            <a:off x="1979613" y="4551363"/>
            <a:ext cx="1296987" cy="584200"/>
          </a:xfrm>
          <a:prstGeom prst="rect">
            <a:avLst/>
          </a:prstGeom>
          <a:noFill/>
          <a:ln w="9525">
            <a:noFill/>
            <a:miter lim="800000"/>
            <a:headEnd/>
            <a:tailEnd/>
          </a:ln>
        </p:spPr>
        <p:txBody>
          <a:bodyPr>
            <a:spAutoFit/>
          </a:bodyPr>
          <a:lstStyle/>
          <a:p>
            <a:pPr algn="ctr"/>
            <a:r>
              <a:rPr lang="ar-EG" sz="3200" b="1">
                <a:solidFill>
                  <a:srgbClr val="FF0000"/>
                </a:solidFill>
              </a:rPr>
              <a:t>47.25</a:t>
            </a:r>
            <a:endParaRPr lang="en-US" sz="2800" b="1">
              <a:solidFill>
                <a:srgbClr val="FF0000"/>
              </a:solidFill>
              <a:cs typeface="Times New Roman" pitchFamily="18" charset="0"/>
            </a:endParaRPr>
          </a:p>
        </p:txBody>
      </p:sp>
      <p:sp>
        <p:nvSpPr>
          <p:cNvPr id="20" name="TextBox 19"/>
          <p:cNvSpPr txBox="1">
            <a:spLocks noChangeArrowheads="1"/>
          </p:cNvSpPr>
          <p:nvPr/>
        </p:nvSpPr>
        <p:spPr bwMode="auto">
          <a:xfrm>
            <a:off x="1979613" y="5127625"/>
            <a:ext cx="1296987" cy="584200"/>
          </a:xfrm>
          <a:prstGeom prst="rect">
            <a:avLst/>
          </a:prstGeom>
          <a:noFill/>
          <a:ln w="9525">
            <a:noFill/>
            <a:miter lim="800000"/>
            <a:headEnd/>
            <a:tailEnd/>
          </a:ln>
        </p:spPr>
        <p:txBody>
          <a:bodyPr>
            <a:spAutoFit/>
          </a:bodyPr>
          <a:lstStyle/>
          <a:p>
            <a:pPr algn="ctr"/>
            <a:r>
              <a:rPr lang="ar-EG" sz="3200" b="1">
                <a:solidFill>
                  <a:srgbClr val="FF0000"/>
                </a:solidFill>
              </a:rPr>
              <a:t>50</a:t>
            </a:r>
            <a:endParaRPr lang="en-US" sz="2800" b="1">
              <a:solidFill>
                <a:srgbClr val="FF0000"/>
              </a:solidFill>
              <a:cs typeface="Times New Roman" pitchFamily="18" charset="0"/>
            </a:endParaRPr>
          </a:p>
        </p:txBody>
      </p:sp>
      <p:sp>
        <p:nvSpPr>
          <p:cNvPr id="21" name="TextBox 20"/>
          <p:cNvSpPr txBox="1">
            <a:spLocks noChangeArrowheads="1"/>
          </p:cNvSpPr>
          <p:nvPr/>
        </p:nvSpPr>
        <p:spPr bwMode="auto">
          <a:xfrm>
            <a:off x="1979613" y="5805488"/>
            <a:ext cx="1296987" cy="584200"/>
          </a:xfrm>
          <a:prstGeom prst="rect">
            <a:avLst/>
          </a:prstGeom>
          <a:noFill/>
          <a:ln w="9525">
            <a:noFill/>
            <a:miter lim="800000"/>
            <a:headEnd/>
            <a:tailEnd/>
          </a:ln>
        </p:spPr>
        <p:txBody>
          <a:bodyPr>
            <a:spAutoFit/>
          </a:bodyPr>
          <a:lstStyle/>
          <a:p>
            <a:pPr algn="ctr"/>
            <a:r>
              <a:rPr lang="ar-EG" sz="3200" b="1">
                <a:solidFill>
                  <a:srgbClr val="FF0000"/>
                </a:solidFill>
              </a:rPr>
              <a:t>65.75</a:t>
            </a:r>
            <a:endParaRPr lang="en-US" sz="2800" b="1">
              <a:solidFill>
                <a:srgbClr val="FF0000"/>
              </a:solidFill>
              <a:cs typeface="Times New Roman" pitchFamily="18" charset="0"/>
            </a:endParaRPr>
          </a:p>
        </p:txBody>
      </p:sp>
    </p:spTree>
  </p:cSld>
  <p:clrMapOvr>
    <a:masterClrMapping/>
  </p:clrMapOvr>
  <p:transition>
    <p:strips dir="ru"/>
    <p:sndAc>
      <p:stSnd>
        <p:snd r:embed="rId2" name="newemail.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3" name="wind.wav"/>
                                        </p:tgtEl>
                                      </p:cMediaNode>
                                    </p:audio>
                                  </p:subTnLst>
                                </p:cTn>
                              </p:par>
                              <p:par>
                                <p:cTn id="8" presetID="5" presetClass="entr" presetSubtype="1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checkerboard(across)">
                                      <p:cBhvr>
                                        <p:cTn id="10" dur="500"/>
                                        <p:tgtEl>
                                          <p:spTgt spid="4"/>
                                        </p:tgtEl>
                                      </p:cBhvr>
                                    </p:animEffect>
                                  </p:childTnLst>
                                  <p:subTnLst>
                                    <p:audio>
                                      <p:cMediaNode>
                                        <p:cTn display="0" masterRel="sameClick">
                                          <p:stCondLst>
                                            <p:cond evt="begin" delay="0">
                                              <p:tn val="8"/>
                                            </p:cond>
                                          </p:stCondLst>
                                          <p:endCondLst>
                                            <p:cond evt="onStopAudio" delay="0">
                                              <p:tgtEl>
                                                <p:sldTgt/>
                                              </p:tgtEl>
                                            </p:cond>
                                          </p:endCondLst>
                                        </p:cTn>
                                        <p:tgtEl>
                                          <p:sndTgt r:embed="rId3" name="wind.wav"/>
                                        </p:tgtEl>
                                      </p:cMediaNode>
                                    </p:audio>
                                  </p:subTnLst>
                                </p:cTn>
                              </p:par>
                              <p:par>
                                <p:cTn id="11" presetID="5" presetClass="entr" presetSubtype="1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checkerboard(across)">
                                      <p:cBhvr>
                                        <p:cTn id="13" dur="500"/>
                                        <p:tgtEl>
                                          <p:spTgt spid="5"/>
                                        </p:tgtEl>
                                      </p:cBhvr>
                                    </p:animEffect>
                                  </p:childTnLst>
                                  <p:subTnLst>
                                    <p:audio>
                                      <p:cMediaNode>
                                        <p:cTn display="0" masterRel="sameClick">
                                          <p:stCondLst>
                                            <p:cond evt="begin" delay="0">
                                              <p:tn val="11"/>
                                            </p:cond>
                                          </p:stCondLst>
                                          <p:endCondLst>
                                            <p:cond evt="onStopAudio" delay="0">
                                              <p:tgtEl>
                                                <p:sldTgt/>
                                              </p:tgtEl>
                                            </p:cond>
                                          </p:endCondLst>
                                        </p:cTn>
                                        <p:tgtEl>
                                          <p:sndTgt r:embed="rId3" name="wind.wav"/>
                                        </p:tgtEl>
                                      </p:cMediaNode>
                                    </p:audio>
                                  </p:subTnLst>
                                </p:cTn>
                              </p:par>
                            </p:childTnLst>
                          </p:cTn>
                        </p:par>
                      </p:childTnLst>
                    </p:cTn>
                  </p:par>
                  <p:par>
                    <p:cTn id="14" fill="hold">
                      <p:stCondLst>
                        <p:cond delay="indefinite"/>
                      </p:stCondLst>
                      <p:childTnLst>
                        <p:par>
                          <p:cTn id="15" fill="hold">
                            <p:stCondLst>
                              <p:cond delay="0"/>
                            </p:stCondLst>
                            <p:childTnLst>
                              <p:par>
                                <p:cTn id="16" presetID="26" presetClass="entr" presetSubtype="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down)">
                                      <p:cBhvr>
                                        <p:cTn id="18" dur="580">
                                          <p:stCondLst>
                                            <p:cond delay="0"/>
                                          </p:stCondLst>
                                        </p:cTn>
                                        <p:tgtEl>
                                          <p:spTgt spid="6"/>
                                        </p:tgtEl>
                                      </p:cBhvr>
                                    </p:animEffect>
                                    <p:anim calcmode="lin" valueType="num">
                                      <p:cBhvr>
                                        <p:cTn id="19"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20"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21"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22"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23"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24" dur="26">
                                          <p:stCondLst>
                                            <p:cond delay="650"/>
                                          </p:stCondLst>
                                        </p:cTn>
                                        <p:tgtEl>
                                          <p:spTgt spid="6"/>
                                        </p:tgtEl>
                                      </p:cBhvr>
                                      <p:to x="100000" y="60000"/>
                                    </p:animScale>
                                    <p:animScale>
                                      <p:cBhvr>
                                        <p:cTn id="25" dur="166" decel="50000">
                                          <p:stCondLst>
                                            <p:cond delay="676"/>
                                          </p:stCondLst>
                                        </p:cTn>
                                        <p:tgtEl>
                                          <p:spTgt spid="6"/>
                                        </p:tgtEl>
                                      </p:cBhvr>
                                      <p:to x="100000" y="100000"/>
                                    </p:animScale>
                                    <p:animScale>
                                      <p:cBhvr>
                                        <p:cTn id="26" dur="26">
                                          <p:stCondLst>
                                            <p:cond delay="1312"/>
                                          </p:stCondLst>
                                        </p:cTn>
                                        <p:tgtEl>
                                          <p:spTgt spid="6"/>
                                        </p:tgtEl>
                                      </p:cBhvr>
                                      <p:to x="100000" y="80000"/>
                                    </p:animScale>
                                    <p:animScale>
                                      <p:cBhvr>
                                        <p:cTn id="27" dur="166" decel="50000">
                                          <p:stCondLst>
                                            <p:cond delay="1338"/>
                                          </p:stCondLst>
                                        </p:cTn>
                                        <p:tgtEl>
                                          <p:spTgt spid="6"/>
                                        </p:tgtEl>
                                      </p:cBhvr>
                                      <p:to x="100000" y="100000"/>
                                    </p:animScale>
                                    <p:animScale>
                                      <p:cBhvr>
                                        <p:cTn id="28" dur="26">
                                          <p:stCondLst>
                                            <p:cond delay="1642"/>
                                          </p:stCondLst>
                                        </p:cTn>
                                        <p:tgtEl>
                                          <p:spTgt spid="6"/>
                                        </p:tgtEl>
                                      </p:cBhvr>
                                      <p:to x="100000" y="90000"/>
                                    </p:animScale>
                                    <p:animScale>
                                      <p:cBhvr>
                                        <p:cTn id="29" dur="166" decel="50000">
                                          <p:stCondLst>
                                            <p:cond delay="1668"/>
                                          </p:stCondLst>
                                        </p:cTn>
                                        <p:tgtEl>
                                          <p:spTgt spid="6"/>
                                        </p:tgtEl>
                                      </p:cBhvr>
                                      <p:to x="100000" y="100000"/>
                                    </p:animScale>
                                    <p:animScale>
                                      <p:cBhvr>
                                        <p:cTn id="30" dur="26">
                                          <p:stCondLst>
                                            <p:cond delay="1808"/>
                                          </p:stCondLst>
                                        </p:cTn>
                                        <p:tgtEl>
                                          <p:spTgt spid="6"/>
                                        </p:tgtEl>
                                      </p:cBhvr>
                                      <p:to x="100000" y="95000"/>
                                    </p:animScale>
                                    <p:animScale>
                                      <p:cBhvr>
                                        <p:cTn id="31" dur="166" decel="50000">
                                          <p:stCondLst>
                                            <p:cond delay="1834"/>
                                          </p:stCondLst>
                                        </p:cTn>
                                        <p:tgtEl>
                                          <p:spTgt spid="6"/>
                                        </p:tgtEl>
                                      </p:cBhvr>
                                      <p:to x="100000" y="100000"/>
                                    </p:animScale>
                                  </p:childTnLst>
                                  <p:subTnLst>
                                    <p:audio>
                                      <p:cMediaNode>
                                        <p:cTn display="0" masterRel="sameClick">
                                          <p:stCondLst>
                                            <p:cond evt="begin" delay="0">
                                              <p:tn val="16"/>
                                            </p:cond>
                                          </p:stCondLst>
                                          <p:endCondLst>
                                            <p:cond evt="onStopAudio" delay="0">
                                              <p:tgtEl>
                                                <p:sldTgt/>
                                              </p:tgtEl>
                                            </p:cond>
                                          </p:endCondLst>
                                        </p:cTn>
                                        <p:tgtEl>
                                          <p:sndTgt r:embed="rId4" name="coin.wav"/>
                                        </p:tgtEl>
                                      </p:cMediaNode>
                                    </p:audio>
                                  </p:subTnLst>
                                </p:cTn>
                              </p:par>
                              <p:par>
                                <p:cTn id="32" presetID="26" presetClass="entr" presetSubtype="0" fill="hold" grpId="0" nodeType="with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down)">
                                      <p:cBhvr>
                                        <p:cTn id="34" dur="580">
                                          <p:stCondLst>
                                            <p:cond delay="0"/>
                                          </p:stCondLst>
                                        </p:cTn>
                                        <p:tgtEl>
                                          <p:spTgt spid="7"/>
                                        </p:tgtEl>
                                      </p:cBhvr>
                                    </p:animEffect>
                                    <p:anim calcmode="lin" valueType="num">
                                      <p:cBhvr>
                                        <p:cTn id="35"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36"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37"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38"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39"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40" dur="26">
                                          <p:stCondLst>
                                            <p:cond delay="650"/>
                                          </p:stCondLst>
                                        </p:cTn>
                                        <p:tgtEl>
                                          <p:spTgt spid="7"/>
                                        </p:tgtEl>
                                      </p:cBhvr>
                                      <p:to x="100000" y="60000"/>
                                    </p:animScale>
                                    <p:animScale>
                                      <p:cBhvr>
                                        <p:cTn id="41" dur="166" decel="50000">
                                          <p:stCondLst>
                                            <p:cond delay="676"/>
                                          </p:stCondLst>
                                        </p:cTn>
                                        <p:tgtEl>
                                          <p:spTgt spid="7"/>
                                        </p:tgtEl>
                                      </p:cBhvr>
                                      <p:to x="100000" y="100000"/>
                                    </p:animScale>
                                    <p:animScale>
                                      <p:cBhvr>
                                        <p:cTn id="42" dur="26">
                                          <p:stCondLst>
                                            <p:cond delay="1312"/>
                                          </p:stCondLst>
                                        </p:cTn>
                                        <p:tgtEl>
                                          <p:spTgt spid="7"/>
                                        </p:tgtEl>
                                      </p:cBhvr>
                                      <p:to x="100000" y="80000"/>
                                    </p:animScale>
                                    <p:animScale>
                                      <p:cBhvr>
                                        <p:cTn id="43" dur="166" decel="50000">
                                          <p:stCondLst>
                                            <p:cond delay="1338"/>
                                          </p:stCondLst>
                                        </p:cTn>
                                        <p:tgtEl>
                                          <p:spTgt spid="7"/>
                                        </p:tgtEl>
                                      </p:cBhvr>
                                      <p:to x="100000" y="100000"/>
                                    </p:animScale>
                                    <p:animScale>
                                      <p:cBhvr>
                                        <p:cTn id="44" dur="26">
                                          <p:stCondLst>
                                            <p:cond delay="1642"/>
                                          </p:stCondLst>
                                        </p:cTn>
                                        <p:tgtEl>
                                          <p:spTgt spid="7"/>
                                        </p:tgtEl>
                                      </p:cBhvr>
                                      <p:to x="100000" y="90000"/>
                                    </p:animScale>
                                    <p:animScale>
                                      <p:cBhvr>
                                        <p:cTn id="45" dur="166" decel="50000">
                                          <p:stCondLst>
                                            <p:cond delay="1668"/>
                                          </p:stCondLst>
                                        </p:cTn>
                                        <p:tgtEl>
                                          <p:spTgt spid="7"/>
                                        </p:tgtEl>
                                      </p:cBhvr>
                                      <p:to x="100000" y="100000"/>
                                    </p:animScale>
                                    <p:animScale>
                                      <p:cBhvr>
                                        <p:cTn id="46" dur="26">
                                          <p:stCondLst>
                                            <p:cond delay="1808"/>
                                          </p:stCondLst>
                                        </p:cTn>
                                        <p:tgtEl>
                                          <p:spTgt spid="7"/>
                                        </p:tgtEl>
                                      </p:cBhvr>
                                      <p:to x="100000" y="95000"/>
                                    </p:animScale>
                                    <p:animScale>
                                      <p:cBhvr>
                                        <p:cTn id="47" dur="166" decel="50000">
                                          <p:stCondLst>
                                            <p:cond delay="1834"/>
                                          </p:stCondLst>
                                        </p:cTn>
                                        <p:tgtEl>
                                          <p:spTgt spid="7"/>
                                        </p:tgtEl>
                                      </p:cBhvr>
                                      <p:to x="100000" y="100000"/>
                                    </p:animScale>
                                  </p:childTnLst>
                                  <p:subTnLst>
                                    <p:audio>
                                      <p:cMediaNode>
                                        <p:cTn display="0" masterRel="sameClick">
                                          <p:stCondLst>
                                            <p:cond evt="begin" delay="0">
                                              <p:tn val="32"/>
                                            </p:cond>
                                          </p:stCondLst>
                                          <p:endCondLst>
                                            <p:cond evt="onStopAudio" delay="0">
                                              <p:tgtEl>
                                                <p:sldTgt/>
                                              </p:tgtEl>
                                            </p:cond>
                                          </p:endCondLst>
                                        </p:cTn>
                                        <p:tgtEl>
                                          <p:sndTgt r:embed="rId4" name="coin.wav"/>
                                        </p:tgtEl>
                                      </p:cMediaNode>
                                    </p:audio>
                                  </p:subTnLst>
                                </p:cTn>
                              </p:par>
                              <p:par>
                                <p:cTn id="48" presetID="26" presetClass="entr" presetSubtype="0" fill="hold" grpId="0" nodeType="withEffect">
                                  <p:stCondLst>
                                    <p:cond delay="0"/>
                                  </p:stCondLst>
                                  <p:childTnLst>
                                    <p:set>
                                      <p:cBhvr>
                                        <p:cTn id="49" dur="1" fill="hold">
                                          <p:stCondLst>
                                            <p:cond delay="0"/>
                                          </p:stCondLst>
                                        </p:cTn>
                                        <p:tgtEl>
                                          <p:spTgt spid="8"/>
                                        </p:tgtEl>
                                        <p:attrNameLst>
                                          <p:attrName>style.visibility</p:attrName>
                                        </p:attrNameLst>
                                      </p:cBhvr>
                                      <p:to>
                                        <p:strVal val="visible"/>
                                      </p:to>
                                    </p:set>
                                    <p:animEffect transition="in" filter="wipe(down)">
                                      <p:cBhvr>
                                        <p:cTn id="50" dur="580">
                                          <p:stCondLst>
                                            <p:cond delay="0"/>
                                          </p:stCondLst>
                                        </p:cTn>
                                        <p:tgtEl>
                                          <p:spTgt spid="8"/>
                                        </p:tgtEl>
                                      </p:cBhvr>
                                    </p:animEffect>
                                    <p:anim calcmode="lin" valueType="num">
                                      <p:cBhvr>
                                        <p:cTn id="51"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52"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53"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54"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55"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56" dur="26">
                                          <p:stCondLst>
                                            <p:cond delay="650"/>
                                          </p:stCondLst>
                                        </p:cTn>
                                        <p:tgtEl>
                                          <p:spTgt spid="8"/>
                                        </p:tgtEl>
                                      </p:cBhvr>
                                      <p:to x="100000" y="60000"/>
                                    </p:animScale>
                                    <p:animScale>
                                      <p:cBhvr>
                                        <p:cTn id="57" dur="166" decel="50000">
                                          <p:stCondLst>
                                            <p:cond delay="676"/>
                                          </p:stCondLst>
                                        </p:cTn>
                                        <p:tgtEl>
                                          <p:spTgt spid="8"/>
                                        </p:tgtEl>
                                      </p:cBhvr>
                                      <p:to x="100000" y="100000"/>
                                    </p:animScale>
                                    <p:animScale>
                                      <p:cBhvr>
                                        <p:cTn id="58" dur="26">
                                          <p:stCondLst>
                                            <p:cond delay="1312"/>
                                          </p:stCondLst>
                                        </p:cTn>
                                        <p:tgtEl>
                                          <p:spTgt spid="8"/>
                                        </p:tgtEl>
                                      </p:cBhvr>
                                      <p:to x="100000" y="80000"/>
                                    </p:animScale>
                                    <p:animScale>
                                      <p:cBhvr>
                                        <p:cTn id="59" dur="166" decel="50000">
                                          <p:stCondLst>
                                            <p:cond delay="1338"/>
                                          </p:stCondLst>
                                        </p:cTn>
                                        <p:tgtEl>
                                          <p:spTgt spid="8"/>
                                        </p:tgtEl>
                                      </p:cBhvr>
                                      <p:to x="100000" y="100000"/>
                                    </p:animScale>
                                    <p:animScale>
                                      <p:cBhvr>
                                        <p:cTn id="60" dur="26">
                                          <p:stCondLst>
                                            <p:cond delay="1642"/>
                                          </p:stCondLst>
                                        </p:cTn>
                                        <p:tgtEl>
                                          <p:spTgt spid="8"/>
                                        </p:tgtEl>
                                      </p:cBhvr>
                                      <p:to x="100000" y="90000"/>
                                    </p:animScale>
                                    <p:animScale>
                                      <p:cBhvr>
                                        <p:cTn id="61" dur="166" decel="50000">
                                          <p:stCondLst>
                                            <p:cond delay="1668"/>
                                          </p:stCondLst>
                                        </p:cTn>
                                        <p:tgtEl>
                                          <p:spTgt spid="8"/>
                                        </p:tgtEl>
                                      </p:cBhvr>
                                      <p:to x="100000" y="100000"/>
                                    </p:animScale>
                                    <p:animScale>
                                      <p:cBhvr>
                                        <p:cTn id="62" dur="26">
                                          <p:stCondLst>
                                            <p:cond delay="1808"/>
                                          </p:stCondLst>
                                        </p:cTn>
                                        <p:tgtEl>
                                          <p:spTgt spid="8"/>
                                        </p:tgtEl>
                                      </p:cBhvr>
                                      <p:to x="100000" y="95000"/>
                                    </p:animScale>
                                    <p:animScale>
                                      <p:cBhvr>
                                        <p:cTn id="63" dur="166" decel="50000">
                                          <p:stCondLst>
                                            <p:cond delay="1834"/>
                                          </p:stCondLst>
                                        </p:cTn>
                                        <p:tgtEl>
                                          <p:spTgt spid="8"/>
                                        </p:tgtEl>
                                      </p:cBhvr>
                                      <p:to x="100000" y="100000"/>
                                    </p:animScale>
                                  </p:childTnLst>
                                  <p:subTnLst>
                                    <p:audio>
                                      <p:cMediaNode>
                                        <p:cTn display="0" masterRel="sameClick">
                                          <p:stCondLst>
                                            <p:cond evt="begin" delay="0">
                                              <p:tn val="48"/>
                                            </p:cond>
                                          </p:stCondLst>
                                          <p:endCondLst>
                                            <p:cond evt="onStopAudio" delay="0">
                                              <p:tgtEl>
                                                <p:sldTgt/>
                                              </p:tgtEl>
                                            </p:cond>
                                          </p:endCondLst>
                                        </p:cTn>
                                        <p:tgtEl>
                                          <p:sndTgt r:embed="rId4" name="coin.wav"/>
                                        </p:tgtEl>
                                      </p:cMediaNode>
                                    </p:audio>
                                  </p:subTnLst>
                                </p:cTn>
                              </p:par>
                              <p:par>
                                <p:cTn id="64" presetID="26" presetClass="entr" presetSubtype="0" fill="hold" grpId="0" nodeType="withEffect">
                                  <p:stCondLst>
                                    <p:cond delay="0"/>
                                  </p:stCondLst>
                                  <p:childTnLst>
                                    <p:set>
                                      <p:cBhvr>
                                        <p:cTn id="65" dur="1" fill="hold">
                                          <p:stCondLst>
                                            <p:cond delay="0"/>
                                          </p:stCondLst>
                                        </p:cTn>
                                        <p:tgtEl>
                                          <p:spTgt spid="9"/>
                                        </p:tgtEl>
                                        <p:attrNameLst>
                                          <p:attrName>style.visibility</p:attrName>
                                        </p:attrNameLst>
                                      </p:cBhvr>
                                      <p:to>
                                        <p:strVal val="visible"/>
                                      </p:to>
                                    </p:set>
                                    <p:animEffect transition="in" filter="wipe(down)">
                                      <p:cBhvr>
                                        <p:cTn id="66" dur="580">
                                          <p:stCondLst>
                                            <p:cond delay="0"/>
                                          </p:stCondLst>
                                        </p:cTn>
                                        <p:tgtEl>
                                          <p:spTgt spid="9"/>
                                        </p:tgtEl>
                                      </p:cBhvr>
                                    </p:animEffect>
                                    <p:anim calcmode="lin" valueType="num">
                                      <p:cBhvr>
                                        <p:cTn id="67"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68"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69"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70"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71"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72" dur="26">
                                          <p:stCondLst>
                                            <p:cond delay="650"/>
                                          </p:stCondLst>
                                        </p:cTn>
                                        <p:tgtEl>
                                          <p:spTgt spid="9"/>
                                        </p:tgtEl>
                                      </p:cBhvr>
                                      <p:to x="100000" y="60000"/>
                                    </p:animScale>
                                    <p:animScale>
                                      <p:cBhvr>
                                        <p:cTn id="73" dur="166" decel="50000">
                                          <p:stCondLst>
                                            <p:cond delay="676"/>
                                          </p:stCondLst>
                                        </p:cTn>
                                        <p:tgtEl>
                                          <p:spTgt spid="9"/>
                                        </p:tgtEl>
                                      </p:cBhvr>
                                      <p:to x="100000" y="100000"/>
                                    </p:animScale>
                                    <p:animScale>
                                      <p:cBhvr>
                                        <p:cTn id="74" dur="26">
                                          <p:stCondLst>
                                            <p:cond delay="1312"/>
                                          </p:stCondLst>
                                        </p:cTn>
                                        <p:tgtEl>
                                          <p:spTgt spid="9"/>
                                        </p:tgtEl>
                                      </p:cBhvr>
                                      <p:to x="100000" y="80000"/>
                                    </p:animScale>
                                    <p:animScale>
                                      <p:cBhvr>
                                        <p:cTn id="75" dur="166" decel="50000">
                                          <p:stCondLst>
                                            <p:cond delay="1338"/>
                                          </p:stCondLst>
                                        </p:cTn>
                                        <p:tgtEl>
                                          <p:spTgt spid="9"/>
                                        </p:tgtEl>
                                      </p:cBhvr>
                                      <p:to x="100000" y="100000"/>
                                    </p:animScale>
                                    <p:animScale>
                                      <p:cBhvr>
                                        <p:cTn id="76" dur="26">
                                          <p:stCondLst>
                                            <p:cond delay="1642"/>
                                          </p:stCondLst>
                                        </p:cTn>
                                        <p:tgtEl>
                                          <p:spTgt spid="9"/>
                                        </p:tgtEl>
                                      </p:cBhvr>
                                      <p:to x="100000" y="90000"/>
                                    </p:animScale>
                                    <p:animScale>
                                      <p:cBhvr>
                                        <p:cTn id="77" dur="166" decel="50000">
                                          <p:stCondLst>
                                            <p:cond delay="1668"/>
                                          </p:stCondLst>
                                        </p:cTn>
                                        <p:tgtEl>
                                          <p:spTgt spid="9"/>
                                        </p:tgtEl>
                                      </p:cBhvr>
                                      <p:to x="100000" y="100000"/>
                                    </p:animScale>
                                    <p:animScale>
                                      <p:cBhvr>
                                        <p:cTn id="78" dur="26">
                                          <p:stCondLst>
                                            <p:cond delay="1808"/>
                                          </p:stCondLst>
                                        </p:cTn>
                                        <p:tgtEl>
                                          <p:spTgt spid="9"/>
                                        </p:tgtEl>
                                      </p:cBhvr>
                                      <p:to x="100000" y="95000"/>
                                    </p:animScale>
                                    <p:animScale>
                                      <p:cBhvr>
                                        <p:cTn id="79" dur="166" decel="50000">
                                          <p:stCondLst>
                                            <p:cond delay="1834"/>
                                          </p:stCondLst>
                                        </p:cTn>
                                        <p:tgtEl>
                                          <p:spTgt spid="9"/>
                                        </p:tgtEl>
                                      </p:cBhvr>
                                      <p:to x="100000" y="100000"/>
                                    </p:animScale>
                                  </p:childTnLst>
                                  <p:subTnLst>
                                    <p:audio>
                                      <p:cMediaNode>
                                        <p:cTn display="0" masterRel="sameClick">
                                          <p:stCondLst>
                                            <p:cond evt="begin" delay="0">
                                              <p:tn val="64"/>
                                            </p:cond>
                                          </p:stCondLst>
                                          <p:endCondLst>
                                            <p:cond evt="onStopAudio" delay="0">
                                              <p:tgtEl>
                                                <p:sldTgt/>
                                              </p:tgtEl>
                                            </p:cond>
                                          </p:endCondLst>
                                        </p:cTn>
                                        <p:tgtEl>
                                          <p:sndTgt r:embed="rId4" name="coin.wav"/>
                                        </p:tgtEl>
                                      </p:cMediaNode>
                                    </p:audio>
                                  </p:subTnLst>
                                </p:cTn>
                              </p:par>
                              <p:par>
                                <p:cTn id="80" presetID="26" presetClass="entr" presetSubtype="0" fill="hold" grpId="0" nodeType="withEffect">
                                  <p:stCondLst>
                                    <p:cond delay="0"/>
                                  </p:stCondLst>
                                  <p:childTnLst>
                                    <p:set>
                                      <p:cBhvr>
                                        <p:cTn id="81" dur="1" fill="hold">
                                          <p:stCondLst>
                                            <p:cond delay="0"/>
                                          </p:stCondLst>
                                        </p:cTn>
                                        <p:tgtEl>
                                          <p:spTgt spid="10"/>
                                        </p:tgtEl>
                                        <p:attrNameLst>
                                          <p:attrName>style.visibility</p:attrName>
                                        </p:attrNameLst>
                                      </p:cBhvr>
                                      <p:to>
                                        <p:strVal val="visible"/>
                                      </p:to>
                                    </p:set>
                                    <p:animEffect transition="in" filter="wipe(down)">
                                      <p:cBhvr>
                                        <p:cTn id="82" dur="580">
                                          <p:stCondLst>
                                            <p:cond delay="0"/>
                                          </p:stCondLst>
                                        </p:cTn>
                                        <p:tgtEl>
                                          <p:spTgt spid="10"/>
                                        </p:tgtEl>
                                      </p:cBhvr>
                                    </p:animEffect>
                                    <p:anim calcmode="lin" valueType="num">
                                      <p:cBhvr>
                                        <p:cTn id="83"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84"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85"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86"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87"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88" dur="26">
                                          <p:stCondLst>
                                            <p:cond delay="650"/>
                                          </p:stCondLst>
                                        </p:cTn>
                                        <p:tgtEl>
                                          <p:spTgt spid="10"/>
                                        </p:tgtEl>
                                      </p:cBhvr>
                                      <p:to x="100000" y="60000"/>
                                    </p:animScale>
                                    <p:animScale>
                                      <p:cBhvr>
                                        <p:cTn id="89" dur="166" decel="50000">
                                          <p:stCondLst>
                                            <p:cond delay="676"/>
                                          </p:stCondLst>
                                        </p:cTn>
                                        <p:tgtEl>
                                          <p:spTgt spid="10"/>
                                        </p:tgtEl>
                                      </p:cBhvr>
                                      <p:to x="100000" y="100000"/>
                                    </p:animScale>
                                    <p:animScale>
                                      <p:cBhvr>
                                        <p:cTn id="90" dur="26">
                                          <p:stCondLst>
                                            <p:cond delay="1312"/>
                                          </p:stCondLst>
                                        </p:cTn>
                                        <p:tgtEl>
                                          <p:spTgt spid="10"/>
                                        </p:tgtEl>
                                      </p:cBhvr>
                                      <p:to x="100000" y="80000"/>
                                    </p:animScale>
                                    <p:animScale>
                                      <p:cBhvr>
                                        <p:cTn id="91" dur="166" decel="50000">
                                          <p:stCondLst>
                                            <p:cond delay="1338"/>
                                          </p:stCondLst>
                                        </p:cTn>
                                        <p:tgtEl>
                                          <p:spTgt spid="10"/>
                                        </p:tgtEl>
                                      </p:cBhvr>
                                      <p:to x="100000" y="100000"/>
                                    </p:animScale>
                                    <p:animScale>
                                      <p:cBhvr>
                                        <p:cTn id="92" dur="26">
                                          <p:stCondLst>
                                            <p:cond delay="1642"/>
                                          </p:stCondLst>
                                        </p:cTn>
                                        <p:tgtEl>
                                          <p:spTgt spid="10"/>
                                        </p:tgtEl>
                                      </p:cBhvr>
                                      <p:to x="100000" y="90000"/>
                                    </p:animScale>
                                    <p:animScale>
                                      <p:cBhvr>
                                        <p:cTn id="93" dur="166" decel="50000">
                                          <p:stCondLst>
                                            <p:cond delay="1668"/>
                                          </p:stCondLst>
                                        </p:cTn>
                                        <p:tgtEl>
                                          <p:spTgt spid="10"/>
                                        </p:tgtEl>
                                      </p:cBhvr>
                                      <p:to x="100000" y="100000"/>
                                    </p:animScale>
                                    <p:animScale>
                                      <p:cBhvr>
                                        <p:cTn id="94" dur="26">
                                          <p:stCondLst>
                                            <p:cond delay="1808"/>
                                          </p:stCondLst>
                                        </p:cTn>
                                        <p:tgtEl>
                                          <p:spTgt spid="10"/>
                                        </p:tgtEl>
                                      </p:cBhvr>
                                      <p:to x="100000" y="95000"/>
                                    </p:animScale>
                                    <p:animScale>
                                      <p:cBhvr>
                                        <p:cTn id="95" dur="166" decel="50000">
                                          <p:stCondLst>
                                            <p:cond delay="1834"/>
                                          </p:stCondLst>
                                        </p:cTn>
                                        <p:tgtEl>
                                          <p:spTgt spid="10"/>
                                        </p:tgtEl>
                                      </p:cBhvr>
                                      <p:to x="100000" y="100000"/>
                                    </p:animScale>
                                  </p:childTnLst>
                                  <p:subTnLst>
                                    <p:audio>
                                      <p:cMediaNode>
                                        <p:cTn display="0" masterRel="sameClick">
                                          <p:stCondLst>
                                            <p:cond evt="begin" delay="0">
                                              <p:tn val="80"/>
                                            </p:cond>
                                          </p:stCondLst>
                                          <p:endCondLst>
                                            <p:cond evt="onStopAudio" delay="0">
                                              <p:tgtEl>
                                                <p:sldTgt/>
                                              </p:tgtEl>
                                            </p:cond>
                                          </p:endCondLst>
                                        </p:cTn>
                                        <p:tgtEl>
                                          <p:sndTgt r:embed="rId4" name="coin.wav"/>
                                        </p:tgtEl>
                                      </p:cMediaNode>
                                    </p:audio>
                                  </p:subTnLst>
                                </p:cTn>
                              </p:par>
                              <p:par>
                                <p:cTn id="96" presetID="26" presetClass="entr" presetSubtype="0" fill="hold" grpId="0" nodeType="withEffect">
                                  <p:stCondLst>
                                    <p:cond delay="0"/>
                                  </p:stCondLst>
                                  <p:childTnLst>
                                    <p:set>
                                      <p:cBhvr>
                                        <p:cTn id="97" dur="1" fill="hold">
                                          <p:stCondLst>
                                            <p:cond delay="0"/>
                                          </p:stCondLst>
                                        </p:cTn>
                                        <p:tgtEl>
                                          <p:spTgt spid="11"/>
                                        </p:tgtEl>
                                        <p:attrNameLst>
                                          <p:attrName>style.visibility</p:attrName>
                                        </p:attrNameLst>
                                      </p:cBhvr>
                                      <p:to>
                                        <p:strVal val="visible"/>
                                      </p:to>
                                    </p:set>
                                    <p:animEffect transition="in" filter="wipe(down)">
                                      <p:cBhvr>
                                        <p:cTn id="98" dur="580">
                                          <p:stCondLst>
                                            <p:cond delay="0"/>
                                          </p:stCondLst>
                                        </p:cTn>
                                        <p:tgtEl>
                                          <p:spTgt spid="11"/>
                                        </p:tgtEl>
                                      </p:cBhvr>
                                    </p:animEffect>
                                    <p:anim calcmode="lin" valueType="num">
                                      <p:cBhvr>
                                        <p:cTn id="9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0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0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0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0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04" dur="26">
                                          <p:stCondLst>
                                            <p:cond delay="650"/>
                                          </p:stCondLst>
                                        </p:cTn>
                                        <p:tgtEl>
                                          <p:spTgt spid="11"/>
                                        </p:tgtEl>
                                      </p:cBhvr>
                                      <p:to x="100000" y="60000"/>
                                    </p:animScale>
                                    <p:animScale>
                                      <p:cBhvr>
                                        <p:cTn id="105" dur="166" decel="50000">
                                          <p:stCondLst>
                                            <p:cond delay="676"/>
                                          </p:stCondLst>
                                        </p:cTn>
                                        <p:tgtEl>
                                          <p:spTgt spid="11"/>
                                        </p:tgtEl>
                                      </p:cBhvr>
                                      <p:to x="100000" y="100000"/>
                                    </p:animScale>
                                    <p:animScale>
                                      <p:cBhvr>
                                        <p:cTn id="106" dur="26">
                                          <p:stCondLst>
                                            <p:cond delay="1312"/>
                                          </p:stCondLst>
                                        </p:cTn>
                                        <p:tgtEl>
                                          <p:spTgt spid="11"/>
                                        </p:tgtEl>
                                      </p:cBhvr>
                                      <p:to x="100000" y="80000"/>
                                    </p:animScale>
                                    <p:animScale>
                                      <p:cBhvr>
                                        <p:cTn id="107" dur="166" decel="50000">
                                          <p:stCondLst>
                                            <p:cond delay="1338"/>
                                          </p:stCondLst>
                                        </p:cTn>
                                        <p:tgtEl>
                                          <p:spTgt spid="11"/>
                                        </p:tgtEl>
                                      </p:cBhvr>
                                      <p:to x="100000" y="100000"/>
                                    </p:animScale>
                                    <p:animScale>
                                      <p:cBhvr>
                                        <p:cTn id="108" dur="26">
                                          <p:stCondLst>
                                            <p:cond delay="1642"/>
                                          </p:stCondLst>
                                        </p:cTn>
                                        <p:tgtEl>
                                          <p:spTgt spid="11"/>
                                        </p:tgtEl>
                                      </p:cBhvr>
                                      <p:to x="100000" y="90000"/>
                                    </p:animScale>
                                    <p:animScale>
                                      <p:cBhvr>
                                        <p:cTn id="109" dur="166" decel="50000">
                                          <p:stCondLst>
                                            <p:cond delay="1668"/>
                                          </p:stCondLst>
                                        </p:cTn>
                                        <p:tgtEl>
                                          <p:spTgt spid="11"/>
                                        </p:tgtEl>
                                      </p:cBhvr>
                                      <p:to x="100000" y="100000"/>
                                    </p:animScale>
                                    <p:animScale>
                                      <p:cBhvr>
                                        <p:cTn id="110" dur="26">
                                          <p:stCondLst>
                                            <p:cond delay="1808"/>
                                          </p:stCondLst>
                                        </p:cTn>
                                        <p:tgtEl>
                                          <p:spTgt spid="11"/>
                                        </p:tgtEl>
                                      </p:cBhvr>
                                      <p:to x="100000" y="95000"/>
                                    </p:animScale>
                                    <p:animScale>
                                      <p:cBhvr>
                                        <p:cTn id="111" dur="166" decel="50000">
                                          <p:stCondLst>
                                            <p:cond delay="1834"/>
                                          </p:stCondLst>
                                        </p:cTn>
                                        <p:tgtEl>
                                          <p:spTgt spid="11"/>
                                        </p:tgtEl>
                                      </p:cBhvr>
                                      <p:to x="100000" y="100000"/>
                                    </p:animScale>
                                  </p:childTnLst>
                                  <p:subTnLst>
                                    <p:audio>
                                      <p:cMediaNode>
                                        <p:cTn display="0" masterRel="sameClick">
                                          <p:stCondLst>
                                            <p:cond evt="begin" delay="0">
                                              <p:tn val="96"/>
                                            </p:cond>
                                          </p:stCondLst>
                                          <p:endCondLst>
                                            <p:cond evt="onStopAudio" delay="0">
                                              <p:tgtEl>
                                                <p:sldTgt/>
                                              </p:tgtEl>
                                            </p:cond>
                                          </p:endCondLst>
                                        </p:cTn>
                                        <p:tgtEl>
                                          <p:sndTgt r:embed="rId4" name="coin.wav"/>
                                        </p:tgtEl>
                                      </p:cMediaNode>
                                    </p:audio>
                                  </p:subTnLst>
                                </p:cTn>
                              </p:par>
                              <p:par>
                                <p:cTn id="112" presetID="26" presetClass="entr" presetSubtype="0" fill="hold" grpId="0" nodeType="withEffect">
                                  <p:stCondLst>
                                    <p:cond delay="0"/>
                                  </p:stCondLst>
                                  <p:childTnLst>
                                    <p:set>
                                      <p:cBhvr>
                                        <p:cTn id="113" dur="1" fill="hold">
                                          <p:stCondLst>
                                            <p:cond delay="0"/>
                                          </p:stCondLst>
                                        </p:cTn>
                                        <p:tgtEl>
                                          <p:spTgt spid="12"/>
                                        </p:tgtEl>
                                        <p:attrNameLst>
                                          <p:attrName>style.visibility</p:attrName>
                                        </p:attrNameLst>
                                      </p:cBhvr>
                                      <p:to>
                                        <p:strVal val="visible"/>
                                      </p:to>
                                    </p:set>
                                    <p:animEffect transition="in" filter="wipe(down)">
                                      <p:cBhvr>
                                        <p:cTn id="114" dur="580">
                                          <p:stCondLst>
                                            <p:cond delay="0"/>
                                          </p:stCondLst>
                                        </p:cTn>
                                        <p:tgtEl>
                                          <p:spTgt spid="12"/>
                                        </p:tgtEl>
                                      </p:cBhvr>
                                    </p:animEffect>
                                    <p:anim calcmode="lin" valueType="num">
                                      <p:cBhvr>
                                        <p:cTn id="115"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16"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17"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18"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19"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20" dur="26">
                                          <p:stCondLst>
                                            <p:cond delay="650"/>
                                          </p:stCondLst>
                                        </p:cTn>
                                        <p:tgtEl>
                                          <p:spTgt spid="12"/>
                                        </p:tgtEl>
                                      </p:cBhvr>
                                      <p:to x="100000" y="60000"/>
                                    </p:animScale>
                                    <p:animScale>
                                      <p:cBhvr>
                                        <p:cTn id="121" dur="166" decel="50000">
                                          <p:stCondLst>
                                            <p:cond delay="676"/>
                                          </p:stCondLst>
                                        </p:cTn>
                                        <p:tgtEl>
                                          <p:spTgt spid="12"/>
                                        </p:tgtEl>
                                      </p:cBhvr>
                                      <p:to x="100000" y="100000"/>
                                    </p:animScale>
                                    <p:animScale>
                                      <p:cBhvr>
                                        <p:cTn id="122" dur="26">
                                          <p:stCondLst>
                                            <p:cond delay="1312"/>
                                          </p:stCondLst>
                                        </p:cTn>
                                        <p:tgtEl>
                                          <p:spTgt spid="12"/>
                                        </p:tgtEl>
                                      </p:cBhvr>
                                      <p:to x="100000" y="80000"/>
                                    </p:animScale>
                                    <p:animScale>
                                      <p:cBhvr>
                                        <p:cTn id="123" dur="166" decel="50000">
                                          <p:stCondLst>
                                            <p:cond delay="1338"/>
                                          </p:stCondLst>
                                        </p:cTn>
                                        <p:tgtEl>
                                          <p:spTgt spid="12"/>
                                        </p:tgtEl>
                                      </p:cBhvr>
                                      <p:to x="100000" y="100000"/>
                                    </p:animScale>
                                    <p:animScale>
                                      <p:cBhvr>
                                        <p:cTn id="124" dur="26">
                                          <p:stCondLst>
                                            <p:cond delay="1642"/>
                                          </p:stCondLst>
                                        </p:cTn>
                                        <p:tgtEl>
                                          <p:spTgt spid="12"/>
                                        </p:tgtEl>
                                      </p:cBhvr>
                                      <p:to x="100000" y="90000"/>
                                    </p:animScale>
                                    <p:animScale>
                                      <p:cBhvr>
                                        <p:cTn id="125" dur="166" decel="50000">
                                          <p:stCondLst>
                                            <p:cond delay="1668"/>
                                          </p:stCondLst>
                                        </p:cTn>
                                        <p:tgtEl>
                                          <p:spTgt spid="12"/>
                                        </p:tgtEl>
                                      </p:cBhvr>
                                      <p:to x="100000" y="100000"/>
                                    </p:animScale>
                                    <p:animScale>
                                      <p:cBhvr>
                                        <p:cTn id="126" dur="26">
                                          <p:stCondLst>
                                            <p:cond delay="1808"/>
                                          </p:stCondLst>
                                        </p:cTn>
                                        <p:tgtEl>
                                          <p:spTgt spid="12"/>
                                        </p:tgtEl>
                                      </p:cBhvr>
                                      <p:to x="100000" y="95000"/>
                                    </p:animScale>
                                    <p:animScale>
                                      <p:cBhvr>
                                        <p:cTn id="127" dur="166" decel="50000">
                                          <p:stCondLst>
                                            <p:cond delay="1834"/>
                                          </p:stCondLst>
                                        </p:cTn>
                                        <p:tgtEl>
                                          <p:spTgt spid="12"/>
                                        </p:tgtEl>
                                      </p:cBhvr>
                                      <p:to x="100000" y="100000"/>
                                    </p:animScale>
                                  </p:childTnLst>
                                  <p:subTnLst>
                                    <p:audio>
                                      <p:cMediaNode>
                                        <p:cTn display="0" masterRel="sameClick">
                                          <p:stCondLst>
                                            <p:cond evt="begin" delay="0">
                                              <p:tn val="112"/>
                                            </p:cond>
                                          </p:stCondLst>
                                          <p:endCondLst>
                                            <p:cond evt="onStopAudio" delay="0">
                                              <p:tgtEl>
                                                <p:sldTgt/>
                                              </p:tgtEl>
                                            </p:cond>
                                          </p:endCondLst>
                                        </p:cTn>
                                        <p:tgtEl>
                                          <p:sndTgt r:embed="rId4" name="coin.wav"/>
                                        </p:tgtEl>
                                      </p:cMediaNode>
                                    </p:audio>
                                  </p:subTnLst>
                                </p:cTn>
                              </p:par>
                              <p:par>
                                <p:cTn id="128" presetID="26" presetClass="entr" presetSubtype="0" fill="hold" grpId="0" nodeType="withEffect">
                                  <p:stCondLst>
                                    <p:cond delay="0"/>
                                  </p:stCondLst>
                                  <p:childTnLst>
                                    <p:set>
                                      <p:cBhvr>
                                        <p:cTn id="129" dur="1" fill="hold">
                                          <p:stCondLst>
                                            <p:cond delay="0"/>
                                          </p:stCondLst>
                                        </p:cTn>
                                        <p:tgtEl>
                                          <p:spTgt spid="13"/>
                                        </p:tgtEl>
                                        <p:attrNameLst>
                                          <p:attrName>style.visibility</p:attrName>
                                        </p:attrNameLst>
                                      </p:cBhvr>
                                      <p:to>
                                        <p:strVal val="visible"/>
                                      </p:to>
                                    </p:set>
                                    <p:animEffect transition="in" filter="wipe(down)">
                                      <p:cBhvr>
                                        <p:cTn id="130" dur="580">
                                          <p:stCondLst>
                                            <p:cond delay="0"/>
                                          </p:stCondLst>
                                        </p:cTn>
                                        <p:tgtEl>
                                          <p:spTgt spid="13"/>
                                        </p:tgtEl>
                                      </p:cBhvr>
                                    </p:animEffect>
                                    <p:anim calcmode="lin" valueType="num">
                                      <p:cBhvr>
                                        <p:cTn id="131"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32"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33"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34"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35"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36" dur="26">
                                          <p:stCondLst>
                                            <p:cond delay="650"/>
                                          </p:stCondLst>
                                        </p:cTn>
                                        <p:tgtEl>
                                          <p:spTgt spid="13"/>
                                        </p:tgtEl>
                                      </p:cBhvr>
                                      <p:to x="100000" y="60000"/>
                                    </p:animScale>
                                    <p:animScale>
                                      <p:cBhvr>
                                        <p:cTn id="137" dur="166" decel="50000">
                                          <p:stCondLst>
                                            <p:cond delay="676"/>
                                          </p:stCondLst>
                                        </p:cTn>
                                        <p:tgtEl>
                                          <p:spTgt spid="13"/>
                                        </p:tgtEl>
                                      </p:cBhvr>
                                      <p:to x="100000" y="100000"/>
                                    </p:animScale>
                                    <p:animScale>
                                      <p:cBhvr>
                                        <p:cTn id="138" dur="26">
                                          <p:stCondLst>
                                            <p:cond delay="1312"/>
                                          </p:stCondLst>
                                        </p:cTn>
                                        <p:tgtEl>
                                          <p:spTgt spid="13"/>
                                        </p:tgtEl>
                                      </p:cBhvr>
                                      <p:to x="100000" y="80000"/>
                                    </p:animScale>
                                    <p:animScale>
                                      <p:cBhvr>
                                        <p:cTn id="139" dur="166" decel="50000">
                                          <p:stCondLst>
                                            <p:cond delay="1338"/>
                                          </p:stCondLst>
                                        </p:cTn>
                                        <p:tgtEl>
                                          <p:spTgt spid="13"/>
                                        </p:tgtEl>
                                      </p:cBhvr>
                                      <p:to x="100000" y="100000"/>
                                    </p:animScale>
                                    <p:animScale>
                                      <p:cBhvr>
                                        <p:cTn id="140" dur="26">
                                          <p:stCondLst>
                                            <p:cond delay="1642"/>
                                          </p:stCondLst>
                                        </p:cTn>
                                        <p:tgtEl>
                                          <p:spTgt spid="13"/>
                                        </p:tgtEl>
                                      </p:cBhvr>
                                      <p:to x="100000" y="90000"/>
                                    </p:animScale>
                                    <p:animScale>
                                      <p:cBhvr>
                                        <p:cTn id="141" dur="166" decel="50000">
                                          <p:stCondLst>
                                            <p:cond delay="1668"/>
                                          </p:stCondLst>
                                        </p:cTn>
                                        <p:tgtEl>
                                          <p:spTgt spid="13"/>
                                        </p:tgtEl>
                                      </p:cBhvr>
                                      <p:to x="100000" y="100000"/>
                                    </p:animScale>
                                    <p:animScale>
                                      <p:cBhvr>
                                        <p:cTn id="142" dur="26">
                                          <p:stCondLst>
                                            <p:cond delay="1808"/>
                                          </p:stCondLst>
                                        </p:cTn>
                                        <p:tgtEl>
                                          <p:spTgt spid="13"/>
                                        </p:tgtEl>
                                      </p:cBhvr>
                                      <p:to x="100000" y="95000"/>
                                    </p:animScale>
                                    <p:animScale>
                                      <p:cBhvr>
                                        <p:cTn id="143" dur="166" decel="50000">
                                          <p:stCondLst>
                                            <p:cond delay="1834"/>
                                          </p:stCondLst>
                                        </p:cTn>
                                        <p:tgtEl>
                                          <p:spTgt spid="13"/>
                                        </p:tgtEl>
                                      </p:cBhvr>
                                      <p:to x="100000" y="100000"/>
                                    </p:animScale>
                                  </p:childTnLst>
                                  <p:subTnLst>
                                    <p:audio>
                                      <p:cMediaNode>
                                        <p:cTn display="0" masterRel="sameClick">
                                          <p:stCondLst>
                                            <p:cond evt="begin" delay="0">
                                              <p:tn val="128"/>
                                            </p:cond>
                                          </p:stCondLst>
                                          <p:endCondLst>
                                            <p:cond evt="onStopAudio" delay="0">
                                              <p:tgtEl>
                                                <p:sldTgt/>
                                              </p:tgtEl>
                                            </p:cond>
                                          </p:endCondLst>
                                        </p:cTn>
                                        <p:tgtEl>
                                          <p:sndTgt r:embed="rId4" name="coin.wav"/>
                                        </p:tgtEl>
                                      </p:cMediaNode>
                                    </p:audio>
                                  </p:subTnLst>
                                </p:cTn>
                              </p:par>
                              <p:par>
                                <p:cTn id="144" presetID="26" presetClass="entr" presetSubtype="0" fill="hold" grpId="0" nodeType="withEffect">
                                  <p:stCondLst>
                                    <p:cond delay="0"/>
                                  </p:stCondLst>
                                  <p:childTnLst>
                                    <p:set>
                                      <p:cBhvr>
                                        <p:cTn id="145" dur="1" fill="hold">
                                          <p:stCondLst>
                                            <p:cond delay="0"/>
                                          </p:stCondLst>
                                        </p:cTn>
                                        <p:tgtEl>
                                          <p:spTgt spid="14"/>
                                        </p:tgtEl>
                                        <p:attrNameLst>
                                          <p:attrName>style.visibility</p:attrName>
                                        </p:attrNameLst>
                                      </p:cBhvr>
                                      <p:to>
                                        <p:strVal val="visible"/>
                                      </p:to>
                                    </p:set>
                                    <p:animEffect transition="in" filter="wipe(down)">
                                      <p:cBhvr>
                                        <p:cTn id="146" dur="580">
                                          <p:stCondLst>
                                            <p:cond delay="0"/>
                                          </p:stCondLst>
                                        </p:cTn>
                                        <p:tgtEl>
                                          <p:spTgt spid="14"/>
                                        </p:tgtEl>
                                      </p:cBhvr>
                                    </p:animEffect>
                                    <p:anim calcmode="lin" valueType="num">
                                      <p:cBhvr>
                                        <p:cTn id="147"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148"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49"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150"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151"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152" dur="26">
                                          <p:stCondLst>
                                            <p:cond delay="650"/>
                                          </p:stCondLst>
                                        </p:cTn>
                                        <p:tgtEl>
                                          <p:spTgt spid="14"/>
                                        </p:tgtEl>
                                      </p:cBhvr>
                                      <p:to x="100000" y="60000"/>
                                    </p:animScale>
                                    <p:animScale>
                                      <p:cBhvr>
                                        <p:cTn id="153" dur="166" decel="50000">
                                          <p:stCondLst>
                                            <p:cond delay="676"/>
                                          </p:stCondLst>
                                        </p:cTn>
                                        <p:tgtEl>
                                          <p:spTgt spid="14"/>
                                        </p:tgtEl>
                                      </p:cBhvr>
                                      <p:to x="100000" y="100000"/>
                                    </p:animScale>
                                    <p:animScale>
                                      <p:cBhvr>
                                        <p:cTn id="154" dur="26">
                                          <p:stCondLst>
                                            <p:cond delay="1312"/>
                                          </p:stCondLst>
                                        </p:cTn>
                                        <p:tgtEl>
                                          <p:spTgt spid="14"/>
                                        </p:tgtEl>
                                      </p:cBhvr>
                                      <p:to x="100000" y="80000"/>
                                    </p:animScale>
                                    <p:animScale>
                                      <p:cBhvr>
                                        <p:cTn id="155" dur="166" decel="50000">
                                          <p:stCondLst>
                                            <p:cond delay="1338"/>
                                          </p:stCondLst>
                                        </p:cTn>
                                        <p:tgtEl>
                                          <p:spTgt spid="14"/>
                                        </p:tgtEl>
                                      </p:cBhvr>
                                      <p:to x="100000" y="100000"/>
                                    </p:animScale>
                                    <p:animScale>
                                      <p:cBhvr>
                                        <p:cTn id="156" dur="26">
                                          <p:stCondLst>
                                            <p:cond delay="1642"/>
                                          </p:stCondLst>
                                        </p:cTn>
                                        <p:tgtEl>
                                          <p:spTgt spid="14"/>
                                        </p:tgtEl>
                                      </p:cBhvr>
                                      <p:to x="100000" y="90000"/>
                                    </p:animScale>
                                    <p:animScale>
                                      <p:cBhvr>
                                        <p:cTn id="157" dur="166" decel="50000">
                                          <p:stCondLst>
                                            <p:cond delay="1668"/>
                                          </p:stCondLst>
                                        </p:cTn>
                                        <p:tgtEl>
                                          <p:spTgt spid="14"/>
                                        </p:tgtEl>
                                      </p:cBhvr>
                                      <p:to x="100000" y="100000"/>
                                    </p:animScale>
                                    <p:animScale>
                                      <p:cBhvr>
                                        <p:cTn id="158" dur="26">
                                          <p:stCondLst>
                                            <p:cond delay="1808"/>
                                          </p:stCondLst>
                                        </p:cTn>
                                        <p:tgtEl>
                                          <p:spTgt spid="14"/>
                                        </p:tgtEl>
                                      </p:cBhvr>
                                      <p:to x="100000" y="95000"/>
                                    </p:animScale>
                                    <p:animScale>
                                      <p:cBhvr>
                                        <p:cTn id="159" dur="166" decel="50000">
                                          <p:stCondLst>
                                            <p:cond delay="1834"/>
                                          </p:stCondLst>
                                        </p:cTn>
                                        <p:tgtEl>
                                          <p:spTgt spid="14"/>
                                        </p:tgtEl>
                                      </p:cBhvr>
                                      <p:to x="100000" y="100000"/>
                                    </p:animScale>
                                  </p:childTnLst>
                                  <p:subTnLst>
                                    <p:audio>
                                      <p:cMediaNode>
                                        <p:cTn display="0" masterRel="sameClick">
                                          <p:stCondLst>
                                            <p:cond evt="begin" delay="0">
                                              <p:tn val="144"/>
                                            </p:cond>
                                          </p:stCondLst>
                                          <p:endCondLst>
                                            <p:cond evt="onStopAudio" delay="0">
                                              <p:tgtEl>
                                                <p:sldTgt/>
                                              </p:tgtEl>
                                            </p:cond>
                                          </p:endCondLst>
                                        </p:cTn>
                                        <p:tgtEl>
                                          <p:sndTgt r:embed="rId4" name="coin.wav"/>
                                        </p:tgtEl>
                                      </p:cMediaNode>
                                    </p:audio>
                                  </p:subTnLst>
                                </p:cTn>
                              </p:par>
                              <p:par>
                                <p:cTn id="160" presetID="26" presetClass="entr" presetSubtype="0" fill="hold" grpId="0" nodeType="withEffect">
                                  <p:stCondLst>
                                    <p:cond delay="0"/>
                                  </p:stCondLst>
                                  <p:childTnLst>
                                    <p:set>
                                      <p:cBhvr>
                                        <p:cTn id="161" dur="1" fill="hold">
                                          <p:stCondLst>
                                            <p:cond delay="0"/>
                                          </p:stCondLst>
                                        </p:cTn>
                                        <p:tgtEl>
                                          <p:spTgt spid="15"/>
                                        </p:tgtEl>
                                        <p:attrNameLst>
                                          <p:attrName>style.visibility</p:attrName>
                                        </p:attrNameLst>
                                      </p:cBhvr>
                                      <p:to>
                                        <p:strVal val="visible"/>
                                      </p:to>
                                    </p:set>
                                    <p:animEffect transition="in" filter="wipe(down)">
                                      <p:cBhvr>
                                        <p:cTn id="162" dur="580">
                                          <p:stCondLst>
                                            <p:cond delay="0"/>
                                          </p:stCondLst>
                                        </p:cTn>
                                        <p:tgtEl>
                                          <p:spTgt spid="15"/>
                                        </p:tgtEl>
                                      </p:cBhvr>
                                    </p:animEffect>
                                    <p:anim calcmode="lin" valueType="num">
                                      <p:cBhvr>
                                        <p:cTn id="163"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164"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165"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166"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167"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168" dur="26">
                                          <p:stCondLst>
                                            <p:cond delay="650"/>
                                          </p:stCondLst>
                                        </p:cTn>
                                        <p:tgtEl>
                                          <p:spTgt spid="15"/>
                                        </p:tgtEl>
                                      </p:cBhvr>
                                      <p:to x="100000" y="60000"/>
                                    </p:animScale>
                                    <p:animScale>
                                      <p:cBhvr>
                                        <p:cTn id="169" dur="166" decel="50000">
                                          <p:stCondLst>
                                            <p:cond delay="676"/>
                                          </p:stCondLst>
                                        </p:cTn>
                                        <p:tgtEl>
                                          <p:spTgt spid="15"/>
                                        </p:tgtEl>
                                      </p:cBhvr>
                                      <p:to x="100000" y="100000"/>
                                    </p:animScale>
                                    <p:animScale>
                                      <p:cBhvr>
                                        <p:cTn id="170" dur="26">
                                          <p:stCondLst>
                                            <p:cond delay="1312"/>
                                          </p:stCondLst>
                                        </p:cTn>
                                        <p:tgtEl>
                                          <p:spTgt spid="15"/>
                                        </p:tgtEl>
                                      </p:cBhvr>
                                      <p:to x="100000" y="80000"/>
                                    </p:animScale>
                                    <p:animScale>
                                      <p:cBhvr>
                                        <p:cTn id="171" dur="166" decel="50000">
                                          <p:stCondLst>
                                            <p:cond delay="1338"/>
                                          </p:stCondLst>
                                        </p:cTn>
                                        <p:tgtEl>
                                          <p:spTgt spid="15"/>
                                        </p:tgtEl>
                                      </p:cBhvr>
                                      <p:to x="100000" y="100000"/>
                                    </p:animScale>
                                    <p:animScale>
                                      <p:cBhvr>
                                        <p:cTn id="172" dur="26">
                                          <p:stCondLst>
                                            <p:cond delay="1642"/>
                                          </p:stCondLst>
                                        </p:cTn>
                                        <p:tgtEl>
                                          <p:spTgt spid="15"/>
                                        </p:tgtEl>
                                      </p:cBhvr>
                                      <p:to x="100000" y="90000"/>
                                    </p:animScale>
                                    <p:animScale>
                                      <p:cBhvr>
                                        <p:cTn id="173" dur="166" decel="50000">
                                          <p:stCondLst>
                                            <p:cond delay="1668"/>
                                          </p:stCondLst>
                                        </p:cTn>
                                        <p:tgtEl>
                                          <p:spTgt spid="15"/>
                                        </p:tgtEl>
                                      </p:cBhvr>
                                      <p:to x="100000" y="100000"/>
                                    </p:animScale>
                                    <p:animScale>
                                      <p:cBhvr>
                                        <p:cTn id="174" dur="26">
                                          <p:stCondLst>
                                            <p:cond delay="1808"/>
                                          </p:stCondLst>
                                        </p:cTn>
                                        <p:tgtEl>
                                          <p:spTgt spid="15"/>
                                        </p:tgtEl>
                                      </p:cBhvr>
                                      <p:to x="100000" y="95000"/>
                                    </p:animScale>
                                    <p:animScale>
                                      <p:cBhvr>
                                        <p:cTn id="175" dur="166" decel="50000">
                                          <p:stCondLst>
                                            <p:cond delay="1834"/>
                                          </p:stCondLst>
                                        </p:cTn>
                                        <p:tgtEl>
                                          <p:spTgt spid="15"/>
                                        </p:tgtEl>
                                      </p:cBhvr>
                                      <p:to x="100000" y="100000"/>
                                    </p:animScale>
                                  </p:childTnLst>
                                  <p:subTnLst>
                                    <p:audio>
                                      <p:cMediaNode>
                                        <p:cTn display="0" masterRel="sameClick">
                                          <p:stCondLst>
                                            <p:cond evt="begin" delay="0">
                                              <p:tn val="160"/>
                                            </p:cond>
                                          </p:stCondLst>
                                          <p:endCondLst>
                                            <p:cond evt="onStopAudio" delay="0">
                                              <p:tgtEl>
                                                <p:sldTgt/>
                                              </p:tgtEl>
                                            </p:cond>
                                          </p:endCondLst>
                                        </p:cTn>
                                        <p:tgtEl>
                                          <p:sndTgt r:embed="rId4" name="coin.wav"/>
                                        </p:tgtEl>
                                      </p:cMediaNode>
                                    </p:audio>
                                  </p:subTnLst>
                                </p:cTn>
                              </p:par>
                              <p:par>
                                <p:cTn id="176" presetID="26" presetClass="entr" presetSubtype="0" fill="hold" grpId="0" nodeType="withEffect">
                                  <p:stCondLst>
                                    <p:cond delay="0"/>
                                  </p:stCondLst>
                                  <p:childTnLst>
                                    <p:set>
                                      <p:cBhvr>
                                        <p:cTn id="177" dur="1" fill="hold">
                                          <p:stCondLst>
                                            <p:cond delay="0"/>
                                          </p:stCondLst>
                                        </p:cTn>
                                        <p:tgtEl>
                                          <p:spTgt spid="16"/>
                                        </p:tgtEl>
                                        <p:attrNameLst>
                                          <p:attrName>style.visibility</p:attrName>
                                        </p:attrNameLst>
                                      </p:cBhvr>
                                      <p:to>
                                        <p:strVal val="visible"/>
                                      </p:to>
                                    </p:set>
                                    <p:animEffect transition="in" filter="wipe(down)">
                                      <p:cBhvr>
                                        <p:cTn id="178" dur="580">
                                          <p:stCondLst>
                                            <p:cond delay="0"/>
                                          </p:stCondLst>
                                        </p:cTn>
                                        <p:tgtEl>
                                          <p:spTgt spid="16"/>
                                        </p:tgtEl>
                                      </p:cBhvr>
                                    </p:animEffect>
                                    <p:anim calcmode="lin" valueType="num">
                                      <p:cBhvr>
                                        <p:cTn id="179"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180"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181"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182"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183"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184" dur="26">
                                          <p:stCondLst>
                                            <p:cond delay="650"/>
                                          </p:stCondLst>
                                        </p:cTn>
                                        <p:tgtEl>
                                          <p:spTgt spid="16"/>
                                        </p:tgtEl>
                                      </p:cBhvr>
                                      <p:to x="100000" y="60000"/>
                                    </p:animScale>
                                    <p:animScale>
                                      <p:cBhvr>
                                        <p:cTn id="185" dur="166" decel="50000">
                                          <p:stCondLst>
                                            <p:cond delay="676"/>
                                          </p:stCondLst>
                                        </p:cTn>
                                        <p:tgtEl>
                                          <p:spTgt spid="16"/>
                                        </p:tgtEl>
                                      </p:cBhvr>
                                      <p:to x="100000" y="100000"/>
                                    </p:animScale>
                                    <p:animScale>
                                      <p:cBhvr>
                                        <p:cTn id="186" dur="26">
                                          <p:stCondLst>
                                            <p:cond delay="1312"/>
                                          </p:stCondLst>
                                        </p:cTn>
                                        <p:tgtEl>
                                          <p:spTgt spid="16"/>
                                        </p:tgtEl>
                                      </p:cBhvr>
                                      <p:to x="100000" y="80000"/>
                                    </p:animScale>
                                    <p:animScale>
                                      <p:cBhvr>
                                        <p:cTn id="187" dur="166" decel="50000">
                                          <p:stCondLst>
                                            <p:cond delay="1338"/>
                                          </p:stCondLst>
                                        </p:cTn>
                                        <p:tgtEl>
                                          <p:spTgt spid="16"/>
                                        </p:tgtEl>
                                      </p:cBhvr>
                                      <p:to x="100000" y="100000"/>
                                    </p:animScale>
                                    <p:animScale>
                                      <p:cBhvr>
                                        <p:cTn id="188" dur="26">
                                          <p:stCondLst>
                                            <p:cond delay="1642"/>
                                          </p:stCondLst>
                                        </p:cTn>
                                        <p:tgtEl>
                                          <p:spTgt spid="16"/>
                                        </p:tgtEl>
                                      </p:cBhvr>
                                      <p:to x="100000" y="90000"/>
                                    </p:animScale>
                                    <p:animScale>
                                      <p:cBhvr>
                                        <p:cTn id="189" dur="166" decel="50000">
                                          <p:stCondLst>
                                            <p:cond delay="1668"/>
                                          </p:stCondLst>
                                        </p:cTn>
                                        <p:tgtEl>
                                          <p:spTgt spid="16"/>
                                        </p:tgtEl>
                                      </p:cBhvr>
                                      <p:to x="100000" y="100000"/>
                                    </p:animScale>
                                    <p:animScale>
                                      <p:cBhvr>
                                        <p:cTn id="190" dur="26">
                                          <p:stCondLst>
                                            <p:cond delay="1808"/>
                                          </p:stCondLst>
                                        </p:cTn>
                                        <p:tgtEl>
                                          <p:spTgt spid="16"/>
                                        </p:tgtEl>
                                      </p:cBhvr>
                                      <p:to x="100000" y="95000"/>
                                    </p:animScale>
                                    <p:animScale>
                                      <p:cBhvr>
                                        <p:cTn id="191" dur="166" decel="50000">
                                          <p:stCondLst>
                                            <p:cond delay="1834"/>
                                          </p:stCondLst>
                                        </p:cTn>
                                        <p:tgtEl>
                                          <p:spTgt spid="16"/>
                                        </p:tgtEl>
                                      </p:cBhvr>
                                      <p:to x="100000" y="100000"/>
                                    </p:animScale>
                                  </p:childTnLst>
                                  <p:subTnLst>
                                    <p:audio>
                                      <p:cMediaNode>
                                        <p:cTn display="0" masterRel="sameClick">
                                          <p:stCondLst>
                                            <p:cond evt="begin" delay="0">
                                              <p:tn val="176"/>
                                            </p:cond>
                                          </p:stCondLst>
                                          <p:endCondLst>
                                            <p:cond evt="onStopAudio" delay="0">
                                              <p:tgtEl>
                                                <p:sldTgt/>
                                              </p:tgtEl>
                                            </p:cond>
                                          </p:endCondLst>
                                        </p:cTn>
                                        <p:tgtEl>
                                          <p:sndTgt r:embed="rId4" name="coin.wav"/>
                                        </p:tgtEl>
                                      </p:cMediaNode>
                                    </p:audio>
                                  </p:subTnLst>
                                </p:cTn>
                              </p:par>
                              <p:par>
                                <p:cTn id="192" presetID="26" presetClass="entr" presetSubtype="0" fill="hold" grpId="0" nodeType="withEffect">
                                  <p:stCondLst>
                                    <p:cond delay="0"/>
                                  </p:stCondLst>
                                  <p:childTnLst>
                                    <p:set>
                                      <p:cBhvr>
                                        <p:cTn id="193" dur="1" fill="hold">
                                          <p:stCondLst>
                                            <p:cond delay="0"/>
                                          </p:stCondLst>
                                        </p:cTn>
                                        <p:tgtEl>
                                          <p:spTgt spid="17"/>
                                        </p:tgtEl>
                                        <p:attrNameLst>
                                          <p:attrName>style.visibility</p:attrName>
                                        </p:attrNameLst>
                                      </p:cBhvr>
                                      <p:to>
                                        <p:strVal val="visible"/>
                                      </p:to>
                                    </p:set>
                                    <p:animEffect transition="in" filter="wipe(down)">
                                      <p:cBhvr>
                                        <p:cTn id="194" dur="580">
                                          <p:stCondLst>
                                            <p:cond delay="0"/>
                                          </p:stCondLst>
                                        </p:cTn>
                                        <p:tgtEl>
                                          <p:spTgt spid="17"/>
                                        </p:tgtEl>
                                      </p:cBhvr>
                                    </p:animEffect>
                                    <p:anim calcmode="lin" valueType="num">
                                      <p:cBhvr>
                                        <p:cTn id="195" dur="1822"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196" dur="664"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197" dur="664" tmFilter="0, 0; 0.125,0.2665; 0.25,0.4; 0.375,0.465; 0.5,0.5;  0.625,0.535; 0.75,0.6; 0.875,0.7335; 1,1">
                                          <p:stCondLst>
                                            <p:cond delay="664"/>
                                          </p:stCondLst>
                                        </p:cTn>
                                        <p:tgtEl>
                                          <p:spTgt spid="17"/>
                                        </p:tgtEl>
                                        <p:attrNameLst>
                                          <p:attrName>ppt_y</p:attrName>
                                        </p:attrNameLst>
                                      </p:cBhvr>
                                      <p:tavLst>
                                        <p:tav tm="0" fmla="#ppt_y-sin(pi*$)/9">
                                          <p:val>
                                            <p:fltVal val="0"/>
                                          </p:val>
                                        </p:tav>
                                        <p:tav tm="100000">
                                          <p:val>
                                            <p:fltVal val="1"/>
                                          </p:val>
                                        </p:tav>
                                      </p:tavLst>
                                    </p:anim>
                                    <p:anim calcmode="lin" valueType="num">
                                      <p:cBhvr>
                                        <p:cTn id="198" dur="332" tmFilter="0, 0; 0.125,0.2665; 0.25,0.4; 0.375,0.465; 0.5,0.5;  0.625,0.535; 0.75,0.6; 0.875,0.7335; 1,1">
                                          <p:stCondLst>
                                            <p:cond delay="1324"/>
                                          </p:stCondLst>
                                        </p:cTn>
                                        <p:tgtEl>
                                          <p:spTgt spid="17"/>
                                        </p:tgtEl>
                                        <p:attrNameLst>
                                          <p:attrName>ppt_y</p:attrName>
                                        </p:attrNameLst>
                                      </p:cBhvr>
                                      <p:tavLst>
                                        <p:tav tm="0" fmla="#ppt_y-sin(pi*$)/27">
                                          <p:val>
                                            <p:fltVal val="0"/>
                                          </p:val>
                                        </p:tav>
                                        <p:tav tm="100000">
                                          <p:val>
                                            <p:fltVal val="1"/>
                                          </p:val>
                                        </p:tav>
                                      </p:tavLst>
                                    </p:anim>
                                    <p:anim calcmode="lin" valueType="num">
                                      <p:cBhvr>
                                        <p:cTn id="199" dur="164" tmFilter="0, 0; 0.125,0.2665; 0.25,0.4; 0.375,0.465; 0.5,0.5;  0.625,0.535; 0.75,0.6; 0.875,0.7335; 1,1">
                                          <p:stCondLst>
                                            <p:cond delay="1656"/>
                                          </p:stCondLst>
                                        </p:cTn>
                                        <p:tgtEl>
                                          <p:spTgt spid="17"/>
                                        </p:tgtEl>
                                        <p:attrNameLst>
                                          <p:attrName>ppt_y</p:attrName>
                                        </p:attrNameLst>
                                      </p:cBhvr>
                                      <p:tavLst>
                                        <p:tav tm="0" fmla="#ppt_y-sin(pi*$)/81">
                                          <p:val>
                                            <p:fltVal val="0"/>
                                          </p:val>
                                        </p:tav>
                                        <p:tav tm="100000">
                                          <p:val>
                                            <p:fltVal val="1"/>
                                          </p:val>
                                        </p:tav>
                                      </p:tavLst>
                                    </p:anim>
                                    <p:animScale>
                                      <p:cBhvr>
                                        <p:cTn id="200" dur="26">
                                          <p:stCondLst>
                                            <p:cond delay="650"/>
                                          </p:stCondLst>
                                        </p:cTn>
                                        <p:tgtEl>
                                          <p:spTgt spid="17"/>
                                        </p:tgtEl>
                                      </p:cBhvr>
                                      <p:to x="100000" y="60000"/>
                                    </p:animScale>
                                    <p:animScale>
                                      <p:cBhvr>
                                        <p:cTn id="201" dur="166" decel="50000">
                                          <p:stCondLst>
                                            <p:cond delay="676"/>
                                          </p:stCondLst>
                                        </p:cTn>
                                        <p:tgtEl>
                                          <p:spTgt spid="17"/>
                                        </p:tgtEl>
                                      </p:cBhvr>
                                      <p:to x="100000" y="100000"/>
                                    </p:animScale>
                                    <p:animScale>
                                      <p:cBhvr>
                                        <p:cTn id="202" dur="26">
                                          <p:stCondLst>
                                            <p:cond delay="1312"/>
                                          </p:stCondLst>
                                        </p:cTn>
                                        <p:tgtEl>
                                          <p:spTgt spid="17"/>
                                        </p:tgtEl>
                                      </p:cBhvr>
                                      <p:to x="100000" y="80000"/>
                                    </p:animScale>
                                    <p:animScale>
                                      <p:cBhvr>
                                        <p:cTn id="203" dur="166" decel="50000">
                                          <p:stCondLst>
                                            <p:cond delay="1338"/>
                                          </p:stCondLst>
                                        </p:cTn>
                                        <p:tgtEl>
                                          <p:spTgt spid="17"/>
                                        </p:tgtEl>
                                      </p:cBhvr>
                                      <p:to x="100000" y="100000"/>
                                    </p:animScale>
                                    <p:animScale>
                                      <p:cBhvr>
                                        <p:cTn id="204" dur="26">
                                          <p:stCondLst>
                                            <p:cond delay="1642"/>
                                          </p:stCondLst>
                                        </p:cTn>
                                        <p:tgtEl>
                                          <p:spTgt spid="17"/>
                                        </p:tgtEl>
                                      </p:cBhvr>
                                      <p:to x="100000" y="90000"/>
                                    </p:animScale>
                                    <p:animScale>
                                      <p:cBhvr>
                                        <p:cTn id="205" dur="166" decel="50000">
                                          <p:stCondLst>
                                            <p:cond delay="1668"/>
                                          </p:stCondLst>
                                        </p:cTn>
                                        <p:tgtEl>
                                          <p:spTgt spid="17"/>
                                        </p:tgtEl>
                                      </p:cBhvr>
                                      <p:to x="100000" y="100000"/>
                                    </p:animScale>
                                    <p:animScale>
                                      <p:cBhvr>
                                        <p:cTn id="206" dur="26">
                                          <p:stCondLst>
                                            <p:cond delay="1808"/>
                                          </p:stCondLst>
                                        </p:cTn>
                                        <p:tgtEl>
                                          <p:spTgt spid="17"/>
                                        </p:tgtEl>
                                      </p:cBhvr>
                                      <p:to x="100000" y="95000"/>
                                    </p:animScale>
                                    <p:animScale>
                                      <p:cBhvr>
                                        <p:cTn id="207" dur="166" decel="50000">
                                          <p:stCondLst>
                                            <p:cond delay="1834"/>
                                          </p:stCondLst>
                                        </p:cTn>
                                        <p:tgtEl>
                                          <p:spTgt spid="17"/>
                                        </p:tgtEl>
                                      </p:cBhvr>
                                      <p:to x="100000" y="100000"/>
                                    </p:animScale>
                                  </p:childTnLst>
                                  <p:subTnLst>
                                    <p:audio>
                                      <p:cMediaNode>
                                        <p:cTn display="0" masterRel="sameClick">
                                          <p:stCondLst>
                                            <p:cond evt="begin" delay="0">
                                              <p:tn val="192"/>
                                            </p:cond>
                                          </p:stCondLst>
                                          <p:endCondLst>
                                            <p:cond evt="onStopAudio" delay="0">
                                              <p:tgtEl>
                                                <p:sldTgt/>
                                              </p:tgtEl>
                                            </p:cond>
                                          </p:endCondLst>
                                        </p:cTn>
                                        <p:tgtEl>
                                          <p:sndTgt r:embed="rId4" name="coin.wav"/>
                                        </p:tgtEl>
                                      </p:cMediaNode>
                                    </p:audio>
                                  </p:subTnLst>
                                </p:cTn>
                              </p:par>
                              <p:par>
                                <p:cTn id="208" presetID="26" presetClass="entr" presetSubtype="0" fill="hold" grpId="0" nodeType="withEffect">
                                  <p:stCondLst>
                                    <p:cond delay="0"/>
                                  </p:stCondLst>
                                  <p:childTnLst>
                                    <p:set>
                                      <p:cBhvr>
                                        <p:cTn id="209" dur="1" fill="hold">
                                          <p:stCondLst>
                                            <p:cond delay="0"/>
                                          </p:stCondLst>
                                        </p:cTn>
                                        <p:tgtEl>
                                          <p:spTgt spid="18"/>
                                        </p:tgtEl>
                                        <p:attrNameLst>
                                          <p:attrName>style.visibility</p:attrName>
                                        </p:attrNameLst>
                                      </p:cBhvr>
                                      <p:to>
                                        <p:strVal val="visible"/>
                                      </p:to>
                                    </p:set>
                                    <p:animEffect transition="in" filter="wipe(down)">
                                      <p:cBhvr>
                                        <p:cTn id="210" dur="580">
                                          <p:stCondLst>
                                            <p:cond delay="0"/>
                                          </p:stCondLst>
                                        </p:cTn>
                                        <p:tgtEl>
                                          <p:spTgt spid="18"/>
                                        </p:tgtEl>
                                      </p:cBhvr>
                                    </p:animEffect>
                                    <p:anim calcmode="lin" valueType="num">
                                      <p:cBhvr>
                                        <p:cTn id="211" dur="1822"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212" dur="664"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213" dur="664" tmFilter="0, 0; 0.125,0.2665; 0.25,0.4; 0.375,0.465; 0.5,0.5;  0.625,0.535; 0.75,0.6; 0.875,0.7335; 1,1">
                                          <p:stCondLst>
                                            <p:cond delay="664"/>
                                          </p:stCondLst>
                                        </p:cTn>
                                        <p:tgtEl>
                                          <p:spTgt spid="18"/>
                                        </p:tgtEl>
                                        <p:attrNameLst>
                                          <p:attrName>ppt_y</p:attrName>
                                        </p:attrNameLst>
                                      </p:cBhvr>
                                      <p:tavLst>
                                        <p:tav tm="0" fmla="#ppt_y-sin(pi*$)/9">
                                          <p:val>
                                            <p:fltVal val="0"/>
                                          </p:val>
                                        </p:tav>
                                        <p:tav tm="100000">
                                          <p:val>
                                            <p:fltVal val="1"/>
                                          </p:val>
                                        </p:tav>
                                      </p:tavLst>
                                    </p:anim>
                                    <p:anim calcmode="lin" valueType="num">
                                      <p:cBhvr>
                                        <p:cTn id="214" dur="332" tmFilter="0, 0; 0.125,0.2665; 0.25,0.4; 0.375,0.465; 0.5,0.5;  0.625,0.535; 0.75,0.6; 0.875,0.7335; 1,1">
                                          <p:stCondLst>
                                            <p:cond delay="1324"/>
                                          </p:stCondLst>
                                        </p:cTn>
                                        <p:tgtEl>
                                          <p:spTgt spid="18"/>
                                        </p:tgtEl>
                                        <p:attrNameLst>
                                          <p:attrName>ppt_y</p:attrName>
                                        </p:attrNameLst>
                                      </p:cBhvr>
                                      <p:tavLst>
                                        <p:tav tm="0" fmla="#ppt_y-sin(pi*$)/27">
                                          <p:val>
                                            <p:fltVal val="0"/>
                                          </p:val>
                                        </p:tav>
                                        <p:tav tm="100000">
                                          <p:val>
                                            <p:fltVal val="1"/>
                                          </p:val>
                                        </p:tav>
                                      </p:tavLst>
                                    </p:anim>
                                    <p:anim calcmode="lin" valueType="num">
                                      <p:cBhvr>
                                        <p:cTn id="215" dur="164" tmFilter="0, 0; 0.125,0.2665; 0.25,0.4; 0.375,0.465; 0.5,0.5;  0.625,0.535; 0.75,0.6; 0.875,0.7335; 1,1">
                                          <p:stCondLst>
                                            <p:cond delay="1656"/>
                                          </p:stCondLst>
                                        </p:cTn>
                                        <p:tgtEl>
                                          <p:spTgt spid="18"/>
                                        </p:tgtEl>
                                        <p:attrNameLst>
                                          <p:attrName>ppt_y</p:attrName>
                                        </p:attrNameLst>
                                      </p:cBhvr>
                                      <p:tavLst>
                                        <p:tav tm="0" fmla="#ppt_y-sin(pi*$)/81">
                                          <p:val>
                                            <p:fltVal val="0"/>
                                          </p:val>
                                        </p:tav>
                                        <p:tav tm="100000">
                                          <p:val>
                                            <p:fltVal val="1"/>
                                          </p:val>
                                        </p:tav>
                                      </p:tavLst>
                                    </p:anim>
                                    <p:animScale>
                                      <p:cBhvr>
                                        <p:cTn id="216" dur="26">
                                          <p:stCondLst>
                                            <p:cond delay="650"/>
                                          </p:stCondLst>
                                        </p:cTn>
                                        <p:tgtEl>
                                          <p:spTgt spid="18"/>
                                        </p:tgtEl>
                                      </p:cBhvr>
                                      <p:to x="100000" y="60000"/>
                                    </p:animScale>
                                    <p:animScale>
                                      <p:cBhvr>
                                        <p:cTn id="217" dur="166" decel="50000">
                                          <p:stCondLst>
                                            <p:cond delay="676"/>
                                          </p:stCondLst>
                                        </p:cTn>
                                        <p:tgtEl>
                                          <p:spTgt spid="18"/>
                                        </p:tgtEl>
                                      </p:cBhvr>
                                      <p:to x="100000" y="100000"/>
                                    </p:animScale>
                                    <p:animScale>
                                      <p:cBhvr>
                                        <p:cTn id="218" dur="26">
                                          <p:stCondLst>
                                            <p:cond delay="1312"/>
                                          </p:stCondLst>
                                        </p:cTn>
                                        <p:tgtEl>
                                          <p:spTgt spid="18"/>
                                        </p:tgtEl>
                                      </p:cBhvr>
                                      <p:to x="100000" y="80000"/>
                                    </p:animScale>
                                    <p:animScale>
                                      <p:cBhvr>
                                        <p:cTn id="219" dur="166" decel="50000">
                                          <p:stCondLst>
                                            <p:cond delay="1338"/>
                                          </p:stCondLst>
                                        </p:cTn>
                                        <p:tgtEl>
                                          <p:spTgt spid="18"/>
                                        </p:tgtEl>
                                      </p:cBhvr>
                                      <p:to x="100000" y="100000"/>
                                    </p:animScale>
                                    <p:animScale>
                                      <p:cBhvr>
                                        <p:cTn id="220" dur="26">
                                          <p:stCondLst>
                                            <p:cond delay="1642"/>
                                          </p:stCondLst>
                                        </p:cTn>
                                        <p:tgtEl>
                                          <p:spTgt spid="18"/>
                                        </p:tgtEl>
                                      </p:cBhvr>
                                      <p:to x="100000" y="90000"/>
                                    </p:animScale>
                                    <p:animScale>
                                      <p:cBhvr>
                                        <p:cTn id="221" dur="166" decel="50000">
                                          <p:stCondLst>
                                            <p:cond delay="1668"/>
                                          </p:stCondLst>
                                        </p:cTn>
                                        <p:tgtEl>
                                          <p:spTgt spid="18"/>
                                        </p:tgtEl>
                                      </p:cBhvr>
                                      <p:to x="100000" y="100000"/>
                                    </p:animScale>
                                    <p:animScale>
                                      <p:cBhvr>
                                        <p:cTn id="222" dur="26">
                                          <p:stCondLst>
                                            <p:cond delay="1808"/>
                                          </p:stCondLst>
                                        </p:cTn>
                                        <p:tgtEl>
                                          <p:spTgt spid="18"/>
                                        </p:tgtEl>
                                      </p:cBhvr>
                                      <p:to x="100000" y="95000"/>
                                    </p:animScale>
                                    <p:animScale>
                                      <p:cBhvr>
                                        <p:cTn id="223" dur="166" decel="50000">
                                          <p:stCondLst>
                                            <p:cond delay="1834"/>
                                          </p:stCondLst>
                                        </p:cTn>
                                        <p:tgtEl>
                                          <p:spTgt spid="18"/>
                                        </p:tgtEl>
                                      </p:cBhvr>
                                      <p:to x="100000" y="100000"/>
                                    </p:animScale>
                                  </p:childTnLst>
                                  <p:subTnLst>
                                    <p:audio>
                                      <p:cMediaNode>
                                        <p:cTn display="0" masterRel="sameClick">
                                          <p:stCondLst>
                                            <p:cond evt="begin" delay="0">
                                              <p:tn val="208"/>
                                            </p:cond>
                                          </p:stCondLst>
                                          <p:endCondLst>
                                            <p:cond evt="onStopAudio" delay="0">
                                              <p:tgtEl>
                                                <p:sldTgt/>
                                              </p:tgtEl>
                                            </p:cond>
                                          </p:endCondLst>
                                        </p:cTn>
                                        <p:tgtEl>
                                          <p:sndTgt r:embed="rId4" name="coin.wav"/>
                                        </p:tgtEl>
                                      </p:cMediaNode>
                                    </p:audio>
                                  </p:subTnLst>
                                </p:cTn>
                              </p:par>
                              <p:par>
                                <p:cTn id="224" presetID="26" presetClass="entr" presetSubtype="0" fill="hold" grpId="0" nodeType="withEffect">
                                  <p:stCondLst>
                                    <p:cond delay="0"/>
                                  </p:stCondLst>
                                  <p:childTnLst>
                                    <p:set>
                                      <p:cBhvr>
                                        <p:cTn id="225" dur="1" fill="hold">
                                          <p:stCondLst>
                                            <p:cond delay="0"/>
                                          </p:stCondLst>
                                        </p:cTn>
                                        <p:tgtEl>
                                          <p:spTgt spid="19"/>
                                        </p:tgtEl>
                                        <p:attrNameLst>
                                          <p:attrName>style.visibility</p:attrName>
                                        </p:attrNameLst>
                                      </p:cBhvr>
                                      <p:to>
                                        <p:strVal val="visible"/>
                                      </p:to>
                                    </p:set>
                                    <p:animEffect transition="in" filter="wipe(down)">
                                      <p:cBhvr>
                                        <p:cTn id="226" dur="580">
                                          <p:stCondLst>
                                            <p:cond delay="0"/>
                                          </p:stCondLst>
                                        </p:cTn>
                                        <p:tgtEl>
                                          <p:spTgt spid="19"/>
                                        </p:tgtEl>
                                      </p:cBhvr>
                                    </p:animEffect>
                                    <p:anim calcmode="lin" valueType="num">
                                      <p:cBhvr>
                                        <p:cTn id="227" dur="1822" tmFilter="0,0; 0.14,0.36; 0.43,0.73; 0.71,0.91; 1.0,1.0">
                                          <p:stCondLst>
                                            <p:cond delay="0"/>
                                          </p:stCondLst>
                                        </p:cTn>
                                        <p:tgtEl>
                                          <p:spTgt spid="19"/>
                                        </p:tgtEl>
                                        <p:attrNameLst>
                                          <p:attrName>ppt_x</p:attrName>
                                        </p:attrNameLst>
                                      </p:cBhvr>
                                      <p:tavLst>
                                        <p:tav tm="0">
                                          <p:val>
                                            <p:strVal val="#ppt_x-0.25"/>
                                          </p:val>
                                        </p:tav>
                                        <p:tav tm="100000">
                                          <p:val>
                                            <p:strVal val="#ppt_x"/>
                                          </p:val>
                                        </p:tav>
                                      </p:tavLst>
                                    </p:anim>
                                    <p:anim calcmode="lin" valueType="num">
                                      <p:cBhvr>
                                        <p:cTn id="228" dur="664" tmFilter="0.0,0.0; 0.25,0.07; 0.50,0.2; 0.75,0.467; 1.0,1.0">
                                          <p:stCondLst>
                                            <p:cond delay="0"/>
                                          </p:stCondLst>
                                        </p:cTn>
                                        <p:tgtEl>
                                          <p:spTgt spid="19"/>
                                        </p:tgtEl>
                                        <p:attrNameLst>
                                          <p:attrName>ppt_y</p:attrName>
                                        </p:attrNameLst>
                                      </p:cBhvr>
                                      <p:tavLst>
                                        <p:tav tm="0" fmla="#ppt_y-sin(pi*$)/3">
                                          <p:val>
                                            <p:fltVal val="0.5"/>
                                          </p:val>
                                        </p:tav>
                                        <p:tav tm="100000">
                                          <p:val>
                                            <p:fltVal val="1"/>
                                          </p:val>
                                        </p:tav>
                                      </p:tavLst>
                                    </p:anim>
                                    <p:anim calcmode="lin" valueType="num">
                                      <p:cBhvr>
                                        <p:cTn id="229" dur="664" tmFilter="0, 0; 0.125,0.2665; 0.25,0.4; 0.375,0.465; 0.5,0.5;  0.625,0.535; 0.75,0.6; 0.875,0.7335; 1,1">
                                          <p:stCondLst>
                                            <p:cond delay="664"/>
                                          </p:stCondLst>
                                        </p:cTn>
                                        <p:tgtEl>
                                          <p:spTgt spid="19"/>
                                        </p:tgtEl>
                                        <p:attrNameLst>
                                          <p:attrName>ppt_y</p:attrName>
                                        </p:attrNameLst>
                                      </p:cBhvr>
                                      <p:tavLst>
                                        <p:tav tm="0" fmla="#ppt_y-sin(pi*$)/9">
                                          <p:val>
                                            <p:fltVal val="0"/>
                                          </p:val>
                                        </p:tav>
                                        <p:tav tm="100000">
                                          <p:val>
                                            <p:fltVal val="1"/>
                                          </p:val>
                                        </p:tav>
                                      </p:tavLst>
                                    </p:anim>
                                    <p:anim calcmode="lin" valueType="num">
                                      <p:cBhvr>
                                        <p:cTn id="230" dur="332" tmFilter="0, 0; 0.125,0.2665; 0.25,0.4; 0.375,0.465; 0.5,0.5;  0.625,0.535; 0.75,0.6; 0.875,0.7335; 1,1">
                                          <p:stCondLst>
                                            <p:cond delay="1324"/>
                                          </p:stCondLst>
                                        </p:cTn>
                                        <p:tgtEl>
                                          <p:spTgt spid="19"/>
                                        </p:tgtEl>
                                        <p:attrNameLst>
                                          <p:attrName>ppt_y</p:attrName>
                                        </p:attrNameLst>
                                      </p:cBhvr>
                                      <p:tavLst>
                                        <p:tav tm="0" fmla="#ppt_y-sin(pi*$)/27">
                                          <p:val>
                                            <p:fltVal val="0"/>
                                          </p:val>
                                        </p:tav>
                                        <p:tav tm="100000">
                                          <p:val>
                                            <p:fltVal val="1"/>
                                          </p:val>
                                        </p:tav>
                                      </p:tavLst>
                                    </p:anim>
                                    <p:anim calcmode="lin" valueType="num">
                                      <p:cBhvr>
                                        <p:cTn id="231" dur="164" tmFilter="0, 0; 0.125,0.2665; 0.25,0.4; 0.375,0.465; 0.5,0.5;  0.625,0.535; 0.75,0.6; 0.875,0.7335; 1,1">
                                          <p:stCondLst>
                                            <p:cond delay="1656"/>
                                          </p:stCondLst>
                                        </p:cTn>
                                        <p:tgtEl>
                                          <p:spTgt spid="19"/>
                                        </p:tgtEl>
                                        <p:attrNameLst>
                                          <p:attrName>ppt_y</p:attrName>
                                        </p:attrNameLst>
                                      </p:cBhvr>
                                      <p:tavLst>
                                        <p:tav tm="0" fmla="#ppt_y-sin(pi*$)/81">
                                          <p:val>
                                            <p:fltVal val="0"/>
                                          </p:val>
                                        </p:tav>
                                        <p:tav tm="100000">
                                          <p:val>
                                            <p:fltVal val="1"/>
                                          </p:val>
                                        </p:tav>
                                      </p:tavLst>
                                    </p:anim>
                                    <p:animScale>
                                      <p:cBhvr>
                                        <p:cTn id="232" dur="26">
                                          <p:stCondLst>
                                            <p:cond delay="650"/>
                                          </p:stCondLst>
                                        </p:cTn>
                                        <p:tgtEl>
                                          <p:spTgt spid="19"/>
                                        </p:tgtEl>
                                      </p:cBhvr>
                                      <p:to x="100000" y="60000"/>
                                    </p:animScale>
                                    <p:animScale>
                                      <p:cBhvr>
                                        <p:cTn id="233" dur="166" decel="50000">
                                          <p:stCondLst>
                                            <p:cond delay="676"/>
                                          </p:stCondLst>
                                        </p:cTn>
                                        <p:tgtEl>
                                          <p:spTgt spid="19"/>
                                        </p:tgtEl>
                                      </p:cBhvr>
                                      <p:to x="100000" y="100000"/>
                                    </p:animScale>
                                    <p:animScale>
                                      <p:cBhvr>
                                        <p:cTn id="234" dur="26">
                                          <p:stCondLst>
                                            <p:cond delay="1312"/>
                                          </p:stCondLst>
                                        </p:cTn>
                                        <p:tgtEl>
                                          <p:spTgt spid="19"/>
                                        </p:tgtEl>
                                      </p:cBhvr>
                                      <p:to x="100000" y="80000"/>
                                    </p:animScale>
                                    <p:animScale>
                                      <p:cBhvr>
                                        <p:cTn id="235" dur="166" decel="50000">
                                          <p:stCondLst>
                                            <p:cond delay="1338"/>
                                          </p:stCondLst>
                                        </p:cTn>
                                        <p:tgtEl>
                                          <p:spTgt spid="19"/>
                                        </p:tgtEl>
                                      </p:cBhvr>
                                      <p:to x="100000" y="100000"/>
                                    </p:animScale>
                                    <p:animScale>
                                      <p:cBhvr>
                                        <p:cTn id="236" dur="26">
                                          <p:stCondLst>
                                            <p:cond delay="1642"/>
                                          </p:stCondLst>
                                        </p:cTn>
                                        <p:tgtEl>
                                          <p:spTgt spid="19"/>
                                        </p:tgtEl>
                                      </p:cBhvr>
                                      <p:to x="100000" y="90000"/>
                                    </p:animScale>
                                    <p:animScale>
                                      <p:cBhvr>
                                        <p:cTn id="237" dur="166" decel="50000">
                                          <p:stCondLst>
                                            <p:cond delay="1668"/>
                                          </p:stCondLst>
                                        </p:cTn>
                                        <p:tgtEl>
                                          <p:spTgt spid="19"/>
                                        </p:tgtEl>
                                      </p:cBhvr>
                                      <p:to x="100000" y="100000"/>
                                    </p:animScale>
                                    <p:animScale>
                                      <p:cBhvr>
                                        <p:cTn id="238" dur="26">
                                          <p:stCondLst>
                                            <p:cond delay="1808"/>
                                          </p:stCondLst>
                                        </p:cTn>
                                        <p:tgtEl>
                                          <p:spTgt spid="19"/>
                                        </p:tgtEl>
                                      </p:cBhvr>
                                      <p:to x="100000" y="95000"/>
                                    </p:animScale>
                                    <p:animScale>
                                      <p:cBhvr>
                                        <p:cTn id="239" dur="166" decel="50000">
                                          <p:stCondLst>
                                            <p:cond delay="1834"/>
                                          </p:stCondLst>
                                        </p:cTn>
                                        <p:tgtEl>
                                          <p:spTgt spid="19"/>
                                        </p:tgtEl>
                                      </p:cBhvr>
                                      <p:to x="100000" y="100000"/>
                                    </p:animScale>
                                  </p:childTnLst>
                                  <p:subTnLst>
                                    <p:audio>
                                      <p:cMediaNode>
                                        <p:cTn display="0" masterRel="sameClick">
                                          <p:stCondLst>
                                            <p:cond evt="begin" delay="0">
                                              <p:tn val="224"/>
                                            </p:cond>
                                          </p:stCondLst>
                                          <p:endCondLst>
                                            <p:cond evt="onStopAudio" delay="0">
                                              <p:tgtEl>
                                                <p:sldTgt/>
                                              </p:tgtEl>
                                            </p:cond>
                                          </p:endCondLst>
                                        </p:cTn>
                                        <p:tgtEl>
                                          <p:sndTgt r:embed="rId4" name="coin.wav"/>
                                        </p:tgtEl>
                                      </p:cMediaNode>
                                    </p:audio>
                                  </p:subTnLst>
                                </p:cTn>
                              </p:par>
                              <p:par>
                                <p:cTn id="240" presetID="26" presetClass="entr" presetSubtype="0" fill="hold" grpId="0" nodeType="withEffect">
                                  <p:stCondLst>
                                    <p:cond delay="0"/>
                                  </p:stCondLst>
                                  <p:childTnLst>
                                    <p:set>
                                      <p:cBhvr>
                                        <p:cTn id="241" dur="1" fill="hold">
                                          <p:stCondLst>
                                            <p:cond delay="0"/>
                                          </p:stCondLst>
                                        </p:cTn>
                                        <p:tgtEl>
                                          <p:spTgt spid="20"/>
                                        </p:tgtEl>
                                        <p:attrNameLst>
                                          <p:attrName>style.visibility</p:attrName>
                                        </p:attrNameLst>
                                      </p:cBhvr>
                                      <p:to>
                                        <p:strVal val="visible"/>
                                      </p:to>
                                    </p:set>
                                    <p:animEffect transition="in" filter="wipe(down)">
                                      <p:cBhvr>
                                        <p:cTn id="242" dur="580">
                                          <p:stCondLst>
                                            <p:cond delay="0"/>
                                          </p:stCondLst>
                                        </p:cTn>
                                        <p:tgtEl>
                                          <p:spTgt spid="20"/>
                                        </p:tgtEl>
                                      </p:cBhvr>
                                    </p:animEffect>
                                    <p:anim calcmode="lin" valueType="num">
                                      <p:cBhvr>
                                        <p:cTn id="243" dur="1822" tmFilter="0,0; 0.14,0.36; 0.43,0.73; 0.71,0.91; 1.0,1.0">
                                          <p:stCondLst>
                                            <p:cond delay="0"/>
                                          </p:stCondLst>
                                        </p:cTn>
                                        <p:tgtEl>
                                          <p:spTgt spid="20"/>
                                        </p:tgtEl>
                                        <p:attrNameLst>
                                          <p:attrName>ppt_x</p:attrName>
                                        </p:attrNameLst>
                                      </p:cBhvr>
                                      <p:tavLst>
                                        <p:tav tm="0">
                                          <p:val>
                                            <p:strVal val="#ppt_x-0.25"/>
                                          </p:val>
                                        </p:tav>
                                        <p:tav tm="100000">
                                          <p:val>
                                            <p:strVal val="#ppt_x"/>
                                          </p:val>
                                        </p:tav>
                                      </p:tavLst>
                                    </p:anim>
                                    <p:anim calcmode="lin" valueType="num">
                                      <p:cBhvr>
                                        <p:cTn id="244" dur="664" tmFilter="0.0,0.0; 0.25,0.07; 0.50,0.2; 0.75,0.467; 1.0,1.0">
                                          <p:stCondLst>
                                            <p:cond delay="0"/>
                                          </p:stCondLst>
                                        </p:cTn>
                                        <p:tgtEl>
                                          <p:spTgt spid="20"/>
                                        </p:tgtEl>
                                        <p:attrNameLst>
                                          <p:attrName>ppt_y</p:attrName>
                                        </p:attrNameLst>
                                      </p:cBhvr>
                                      <p:tavLst>
                                        <p:tav tm="0" fmla="#ppt_y-sin(pi*$)/3">
                                          <p:val>
                                            <p:fltVal val="0.5"/>
                                          </p:val>
                                        </p:tav>
                                        <p:tav tm="100000">
                                          <p:val>
                                            <p:fltVal val="1"/>
                                          </p:val>
                                        </p:tav>
                                      </p:tavLst>
                                    </p:anim>
                                    <p:anim calcmode="lin" valueType="num">
                                      <p:cBhvr>
                                        <p:cTn id="245" dur="664" tmFilter="0, 0; 0.125,0.2665; 0.25,0.4; 0.375,0.465; 0.5,0.5;  0.625,0.535; 0.75,0.6; 0.875,0.7335; 1,1">
                                          <p:stCondLst>
                                            <p:cond delay="664"/>
                                          </p:stCondLst>
                                        </p:cTn>
                                        <p:tgtEl>
                                          <p:spTgt spid="20"/>
                                        </p:tgtEl>
                                        <p:attrNameLst>
                                          <p:attrName>ppt_y</p:attrName>
                                        </p:attrNameLst>
                                      </p:cBhvr>
                                      <p:tavLst>
                                        <p:tav tm="0" fmla="#ppt_y-sin(pi*$)/9">
                                          <p:val>
                                            <p:fltVal val="0"/>
                                          </p:val>
                                        </p:tav>
                                        <p:tav tm="100000">
                                          <p:val>
                                            <p:fltVal val="1"/>
                                          </p:val>
                                        </p:tav>
                                      </p:tavLst>
                                    </p:anim>
                                    <p:anim calcmode="lin" valueType="num">
                                      <p:cBhvr>
                                        <p:cTn id="246" dur="332" tmFilter="0, 0; 0.125,0.2665; 0.25,0.4; 0.375,0.465; 0.5,0.5;  0.625,0.535; 0.75,0.6; 0.875,0.7335; 1,1">
                                          <p:stCondLst>
                                            <p:cond delay="1324"/>
                                          </p:stCondLst>
                                        </p:cTn>
                                        <p:tgtEl>
                                          <p:spTgt spid="20"/>
                                        </p:tgtEl>
                                        <p:attrNameLst>
                                          <p:attrName>ppt_y</p:attrName>
                                        </p:attrNameLst>
                                      </p:cBhvr>
                                      <p:tavLst>
                                        <p:tav tm="0" fmla="#ppt_y-sin(pi*$)/27">
                                          <p:val>
                                            <p:fltVal val="0"/>
                                          </p:val>
                                        </p:tav>
                                        <p:tav tm="100000">
                                          <p:val>
                                            <p:fltVal val="1"/>
                                          </p:val>
                                        </p:tav>
                                      </p:tavLst>
                                    </p:anim>
                                    <p:anim calcmode="lin" valueType="num">
                                      <p:cBhvr>
                                        <p:cTn id="247" dur="164" tmFilter="0, 0; 0.125,0.2665; 0.25,0.4; 0.375,0.465; 0.5,0.5;  0.625,0.535; 0.75,0.6; 0.875,0.7335; 1,1">
                                          <p:stCondLst>
                                            <p:cond delay="1656"/>
                                          </p:stCondLst>
                                        </p:cTn>
                                        <p:tgtEl>
                                          <p:spTgt spid="20"/>
                                        </p:tgtEl>
                                        <p:attrNameLst>
                                          <p:attrName>ppt_y</p:attrName>
                                        </p:attrNameLst>
                                      </p:cBhvr>
                                      <p:tavLst>
                                        <p:tav tm="0" fmla="#ppt_y-sin(pi*$)/81">
                                          <p:val>
                                            <p:fltVal val="0"/>
                                          </p:val>
                                        </p:tav>
                                        <p:tav tm="100000">
                                          <p:val>
                                            <p:fltVal val="1"/>
                                          </p:val>
                                        </p:tav>
                                      </p:tavLst>
                                    </p:anim>
                                    <p:animScale>
                                      <p:cBhvr>
                                        <p:cTn id="248" dur="26">
                                          <p:stCondLst>
                                            <p:cond delay="650"/>
                                          </p:stCondLst>
                                        </p:cTn>
                                        <p:tgtEl>
                                          <p:spTgt spid="20"/>
                                        </p:tgtEl>
                                      </p:cBhvr>
                                      <p:to x="100000" y="60000"/>
                                    </p:animScale>
                                    <p:animScale>
                                      <p:cBhvr>
                                        <p:cTn id="249" dur="166" decel="50000">
                                          <p:stCondLst>
                                            <p:cond delay="676"/>
                                          </p:stCondLst>
                                        </p:cTn>
                                        <p:tgtEl>
                                          <p:spTgt spid="20"/>
                                        </p:tgtEl>
                                      </p:cBhvr>
                                      <p:to x="100000" y="100000"/>
                                    </p:animScale>
                                    <p:animScale>
                                      <p:cBhvr>
                                        <p:cTn id="250" dur="26">
                                          <p:stCondLst>
                                            <p:cond delay="1312"/>
                                          </p:stCondLst>
                                        </p:cTn>
                                        <p:tgtEl>
                                          <p:spTgt spid="20"/>
                                        </p:tgtEl>
                                      </p:cBhvr>
                                      <p:to x="100000" y="80000"/>
                                    </p:animScale>
                                    <p:animScale>
                                      <p:cBhvr>
                                        <p:cTn id="251" dur="166" decel="50000">
                                          <p:stCondLst>
                                            <p:cond delay="1338"/>
                                          </p:stCondLst>
                                        </p:cTn>
                                        <p:tgtEl>
                                          <p:spTgt spid="20"/>
                                        </p:tgtEl>
                                      </p:cBhvr>
                                      <p:to x="100000" y="100000"/>
                                    </p:animScale>
                                    <p:animScale>
                                      <p:cBhvr>
                                        <p:cTn id="252" dur="26">
                                          <p:stCondLst>
                                            <p:cond delay="1642"/>
                                          </p:stCondLst>
                                        </p:cTn>
                                        <p:tgtEl>
                                          <p:spTgt spid="20"/>
                                        </p:tgtEl>
                                      </p:cBhvr>
                                      <p:to x="100000" y="90000"/>
                                    </p:animScale>
                                    <p:animScale>
                                      <p:cBhvr>
                                        <p:cTn id="253" dur="166" decel="50000">
                                          <p:stCondLst>
                                            <p:cond delay="1668"/>
                                          </p:stCondLst>
                                        </p:cTn>
                                        <p:tgtEl>
                                          <p:spTgt spid="20"/>
                                        </p:tgtEl>
                                      </p:cBhvr>
                                      <p:to x="100000" y="100000"/>
                                    </p:animScale>
                                    <p:animScale>
                                      <p:cBhvr>
                                        <p:cTn id="254" dur="26">
                                          <p:stCondLst>
                                            <p:cond delay="1808"/>
                                          </p:stCondLst>
                                        </p:cTn>
                                        <p:tgtEl>
                                          <p:spTgt spid="20"/>
                                        </p:tgtEl>
                                      </p:cBhvr>
                                      <p:to x="100000" y="95000"/>
                                    </p:animScale>
                                    <p:animScale>
                                      <p:cBhvr>
                                        <p:cTn id="255" dur="166" decel="50000">
                                          <p:stCondLst>
                                            <p:cond delay="1834"/>
                                          </p:stCondLst>
                                        </p:cTn>
                                        <p:tgtEl>
                                          <p:spTgt spid="20"/>
                                        </p:tgtEl>
                                      </p:cBhvr>
                                      <p:to x="100000" y="100000"/>
                                    </p:animScale>
                                  </p:childTnLst>
                                  <p:subTnLst>
                                    <p:audio>
                                      <p:cMediaNode>
                                        <p:cTn display="0" masterRel="sameClick">
                                          <p:stCondLst>
                                            <p:cond evt="begin" delay="0">
                                              <p:tn val="240"/>
                                            </p:cond>
                                          </p:stCondLst>
                                          <p:endCondLst>
                                            <p:cond evt="onStopAudio" delay="0">
                                              <p:tgtEl>
                                                <p:sldTgt/>
                                              </p:tgtEl>
                                            </p:cond>
                                          </p:endCondLst>
                                        </p:cTn>
                                        <p:tgtEl>
                                          <p:sndTgt r:embed="rId4" name="coin.wav"/>
                                        </p:tgtEl>
                                      </p:cMediaNode>
                                    </p:audio>
                                  </p:subTnLst>
                                </p:cTn>
                              </p:par>
                              <p:par>
                                <p:cTn id="256" presetID="26" presetClass="entr" presetSubtype="0" fill="hold" grpId="0" nodeType="withEffect">
                                  <p:stCondLst>
                                    <p:cond delay="0"/>
                                  </p:stCondLst>
                                  <p:childTnLst>
                                    <p:set>
                                      <p:cBhvr>
                                        <p:cTn id="257" dur="1" fill="hold">
                                          <p:stCondLst>
                                            <p:cond delay="0"/>
                                          </p:stCondLst>
                                        </p:cTn>
                                        <p:tgtEl>
                                          <p:spTgt spid="21"/>
                                        </p:tgtEl>
                                        <p:attrNameLst>
                                          <p:attrName>style.visibility</p:attrName>
                                        </p:attrNameLst>
                                      </p:cBhvr>
                                      <p:to>
                                        <p:strVal val="visible"/>
                                      </p:to>
                                    </p:set>
                                    <p:animEffect transition="in" filter="wipe(down)">
                                      <p:cBhvr>
                                        <p:cTn id="258" dur="580">
                                          <p:stCondLst>
                                            <p:cond delay="0"/>
                                          </p:stCondLst>
                                        </p:cTn>
                                        <p:tgtEl>
                                          <p:spTgt spid="21"/>
                                        </p:tgtEl>
                                      </p:cBhvr>
                                    </p:animEffect>
                                    <p:anim calcmode="lin" valueType="num">
                                      <p:cBhvr>
                                        <p:cTn id="259" dur="1822" tmFilter="0,0; 0.14,0.36; 0.43,0.73; 0.71,0.91; 1.0,1.0">
                                          <p:stCondLst>
                                            <p:cond delay="0"/>
                                          </p:stCondLst>
                                        </p:cTn>
                                        <p:tgtEl>
                                          <p:spTgt spid="21"/>
                                        </p:tgtEl>
                                        <p:attrNameLst>
                                          <p:attrName>ppt_x</p:attrName>
                                        </p:attrNameLst>
                                      </p:cBhvr>
                                      <p:tavLst>
                                        <p:tav tm="0">
                                          <p:val>
                                            <p:strVal val="#ppt_x-0.25"/>
                                          </p:val>
                                        </p:tav>
                                        <p:tav tm="100000">
                                          <p:val>
                                            <p:strVal val="#ppt_x"/>
                                          </p:val>
                                        </p:tav>
                                      </p:tavLst>
                                    </p:anim>
                                    <p:anim calcmode="lin" valueType="num">
                                      <p:cBhvr>
                                        <p:cTn id="260" dur="664" tmFilter="0.0,0.0; 0.25,0.07; 0.50,0.2; 0.75,0.467; 1.0,1.0">
                                          <p:stCondLst>
                                            <p:cond delay="0"/>
                                          </p:stCondLst>
                                        </p:cTn>
                                        <p:tgtEl>
                                          <p:spTgt spid="21"/>
                                        </p:tgtEl>
                                        <p:attrNameLst>
                                          <p:attrName>ppt_y</p:attrName>
                                        </p:attrNameLst>
                                      </p:cBhvr>
                                      <p:tavLst>
                                        <p:tav tm="0" fmla="#ppt_y-sin(pi*$)/3">
                                          <p:val>
                                            <p:fltVal val="0.5"/>
                                          </p:val>
                                        </p:tav>
                                        <p:tav tm="100000">
                                          <p:val>
                                            <p:fltVal val="1"/>
                                          </p:val>
                                        </p:tav>
                                      </p:tavLst>
                                    </p:anim>
                                    <p:anim calcmode="lin" valueType="num">
                                      <p:cBhvr>
                                        <p:cTn id="261" dur="664" tmFilter="0, 0; 0.125,0.2665; 0.25,0.4; 0.375,0.465; 0.5,0.5;  0.625,0.535; 0.75,0.6; 0.875,0.7335; 1,1">
                                          <p:stCondLst>
                                            <p:cond delay="664"/>
                                          </p:stCondLst>
                                        </p:cTn>
                                        <p:tgtEl>
                                          <p:spTgt spid="21"/>
                                        </p:tgtEl>
                                        <p:attrNameLst>
                                          <p:attrName>ppt_y</p:attrName>
                                        </p:attrNameLst>
                                      </p:cBhvr>
                                      <p:tavLst>
                                        <p:tav tm="0" fmla="#ppt_y-sin(pi*$)/9">
                                          <p:val>
                                            <p:fltVal val="0"/>
                                          </p:val>
                                        </p:tav>
                                        <p:tav tm="100000">
                                          <p:val>
                                            <p:fltVal val="1"/>
                                          </p:val>
                                        </p:tav>
                                      </p:tavLst>
                                    </p:anim>
                                    <p:anim calcmode="lin" valueType="num">
                                      <p:cBhvr>
                                        <p:cTn id="262" dur="332" tmFilter="0, 0; 0.125,0.2665; 0.25,0.4; 0.375,0.465; 0.5,0.5;  0.625,0.535; 0.75,0.6; 0.875,0.7335; 1,1">
                                          <p:stCondLst>
                                            <p:cond delay="1324"/>
                                          </p:stCondLst>
                                        </p:cTn>
                                        <p:tgtEl>
                                          <p:spTgt spid="21"/>
                                        </p:tgtEl>
                                        <p:attrNameLst>
                                          <p:attrName>ppt_y</p:attrName>
                                        </p:attrNameLst>
                                      </p:cBhvr>
                                      <p:tavLst>
                                        <p:tav tm="0" fmla="#ppt_y-sin(pi*$)/27">
                                          <p:val>
                                            <p:fltVal val="0"/>
                                          </p:val>
                                        </p:tav>
                                        <p:tav tm="100000">
                                          <p:val>
                                            <p:fltVal val="1"/>
                                          </p:val>
                                        </p:tav>
                                      </p:tavLst>
                                    </p:anim>
                                    <p:anim calcmode="lin" valueType="num">
                                      <p:cBhvr>
                                        <p:cTn id="263" dur="164" tmFilter="0, 0; 0.125,0.2665; 0.25,0.4; 0.375,0.465; 0.5,0.5;  0.625,0.535; 0.75,0.6; 0.875,0.7335; 1,1">
                                          <p:stCondLst>
                                            <p:cond delay="1656"/>
                                          </p:stCondLst>
                                        </p:cTn>
                                        <p:tgtEl>
                                          <p:spTgt spid="21"/>
                                        </p:tgtEl>
                                        <p:attrNameLst>
                                          <p:attrName>ppt_y</p:attrName>
                                        </p:attrNameLst>
                                      </p:cBhvr>
                                      <p:tavLst>
                                        <p:tav tm="0" fmla="#ppt_y-sin(pi*$)/81">
                                          <p:val>
                                            <p:fltVal val="0"/>
                                          </p:val>
                                        </p:tav>
                                        <p:tav tm="100000">
                                          <p:val>
                                            <p:fltVal val="1"/>
                                          </p:val>
                                        </p:tav>
                                      </p:tavLst>
                                    </p:anim>
                                    <p:animScale>
                                      <p:cBhvr>
                                        <p:cTn id="264" dur="26">
                                          <p:stCondLst>
                                            <p:cond delay="650"/>
                                          </p:stCondLst>
                                        </p:cTn>
                                        <p:tgtEl>
                                          <p:spTgt spid="21"/>
                                        </p:tgtEl>
                                      </p:cBhvr>
                                      <p:to x="100000" y="60000"/>
                                    </p:animScale>
                                    <p:animScale>
                                      <p:cBhvr>
                                        <p:cTn id="265" dur="166" decel="50000">
                                          <p:stCondLst>
                                            <p:cond delay="676"/>
                                          </p:stCondLst>
                                        </p:cTn>
                                        <p:tgtEl>
                                          <p:spTgt spid="21"/>
                                        </p:tgtEl>
                                      </p:cBhvr>
                                      <p:to x="100000" y="100000"/>
                                    </p:animScale>
                                    <p:animScale>
                                      <p:cBhvr>
                                        <p:cTn id="266" dur="26">
                                          <p:stCondLst>
                                            <p:cond delay="1312"/>
                                          </p:stCondLst>
                                        </p:cTn>
                                        <p:tgtEl>
                                          <p:spTgt spid="21"/>
                                        </p:tgtEl>
                                      </p:cBhvr>
                                      <p:to x="100000" y="80000"/>
                                    </p:animScale>
                                    <p:animScale>
                                      <p:cBhvr>
                                        <p:cTn id="267" dur="166" decel="50000">
                                          <p:stCondLst>
                                            <p:cond delay="1338"/>
                                          </p:stCondLst>
                                        </p:cTn>
                                        <p:tgtEl>
                                          <p:spTgt spid="21"/>
                                        </p:tgtEl>
                                      </p:cBhvr>
                                      <p:to x="100000" y="100000"/>
                                    </p:animScale>
                                    <p:animScale>
                                      <p:cBhvr>
                                        <p:cTn id="268" dur="26">
                                          <p:stCondLst>
                                            <p:cond delay="1642"/>
                                          </p:stCondLst>
                                        </p:cTn>
                                        <p:tgtEl>
                                          <p:spTgt spid="21"/>
                                        </p:tgtEl>
                                      </p:cBhvr>
                                      <p:to x="100000" y="90000"/>
                                    </p:animScale>
                                    <p:animScale>
                                      <p:cBhvr>
                                        <p:cTn id="269" dur="166" decel="50000">
                                          <p:stCondLst>
                                            <p:cond delay="1668"/>
                                          </p:stCondLst>
                                        </p:cTn>
                                        <p:tgtEl>
                                          <p:spTgt spid="21"/>
                                        </p:tgtEl>
                                      </p:cBhvr>
                                      <p:to x="100000" y="100000"/>
                                    </p:animScale>
                                    <p:animScale>
                                      <p:cBhvr>
                                        <p:cTn id="270" dur="26">
                                          <p:stCondLst>
                                            <p:cond delay="1808"/>
                                          </p:stCondLst>
                                        </p:cTn>
                                        <p:tgtEl>
                                          <p:spTgt spid="21"/>
                                        </p:tgtEl>
                                      </p:cBhvr>
                                      <p:to x="100000" y="95000"/>
                                    </p:animScale>
                                    <p:animScale>
                                      <p:cBhvr>
                                        <p:cTn id="271" dur="166" decel="50000">
                                          <p:stCondLst>
                                            <p:cond delay="1834"/>
                                          </p:stCondLst>
                                        </p:cTn>
                                        <p:tgtEl>
                                          <p:spTgt spid="21"/>
                                        </p:tgtEl>
                                      </p:cBhvr>
                                      <p:to x="100000" y="100000"/>
                                    </p:animScale>
                                  </p:childTnLst>
                                  <p:subTnLst>
                                    <p:audio>
                                      <p:cMediaNode>
                                        <p:cTn display="0" masterRel="sameClick">
                                          <p:stCondLst>
                                            <p:cond evt="begin" delay="0">
                                              <p:tn val="256"/>
                                            </p:cond>
                                          </p:stCondLst>
                                          <p:endCondLst>
                                            <p:cond evt="onStopAudio" delay="0">
                                              <p:tgtEl>
                                                <p:sldTgt/>
                                              </p:tgtEl>
                                            </p:cond>
                                          </p:endCondLst>
                                        </p:cTn>
                                        <p:tgtEl>
                                          <p:sndTgt r:embed="rId4" name="coin.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0" grpId="0"/>
      <p:bldP spid="11" grpId="0"/>
      <p:bldP spid="12" grpId="0"/>
      <p:bldP spid="13" grpId="0"/>
      <p:bldP spid="14" grpId="0"/>
      <p:bldP spid="15" grpId="0"/>
      <p:bldP spid="16" grpId="0"/>
      <p:bldP spid="17" grpId="0"/>
      <p:bldP spid="18" grpId="0"/>
      <p:bldP spid="19" grpId="0"/>
      <p:bldP spid="20" grpId="0"/>
      <p:bldP spid="21" grpId="0"/>
    </p:bldLst>
  </p:timing>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3251" name="Oval Callout 2"/>
          <p:cNvSpPr>
            <a:spLocks noChangeArrowheads="1"/>
          </p:cNvSpPr>
          <p:nvPr/>
        </p:nvSpPr>
        <p:spPr bwMode="auto">
          <a:xfrm>
            <a:off x="5572132" y="500042"/>
            <a:ext cx="3128962" cy="1220474"/>
          </a:xfrm>
          <a:prstGeom prst="wedgeEllipseCallout">
            <a:avLst>
              <a:gd name="adj1" fmla="val -52884"/>
              <a:gd name="adj2" fmla="val 82111"/>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ar-EG" sz="2800" b="1" dirty="0">
                <a:solidFill>
                  <a:srgbClr val="0000CC"/>
                </a:solidFill>
                <a:latin typeface="Tahoma" pitchFamily="34" charset="0"/>
                <a:ea typeface="Tahoma" pitchFamily="34" charset="0"/>
                <a:cs typeface="Tahoma" pitchFamily="34" charset="0"/>
              </a:rPr>
              <a:t>التفكير الناقد</a:t>
            </a:r>
          </a:p>
        </p:txBody>
      </p:sp>
      <p:sp>
        <p:nvSpPr>
          <p:cNvPr id="57345" name="Rectangle 1"/>
          <p:cNvSpPr>
            <a:spLocks noChangeArrowheads="1"/>
          </p:cNvSpPr>
          <p:nvPr/>
        </p:nvSpPr>
        <p:spPr bwMode="auto">
          <a:xfrm rot="21158501">
            <a:off x="1825440" y="2503543"/>
            <a:ext cx="4643438" cy="2031325"/>
          </a:xfrm>
          <a:prstGeom prst="rect">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ar-EG" sz="2800" b="1" dirty="0">
                <a:solidFill>
                  <a:srgbClr val="0000CC"/>
                </a:solidFill>
                <a:latin typeface="Tahoma" pitchFamily="34" charset="0"/>
                <a:ea typeface="Tahoma" pitchFamily="34" charset="0"/>
                <a:cs typeface="Tahoma" pitchFamily="34" charset="0"/>
              </a:rPr>
              <a:t>2- اعمل رسماً بيانياً يوضح عدد الأصوات فى كل 15 ثانية مقابل درجة حرارة بالفهرنهايت، وارسم خطاً يصل بين النقاط.</a:t>
            </a:r>
          </a:p>
        </p:txBody>
      </p:sp>
    </p:spTree>
  </p:cSld>
  <p:clrMapOvr>
    <a:masterClrMapping/>
  </p:clrMapOvr>
  <p:transition>
    <p:strips dir="ru"/>
    <p:sndAc>
      <p:stSnd>
        <p:snd r:embed="rId2" name="newemail.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grpId="0" nodeType="withEffect">
                                  <p:stCondLst>
                                    <p:cond delay="0"/>
                                  </p:stCondLst>
                                  <p:childTnLst>
                                    <p:set>
                                      <p:cBhvr>
                                        <p:cTn id="6" dur="1" fill="hold">
                                          <p:stCondLst>
                                            <p:cond delay="0"/>
                                          </p:stCondLst>
                                        </p:cTn>
                                        <p:tgtEl>
                                          <p:spTgt spid="57345"/>
                                        </p:tgtEl>
                                        <p:attrNameLst>
                                          <p:attrName>style.visibility</p:attrName>
                                        </p:attrNameLst>
                                      </p:cBhvr>
                                      <p:to>
                                        <p:strVal val="visible"/>
                                      </p:to>
                                    </p:set>
                                    <p:animEffect transition="in" filter="fade">
                                      <p:cBhvr>
                                        <p:cTn id="7" dur="500"/>
                                        <p:tgtEl>
                                          <p:spTgt spid="57345"/>
                                        </p:tgtEl>
                                      </p:cBhvr>
                                    </p:animEffect>
                                    <p:anim calcmode="lin" valueType="num">
                                      <p:cBhvr>
                                        <p:cTn id="8" dur="500" fill="hold"/>
                                        <p:tgtEl>
                                          <p:spTgt spid="57345"/>
                                        </p:tgtEl>
                                        <p:attrNameLst>
                                          <p:attrName>style.rotation</p:attrName>
                                        </p:attrNameLst>
                                      </p:cBhvr>
                                      <p:tavLst>
                                        <p:tav tm="0">
                                          <p:val>
                                            <p:fltVal val="720"/>
                                          </p:val>
                                        </p:tav>
                                        <p:tav tm="100000">
                                          <p:val>
                                            <p:fltVal val="0"/>
                                          </p:val>
                                        </p:tav>
                                      </p:tavLst>
                                    </p:anim>
                                    <p:anim calcmode="lin" valueType="num">
                                      <p:cBhvr>
                                        <p:cTn id="9" dur="500" fill="hold"/>
                                        <p:tgtEl>
                                          <p:spTgt spid="57345"/>
                                        </p:tgtEl>
                                        <p:attrNameLst>
                                          <p:attrName>ppt_h</p:attrName>
                                        </p:attrNameLst>
                                      </p:cBhvr>
                                      <p:tavLst>
                                        <p:tav tm="0">
                                          <p:val>
                                            <p:fltVal val="0"/>
                                          </p:val>
                                        </p:tav>
                                        <p:tav tm="100000">
                                          <p:val>
                                            <p:strVal val="#ppt_h"/>
                                          </p:val>
                                        </p:tav>
                                      </p:tavLst>
                                    </p:anim>
                                    <p:anim calcmode="lin" valueType="num">
                                      <p:cBhvr>
                                        <p:cTn id="10" dur="500" fill="hold"/>
                                        <p:tgtEl>
                                          <p:spTgt spid="57345"/>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5" grpId="0"/>
    </p:bldLst>
  </p:timing>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7" name="Rectangle 2"/>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pPr algn="l" rtl="0"/>
            <a:endParaRPr lang="ar-EG"/>
          </a:p>
        </p:txBody>
      </p:sp>
      <p:graphicFrame>
        <p:nvGraphicFramePr>
          <p:cNvPr id="80897" name="Object 1"/>
          <p:cNvGraphicFramePr>
            <a:graphicFrameLocks noChangeAspect="1"/>
          </p:cNvGraphicFramePr>
          <p:nvPr/>
        </p:nvGraphicFramePr>
        <p:xfrm>
          <a:off x="642938" y="260350"/>
          <a:ext cx="8143875" cy="6337300"/>
        </p:xfrm>
        <a:graphic>
          <a:graphicData uri="http://schemas.openxmlformats.org/presentationml/2006/ole">
            <p:oleObj spid="_x0000_s1026" name="مخطط" r:id="rId5" imgW="4015640" imgH="3131877" progId="MSGraph.Chart.8">
              <p:embed/>
            </p:oleObj>
          </a:graphicData>
        </a:graphic>
      </p:graphicFrame>
      <p:sp>
        <p:nvSpPr>
          <p:cNvPr id="1028" name="Rectangle 3"/>
          <p:cNvSpPr>
            <a:spLocks noChangeArrowheads="1"/>
          </p:cNvSpPr>
          <p:nvPr/>
        </p:nvSpPr>
        <p:spPr bwMode="auto">
          <a:xfrm>
            <a:off x="0" y="3589338"/>
            <a:ext cx="9144000" cy="0"/>
          </a:xfrm>
          <a:prstGeom prst="rect">
            <a:avLst/>
          </a:prstGeom>
          <a:noFill/>
          <a:ln w="9525">
            <a:noFill/>
            <a:miter lim="800000"/>
            <a:headEnd/>
            <a:tailEnd/>
          </a:ln>
        </p:spPr>
        <p:txBody>
          <a:bodyPr wrap="none" anchor="ctr">
            <a:spAutoFit/>
          </a:bodyPr>
          <a:lstStyle/>
          <a:p>
            <a:pPr algn="l" rtl="0"/>
            <a:endParaRPr lang="ar-EG"/>
          </a:p>
        </p:txBody>
      </p:sp>
    </p:spTree>
  </p:cSld>
  <p:clrMapOvr>
    <a:masterClrMapping/>
  </p:clrMapOvr>
  <p:transition>
    <p:strips dir="ru"/>
    <p:sndAc>
      <p:stSnd>
        <p:snd r:embed="rId3" name="newemail.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withEffect">
                                  <p:stCondLst>
                                    <p:cond delay="0"/>
                                  </p:stCondLst>
                                  <p:childTnLst>
                                    <p:set>
                                      <p:cBhvr>
                                        <p:cTn id="6" dur="1" fill="hold">
                                          <p:stCondLst>
                                            <p:cond delay="0"/>
                                          </p:stCondLst>
                                        </p:cTn>
                                        <p:tgtEl>
                                          <p:spTgt spid="80897"/>
                                        </p:tgtEl>
                                        <p:attrNameLst>
                                          <p:attrName>style.visibility</p:attrName>
                                        </p:attrNameLst>
                                      </p:cBhvr>
                                      <p:to>
                                        <p:strVal val="visible"/>
                                      </p:to>
                                    </p:set>
                                    <p:animEffect transition="in" filter="wedge">
                                      <p:cBhvr>
                                        <p:cTn id="7" dur="1000"/>
                                        <p:tgtEl>
                                          <p:spTgt spid="80897"/>
                                        </p:tgtEl>
                                      </p:cBhvr>
                                    </p:animEffect>
                                  </p:childTnLst>
                                  <p:subTnLst>
                                    <p:audio>
                                      <p:cMediaNode>
                                        <p:cTn display="0" masterRel="sameClick">
                                          <p:stCondLst>
                                            <p:cond evt="begin" delay="0">
                                              <p:tn val="5"/>
                                            </p:cond>
                                          </p:stCondLst>
                                          <p:endCondLst>
                                            <p:cond evt="onStopAudio" delay="0">
                                              <p:tgtEl>
                                                <p:sldTgt/>
                                              </p:tgtEl>
                                            </p:cond>
                                          </p:endCondLst>
                                        </p:cTn>
                                        <p:tgtEl>
                                          <p:sndTgt r:embed="rId4" name="coin.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80897" grpId="0"/>
    </p:bldLst>
  </p:timing>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4275" name="Oval Callout 2"/>
          <p:cNvSpPr>
            <a:spLocks noChangeArrowheads="1"/>
          </p:cNvSpPr>
          <p:nvPr/>
        </p:nvSpPr>
        <p:spPr bwMode="auto">
          <a:xfrm>
            <a:off x="6015038" y="214313"/>
            <a:ext cx="3128962" cy="1220474"/>
          </a:xfrm>
          <a:prstGeom prst="wedgeEllipseCallout">
            <a:avLst>
              <a:gd name="adj1" fmla="val -52884"/>
              <a:gd name="adj2" fmla="val 82111"/>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ar-EG" sz="2800" b="1" dirty="0">
                <a:solidFill>
                  <a:srgbClr val="0000CC"/>
                </a:solidFill>
                <a:latin typeface="Tahoma" pitchFamily="34" charset="0"/>
                <a:ea typeface="Tahoma" pitchFamily="34" charset="0"/>
                <a:cs typeface="Tahoma" pitchFamily="34" charset="0"/>
              </a:rPr>
              <a:t>التفكير الناقد</a:t>
            </a:r>
          </a:p>
        </p:txBody>
      </p:sp>
      <p:sp>
        <p:nvSpPr>
          <p:cNvPr id="60417" name="Rectangle 1"/>
          <p:cNvSpPr>
            <a:spLocks noChangeArrowheads="1"/>
          </p:cNvSpPr>
          <p:nvPr/>
        </p:nvSpPr>
        <p:spPr bwMode="auto">
          <a:xfrm rot="21295965">
            <a:off x="1389063" y="1908167"/>
            <a:ext cx="4572000" cy="1255728"/>
          </a:xfrm>
          <a:prstGeom prst="rect">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ar-EG" sz="2800" b="1" dirty="0">
                <a:solidFill>
                  <a:srgbClr val="0000CC"/>
                </a:solidFill>
                <a:latin typeface="Tahoma" pitchFamily="34" charset="0"/>
                <a:ea typeface="Tahoma" pitchFamily="34" charset="0"/>
                <a:cs typeface="Tahoma" pitchFamily="34" charset="0"/>
              </a:rPr>
              <a:t>3- مراجعة العلماء الآخرين: هل تدعم النتائج استنتاج الطلاب؟ وضح ذلك.</a:t>
            </a:r>
          </a:p>
        </p:txBody>
      </p:sp>
      <p:sp>
        <p:nvSpPr>
          <p:cNvPr id="5" name="Flowchart: Alternate Process 4"/>
          <p:cNvSpPr>
            <a:spLocks noChangeArrowheads="1"/>
          </p:cNvSpPr>
          <p:nvPr/>
        </p:nvSpPr>
        <p:spPr bwMode="auto">
          <a:xfrm>
            <a:off x="714348" y="3643314"/>
            <a:ext cx="7486650" cy="960263"/>
          </a:xfrm>
          <a:prstGeom prst="flowChartAlternateProcess">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ar-EG" sz="2800" b="1" dirty="0">
                <a:solidFill>
                  <a:srgbClr val="0000CC"/>
                </a:solidFill>
                <a:latin typeface="Tahoma" pitchFamily="34" charset="0"/>
                <a:ea typeface="Tahoma" pitchFamily="34" charset="0"/>
                <a:cs typeface="Tahoma" pitchFamily="34" charset="0"/>
              </a:rPr>
              <a:t>نعم, تأكد من أن التفسير مقنع للاستنتاج الذي توصل إليه الطلاب.</a:t>
            </a:r>
            <a:endParaRPr lang="en-US" sz="2800" b="1" dirty="0">
              <a:solidFill>
                <a:srgbClr val="0000CC"/>
              </a:solidFill>
              <a:latin typeface="Tahoma" pitchFamily="34" charset="0"/>
              <a:ea typeface="Tahoma" pitchFamily="34" charset="0"/>
              <a:cs typeface="Tahoma" pitchFamily="34" charset="0"/>
            </a:endParaRPr>
          </a:p>
        </p:txBody>
      </p:sp>
    </p:spTree>
  </p:cSld>
  <p:clrMapOvr>
    <a:masterClrMapping/>
  </p:clrMapOvr>
  <p:transition>
    <p:strips dir="ru"/>
    <p:sndAc>
      <p:stSnd>
        <p:snd r:embed="rId2" name="newemail.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nodeType="withEffect">
                                  <p:stCondLst>
                                    <p:cond delay="0"/>
                                  </p:stCondLst>
                                  <p:childTnLst>
                                    <p:set>
                                      <p:cBhvr>
                                        <p:cTn id="6" dur="1" fill="hold">
                                          <p:stCondLst>
                                            <p:cond delay="0"/>
                                          </p:stCondLst>
                                        </p:cTn>
                                        <p:tgtEl>
                                          <p:spTgt spid="60417">
                                            <p:txEl>
                                              <p:pRg st="0" end="0"/>
                                            </p:txEl>
                                          </p:spTgt>
                                        </p:tgtEl>
                                        <p:attrNameLst>
                                          <p:attrName>style.visibility</p:attrName>
                                        </p:attrNameLst>
                                      </p:cBhvr>
                                      <p:to>
                                        <p:strVal val="visible"/>
                                      </p:to>
                                    </p:set>
                                    <p:animEffect transition="in" filter="fade">
                                      <p:cBhvr>
                                        <p:cTn id="7" dur="500"/>
                                        <p:tgtEl>
                                          <p:spTgt spid="60417">
                                            <p:txEl>
                                              <p:pRg st="0" end="0"/>
                                            </p:txEl>
                                          </p:spTgt>
                                        </p:tgtEl>
                                      </p:cBhvr>
                                    </p:animEffect>
                                    <p:anim calcmode="lin" valueType="num">
                                      <p:cBhvr>
                                        <p:cTn id="8" dur="500" fill="hold"/>
                                        <p:tgtEl>
                                          <p:spTgt spid="60417">
                                            <p:txEl>
                                              <p:pRg st="0" end="0"/>
                                            </p:txEl>
                                          </p:spTgt>
                                        </p:tgtEl>
                                        <p:attrNameLst>
                                          <p:attrName>style.rotation</p:attrName>
                                        </p:attrNameLst>
                                      </p:cBhvr>
                                      <p:tavLst>
                                        <p:tav tm="0">
                                          <p:val>
                                            <p:fltVal val="720"/>
                                          </p:val>
                                        </p:tav>
                                        <p:tav tm="100000">
                                          <p:val>
                                            <p:fltVal val="0"/>
                                          </p:val>
                                        </p:tav>
                                      </p:tavLst>
                                    </p:anim>
                                    <p:anim calcmode="lin" valueType="num">
                                      <p:cBhvr>
                                        <p:cTn id="9" dur="500" fill="hold"/>
                                        <p:tgtEl>
                                          <p:spTgt spid="60417">
                                            <p:txEl>
                                              <p:pRg st="0" end="0"/>
                                            </p:txEl>
                                          </p:spTgt>
                                        </p:tgtEl>
                                        <p:attrNameLst>
                                          <p:attrName>ppt_h</p:attrName>
                                        </p:attrNameLst>
                                      </p:cBhvr>
                                      <p:tavLst>
                                        <p:tav tm="0">
                                          <p:val>
                                            <p:fltVal val="0"/>
                                          </p:val>
                                        </p:tav>
                                        <p:tav tm="100000">
                                          <p:val>
                                            <p:strVal val="#ppt_h"/>
                                          </p:val>
                                        </p:tav>
                                      </p:tavLst>
                                    </p:anim>
                                    <p:anim calcmode="lin" valueType="num">
                                      <p:cBhvr>
                                        <p:cTn id="10" dur="500" fill="hold"/>
                                        <p:tgtEl>
                                          <p:spTgt spid="60417">
                                            <p:txEl>
                                              <p:pRg st="0" end="0"/>
                                            </p:txEl>
                                          </p:spTgt>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18" presetClass="entr" presetSubtype="12"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strips(downLeft)">
                                      <p:cBhvr>
                                        <p:cTn id="15" dur="500"/>
                                        <p:tgtEl>
                                          <p:spTgt spid="5"/>
                                        </p:tgtEl>
                                      </p:cBhvr>
                                    </p:animEffect>
                                  </p:childTnLst>
                                  <p:subTnLst>
                                    <p:audio>
                                      <p:cMediaNode>
                                        <p:cTn display="0" masterRel="sameClick">
                                          <p:stCondLst>
                                            <p:cond evt="begin" delay="0">
                                              <p:tn val="13"/>
                                            </p:cond>
                                          </p:stCondLst>
                                          <p:endCondLst>
                                            <p:cond evt="onStopAudio" delay="0">
                                              <p:tgtEl>
                                                <p:sldTgt/>
                                              </p:tgtEl>
                                            </p:cond>
                                          </p:endCondLst>
                                        </p:cTn>
                                        <p:tgtEl>
                                          <p:sndTgt r:embed="rId3" name="voltag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9" name="Rectangle 1"/>
          <p:cNvSpPr>
            <a:spLocks noChangeArrowheads="1"/>
          </p:cNvSpPr>
          <p:nvPr/>
        </p:nvSpPr>
        <p:spPr bwMode="auto">
          <a:xfrm>
            <a:off x="3357554" y="1071546"/>
            <a:ext cx="2861682" cy="480131"/>
          </a:xfrm>
          <a:prstGeom prst="rect">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ar-EG" sz="2800" b="1" dirty="0">
                <a:solidFill>
                  <a:srgbClr val="0000CC"/>
                </a:solidFill>
                <a:latin typeface="Tahoma" pitchFamily="34" charset="0"/>
                <a:ea typeface="Tahoma" pitchFamily="34" charset="0"/>
                <a:cs typeface="Tahoma" pitchFamily="34" charset="0"/>
              </a:rPr>
              <a:t>التثقيف العلمي </a:t>
            </a:r>
          </a:p>
        </p:txBody>
      </p:sp>
      <p:sp>
        <p:nvSpPr>
          <p:cNvPr id="5" name="Flowchart: Process 4"/>
          <p:cNvSpPr>
            <a:spLocks noChangeArrowheads="1"/>
          </p:cNvSpPr>
          <p:nvPr/>
        </p:nvSpPr>
        <p:spPr bwMode="auto">
          <a:xfrm rot="21171089">
            <a:off x="580862" y="2046280"/>
            <a:ext cx="7812087" cy="2935162"/>
          </a:xfrm>
          <a:prstGeom prst="flowChartProcess">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endParaRPr lang="ar-EG" sz="2800" b="1" dirty="0">
              <a:solidFill>
                <a:srgbClr val="0000CC"/>
              </a:solidFill>
              <a:latin typeface="Tahoma" pitchFamily="34" charset="0"/>
              <a:ea typeface="Tahoma" pitchFamily="34" charset="0"/>
              <a:cs typeface="Tahoma" pitchFamily="34" charset="0"/>
            </a:endParaRPr>
          </a:p>
          <a:p>
            <a:pPr marL="342900" indent="-342900" algn="ctr" eaLnBrk="0" fontAlgn="auto" hangingPunct="0">
              <a:lnSpc>
                <a:spcPct val="90000"/>
              </a:lnSpc>
              <a:spcBef>
                <a:spcPts val="0"/>
              </a:spcBef>
              <a:spcAft>
                <a:spcPts val="1000"/>
              </a:spcAft>
              <a:tabLst>
                <a:tab pos="685800" algn="l"/>
              </a:tabLst>
              <a:defRPr/>
            </a:pPr>
            <a:r>
              <a:rPr lang="ar-EG" sz="2800" b="1" dirty="0">
                <a:solidFill>
                  <a:srgbClr val="0000CC"/>
                </a:solidFill>
                <a:latin typeface="Tahoma" pitchFamily="34" charset="0"/>
                <a:ea typeface="Tahoma" pitchFamily="34" charset="0"/>
                <a:cs typeface="Tahoma" pitchFamily="34" charset="0"/>
              </a:rPr>
              <a:t>هناك وسائل متعددة لتنوير المجتمع وتثقيف أفراده الثقافة العلمية الضرورية لهم في هذا العصر؛ حيث تحتم على الشخص العادي أن يكون له دوره ومشاركته الفاعلة في التعامل مع كثر من القضايا التي تمس حياته اليومية بشكل مباشر</a:t>
            </a:r>
          </a:p>
        </p:txBody>
      </p:sp>
    </p:spTree>
  </p:cSld>
  <p:clrMapOvr>
    <a:masterClrMapping/>
  </p:clrMapOvr>
  <p:transition>
    <p:strips dir="ru"/>
    <p:sndAc>
      <p:stSnd>
        <p:snd r:embed="rId2" name="newemail.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withEffect">
                                  <p:stCondLst>
                                    <p:cond delay="0"/>
                                  </p:stCondLst>
                                  <p:childTnLst>
                                    <p:set>
                                      <p:cBhvr>
                                        <p:cTn id="6" dur="1" fill="hold">
                                          <p:stCondLst>
                                            <p:cond delay="0"/>
                                          </p:stCondLst>
                                        </p:cTn>
                                        <p:tgtEl>
                                          <p:spTgt spid="2049"/>
                                        </p:tgtEl>
                                        <p:attrNameLst>
                                          <p:attrName>style.visibility</p:attrName>
                                        </p:attrNameLst>
                                      </p:cBhvr>
                                      <p:to>
                                        <p:strVal val="visible"/>
                                      </p:to>
                                    </p:set>
                                    <p:animEffect transition="in" filter="diamond(in)">
                                      <p:cBhvr>
                                        <p:cTn id="7" dur="500"/>
                                        <p:tgtEl>
                                          <p:spTgt spid="204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9" grpId="0"/>
      <p:bldP spid="5" grpId="0" animBg="1"/>
    </p:bldLst>
  </p:timing>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6323" name="Rectangle 1"/>
          <p:cNvSpPr>
            <a:spLocks noChangeArrowheads="1"/>
          </p:cNvSpPr>
          <p:nvPr/>
        </p:nvSpPr>
        <p:spPr bwMode="auto">
          <a:xfrm>
            <a:off x="3357563" y="428625"/>
            <a:ext cx="2861682" cy="480131"/>
          </a:xfrm>
          <a:prstGeom prst="rect">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ar-EG" sz="2800" b="1" dirty="0">
                <a:solidFill>
                  <a:srgbClr val="0000CC"/>
                </a:solidFill>
                <a:latin typeface="Tahoma" pitchFamily="34" charset="0"/>
                <a:ea typeface="Tahoma" pitchFamily="34" charset="0"/>
                <a:cs typeface="Tahoma" pitchFamily="34" charset="0"/>
              </a:rPr>
              <a:t>التثقيف العلمي </a:t>
            </a:r>
          </a:p>
        </p:txBody>
      </p:sp>
      <p:sp>
        <p:nvSpPr>
          <p:cNvPr id="5" name="Flowchart: Process 4"/>
          <p:cNvSpPr>
            <a:spLocks noChangeArrowheads="1"/>
          </p:cNvSpPr>
          <p:nvPr/>
        </p:nvSpPr>
        <p:spPr bwMode="auto">
          <a:xfrm rot="21171089">
            <a:off x="604042" y="2049294"/>
            <a:ext cx="7812087" cy="2159566"/>
          </a:xfrm>
          <a:prstGeom prst="flowChartProcess">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endParaRPr lang="ar-EG" sz="2800" b="1" dirty="0">
              <a:solidFill>
                <a:srgbClr val="0000CC"/>
              </a:solidFill>
              <a:latin typeface="Tahoma" pitchFamily="34" charset="0"/>
              <a:ea typeface="Tahoma" pitchFamily="34" charset="0"/>
              <a:cs typeface="Tahoma" pitchFamily="34" charset="0"/>
            </a:endParaRPr>
          </a:p>
          <a:p>
            <a:pPr marL="342900" indent="-342900" algn="ctr" eaLnBrk="0" fontAlgn="auto" hangingPunct="0">
              <a:lnSpc>
                <a:spcPct val="90000"/>
              </a:lnSpc>
              <a:spcBef>
                <a:spcPts val="0"/>
              </a:spcBef>
              <a:spcAft>
                <a:spcPts val="1000"/>
              </a:spcAft>
              <a:tabLst>
                <a:tab pos="685800" algn="l"/>
              </a:tabLst>
              <a:defRPr/>
            </a:pPr>
            <a:r>
              <a:rPr lang="ar-EG" sz="2800" b="1" dirty="0">
                <a:solidFill>
                  <a:srgbClr val="0000CC"/>
                </a:solidFill>
                <a:latin typeface="Tahoma" pitchFamily="34" charset="0"/>
                <a:ea typeface="Tahoma" pitchFamily="34" charset="0"/>
                <a:cs typeface="Tahoma" pitchFamily="34" charset="0"/>
              </a:rPr>
              <a:t>ومنها العقاقير، والتبغ، والإيدز، والأمراض النفسية، والسرطان، وأمراض القلب، وأضطرابات التغذية، وغيرها مما يتطلب مشاركة مجتمعية واعية في إتخاذ القرار. </a:t>
            </a:r>
          </a:p>
        </p:txBody>
      </p:sp>
    </p:spTree>
  </p:cSld>
  <p:clrMapOvr>
    <a:masterClrMapping/>
  </p:clrMapOvr>
  <p:transition>
    <p:strips dir="ru"/>
    <p:sndAc>
      <p:stSnd>
        <p:snd r:embed="rId2" name="newemail.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lowchart: Process 2"/>
          <p:cNvSpPr>
            <a:spLocks noChangeArrowheads="1"/>
          </p:cNvSpPr>
          <p:nvPr/>
        </p:nvSpPr>
        <p:spPr bwMode="auto">
          <a:xfrm rot="21171089">
            <a:off x="556733" y="2047786"/>
            <a:ext cx="7812087" cy="2547364"/>
          </a:xfrm>
          <a:prstGeom prst="flowChartProcess">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endParaRPr lang="ar-EG" sz="2800" b="1" dirty="0">
              <a:solidFill>
                <a:srgbClr val="0000CC"/>
              </a:solidFill>
              <a:latin typeface="Tahoma" pitchFamily="34" charset="0"/>
              <a:ea typeface="Tahoma" pitchFamily="34" charset="0"/>
              <a:cs typeface="Tahoma" pitchFamily="34" charset="0"/>
            </a:endParaRPr>
          </a:p>
          <a:p>
            <a:pPr marL="342900" indent="-342900" algn="ctr" eaLnBrk="0" fontAlgn="auto" hangingPunct="0">
              <a:lnSpc>
                <a:spcPct val="90000"/>
              </a:lnSpc>
              <a:spcBef>
                <a:spcPts val="0"/>
              </a:spcBef>
              <a:spcAft>
                <a:spcPts val="1000"/>
              </a:spcAft>
              <a:tabLst>
                <a:tab pos="685800" algn="l"/>
              </a:tabLst>
              <a:defRPr/>
            </a:pPr>
            <a:r>
              <a:rPr lang="ar-EG" sz="2800" b="1" dirty="0">
                <a:solidFill>
                  <a:srgbClr val="0000CC"/>
                </a:solidFill>
                <a:latin typeface="Tahoma" pitchFamily="34" charset="0"/>
                <a:ea typeface="Tahoma" pitchFamily="34" charset="0"/>
                <a:cs typeface="Tahoma" pitchFamily="34" charset="0"/>
              </a:rPr>
              <a:t>كما أن هناك موضوعات مرتبطة بالبيئة، منها ظاهرة الاحتباس الحراري </a:t>
            </a:r>
            <a:r>
              <a:rPr lang="en-US" sz="2800" b="1" dirty="0">
                <a:solidFill>
                  <a:srgbClr val="0000CC"/>
                </a:solidFill>
                <a:latin typeface="Tahoma" pitchFamily="34" charset="0"/>
                <a:ea typeface="Tahoma" pitchFamily="34" charset="0"/>
                <a:cs typeface="Tahoma" pitchFamily="34" charset="0"/>
              </a:rPr>
              <a:t>Global warming</a:t>
            </a:r>
            <a:r>
              <a:rPr lang="ar-EG" sz="2800" b="1" dirty="0">
                <a:solidFill>
                  <a:srgbClr val="0000CC"/>
                </a:solidFill>
                <a:latin typeface="Tahoma" pitchFamily="34" charset="0"/>
                <a:ea typeface="Tahoma" pitchFamily="34" charset="0"/>
                <a:cs typeface="Tahoma" pitchFamily="34" charset="0"/>
              </a:rPr>
              <a:t>  والتلوث، وانحسار مساحات الغابات، واستهلاك الوقود الأحفوري، والطاقة النووية، والأغذية المعَّدلة وراثيًّا،</a:t>
            </a:r>
          </a:p>
        </p:txBody>
      </p:sp>
      <p:sp>
        <p:nvSpPr>
          <p:cNvPr id="57349" name="Rectangle 1"/>
          <p:cNvSpPr>
            <a:spLocks noChangeArrowheads="1"/>
          </p:cNvSpPr>
          <p:nvPr/>
        </p:nvSpPr>
        <p:spPr bwMode="auto">
          <a:xfrm>
            <a:off x="3357563" y="428625"/>
            <a:ext cx="2861682" cy="480131"/>
          </a:xfrm>
          <a:prstGeom prst="rect">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ar-EG" sz="2800" b="1" dirty="0">
                <a:solidFill>
                  <a:srgbClr val="0000CC"/>
                </a:solidFill>
                <a:latin typeface="Tahoma" pitchFamily="34" charset="0"/>
                <a:ea typeface="Tahoma" pitchFamily="34" charset="0"/>
                <a:cs typeface="Tahoma" pitchFamily="34" charset="0"/>
              </a:rPr>
              <a:t>التثقيف العلمي </a:t>
            </a:r>
          </a:p>
        </p:txBody>
      </p:sp>
    </p:spTree>
  </p:cSld>
  <p:clrMapOvr>
    <a:masterClrMapping/>
  </p:clrMapOvr>
  <p:transition>
    <p:strips dir="ru"/>
    <p:sndAc>
      <p:stSnd>
        <p:snd r:embed="rId2" name="newemail.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lowchart: Process 2"/>
          <p:cNvSpPr>
            <a:spLocks noChangeArrowheads="1"/>
          </p:cNvSpPr>
          <p:nvPr/>
        </p:nvSpPr>
        <p:spPr bwMode="auto">
          <a:xfrm rot="21171089">
            <a:off x="675480" y="1977855"/>
            <a:ext cx="7812087" cy="2159566"/>
          </a:xfrm>
          <a:prstGeom prst="flowChartProcess">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endParaRPr lang="ar-EG" sz="2800" b="1" dirty="0">
              <a:solidFill>
                <a:srgbClr val="0000CC"/>
              </a:solidFill>
              <a:latin typeface="Tahoma" pitchFamily="34" charset="0"/>
              <a:ea typeface="Tahoma" pitchFamily="34" charset="0"/>
              <a:cs typeface="Tahoma" pitchFamily="34" charset="0"/>
            </a:endParaRPr>
          </a:p>
          <a:p>
            <a:pPr marL="342900" indent="-342900" algn="ctr" eaLnBrk="0" fontAlgn="auto" hangingPunct="0">
              <a:lnSpc>
                <a:spcPct val="90000"/>
              </a:lnSpc>
              <a:spcBef>
                <a:spcPts val="0"/>
              </a:spcBef>
              <a:spcAft>
                <a:spcPts val="1000"/>
              </a:spcAft>
              <a:tabLst>
                <a:tab pos="685800" algn="l"/>
              </a:tabLst>
              <a:defRPr/>
            </a:pPr>
            <a:r>
              <a:rPr lang="ar-EG" sz="2800" b="1" dirty="0">
                <a:solidFill>
                  <a:srgbClr val="0000CC"/>
                </a:solidFill>
                <a:latin typeface="Tahoma" pitchFamily="34" charset="0"/>
                <a:ea typeface="Tahoma" pitchFamily="34" charset="0"/>
                <a:cs typeface="Tahoma" pitchFamily="34" charset="0"/>
              </a:rPr>
              <a:t>والبيئة وضرورة الحفاظ عليها وعلى تنوعها، وغير ذلك من القضايا والتحديات التي سيواجهها الجيل القادم. هذا بالإضافة إلى قضايا تمس الأخلاق العلمية               .</a:t>
            </a:r>
          </a:p>
        </p:txBody>
      </p:sp>
      <p:sp>
        <p:nvSpPr>
          <p:cNvPr id="58373" name="Rectangle 1"/>
          <p:cNvSpPr>
            <a:spLocks noChangeArrowheads="1"/>
          </p:cNvSpPr>
          <p:nvPr/>
        </p:nvSpPr>
        <p:spPr bwMode="auto">
          <a:xfrm>
            <a:off x="3357563" y="428625"/>
            <a:ext cx="2861682" cy="480131"/>
          </a:xfrm>
          <a:prstGeom prst="rect">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ar-EG" sz="2800" b="1" dirty="0">
                <a:solidFill>
                  <a:srgbClr val="0000CC"/>
                </a:solidFill>
                <a:latin typeface="Tahoma" pitchFamily="34" charset="0"/>
                <a:ea typeface="Tahoma" pitchFamily="34" charset="0"/>
                <a:cs typeface="Tahoma" pitchFamily="34" charset="0"/>
              </a:rPr>
              <a:t>التثقيف العلمي </a:t>
            </a:r>
          </a:p>
        </p:txBody>
      </p:sp>
      <p:sp>
        <p:nvSpPr>
          <p:cNvPr id="6" name="Rectangle 5"/>
          <p:cNvSpPr>
            <a:spLocks noChangeArrowheads="1"/>
          </p:cNvSpPr>
          <p:nvPr/>
        </p:nvSpPr>
        <p:spPr bwMode="auto">
          <a:xfrm rot="20937867">
            <a:off x="1692744" y="4120183"/>
            <a:ext cx="1312862" cy="646113"/>
          </a:xfrm>
          <a:prstGeom prst="rect">
            <a:avLst/>
          </a:prstGeom>
          <a:solidFill>
            <a:srgbClr val="FFC000"/>
          </a:solidFill>
          <a:ln w="9525">
            <a:noFill/>
            <a:miter lim="800000"/>
            <a:headEnd/>
            <a:tailEnd/>
          </a:ln>
        </p:spPr>
        <p:txBody>
          <a:bodyPr wrap="none">
            <a:spAutoFit/>
          </a:bodyPr>
          <a:lstStyle/>
          <a:p>
            <a:pPr algn="l" rtl="0" eaLnBrk="0" hangingPunct="0"/>
            <a:r>
              <a:rPr lang="en-US" sz="3600" b="1" dirty="0"/>
              <a:t>ethics</a:t>
            </a:r>
            <a:endParaRPr lang="ar-EG" sz="3600" b="1" dirty="0"/>
          </a:p>
        </p:txBody>
      </p:sp>
    </p:spTree>
  </p:cSld>
  <p:clrMapOvr>
    <a:masterClrMapping/>
  </p:clrMapOvr>
  <p:transition>
    <p:strips dir="ru"/>
    <p:sndAc>
      <p:stSnd>
        <p:snd r:embed="rId2" name="newemail.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Horizontal)">
                                      <p:cBhvr>
                                        <p:cTn id="7" dur="500"/>
                                        <p:tgtEl>
                                          <p:spTgt spid="3"/>
                                        </p:tgtEl>
                                      </p:cBhvr>
                                    </p:animEffect>
                                  </p:childTnLst>
                                </p:cTn>
                              </p:par>
                              <p:par>
                                <p:cTn id="8" presetID="16" presetClass="entr" presetSubtype="26"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Horizont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Lst>
  </p:timing>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lowchart: Process 2"/>
          <p:cNvSpPr>
            <a:spLocks noChangeArrowheads="1"/>
          </p:cNvSpPr>
          <p:nvPr/>
        </p:nvSpPr>
        <p:spPr bwMode="auto">
          <a:xfrm rot="21171089">
            <a:off x="592023" y="1545205"/>
            <a:ext cx="7812088" cy="3194721"/>
          </a:xfrm>
          <a:prstGeom prst="flowChartProcess">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ar-EG" sz="2800" b="1" dirty="0">
                <a:solidFill>
                  <a:srgbClr val="0000CC"/>
                </a:solidFill>
                <a:latin typeface="Tahoma" pitchFamily="34" charset="0"/>
                <a:ea typeface="Tahoma" pitchFamily="34" charset="0"/>
                <a:cs typeface="Tahoma" pitchFamily="34" charset="0"/>
              </a:rPr>
              <a:t>ومنها الهندسة الوراثية، والاستنساخ الذي يبحث فى إنتاج نسخ متطابقة من المخلوقات الحية، والمسح الجيني الذي يبحث فى الصفات والأنساب والأمراض الوراثية، ومسألة الموت الرحيم لمن ماتوا دماغيًّا. وغيرها من القضايا الحساسة والمهمة التى يجب أن تعالج دون أى تناقض مع الشريعة الإسلامية السمحة.</a:t>
            </a:r>
          </a:p>
        </p:txBody>
      </p:sp>
      <p:sp>
        <p:nvSpPr>
          <p:cNvPr id="59397" name="Rectangle 1"/>
          <p:cNvSpPr>
            <a:spLocks noChangeArrowheads="1"/>
          </p:cNvSpPr>
          <p:nvPr/>
        </p:nvSpPr>
        <p:spPr bwMode="auto">
          <a:xfrm>
            <a:off x="3357563" y="428625"/>
            <a:ext cx="2861682" cy="480131"/>
          </a:xfrm>
          <a:prstGeom prst="rect">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ar-EG" sz="2800" b="1" dirty="0">
                <a:solidFill>
                  <a:srgbClr val="0000CC"/>
                </a:solidFill>
                <a:latin typeface="Tahoma" pitchFamily="34" charset="0"/>
                <a:ea typeface="Tahoma" pitchFamily="34" charset="0"/>
                <a:cs typeface="Tahoma" pitchFamily="34" charset="0"/>
              </a:rPr>
              <a:t>التثقيف العلمي </a:t>
            </a:r>
          </a:p>
        </p:txBody>
      </p:sp>
    </p:spTree>
  </p:cSld>
  <p:clrMapOvr>
    <a:masterClrMapping/>
  </p:clrMapOvr>
  <p:transition>
    <p:strips dir="ru"/>
    <p:sndAc>
      <p:stSnd>
        <p:snd r:embed="rId2" name="newemail.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0420" name="Rectangle 1"/>
          <p:cNvSpPr>
            <a:spLocks noChangeArrowheads="1"/>
          </p:cNvSpPr>
          <p:nvPr/>
        </p:nvSpPr>
        <p:spPr bwMode="auto">
          <a:xfrm>
            <a:off x="2428860" y="714356"/>
            <a:ext cx="5286403" cy="480131"/>
          </a:xfrm>
          <a:prstGeom prst="rect">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ar-EG" sz="2800" b="1" dirty="0">
                <a:solidFill>
                  <a:srgbClr val="0000CC"/>
                </a:solidFill>
                <a:latin typeface="Tahoma" pitchFamily="34" charset="0"/>
                <a:ea typeface="Tahoma" pitchFamily="34" charset="0"/>
                <a:cs typeface="Tahoma" pitchFamily="34" charset="0"/>
              </a:rPr>
              <a:t>التثقيف العلمي </a:t>
            </a:r>
          </a:p>
        </p:txBody>
      </p:sp>
      <p:sp>
        <p:nvSpPr>
          <p:cNvPr id="6" name="Flowchart: Process 5"/>
          <p:cNvSpPr>
            <a:spLocks noChangeArrowheads="1"/>
          </p:cNvSpPr>
          <p:nvPr/>
        </p:nvSpPr>
        <p:spPr bwMode="auto">
          <a:xfrm rot="21171089">
            <a:off x="739888" y="1902394"/>
            <a:ext cx="7812088" cy="3194721"/>
          </a:xfrm>
          <a:prstGeom prst="flowChartProcess">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ar-EG" sz="2800" b="1" dirty="0">
                <a:solidFill>
                  <a:srgbClr val="0000CC"/>
                </a:solidFill>
                <a:latin typeface="Tahoma" pitchFamily="34" charset="0"/>
                <a:ea typeface="Tahoma" pitchFamily="34" charset="0"/>
                <a:cs typeface="Tahoma" pitchFamily="34" charset="0"/>
              </a:rPr>
              <a:t>فأن تكون شخصًا مثقفاً علميًّا يعني أنك تستطيع أن تسهم فى المناقشات الجادة حول القضايا المهمة فى حياتك وحياة مجتمعك، وتدعم السياسات التى تعكس وجهة نظرك، فقد تسمع يوماً عن إدانة شخص بجريمة بناءً على دليل من          كالمبين في الشكل 1-10. وعليك حينئذ أن تفهم هذا الدليل، وتستوعبه.</a:t>
            </a:r>
          </a:p>
        </p:txBody>
      </p:sp>
      <p:sp>
        <p:nvSpPr>
          <p:cNvPr id="7" name="Rectangle 6"/>
          <p:cNvSpPr>
            <a:spLocks noChangeArrowheads="1"/>
          </p:cNvSpPr>
          <p:nvPr/>
        </p:nvSpPr>
        <p:spPr bwMode="auto">
          <a:xfrm rot="-399716">
            <a:off x="3094038" y="4567238"/>
            <a:ext cx="1185862" cy="646112"/>
          </a:xfrm>
          <a:prstGeom prst="rect">
            <a:avLst/>
          </a:prstGeom>
          <a:noFill/>
          <a:ln w="9525">
            <a:noFill/>
            <a:miter lim="800000"/>
            <a:headEnd/>
            <a:tailEnd/>
          </a:ln>
        </p:spPr>
        <p:txBody>
          <a:bodyPr wrap="none">
            <a:spAutoFit/>
          </a:bodyPr>
          <a:lstStyle/>
          <a:p>
            <a:pPr algn="l" rtl="0" eaLnBrk="0" hangingPunct="0"/>
            <a:r>
              <a:rPr lang="en-US" sz="3600" b="1">
                <a:solidFill>
                  <a:srgbClr val="FFFF00"/>
                </a:solidFill>
              </a:rPr>
              <a:t>DNA</a:t>
            </a:r>
            <a:endParaRPr lang="ar-EG" sz="3600" b="1">
              <a:solidFill>
                <a:srgbClr val="FFFF00"/>
              </a:solidFill>
            </a:endParaRPr>
          </a:p>
        </p:txBody>
      </p:sp>
    </p:spTree>
  </p:cSld>
  <p:clrMapOvr>
    <a:masterClrMapping/>
  </p:clrMapOvr>
  <p:transition>
    <p:strips dir="ru"/>
    <p:sndAc>
      <p:stSnd>
        <p:snd r:embed="rId2" name="newemail.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Horizontal)">
                                      <p:cBhvr>
                                        <p:cTn id="7" dur="500"/>
                                        <p:tgtEl>
                                          <p:spTgt spid="6"/>
                                        </p:tgtEl>
                                      </p:cBhvr>
                                    </p:animEffect>
                                  </p:childTnLst>
                                </p:cTn>
                              </p:par>
                              <p:par>
                                <p:cTn id="8" presetID="16" presetClass="entr" presetSubtype="26"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Horizontal)">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Paintbdr.wmf"/>
          <p:cNvPicPr>
            <a:picLocks noChangeAspect="1"/>
          </p:cNvPicPr>
          <p:nvPr/>
        </p:nvPicPr>
        <p:blipFill>
          <a:blip r:embed="rId5"/>
          <a:srcRect/>
          <a:stretch>
            <a:fillRect/>
          </a:stretch>
        </p:blipFill>
        <p:spPr bwMode="auto">
          <a:xfrm rot="-713011">
            <a:off x="227013" y="333375"/>
            <a:ext cx="4244975" cy="1755775"/>
          </a:xfrm>
          <a:prstGeom prst="rect">
            <a:avLst/>
          </a:prstGeom>
          <a:solidFill>
            <a:srgbClr val="CCFF66"/>
          </a:solidFill>
          <a:ln w="9525">
            <a:solidFill>
              <a:srgbClr val="FF0000"/>
            </a:solidFill>
            <a:miter lim="800000"/>
            <a:headEnd/>
            <a:tailEnd/>
          </a:ln>
          <a:effectLst>
            <a:glow rad="228600">
              <a:srgbClr val="00B0F0">
                <a:alpha val="40000"/>
              </a:srgbClr>
            </a:glow>
          </a:effectLst>
        </p:spPr>
      </p:pic>
      <p:sp>
        <p:nvSpPr>
          <p:cNvPr id="10241" name="Rectangle 1"/>
          <p:cNvSpPr>
            <a:spLocks noChangeArrowheads="1"/>
          </p:cNvSpPr>
          <p:nvPr/>
        </p:nvSpPr>
        <p:spPr bwMode="auto">
          <a:xfrm rot="20727328">
            <a:off x="606536" y="1028347"/>
            <a:ext cx="3227165" cy="480131"/>
          </a:xfrm>
          <a:prstGeom prst="rect">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ar-EG" sz="2800" b="1" dirty="0">
                <a:solidFill>
                  <a:srgbClr val="0000CC"/>
                </a:solidFill>
                <a:latin typeface="Tahoma" pitchFamily="34" charset="0"/>
                <a:ea typeface="Tahoma" pitchFamily="34" charset="0"/>
                <a:cs typeface="Tahoma" pitchFamily="34" charset="0"/>
              </a:rPr>
              <a:t>ما العلم الطبيعي؟</a:t>
            </a:r>
          </a:p>
        </p:txBody>
      </p:sp>
      <p:sp>
        <p:nvSpPr>
          <p:cNvPr id="4" name="Flowchart: Document 3"/>
          <p:cNvSpPr/>
          <p:nvPr/>
        </p:nvSpPr>
        <p:spPr bwMode="auto">
          <a:xfrm rot="21239352">
            <a:off x="462993" y="2370706"/>
            <a:ext cx="8572500" cy="2522458"/>
          </a:xfrm>
          <a:prstGeom prst="flowChartDocument">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ar-EG" sz="2800" b="1" dirty="0">
                <a:solidFill>
                  <a:srgbClr val="0000CC"/>
                </a:solidFill>
                <a:latin typeface="Tahoma" pitchFamily="34" charset="0"/>
                <a:ea typeface="Tahoma" pitchFamily="34" charset="0"/>
                <a:cs typeface="Tahoma" pitchFamily="34" charset="0"/>
              </a:rPr>
              <a:t>هل تساءلت يوماً: فيم تختلف العلوم الطبيعيه عن الأدب والشعر والكتابة؟  العلم الطبيعي </a:t>
            </a:r>
            <a:r>
              <a:rPr lang="en-US" sz="2800" b="1" dirty="0">
                <a:solidFill>
                  <a:srgbClr val="0000CC"/>
                </a:solidFill>
                <a:latin typeface="Tahoma" pitchFamily="34" charset="0"/>
                <a:ea typeface="Tahoma" pitchFamily="34" charset="0"/>
                <a:cs typeface="Tahoma" pitchFamily="34" charset="0"/>
              </a:rPr>
              <a:t>science </a:t>
            </a:r>
            <a:r>
              <a:rPr lang="ar-EG" sz="2800" b="1" dirty="0">
                <a:solidFill>
                  <a:srgbClr val="0000CC"/>
                </a:solidFill>
                <a:latin typeface="Tahoma" pitchFamily="34" charset="0"/>
                <a:ea typeface="Tahoma" pitchFamily="34" charset="0"/>
                <a:cs typeface="Tahoma" pitchFamily="34" charset="0"/>
              </a:rPr>
              <a:t>(التجريبي) بناءٌ من المعرفة يعتمد على دراسة الطبيعة؛ فعلوم الأرض </a:t>
            </a:r>
            <a:r>
              <a:rPr lang="ar-EG" sz="2800" b="1" dirty="0">
                <a:solidFill>
                  <a:srgbClr val="0000CC"/>
                </a:solidFill>
                <a:latin typeface="Tahoma" pitchFamily="34" charset="0"/>
                <a:ea typeface="Tahoma" pitchFamily="34" charset="0"/>
                <a:cs typeface="Tahoma" pitchFamily="34" charset="0"/>
              </a:rPr>
              <a:t>والأحياء والكيمياء </a:t>
            </a:r>
            <a:r>
              <a:rPr lang="ar-EG" sz="2800" b="1" dirty="0">
                <a:solidFill>
                  <a:srgbClr val="0000CC"/>
                </a:solidFill>
                <a:latin typeface="Tahoma" pitchFamily="34" charset="0"/>
                <a:ea typeface="Tahoma" pitchFamily="34" charset="0"/>
                <a:cs typeface="Tahoma" pitchFamily="34" charset="0"/>
              </a:rPr>
              <a:t>والفيزياء تنتمي إلى العلم </a:t>
            </a:r>
            <a:r>
              <a:rPr lang="ar-EG" sz="2800" b="1" dirty="0">
                <a:solidFill>
                  <a:srgbClr val="0000CC"/>
                </a:solidFill>
                <a:latin typeface="Tahoma" pitchFamily="34" charset="0"/>
                <a:ea typeface="Tahoma" pitchFamily="34" charset="0"/>
                <a:cs typeface="Tahoma" pitchFamily="34" charset="0"/>
              </a:rPr>
              <a:t>الطبيعي، </a:t>
            </a:r>
            <a:r>
              <a:rPr lang="ar-EG" sz="2800" b="1" dirty="0">
                <a:solidFill>
                  <a:srgbClr val="0000CC"/>
                </a:solidFill>
                <a:latin typeface="Tahoma" pitchFamily="34" charset="0"/>
                <a:ea typeface="Tahoma" pitchFamily="34" charset="0"/>
                <a:cs typeface="Tahoma" pitchFamily="34" charset="0"/>
              </a:rPr>
              <a:t>وتكون أهم فروعه. </a:t>
            </a:r>
          </a:p>
        </p:txBody>
      </p:sp>
    </p:spTree>
  </p:cSld>
  <p:clrMapOvr>
    <a:masterClrMapping/>
  </p:clrMapOvr>
  <p:transition>
    <p:strips dir="ru"/>
    <p:sndAc>
      <p:stSnd>
        <p:snd r:embed="rId2" name="newemail.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3" name="BoinkHi.wav"/>
                                        </p:tgtEl>
                                      </p:cMediaNode>
                                    </p:audio>
                                  </p:subTnLst>
                                </p:cTn>
                              </p:par>
                              <p:par>
                                <p:cTn id="9" presetID="23" presetClass="entr" presetSubtype="16" fill="hold" grpId="0" nodeType="withEffect">
                                  <p:stCondLst>
                                    <p:cond delay="0"/>
                                  </p:stCondLst>
                                  <p:childTnLst>
                                    <p:set>
                                      <p:cBhvr>
                                        <p:cTn id="10" dur="1" fill="hold">
                                          <p:stCondLst>
                                            <p:cond delay="0"/>
                                          </p:stCondLst>
                                        </p:cTn>
                                        <p:tgtEl>
                                          <p:spTgt spid="10241"/>
                                        </p:tgtEl>
                                        <p:attrNameLst>
                                          <p:attrName>style.visibility</p:attrName>
                                        </p:attrNameLst>
                                      </p:cBhvr>
                                      <p:to>
                                        <p:strVal val="visible"/>
                                      </p:to>
                                    </p:set>
                                    <p:anim calcmode="lin" valueType="num">
                                      <p:cBhvr>
                                        <p:cTn id="11" dur="500" fill="hold"/>
                                        <p:tgtEl>
                                          <p:spTgt spid="10241"/>
                                        </p:tgtEl>
                                        <p:attrNameLst>
                                          <p:attrName>ppt_w</p:attrName>
                                        </p:attrNameLst>
                                      </p:cBhvr>
                                      <p:tavLst>
                                        <p:tav tm="0">
                                          <p:val>
                                            <p:fltVal val="0"/>
                                          </p:val>
                                        </p:tav>
                                        <p:tav tm="100000">
                                          <p:val>
                                            <p:strVal val="#ppt_w"/>
                                          </p:val>
                                        </p:tav>
                                      </p:tavLst>
                                    </p:anim>
                                    <p:anim calcmode="lin" valueType="num">
                                      <p:cBhvr>
                                        <p:cTn id="12" dur="500" fill="hold"/>
                                        <p:tgtEl>
                                          <p:spTgt spid="10241"/>
                                        </p:tgtEl>
                                        <p:attrNameLst>
                                          <p:attrName>ppt_h</p:attrName>
                                        </p:attrNameLst>
                                      </p:cBhvr>
                                      <p:tavLst>
                                        <p:tav tm="0">
                                          <p:val>
                                            <p:flt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12" presetClass="entr" presetSubtype="2"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slide(fromRight)">
                                      <p:cBhvr>
                                        <p:cTn id="17" dur="500"/>
                                        <p:tgtEl>
                                          <p:spTgt spid="4"/>
                                        </p:tgtEl>
                                      </p:cBhvr>
                                    </p:animEffect>
                                  </p:childTnLst>
                                  <p:subTnLst>
                                    <p:audio>
                                      <p:cMediaNode>
                                        <p:cTn display="0" masterRel="sameClick">
                                          <p:stCondLst>
                                            <p:cond evt="begin" delay="0">
                                              <p:tn val="15"/>
                                            </p:cond>
                                          </p:stCondLst>
                                          <p:endCondLst>
                                            <p:cond evt="onStopAudio" delay="0">
                                              <p:tgtEl>
                                                <p:sldTgt/>
                                              </p:tgtEl>
                                            </p:cond>
                                          </p:endCondLst>
                                        </p:cTn>
                                        <p:tgtEl>
                                          <p:sndTgt r:embed="rId4" name="SlideDown.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1" grpId="0"/>
    </p:bldLst>
  </p:timing>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6562" name="Picture 2"/>
          <p:cNvPicPr>
            <a:picLocks noChangeAspect="1" noChangeArrowheads="1"/>
          </p:cNvPicPr>
          <p:nvPr/>
        </p:nvPicPr>
        <p:blipFill>
          <a:blip r:embed="rId4"/>
          <a:srcRect/>
          <a:stretch>
            <a:fillRect/>
          </a:stretch>
        </p:blipFill>
        <p:spPr bwMode="auto">
          <a:xfrm>
            <a:off x="2286000" y="357188"/>
            <a:ext cx="5072063" cy="4357687"/>
          </a:xfrm>
          <a:prstGeom prst="rect">
            <a:avLst/>
          </a:prstGeom>
          <a:noFill/>
          <a:ln w="9525">
            <a:noFill/>
            <a:miter lim="800000"/>
            <a:headEnd/>
            <a:tailEnd/>
          </a:ln>
        </p:spPr>
      </p:pic>
      <p:sp>
        <p:nvSpPr>
          <p:cNvPr id="3" name="Flowchart: Terminator 2"/>
          <p:cNvSpPr>
            <a:spLocks noChangeArrowheads="1"/>
          </p:cNvSpPr>
          <p:nvPr/>
        </p:nvSpPr>
        <p:spPr bwMode="auto">
          <a:xfrm>
            <a:off x="428625" y="4929188"/>
            <a:ext cx="8558213" cy="1765792"/>
          </a:xfrm>
          <a:prstGeom prst="flowChartTerminator">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ar-EG" sz="2800" b="1" dirty="0">
                <a:solidFill>
                  <a:srgbClr val="0000CC"/>
                </a:solidFill>
                <a:latin typeface="Tahoma" pitchFamily="34" charset="0"/>
                <a:ea typeface="Tahoma" pitchFamily="34" charset="0"/>
                <a:cs typeface="Tahoma" pitchFamily="34" charset="0"/>
              </a:rPr>
              <a:t>الشكل 1-10: تحليل (بصمة) </a:t>
            </a:r>
            <a:r>
              <a:rPr lang="en-US" sz="2800" b="1" dirty="0">
                <a:solidFill>
                  <a:srgbClr val="0000CC"/>
                </a:solidFill>
                <a:latin typeface="Tahoma" pitchFamily="34" charset="0"/>
                <a:ea typeface="Tahoma" pitchFamily="34" charset="0"/>
                <a:cs typeface="Tahoma" pitchFamily="34" charset="0"/>
              </a:rPr>
              <a:t>DNA </a:t>
            </a:r>
            <a:r>
              <a:rPr lang="ar-EG" sz="2800" b="1" dirty="0">
                <a:solidFill>
                  <a:srgbClr val="0000CC"/>
                </a:solidFill>
                <a:latin typeface="Tahoma" pitchFamily="34" charset="0"/>
                <a:ea typeface="Tahoma" pitchFamily="34" charset="0"/>
                <a:cs typeface="Tahoma" pitchFamily="34" charset="0"/>
              </a:rPr>
              <a:t> يمكن أن يبرئ متهماً، لمجرد أن </a:t>
            </a:r>
            <a:r>
              <a:rPr lang="en-US" sz="2800" b="1" dirty="0">
                <a:solidFill>
                  <a:srgbClr val="0000CC"/>
                </a:solidFill>
                <a:latin typeface="Tahoma" pitchFamily="34" charset="0"/>
                <a:ea typeface="Tahoma" pitchFamily="34" charset="0"/>
                <a:cs typeface="Tahoma" pitchFamily="34" charset="0"/>
              </a:rPr>
              <a:t>DNA</a:t>
            </a:r>
            <a:r>
              <a:rPr lang="ar-EG" sz="2800" b="1" dirty="0">
                <a:solidFill>
                  <a:srgbClr val="0000CC"/>
                </a:solidFill>
                <a:latin typeface="Tahoma" pitchFamily="34" charset="0"/>
                <a:ea typeface="Tahoma" pitchFamily="34" charset="0"/>
                <a:cs typeface="Tahoma" pitchFamily="34" charset="0"/>
              </a:rPr>
              <a:t> الخاص به لا يطابق </a:t>
            </a:r>
            <a:r>
              <a:rPr lang="en-US" sz="2800" b="1" dirty="0">
                <a:solidFill>
                  <a:srgbClr val="0000CC"/>
                </a:solidFill>
                <a:latin typeface="Tahoma" pitchFamily="34" charset="0"/>
                <a:ea typeface="Tahoma" pitchFamily="34" charset="0"/>
                <a:cs typeface="Tahoma" pitchFamily="34" charset="0"/>
              </a:rPr>
              <a:t>DNA </a:t>
            </a:r>
            <a:r>
              <a:rPr lang="ar-EG" sz="2800" b="1" dirty="0">
                <a:solidFill>
                  <a:srgbClr val="0000CC"/>
                </a:solidFill>
                <a:latin typeface="Tahoma" pitchFamily="34" charset="0"/>
                <a:ea typeface="Tahoma" pitchFamily="34" charset="0"/>
                <a:cs typeface="Tahoma" pitchFamily="34" charset="0"/>
              </a:rPr>
              <a:t> الموجود في موقع الجريمة.</a:t>
            </a:r>
          </a:p>
        </p:txBody>
      </p:sp>
    </p:spTree>
  </p:cSld>
  <p:clrMapOvr>
    <a:masterClrMapping/>
  </p:clrMapOvr>
  <p:transition>
    <p:strips dir="ru"/>
    <p:sndAc>
      <p:stSnd>
        <p:snd r:embed="rId2" name="newemail.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ppt_x</p:attrName>
                                        </p:attrNameLst>
                                      </p:cBhvr>
                                      <p:tavLst>
                                        <p:tav tm="0">
                                          <p:val>
                                            <p:strVal val="#ppt_x-.2"/>
                                          </p:val>
                                        </p:tav>
                                        <p:tav tm="100000">
                                          <p:val>
                                            <p:strVal val="#ppt_x"/>
                                          </p:val>
                                        </p:tav>
                                      </p:tavLst>
                                    </p:anim>
                                    <p:anim calcmode="lin" valueType="num">
                                      <p:cBhvr>
                                        <p:cTn id="8" dur="5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9" dur="500"/>
                                        <p:tgtEl>
                                          <p:spTgt spid="3"/>
                                        </p:tgtEl>
                                      </p:cBhvr>
                                    </p:animEffect>
                                  </p:childTnLst>
                                  <p:subTnLst>
                                    <p:audio>
                                      <p:cMediaNode>
                                        <p:cTn display="0" masterRel="sameClick">
                                          <p:stCondLst>
                                            <p:cond evt="begin" delay="0">
                                              <p:tn val="5"/>
                                            </p:cond>
                                          </p:stCondLst>
                                          <p:endCondLst>
                                            <p:cond evt="onStopAudio" delay="0">
                                              <p:tgtEl>
                                                <p:sldTgt/>
                                              </p:tgtEl>
                                            </p:cond>
                                          </p:endCondLst>
                                        </p:cTn>
                                        <p:tgtEl>
                                          <p:sndTgt r:embed="rId3" name="suction.wav"/>
                                        </p:tgtEl>
                                      </p:cMediaNode>
                                    </p:audio>
                                  </p:subTnLst>
                                </p:cTn>
                              </p:par>
                              <p:par>
                                <p:cTn id="10" presetID="29" presetClass="entr" presetSubtype="0" fill="hold" nodeType="withEffect">
                                  <p:stCondLst>
                                    <p:cond delay="0"/>
                                  </p:stCondLst>
                                  <p:childTnLst>
                                    <p:set>
                                      <p:cBhvr>
                                        <p:cTn id="11" dur="1" fill="hold">
                                          <p:stCondLst>
                                            <p:cond delay="0"/>
                                          </p:stCondLst>
                                        </p:cTn>
                                        <p:tgtEl>
                                          <p:spTgt spid="66562"/>
                                        </p:tgtEl>
                                        <p:attrNameLst>
                                          <p:attrName>style.visibility</p:attrName>
                                        </p:attrNameLst>
                                      </p:cBhvr>
                                      <p:to>
                                        <p:strVal val="visible"/>
                                      </p:to>
                                    </p:set>
                                    <p:anim calcmode="lin" valueType="num">
                                      <p:cBhvr>
                                        <p:cTn id="12" dur="500" fill="hold"/>
                                        <p:tgtEl>
                                          <p:spTgt spid="66562"/>
                                        </p:tgtEl>
                                        <p:attrNameLst>
                                          <p:attrName>ppt_x</p:attrName>
                                        </p:attrNameLst>
                                      </p:cBhvr>
                                      <p:tavLst>
                                        <p:tav tm="0">
                                          <p:val>
                                            <p:strVal val="#ppt_x-.2"/>
                                          </p:val>
                                        </p:tav>
                                        <p:tav tm="100000">
                                          <p:val>
                                            <p:strVal val="#ppt_x"/>
                                          </p:val>
                                        </p:tav>
                                      </p:tavLst>
                                    </p:anim>
                                    <p:anim calcmode="lin" valueType="num">
                                      <p:cBhvr>
                                        <p:cTn id="13" dur="500" fill="hold"/>
                                        <p:tgtEl>
                                          <p:spTgt spid="66562"/>
                                        </p:tgtEl>
                                        <p:attrNameLst>
                                          <p:attrName>ppt_y</p:attrName>
                                        </p:attrNameLst>
                                      </p:cBhvr>
                                      <p:tavLst>
                                        <p:tav tm="0">
                                          <p:val>
                                            <p:strVal val="#ppt_y"/>
                                          </p:val>
                                        </p:tav>
                                        <p:tav tm="100000">
                                          <p:val>
                                            <p:strVal val="#ppt_y"/>
                                          </p:val>
                                        </p:tav>
                                      </p:tavLst>
                                    </p:anim>
                                    <p:animEffect transition="in" filter="wipe(right)" prLst="gradientSize: 0.1">
                                      <p:cBhvr>
                                        <p:cTn id="14" dur="500"/>
                                        <p:tgtEl>
                                          <p:spTgt spid="665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Flowchart: Document 3"/>
          <p:cNvSpPr/>
          <p:nvPr/>
        </p:nvSpPr>
        <p:spPr bwMode="auto">
          <a:xfrm rot="21239352">
            <a:off x="362140" y="1436718"/>
            <a:ext cx="8572500" cy="4448699"/>
          </a:xfrm>
          <a:prstGeom prst="flowChartDocument">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ar-EG" sz="2800" b="1" dirty="0">
                <a:solidFill>
                  <a:srgbClr val="0000CC"/>
                </a:solidFill>
                <a:latin typeface="Tahoma" pitchFamily="34" charset="0"/>
                <a:ea typeface="Tahoma" pitchFamily="34" charset="0"/>
                <a:cs typeface="Tahoma" pitchFamily="34" charset="0"/>
              </a:rPr>
              <a:t>والخاصية الأساسية للعلم هى البحث </a:t>
            </a:r>
            <a:r>
              <a:rPr lang="ar-EG" sz="2800" b="1" dirty="0">
                <a:solidFill>
                  <a:srgbClr val="0000CC"/>
                </a:solidFill>
                <a:latin typeface="Tahoma" pitchFamily="34" charset="0"/>
                <a:ea typeface="Tahoma" pitchFamily="34" charset="0"/>
                <a:cs typeface="Tahoma" pitchFamily="34" charset="0"/>
              </a:rPr>
              <a:t>العلمي؛ </a:t>
            </a:r>
            <a:r>
              <a:rPr lang="ar-EG" sz="2800" b="1" dirty="0">
                <a:solidFill>
                  <a:srgbClr val="0000CC"/>
                </a:solidFill>
                <a:latin typeface="Tahoma" pitchFamily="34" charset="0"/>
                <a:ea typeface="Tahoma" pitchFamily="34" charset="0"/>
                <a:cs typeface="Tahoma" pitchFamily="34" charset="0"/>
              </a:rPr>
              <a:t>وهو عملية إبداعية تعتمد على </a:t>
            </a:r>
            <a:r>
              <a:rPr lang="ar-EG" sz="2800" b="1" dirty="0">
                <a:solidFill>
                  <a:srgbClr val="0000CC"/>
                </a:solidFill>
                <a:latin typeface="Tahoma" pitchFamily="34" charset="0"/>
                <a:ea typeface="Tahoma" pitchFamily="34" charset="0"/>
                <a:cs typeface="Tahoma" pitchFamily="34" charset="0"/>
              </a:rPr>
              <a:t>الملاحظة </a:t>
            </a:r>
            <a:r>
              <a:rPr lang="ar-EG" sz="2800" b="1" dirty="0">
                <a:solidFill>
                  <a:srgbClr val="0000CC"/>
                </a:solidFill>
                <a:latin typeface="Tahoma" pitchFamily="34" charset="0"/>
                <a:ea typeface="Tahoma" pitchFamily="34" charset="0"/>
                <a:cs typeface="Tahoma" pitchFamily="34" charset="0"/>
              </a:rPr>
              <a:t>والتجربة. بغرض الوصول إلى فهم أو تفسيرات للظواهر </a:t>
            </a:r>
            <a:r>
              <a:rPr lang="ar-EG" sz="2800" b="1" dirty="0">
                <a:solidFill>
                  <a:srgbClr val="0000CC"/>
                </a:solidFill>
                <a:latin typeface="Tahoma" pitchFamily="34" charset="0"/>
                <a:ea typeface="Tahoma" pitchFamily="34" charset="0"/>
                <a:cs typeface="Tahoma" pitchFamily="34" charset="0"/>
              </a:rPr>
              <a:t>الطبيعية. </a:t>
            </a:r>
            <a:r>
              <a:rPr lang="ar-EG" sz="2800" b="1" dirty="0">
                <a:solidFill>
                  <a:srgbClr val="0000CC"/>
                </a:solidFill>
                <a:latin typeface="Tahoma" pitchFamily="34" charset="0"/>
                <a:ea typeface="Tahoma" pitchFamily="34" charset="0"/>
                <a:cs typeface="Tahoma" pitchFamily="34" charset="0"/>
              </a:rPr>
              <a:t>وكثير ما يسمى العلم الطبيعي العلم </a:t>
            </a:r>
            <a:r>
              <a:rPr lang="ar-EG" sz="2800" b="1" dirty="0">
                <a:solidFill>
                  <a:srgbClr val="0000CC"/>
                </a:solidFill>
                <a:latin typeface="Tahoma" pitchFamily="34" charset="0"/>
                <a:ea typeface="Tahoma" pitchFamily="34" charset="0"/>
                <a:cs typeface="Tahoma" pitchFamily="34" charset="0"/>
              </a:rPr>
              <a:t>التجريبي؛ </a:t>
            </a:r>
            <a:r>
              <a:rPr lang="ar-EG" sz="2800" b="1" dirty="0">
                <a:solidFill>
                  <a:srgbClr val="0000CC"/>
                </a:solidFill>
                <a:latin typeface="Tahoma" pitchFamily="34" charset="0"/>
                <a:ea typeface="Tahoma" pitchFamily="34" charset="0"/>
                <a:cs typeface="Tahoma" pitchFamily="34" charset="0"/>
              </a:rPr>
              <a:t>بسبب أهمية التجريب والملاحظة ودوريهما </a:t>
            </a:r>
            <a:r>
              <a:rPr lang="ar-EG" sz="2800" b="1" dirty="0">
                <a:solidFill>
                  <a:srgbClr val="0000CC"/>
                </a:solidFill>
                <a:latin typeface="Tahoma" pitchFamily="34" charset="0"/>
                <a:ea typeface="Tahoma" pitchFamily="34" charset="0"/>
                <a:cs typeface="Tahoma" pitchFamily="34" charset="0"/>
              </a:rPr>
              <a:t>الأساسيين </a:t>
            </a:r>
            <a:r>
              <a:rPr lang="ar-EG" sz="2800" b="1" dirty="0">
                <a:solidFill>
                  <a:srgbClr val="0000CC"/>
                </a:solidFill>
                <a:latin typeface="Tahoma" pitchFamily="34" charset="0"/>
                <a:ea typeface="Tahoma" pitchFamily="34" charset="0"/>
                <a:cs typeface="Tahoma" pitchFamily="34" charset="0"/>
              </a:rPr>
              <a:t>في جميع المعلومات والتحقق منها وفي البحث </a:t>
            </a:r>
            <a:r>
              <a:rPr lang="ar-EG" sz="2800" b="1" dirty="0">
                <a:solidFill>
                  <a:srgbClr val="0000CC"/>
                </a:solidFill>
                <a:latin typeface="Tahoma" pitchFamily="34" charset="0"/>
                <a:ea typeface="Tahoma" pitchFamily="34" charset="0"/>
                <a:cs typeface="Tahoma" pitchFamily="34" charset="0"/>
              </a:rPr>
              <a:t>العلمي، </a:t>
            </a:r>
            <a:r>
              <a:rPr lang="ar-EG" sz="2800" b="1" dirty="0">
                <a:solidFill>
                  <a:srgbClr val="0000CC"/>
                </a:solidFill>
                <a:latin typeface="Tahoma" pitchFamily="34" charset="0"/>
                <a:ea typeface="Tahoma" pitchFamily="34" charset="0"/>
                <a:cs typeface="Tahoma" pitchFamily="34" charset="0"/>
              </a:rPr>
              <a:t>قد يحتاج العلماء إلى القيام برحلات علمية إلى أماكن صعبة لجميع </a:t>
            </a:r>
            <a:r>
              <a:rPr lang="ar-EG" sz="2800" b="1" dirty="0">
                <a:solidFill>
                  <a:srgbClr val="0000CC"/>
                </a:solidFill>
                <a:latin typeface="Tahoma" pitchFamily="34" charset="0"/>
                <a:ea typeface="Tahoma" pitchFamily="34" charset="0"/>
                <a:cs typeface="Tahoma" pitchFamily="34" charset="0"/>
              </a:rPr>
              <a:t>المعلومات؛</a:t>
            </a:r>
            <a:endParaRPr lang="ar-EG" sz="2800" b="1" dirty="0">
              <a:solidFill>
                <a:srgbClr val="0000CC"/>
              </a:solidFill>
              <a:latin typeface="Tahoma" pitchFamily="34" charset="0"/>
              <a:ea typeface="Tahoma" pitchFamily="34" charset="0"/>
              <a:cs typeface="Tahoma" pitchFamily="34" charset="0"/>
            </a:endParaRPr>
          </a:p>
        </p:txBody>
      </p:sp>
      <p:sp>
        <p:nvSpPr>
          <p:cNvPr id="8196" name="Rectangle 1"/>
          <p:cNvSpPr>
            <a:spLocks noChangeArrowheads="1"/>
          </p:cNvSpPr>
          <p:nvPr/>
        </p:nvSpPr>
        <p:spPr bwMode="auto">
          <a:xfrm>
            <a:off x="606536" y="571480"/>
            <a:ext cx="6537232" cy="480131"/>
          </a:xfrm>
          <a:prstGeom prst="rect">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ar-EG" sz="2800" b="1" dirty="0">
                <a:solidFill>
                  <a:srgbClr val="0000CC"/>
                </a:solidFill>
                <a:latin typeface="Tahoma" pitchFamily="34" charset="0"/>
                <a:ea typeface="Tahoma" pitchFamily="34" charset="0"/>
                <a:cs typeface="Tahoma" pitchFamily="34" charset="0"/>
              </a:rPr>
              <a:t>ما العلم الطبيعي؟</a:t>
            </a:r>
          </a:p>
        </p:txBody>
      </p:sp>
    </p:spTree>
  </p:cSld>
  <p:clrMapOvr>
    <a:masterClrMapping/>
  </p:clrMapOvr>
  <p:transition>
    <p:strips dir="ru"/>
    <p:sndAc>
      <p:stSnd>
        <p:snd r:embed="rId2" name="newemail.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lide(fromRight)">
                                      <p:cBhvr>
                                        <p:cTn id="7" dur="500"/>
                                        <p:tgtEl>
                                          <p:spTgt spid="4"/>
                                        </p:tgtEl>
                                      </p:cBhvr>
                                    </p:animEffect>
                                  </p:childTnLst>
                                  <p:subTnLst>
                                    <p:audio>
                                      <p:cMediaNode>
                                        <p:cTn display="0" masterRel="sameClick">
                                          <p:stCondLst>
                                            <p:cond evt="begin" delay="0">
                                              <p:tn val="5"/>
                                            </p:cond>
                                          </p:stCondLst>
                                          <p:endCondLst>
                                            <p:cond evt="onStopAudio" delay="0">
                                              <p:tgtEl>
                                                <p:sldTgt/>
                                              </p:tgtEl>
                                            </p:cond>
                                          </p:endCondLst>
                                        </p:cTn>
                                        <p:tgtEl>
                                          <p:sndTgt r:embed="rId3" name="SlideDown.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Flowchart: Document 3"/>
          <p:cNvSpPr/>
          <p:nvPr/>
        </p:nvSpPr>
        <p:spPr bwMode="auto">
          <a:xfrm rot="21239352">
            <a:off x="437781" y="2440821"/>
            <a:ext cx="8572500" cy="3004018"/>
          </a:xfrm>
          <a:prstGeom prst="flowChartDocument">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ar-EG" sz="2800" b="1" dirty="0">
                <a:solidFill>
                  <a:srgbClr val="0000CC"/>
                </a:solidFill>
                <a:latin typeface="Tahoma" pitchFamily="34" charset="0"/>
                <a:ea typeface="Tahoma" pitchFamily="34" charset="0"/>
                <a:cs typeface="Tahoma" pitchFamily="34" charset="0"/>
              </a:rPr>
              <a:t>لاحظ الشكل 1-8 أما العلوم غير الطبيعية  (غير التجريبية) مثل الأدب والشعر </a:t>
            </a:r>
            <a:r>
              <a:rPr lang="ar-EG" sz="2800" b="1" dirty="0">
                <a:solidFill>
                  <a:srgbClr val="0000CC"/>
                </a:solidFill>
                <a:latin typeface="Tahoma" pitchFamily="34" charset="0"/>
                <a:ea typeface="Tahoma" pitchFamily="34" charset="0"/>
                <a:cs typeface="Tahoma" pitchFamily="34" charset="0"/>
              </a:rPr>
              <a:t>والكتابة، </a:t>
            </a:r>
            <a:r>
              <a:rPr lang="ar-EG" sz="2800" b="1" dirty="0">
                <a:solidFill>
                  <a:srgbClr val="0000CC"/>
                </a:solidFill>
                <a:latin typeface="Tahoma" pitchFamily="34" charset="0"/>
                <a:ea typeface="Tahoma" pitchFamily="34" charset="0"/>
                <a:cs typeface="Tahoma" pitchFamily="34" charset="0"/>
              </a:rPr>
              <a:t>فهى لا تستند </a:t>
            </a:r>
            <a:r>
              <a:rPr lang="ar-EG" sz="2800" b="1" dirty="0">
                <a:solidFill>
                  <a:srgbClr val="0000CC"/>
                </a:solidFill>
                <a:latin typeface="Tahoma" pitchFamily="34" charset="0"/>
                <a:ea typeface="Tahoma" pitchFamily="34" charset="0"/>
                <a:cs typeface="Tahoma" pitchFamily="34" charset="0"/>
              </a:rPr>
              <a:t>على </a:t>
            </a:r>
            <a:r>
              <a:rPr lang="ar-EG" sz="2800" b="1" dirty="0">
                <a:solidFill>
                  <a:srgbClr val="0000CC"/>
                </a:solidFill>
                <a:latin typeface="Tahoma" pitchFamily="34" charset="0"/>
                <a:ea typeface="Tahoma" pitchFamily="34" charset="0"/>
                <a:cs typeface="Tahoma" pitchFamily="34" charset="0"/>
              </a:rPr>
              <a:t>الملاحظة والتجربة، وهناك فئة ثالثة تُلبس نفسها لباس العلم وتمارس التنجيم وقراءة الكف وادعاء معرفة المستقبل</a:t>
            </a:r>
            <a:r>
              <a:rPr lang="ar-EG" sz="2800" b="1" dirty="0">
                <a:solidFill>
                  <a:srgbClr val="0000CC"/>
                </a:solidFill>
                <a:latin typeface="Tahoma" pitchFamily="34" charset="0"/>
                <a:ea typeface="Tahoma" pitchFamily="34" charset="0"/>
                <a:cs typeface="Tahoma" pitchFamily="34" charset="0"/>
              </a:rPr>
              <a:t>، </a:t>
            </a:r>
            <a:r>
              <a:rPr lang="ar-EG" sz="2800" b="1" dirty="0">
                <a:solidFill>
                  <a:srgbClr val="0000CC"/>
                </a:solidFill>
                <a:latin typeface="Tahoma" pitchFamily="34" charset="0"/>
                <a:ea typeface="Tahoma" pitchFamily="34" charset="0"/>
                <a:cs typeface="Tahoma" pitchFamily="34" charset="0"/>
              </a:rPr>
              <a:t>ويتصف العلم الطبيعي بالخصائص التالية:</a:t>
            </a:r>
          </a:p>
        </p:txBody>
      </p:sp>
      <p:pic>
        <p:nvPicPr>
          <p:cNvPr id="9219" name="Picture 1" descr="Paintbdr.wmf"/>
          <p:cNvPicPr>
            <a:picLocks noChangeAspect="1"/>
          </p:cNvPicPr>
          <p:nvPr/>
        </p:nvPicPr>
        <p:blipFill>
          <a:blip r:embed="rId4"/>
          <a:srcRect/>
          <a:stretch>
            <a:fillRect/>
          </a:stretch>
        </p:blipFill>
        <p:spPr bwMode="auto">
          <a:xfrm rot="-713011">
            <a:off x="227013" y="333375"/>
            <a:ext cx="4244975" cy="1755775"/>
          </a:xfrm>
          <a:prstGeom prst="rect">
            <a:avLst/>
          </a:prstGeom>
          <a:solidFill>
            <a:srgbClr val="CCFF66"/>
          </a:solidFill>
          <a:ln w="9525">
            <a:solidFill>
              <a:srgbClr val="FF0000"/>
            </a:solidFill>
            <a:miter lim="800000"/>
            <a:headEnd/>
            <a:tailEnd/>
          </a:ln>
          <a:effectLst>
            <a:glow rad="228600">
              <a:srgbClr val="00B0F0">
                <a:alpha val="40000"/>
              </a:srgbClr>
            </a:glow>
          </a:effectLst>
        </p:spPr>
      </p:pic>
      <p:sp>
        <p:nvSpPr>
          <p:cNvPr id="9220" name="Rectangle 1"/>
          <p:cNvSpPr>
            <a:spLocks noChangeArrowheads="1"/>
          </p:cNvSpPr>
          <p:nvPr/>
        </p:nvSpPr>
        <p:spPr bwMode="auto">
          <a:xfrm rot="20727328">
            <a:off x="677974" y="1028347"/>
            <a:ext cx="3227165" cy="480131"/>
          </a:xfrm>
          <a:prstGeom prst="rect">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ar-EG" sz="2800" b="1" dirty="0">
                <a:solidFill>
                  <a:srgbClr val="0000CC"/>
                </a:solidFill>
                <a:latin typeface="Tahoma" pitchFamily="34" charset="0"/>
                <a:ea typeface="Tahoma" pitchFamily="34" charset="0"/>
                <a:cs typeface="Tahoma" pitchFamily="34" charset="0"/>
              </a:rPr>
              <a:t>ما العلم الطبيعي؟</a:t>
            </a:r>
          </a:p>
        </p:txBody>
      </p:sp>
    </p:spTree>
  </p:cSld>
  <p:clrMapOvr>
    <a:masterClrMapping/>
  </p:clrMapOvr>
  <p:transition>
    <p:strips dir="ru"/>
    <p:sndAc>
      <p:stSnd>
        <p:snd r:embed="rId2" name="newemail.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lide(fromRight)">
                                      <p:cBhvr>
                                        <p:cTn id="7" dur="500"/>
                                        <p:tgtEl>
                                          <p:spTgt spid="4"/>
                                        </p:tgtEl>
                                      </p:cBhvr>
                                    </p:animEffect>
                                  </p:childTnLst>
                                  <p:subTnLst>
                                    <p:audio>
                                      <p:cMediaNode>
                                        <p:cTn display="0" masterRel="sameClick">
                                          <p:stCondLst>
                                            <p:cond evt="begin" delay="0">
                                              <p:tn val="5"/>
                                            </p:cond>
                                          </p:stCondLst>
                                          <p:endCondLst>
                                            <p:cond evt="onStopAudio" delay="0">
                                              <p:tgtEl>
                                                <p:sldTgt/>
                                              </p:tgtEl>
                                            </p:cond>
                                          </p:endCondLst>
                                        </p:cTn>
                                        <p:tgtEl>
                                          <p:sndTgt r:embed="rId3" name="SlideDown.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Flowchart: Terminator 1"/>
          <p:cNvSpPr>
            <a:spLocks noChangeArrowheads="1"/>
          </p:cNvSpPr>
          <p:nvPr/>
        </p:nvSpPr>
        <p:spPr bwMode="auto">
          <a:xfrm>
            <a:off x="428625" y="4929188"/>
            <a:ext cx="8558213" cy="1220474"/>
          </a:xfrm>
          <a:prstGeom prst="flowChartTerminator">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ar-EG" sz="2800" b="1" dirty="0">
                <a:solidFill>
                  <a:srgbClr val="0000CC"/>
                </a:solidFill>
                <a:latin typeface="Tahoma" pitchFamily="34" charset="0"/>
                <a:ea typeface="Tahoma" pitchFamily="34" charset="0"/>
                <a:cs typeface="Tahoma" pitchFamily="34" charset="0"/>
              </a:rPr>
              <a:t>شكل 1-8 عالم جيولوجي يدرس طبيعة الصخور.</a:t>
            </a:r>
          </a:p>
        </p:txBody>
      </p:sp>
      <p:pic>
        <p:nvPicPr>
          <p:cNvPr id="40962" name="Picture 2"/>
          <p:cNvPicPr>
            <a:picLocks noChangeAspect="1" noChangeArrowheads="1"/>
          </p:cNvPicPr>
          <p:nvPr/>
        </p:nvPicPr>
        <p:blipFill>
          <a:blip r:embed="rId4" cstate="print"/>
          <a:srcRect/>
          <a:stretch>
            <a:fillRect/>
          </a:stretch>
        </p:blipFill>
        <p:spPr bwMode="auto">
          <a:xfrm>
            <a:off x="2786050" y="642918"/>
            <a:ext cx="4129108" cy="4129108"/>
          </a:xfrm>
          <a:prstGeom prst="flowChartAlternateProcess">
            <a:avLst/>
          </a:prstGeom>
          <a:noFill/>
          <a:ln w="9525">
            <a:noFill/>
            <a:miter lim="800000"/>
            <a:headEnd/>
            <a:tailEnd/>
          </a:ln>
          <a:effectLst/>
        </p:spPr>
      </p:pic>
    </p:spTree>
  </p:cSld>
  <p:clrMapOvr>
    <a:masterClrMapping/>
  </p:clrMapOvr>
  <p:transition>
    <p:strips dir="ru"/>
    <p:sndAc>
      <p:stSnd>
        <p:snd r:embed="rId2" name="newemail.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withEffect">
                                  <p:stCondLst>
                                    <p:cond delay="0"/>
                                  </p:stCondLst>
                                  <p:childTnLst>
                                    <p:set>
                                      <p:cBhvr>
                                        <p:cTn id="6" dur="1" fill="hold">
                                          <p:stCondLst>
                                            <p:cond delay="0"/>
                                          </p:stCondLst>
                                        </p:cTn>
                                        <p:tgtEl>
                                          <p:spTgt spid="40962"/>
                                        </p:tgtEl>
                                        <p:attrNameLst>
                                          <p:attrName>style.visibility</p:attrName>
                                        </p:attrNameLst>
                                      </p:cBhvr>
                                      <p:to>
                                        <p:strVal val="visible"/>
                                      </p:to>
                                    </p:set>
                                    <p:anim calcmode="lin" valueType="num">
                                      <p:cBhvr>
                                        <p:cTn id="7" dur="500" fill="hold"/>
                                        <p:tgtEl>
                                          <p:spTgt spid="40962"/>
                                        </p:tgtEl>
                                        <p:attrNameLst>
                                          <p:attrName>ppt_x</p:attrName>
                                        </p:attrNameLst>
                                      </p:cBhvr>
                                      <p:tavLst>
                                        <p:tav tm="0">
                                          <p:val>
                                            <p:strVal val="#ppt_x-.2"/>
                                          </p:val>
                                        </p:tav>
                                        <p:tav tm="100000">
                                          <p:val>
                                            <p:strVal val="#ppt_x"/>
                                          </p:val>
                                        </p:tav>
                                      </p:tavLst>
                                    </p:anim>
                                    <p:anim calcmode="lin" valueType="num">
                                      <p:cBhvr>
                                        <p:cTn id="8" dur="500" fill="hold"/>
                                        <p:tgtEl>
                                          <p:spTgt spid="40962"/>
                                        </p:tgtEl>
                                        <p:attrNameLst>
                                          <p:attrName>ppt_y</p:attrName>
                                        </p:attrNameLst>
                                      </p:cBhvr>
                                      <p:tavLst>
                                        <p:tav tm="0">
                                          <p:val>
                                            <p:strVal val="#ppt_y"/>
                                          </p:val>
                                        </p:tav>
                                        <p:tav tm="100000">
                                          <p:val>
                                            <p:strVal val="#ppt_y"/>
                                          </p:val>
                                        </p:tav>
                                      </p:tavLst>
                                    </p:anim>
                                    <p:animEffect transition="in" filter="wipe(right)" prLst="gradientSize: 0.1">
                                      <p:cBhvr>
                                        <p:cTn id="9" dur="500"/>
                                        <p:tgtEl>
                                          <p:spTgt spid="40962"/>
                                        </p:tgtEl>
                                      </p:cBhvr>
                                    </p:animEffect>
                                  </p:childTnLst>
                                </p:cTn>
                              </p:par>
                              <p:par>
                                <p:cTn id="10" presetID="29"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ppt_x</p:attrName>
                                        </p:attrNameLst>
                                      </p:cBhvr>
                                      <p:tavLst>
                                        <p:tav tm="0">
                                          <p:val>
                                            <p:strVal val="#ppt_x-.2"/>
                                          </p:val>
                                        </p:tav>
                                        <p:tav tm="100000">
                                          <p:val>
                                            <p:strVal val="#ppt_x"/>
                                          </p:val>
                                        </p:tav>
                                      </p:tavLst>
                                    </p:anim>
                                    <p:anim calcmode="lin" valueType="num">
                                      <p:cBhvr>
                                        <p:cTn id="13" dur="5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14" dur="500"/>
                                        <p:tgtEl>
                                          <p:spTgt spid="2"/>
                                        </p:tgtEl>
                                      </p:cBhvr>
                                    </p:animEffect>
                                  </p:childTnLst>
                                  <p:subTnLst>
                                    <p:audio>
                                      <p:cMediaNode>
                                        <p:cTn display="0" masterRel="sameClick">
                                          <p:stCondLst>
                                            <p:cond evt="begin" delay="0">
                                              <p:tn val="10"/>
                                            </p:cond>
                                          </p:stCondLst>
                                          <p:endCondLst>
                                            <p:cond evt="onStopAudio" delay="0">
                                              <p:tgtEl>
                                                <p:sldTgt/>
                                              </p:tgtEl>
                                            </p:cond>
                                          </p:endCondLst>
                                        </p:cTn>
                                        <p:tgtEl>
                                          <p:sndTgt r:embed="rId3" name="suction.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theme/theme1.xml><?xml version="1.0" encoding="utf-8"?>
<a:theme xmlns:a="http://schemas.openxmlformats.org/drawingml/2006/main" name="Midnight Leaf-P">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FrysBaskerville BT"/>
        <a:ea typeface=""/>
        <a:cs typeface=""/>
      </a:majorFont>
      <a:minorFont>
        <a:latin typeface="FrysBaskerville B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Midnight Leaf-P</Template>
  <TotalTime>1065</TotalTime>
  <Words>1743</Words>
  <Application>Microsoft Office PowerPoint</Application>
  <PresentationFormat>On-screen Show (4:3)</PresentationFormat>
  <Paragraphs>173</Paragraphs>
  <Slides>60</Slides>
  <Notes>1</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60</vt:i4>
      </vt:variant>
    </vt:vector>
  </HeadingPairs>
  <TitlesOfParts>
    <vt:vector size="67" baseType="lpstr">
      <vt:lpstr>Times New Roman</vt:lpstr>
      <vt:lpstr>Arial</vt:lpstr>
      <vt:lpstr>FrysBaskerville BT</vt:lpstr>
      <vt:lpstr>Calibri</vt:lpstr>
      <vt:lpstr>Verdana</vt:lpstr>
      <vt:lpstr>Midnight Leaf-P</vt:lpstr>
      <vt:lpstr>مخطط</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lpstr>Slide 58</vt:lpstr>
      <vt:lpstr>Slide 59</vt:lpstr>
      <vt:lpstr>Slide 60</vt:lpstr>
    </vt:vector>
  </TitlesOfParts>
  <Company>vortex</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أحياء 1ث دراسة الحياة</dc:title>
  <dc:subject>1-2 طبيعة العلم وطرائقه The Nature of science</dc:subject>
  <cp:keywords>حقيبة انجاز المعلم والمعلمة</cp:keywords>
  <cp:lastModifiedBy>Mohamed</cp:lastModifiedBy>
  <cp:revision>169</cp:revision>
  <dcterms:created xsi:type="dcterms:W3CDTF">2010-04-06T16:36:06Z</dcterms:created>
  <dcterms:modified xsi:type="dcterms:W3CDTF">2016-07-27T18:28:00Z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te">
    <vt:lpwstr>Midnight Leaf</vt:lpwstr>
  </property>
  <property fmtid="{D5CDD505-2E9C-101B-9397-08002B2CF9AE}" pid="3" name="Style">
    <vt:lpwstr>P</vt:lpwstr>
  </property>
  <property fmtid="{D5CDD505-2E9C-101B-9397-08002B2CF9AE}" pid="4" name="Folder">
    <vt:lpwstr>Nature</vt:lpwstr>
  </property>
  <property fmtid="{D5CDD505-2E9C-101B-9397-08002B2CF9AE}" pid="5" name="Attribution">
    <vt:lpwstr>Copyright © 2003 KMT Software, Inc.</vt:lpwstr>
  </property>
</Properties>
</file>