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324" r:id="rId3"/>
    <p:sldId id="312" r:id="rId4"/>
    <p:sldId id="322" r:id="rId5"/>
    <p:sldId id="363" r:id="rId6"/>
    <p:sldId id="333" r:id="rId7"/>
    <p:sldId id="332" r:id="rId8"/>
    <p:sldId id="316" r:id="rId9"/>
    <p:sldId id="331" r:id="rId10"/>
    <p:sldId id="334" r:id="rId11"/>
    <p:sldId id="335" r:id="rId12"/>
    <p:sldId id="269" r:id="rId13"/>
    <p:sldId id="338" r:id="rId14"/>
    <p:sldId id="345" r:id="rId15"/>
    <p:sldId id="346" r:id="rId16"/>
    <p:sldId id="347" r:id="rId17"/>
    <p:sldId id="348" r:id="rId18"/>
    <p:sldId id="349" r:id="rId19"/>
    <p:sldId id="270" r:id="rId20"/>
    <p:sldId id="318" r:id="rId21"/>
    <p:sldId id="325" r:id="rId22"/>
    <p:sldId id="326" r:id="rId23"/>
    <p:sldId id="328" r:id="rId24"/>
    <p:sldId id="329" r:id="rId25"/>
    <p:sldId id="330" r:id="rId26"/>
    <p:sldId id="268" r:id="rId27"/>
    <p:sldId id="319" r:id="rId28"/>
    <p:sldId id="354" r:id="rId29"/>
    <p:sldId id="356" r:id="rId30"/>
    <p:sldId id="355" r:id="rId31"/>
    <p:sldId id="357" r:id="rId32"/>
    <p:sldId id="358" r:id="rId33"/>
    <p:sldId id="271" r:id="rId34"/>
    <p:sldId id="320" r:id="rId35"/>
    <p:sldId id="339" r:id="rId36"/>
    <p:sldId id="340" r:id="rId37"/>
    <p:sldId id="341" r:id="rId38"/>
    <p:sldId id="342" r:id="rId39"/>
    <p:sldId id="343" r:id="rId40"/>
    <p:sldId id="272" r:id="rId41"/>
    <p:sldId id="353" r:id="rId42"/>
    <p:sldId id="359" r:id="rId43"/>
    <p:sldId id="350" r:id="rId44"/>
    <p:sldId id="360" r:id="rId45"/>
    <p:sldId id="362" r:id="rId46"/>
    <p:sldId id="365" r:id="rId47"/>
    <p:sldId id="323" r:id="rId48"/>
    <p:sldId id="311" r:id="rId4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9" Type="http://schemas.openxmlformats.org/officeDocument/2006/relationships/slide" Target="slides/slide37.xml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34" Type="http://schemas.openxmlformats.org/officeDocument/2006/relationships/slide" Target="slides/slide32.xml" /><Relationship Id="rId42" Type="http://schemas.openxmlformats.org/officeDocument/2006/relationships/slide" Target="slides/slide40.xml" /><Relationship Id="rId47" Type="http://schemas.openxmlformats.org/officeDocument/2006/relationships/slide" Target="slides/slide45.xml" /><Relationship Id="rId50" Type="http://schemas.openxmlformats.org/officeDocument/2006/relationships/presProps" Target="presProps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slide" Target="slides/slide31.xml" /><Relationship Id="rId38" Type="http://schemas.openxmlformats.org/officeDocument/2006/relationships/slide" Target="slides/slide36.xml" /><Relationship Id="rId46" Type="http://schemas.openxmlformats.org/officeDocument/2006/relationships/slide" Target="slides/slide44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slide" Target="slides/slide27.xml" /><Relationship Id="rId41" Type="http://schemas.openxmlformats.org/officeDocument/2006/relationships/slide" Target="slides/slide3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slide" Target="slides/slide30.xml" /><Relationship Id="rId37" Type="http://schemas.openxmlformats.org/officeDocument/2006/relationships/slide" Target="slides/slide35.xml" /><Relationship Id="rId40" Type="http://schemas.openxmlformats.org/officeDocument/2006/relationships/slide" Target="slides/slide38.xml" /><Relationship Id="rId45" Type="http://schemas.openxmlformats.org/officeDocument/2006/relationships/slide" Target="slides/slide43.xml" /><Relationship Id="rId53" Type="http://schemas.openxmlformats.org/officeDocument/2006/relationships/tableStyles" Target="tableStyles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36" Type="http://schemas.openxmlformats.org/officeDocument/2006/relationships/slide" Target="slides/slide34.xml" /><Relationship Id="rId49" Type="http://schemas.openxmlformats.org/officeDocument/2006/relationships/slide" Target="slides/slide47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slide" Target="slides/slide29.xml" /><Relationship Id="rId44" Type="http://schemas.openxmlformats.org/officeDocument/2006/relationships/slide" Target="slides/slide42.xml" /><Relationship Id="rId52" Type="http://schemas.openxmlformats.org/officeDocument/2006/relationships/theme" Target="theme/theme1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slide" Target="slides/slide28.xml" /><Relationship Id="rId35" Type="http://schemas.openxmlformats.org/officeDocument/2006/relationships/slide" Target="slides/slide33.xml" /><Relationship Id="rId43" Type="http://schemas.openxmlformats.org/officeDocument/2006/relationships/slide" Target="slides/slide41.xml" /><Relationship Id="rId48" Type="http://schemas.openxmlformats.org/officeDocument/2006/relationships/slide" Target="slides/slide46.xml" /><Relationship Id="rId8" Type="http://schemas.openxmlformats.org/officeDocument/2006/relationships/slide" Target="slides/slide6.xml" /><Relationship Id="rId51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6B4A680-EFB4-D5B3-2AC0-F86DA4360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A6C71A7-1AA0-E373-86EC-80E47399E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BBB4C0F-DB23-EE43-97D0-E8B03E2C0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7E3E-08F9-4E5E-B18C-16AB93E75A46}" type="datetimeFigureOut">
              <a:rPr lang="ar-SA" smtClean="0"/>
              <a:t>24/03/1447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FF2CC37-A45D-BC88-F35D-41B48ED0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46E051-05D0-55AD-106D-414B32402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99D6-A16F-4626-B73C-81E479197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8316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3B5D04-197A-A142-9E2F-B596E7AB2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2749DD8-34D0-1BCE-CF6A-967F95230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F8C3B5-0EC7-0FAE-D854-482F4E024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7E3E-08F9-4E5E-B18C-16AB93E75A46}" type="datetimeFigureOut">
              <a:rPr lang="ar-SA" smtClean="0"/>
              <a:t>24/03/1447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BB0A91-53C7-9F20-062E-84A79E4D3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AAB666-BDC3-6A7A-C587-8E194D82C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99D6-A16F-4626-B73C-81E479197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3869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CB10477-7806-33F6-E33A-FF787DBE90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891D185-E341-F237-DD8D-9E6029FDF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1ECC68-5FDA-D951-D24A-2E9DC75C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7E3E-08F9-4E5E-B18C-16AB93E75A46}" type="datetimeFigureOut">
              <a:rPr lang="ar-SA" smtClean="0"/>
              <a:t>24/03/1447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1E99F7-1A5D-2280-52E2-2AAD2E97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615C542-CF09-FCE7-F2DA-BAE7E73C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99D6-A16F-4626-B73C-81E479197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6127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73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3745D1-ED92-7DDD-87F9-4088E0A60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DA0B640-B9E1-DFD8-CE3C-CDB7FC518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4C17DF3-8DDE-E80C-4491-8CA33B2B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7E3E-08F9-4E5E-B18C-16AB93E75A46}" type="datetimeFigureOut">
              <a:rPr lang="ar-SA" smtClean="0"/>
              <a:t>24/03/1447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C8D5427-B6BA-2076-EBA3-4C48D656F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C30B4E-C545-68CA-68E5-0993DAC0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99D6-A16F-4626-B73C-81E479197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546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B5939C-DD3F-AAEE-C479-5DA5DCE5D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17C6CC0-E109-1F4A-296A-19553F838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3196FF-9086-D957-3CD2-2A53E141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7E3E-08F9-4E5E-B18C-16AB93E75A46}" type="datetimeFigureOut">
              <a:rPr lang="ar-SA" smtClean="0"/>
              <a:t>24/03/1447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B894F0F-3A2A-E0DF-10AE-04B3435F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CFCF32E-CE56-FFD1-A56E-325FC8EAB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99D6-A16F-4626-B73C-81E479197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426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9E3CA26-B60C-C042-C1D1-DDC80AF2D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6235C8-643F-B4CC-D02B-BCF4508E0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95751FD-5AE2-AEE8-1C64-6E3B8506A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B617922-72F0-B243-ACDE-7C912D503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7E3E-08F9-4E5E-B18C-16AB93E75A46}" type="datetimeFigureOut">
              <a:rPr lang="ar-SA" smtClean="0"/>
              <a:t>24/03/1447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55F8FB6-2806-D134-B291-E5091690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510B22B-5839-CF55-0FD1-0D4475D8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99D6-A16F-4626-B73C-81E479197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6449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A093C4-548D-9A05-6958-0C04B344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50D5D72-E8D8-6C50-D99E-C8DFC856E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47BB5EB-1A24-27EE-66A9-D8317E694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E582026-8E88-3A04-3406-0E1A4FEA42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C4AFB05-EBF9-756D-EA0B-FEB6AAB129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8365E37-267C-20B4-07DF-F89BC6D9B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7E3E-08F9-4E5E-B18C-16AB93E75A46}" type="datetimeFigureOut">
              <a:rPr lang="ar-SA" smtClean="0"/>
              <a:t>24/03/1447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3C664E2-A26F-D029-3DDB-FDFB9ABE4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3B57256-E0A2-FF5F-8F81-2362083B0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99D6-A16F-4626-B73C-81E479197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6901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808100-CBE8-EC4D-97C1-81CF656D6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EC1056F-686B-0F37-EB24-F890D68A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7E3E-08F9-4E5E-B18C-16AB93E75A46}" type="datetimeFigureOut">
              <a:rPr lang="ar-SA" smtClean="0"/>
              <a:t>24/03/1447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FD7AFC3-8827-9C3D-3EE3-3ADBABBFF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9FFD0F1-114E-6C00-9EEE-8EE7FAD33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99D6-A16F-4626-B73C-81E479197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5576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D76B062-7651-9C13-1E70-AC71E0F64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7E3E-08F9-4E5E-B18C-16AB93E75A46}" type="datetimeFigureOut">
              <a:rPr lang="ar-SA" smtClean="0"/>
              <a:t>24/03/1447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F06F26F-3C16-8EFC-EE01-9608F077C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EB1A801-EA41-4AC1-7CF5-11B9423F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99D6-A16F-4626-B73C-81E479197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8103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BFF321-F3BA-4941-B080-B1FDB03B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340D520-ECF0-18BC-6F1A-C2C76FA4C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A48429C-45B1-7F59-FF5F-134C38C13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2FB61B-E8CA-33DC-3FCD-A0E40356D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7E3E-08F9-4E5E-B18C-16AB93E75A46}" type="datetimeFigureOut">
              <a:rPr lang="ar-SA" smtClean="0"/>
              <a:t>24/03/1447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E26EB50-2EA4-83F6-F566-0C0C49C04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A882A25-AAB5-0C29-15A5-7B2D51B1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99D6-A16F-4626-B73C-81E479197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0513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D8B950-C177-C523-9696-60F116BD5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4DFDF96-9BEC-D333-4C38-F32D4B0FC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6C98795-8583-EA69-BEE1-B2FA95D91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5B0C343-AB79-DE28-6DD0-933FDB3C7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7E3E-08F9-4E5E-B18C-16AB93E75A46}" type="datetimeFigureOut">
              <a:rPr lang="ar-SA" smtClean="0"/>
              <a:t>24/03/1447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8EA0366-D6FD-0395-6D4F-D8B03308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0D7A445-838D-4B66-A574-9D5DD0D2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99D6-A16F-4626-B73C-81E479197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212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 /><Relationship Id="rId1" Type="http://schemas.openxmlformats.org/officeDocument/2006/relationships/slideLayout" Target="../slideLayouts/slideLayout1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F73ED38-7BB9-3D4D-C910-4936AA0E2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9FD55D7-B71B-F603-21FA-2877C91D8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30B2809-0B0D-6174-A5AB-BACD9DA48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67E3E-08F9-4E5E-B18C-16AB93E75A46}" type="datetimeFigureOut">
              <a:rPr lang="ar-SA" smtClean="0"/>
              <a:t>24/03/1447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05DB57-BC46-96D0-DA63-DAE4C5701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E5508E-D27D-8E28-B874-D0BA07653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699D6-A16F-4626-B73C-81E479197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854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68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7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 /><Relationship Id="rId13" Type="http://schemas.openxmlformats.org/officeDocument/2006/relationships/slide" Target="slide17.xml" /><Relationship Id="rId3" Type="http://schemas.openxmlformats.org/officeDocument/2006/relationships/image" Target="../media/image6.png" /><Relationship Id="rId7" Type="http://schemas.openxmlformats.org/officeDocument/2006/relationships/image" Target="../media/image24.svg" /><Relationship Id="rId12" Type="http://schemas.openxmlformats.org/officeDocument/2006/relationships/slide" Target="slide15.xml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23.png" /><Relationship Id="rId11" Type="http://schemas.openxmlformats.org/officeDocument/2006/relationships/slide" Target="slide16.xml" /><Relationship Id="rId5" Type="http://schemas.openxmlformats.org/officeDocument/2006/relationships/image" Target="../media/image29.png" /><Relationship Id="rId10" Type="http://schemas.openxmlformats.org/officeDocument/2006/relationships/slide" Target="slide14.xml" /><Relationship Id="rId4" Type="http://schemas.openxmlformats.org/officeDocument/2006/relationships/image" Target="../media/image28.png" /><Relationship Id="rId9" Type="http://schemas.openxmlformats.org/officeDocument/2006/relationships/slide" Target="slide1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31.png" /><Relationship Id="rId4" Type="http://schemas.openxmlformats.org/officeDocument/2006/relationships/image" Target="../media/image30.emf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32.png" /><Relationship Id="rId4" Type="http://schemas.openxmlformats.org/officeDocument/2006/relationships/image" Target="../media/image30.emf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33.png" /><Relationship Id="rId4" Type="http://schemas.openxmlformats.org/officeDocument/2006/relationships/image" Target="../media/image30.emf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34.png" /><Relationship Id="rId4" Type="http://schemas.openxmlformats.org/officeDocument/2006/relationships/image" Target="../media/image30.emf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35.png" /><Relationship Id="rId4" Type="http://schemas.openxmlformats.org/officeDocument/2006/relationships/image" Target="../media/image30.emf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36.png" /><Relationship Id="rId4" Type="http://schemas.openxmlformats.org/officeDocument/2006/relationships/image" Target="../media/image30.emf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 /><Relationship Id="rId13" Type="http://schemas.openxmlformats.org/officeDocument/2006/relationships/slide" Target="slide24.xml" /><Relationship Id="rId3" Type="http://schemas.openxmlformats.org/officeDocument/2006/relationships/image" Target="../media/image5.png" /><Relationship Id="rId7" Type="http://schemas.openxmlformats.org/officeDocument/2006/relationships/image" Target="../media/image24.svg" /><Relationship Id="rId12" Type="http://schemas.openxmlformats.org/officeDocument/2006/relationships/slide" Target="slide22.xml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23.png" /><Relationship Id="rId11" Type="http://schemas.openxmlformats.org/officeDocument/2006/relationships/slide" Target="slide23.xml" /><Relationship Id="rId5" Type="http://schemas.openxmlformats.org/officeDocument/2006/relationships/image" Target="../media/image38.png" /><Relationship Id="rId10" Type="http://schemas.openxmlformats.org/officeDocument/2006/relationships/slide" Target="slide21.xml" /><Relationship Id="rId4" Type="http://schemas.openxmlformats.org/officeDocument/2006/relationships/image" Target="../media/image37.png" /><Relationship Id="rId9" Type="http://schemas.openxmlformats.org/officeDocument/2006/relationships/slide" Target="slide19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40.png" /><Relationship Id="rId4" Type="http://schemas.openxmlformats.org/officeDocument/2006/relationships/image" Target="../media/image39.emf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13" Type="http://schemas.openxmlformats.org/officeDocument/2006/relationships/image" Target="../media/image12.png" /><Relationship Id="rId18" Type="http://schemas.openxmlformats.org/officeDocument/2006/relationships/image" Target="../media/image17.svg" /><Relationship Id="rId3" Type="http://schemas.openxmlformats.org/officeDocument/2006/relationships/image" Target="../media/image2.png" /><Relationship Id="rId21" Type="http://schemas.openxmlformats.org/officeDocument/2006/relationships/image" Target="../media/image20.png" /><Relationship Id="rId7" Type="http://schemas.openxmlformats.org/officeDocument/2006/relationships/image" Target="../media/image6.png" /><Relationship Id="rId12" Type="http://schemas.openxmlformats.org/officeDocument/2006/relationships/image" Target="../media/image11.svg" /><Relationship Id="rId17" Type="http://schemas.openxmlformats.org/officeDocument/2006/relationships/image" Target="../media/image16.png" /><Relationship Id="rId2" Type="http://schemas.openxmlformats.org/officeDocument/2006/relationships/image" Target="../media/image1.png" /><Relationship Id="rId16" Type="http://schemas.openxmlformats.org/officeDocument/2006/relationships/image" Target="../media/image15.svg" /><Relationship Id="rId20" Type="http://schemas.openxmlformats.org/officeDocument/2006/relationships/image" Target="../media/image19.svg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5.png" /><Relationship Id="rId11" Type="http://schemas.openxmlformats.org/officeDocument/2006/relationships/image" Target="../media/image10.png" /><Relationship Id="rId5" Type="http://schemas.openxmlformats.org/officeDocument/2006/relationships/image" Target="../media/image4.png" /><Relationship Id="rId15" Type="http://schemas.openxmlformats.org/officeDocument/2006/relationships/image" Target="../media/image14.png" /><Relationship Id="rId10" Type="http://schemas.openxmlformats.org/officeDocument/2006/relationships/image" Target="../media/image9.svg" /><Relationship Id="rId19" Type="http://schemas.openxmlformats.org/officeDocument/2006/relationships/image" Target="../media/image18.png" /><Relationship Id="rId4" Type="http://schemas.openxmlformats.org/officeDocument/2006/relationships/image" Target="../media/image3.png" /><Relationship Id="rId9" Type="http://schemas.openxmlformats.org/officeDocument/2006/relationships/image" Target="../media/image8.png" /><Relationship Id="rId14" Type="http://schemas.openxmlformats.org/officeDocument/2006/relationships/image" Target="../media/image13.sv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41.png" /><Relationship Id="rId4" Type="http://schemas.openxmlformats.org/officeDocument/2006/relationships/image" Target="../media/image39.emf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42.png" /><Relationship Id="rId4" Type="http://schemas.openxmlformats.org/officeDocument/2006/relationships/image" Target="../media/image39.emf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43.png" /><Relationship Id="rId4" Type="http://schemas.openxmlformats.org/officeDocument/2006/relationships/image" Target="../media/image39.emf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44.png" /><Relationship Id="rId4" Type="http://schemas.openxmlformats.org/officeDocument/2006/relationships/image" Target="../media/image39.emf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45.png" /><Relationship Id="rId4" Type="http://schemas.openxmlformats.org/officeDocument/2006/relationships/image" Target="../media/image39.emf" 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7.xml" /><Relationship Id="rId13" Type="http://schemas.openxmlformats.org/officeDocument/2006/relationships/slide" Target="slide31.xml" /><Relationship Id="rId3" Type="http://schemas.openxmlformats.org/officeDocument/2006/relationships/image" Target="../media/image2.png" /><Relationship Id="rId7" Type="http://schemas.openxmlformats.org/officeDocument/2006/relationships/image" Target="../media/image24.svg" /><Relationship Id="rId12" Type="http://schemas.openxmlformats.org/officeDocument/2006/relationships/slide" Target="slide29.xml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23.png" /><Relationship Id="rId11" Type="http://schemas.openxmlformats.org/officeDocument/2006/relationships/slide" Target="slide30.xml" /><Relationship Id="rId5" Type="http://schemas.openxmlformats.org/officeDocument/2006/relationships/image" Target="../media/image47.png" /><Relationship Id="rId10" Type="http://schemas.openxmlformats.org/officeDocument/2006/relationships/slide" Target="slide28.xml" /><Relationship Id="rId4" Type="http://schemas.openxmlformats.org/officeDocument/2006/relationships/image" Target="../media/image46.png" /><Relationship Id="rId9" Type="http://schemas.openxmlformats.org/officeDocument/2006/relationships/slide" Target="slide26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48.emf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49.jpg" /><Relationship Id="rId4" Type="http://schemas.openxmlformats.org/officeDocument/2006/relationships/image" Target="../media/image48.emf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50.png" /><Relationship Id="rId4" Type="http://schemas.openxmlformats.org/officeDocument/2006/relationships/image" Target="../media/image48.emf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51.gif" /><Relationship Id="rId4" Type="http://schemas.openxmlformats.org/officeDocument/2006/relationships/image" Target="../media/image48.emf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 /><Relationship Id="rId13" Type="http://schemas.openxmlformats.org/officeDocument/2006/relationships/image" Target="../media/image9.svg" /><Relationship Id="rId18" Type="http://schemas.openxmlformats.org/officeDocument/2006/relationships/image" Target="../media/image14.png" /><Relationship Id="rId26" Type="http://schemas.openxmlformats.org/officeDocument/2006/relationships/slide" Target="slide25.xml" /><Relationship Id="rId3" Type="http://schemas.openxmlformats.org/officeDocument/2006/relationships/slide" Target="slide4.xml" /><Relationship Id="rId21" Type="http://schemas.openxmlformats.org/officeDocument/2006/relationships/image" Target="../media/image11.svg" /><Relationship Id="rId7" Type="http://schemas.openxmlformats.org/officeDocument/2006/relationships/image" Target="../media/image6.png" /><Relationship Id="rId12" Type="http://schemas.openxmlformats.org/officeDocument/2006/relationships/image" Target="../media/image8.png" /><Relationship Id="rId17" Type="http://schemas.openxmlformats.org/officeDocument/2006/relationships/image" Target="../media/image17.svg" /><Relationship Id="rId25" Type="http://schemas.openxmlformats.org/officeDocument/2006/relationships/slide" Target="slide18.xml" /><Relationship Id="rId2" Type="http://schemas.openxmlformats.org/officeDocument/2006/relationships/image" Target="../media/image1.png" /><Relationship Id="rId16" Type="http://schemas.openxmlformats.org/officeDocument/2006/relationships/image" Target="../media/image16.png" /><Relationship Id="rId20" Type="http://schemas.openxmlformats.org/officeDocument/2006/relationships/image" Target="../media/image10.png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7.png" /><Relationship Id="rId11" Type="http://schemas.openxmlformats.org/officeDocument/2006/relationships/image" Target="../media/image4.png" /><Relationship Id="rId24" Type="http://schemas.openxmlformats.org/officeDocument/2006/relationships/slide" Target="slide11.xml" /><Relationship Id="rId5" Type="http://schemas.openxmlformats.org/officeDocument/2006/relationships/image" Target="../media/image22.svg" /><Relationship Id="rId15" Type="http://schemas.openxmlformats.org/officeDocument/2006/relationships/image" Target="../media/image19.svg" /><Relationship Id="rId23" Type="http://schemas.openxmlformats.org/officeDocument/2006/relationships/image" Target="../media/image13.svg" /><Relationship Id="rId28" Type="http://schemas.openxmlformats.org/officeDocument/2006/relationships/slide" Target="slide39.xml" /><Relationship Id="rId10" Type="http://schemas.openxmlformats.org/officeDocument/2006/relationships/image" Target="../media/image3.png" /><Relationship Id="rId19" Type="http://schemas.openxmlformats.org/officeDocument/2006/relationships/image" Target="../media/image15.svg" /><Relationship Id="rId4" Type="http://schemas.openxmlformats.org/officeDocument/2006/relationships/image" Target="../media/image21.png" /><Relationship Id="rId9" Type="http://schemas.openxmlformats.org/officeDocument/2006/relationships/image" Target="../media/image2.png" /><Relationship Id="rId14" Type="http://schemas.openxmlformats.org/officeDocument/2006/relationships/image" Target="../media/image18.png" /><Relationship Id="rId22" Type="http://schemas.openxmlformats.org/officeDocument/2006/relationships/image" Target="../media/image12.png" /><Relationship Id="rId27" Type="http://schemas.openxmlformats.org/officeDocument/2006/relationships/slide" Target="slide3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52.jpg" /><Relationship Id="rId4" Type="http://schemas.openxmlformats.org/officeDocument/2006/relationships/image" Target="../media/image48.emf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53.jpg" /><Relationship Id="rId4" Type="http://schemas.openxmlformats.org/officeDocument/2006/relationships/image" Target="../media/image48.emf" 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4.xml" /><Relationship Id="rId13" Type="http://schemas.openxmlformats.org/officeDocument/2006/relationships/slide" Target="slide38.xml" /><Relationship Id="rId3" Type="http://schemas.openxmlformats.org/officeDocument/2006/relationships/image" Target="../media/image3.png" /><Relationship Id="rId7" Type="http://schemas.openxmlformats.org/officeDocument/2006/relationships/image" Target="../media/image24.svg" /><Relationship Id="rId12" Type="http://schemas.openxmlformats.org/officeDocument/2006/relationships/slide" Target="slide36.xml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23.png" /><Relationship Id="rId11" Type="http://schemas.openxmlformats.org/officeDocument/2006/relationships/slide" Target="slide37.xml" /><Relationship Id="rId5" Type="http://schemas.openxmlformats.org/officeDocument/2006/relationships/image" Target="../media/image55.png" /><Relationship Id="rId10" Type="http://schemas.openxmlformats.org/officeDocument/2006/relationships/slide" Target="slide35.xml" /><Relationship Id="rId4" Type="http://schemas.openxmlformats.org/officeDocument/2006/relationships/image" Target="../media/image54.png" /><Relationship Id="rId9" Type="http://schemas.openxmlformats.org/officeDocument/2006/relationships/slide" Target="slide33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57.png" /><Relationship Id="rId4" Type="http://schemas.openxmlformats.org/officeDocument/2006/relationships/image" Target="../media/image56.emf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58.jpeg" /><Relationship Id="rId4" Type="http://schemas.openxmlformats.org/officeDocument/2006/relationships/image" Target="../media/image56.emf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59.jpeg" /><Relationship Id="rId4" Type="http://schemas.openxmlformats.org/officeDocument/2006/relationships/image" Target="../media/image56.emf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60.jpg" /><Relationship Id="rId4" Type="http://schemas.openxmlformats.org/officeDocument/2006/relationships/image" Target="../media/image56.emf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61.jpeg" /><Relationship Id="rId4" Type="http://schemas.openxmlformats.org/officeDocument/2006/relationships/image" Target="../media/image56.emf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62.jpg" /><Relationship Id="rId4" Type="http://schemas.openxmlformats.org/officeDocument/2006/relationships/image" Target="../media/image56.emf" 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1.xml" /><Relationship Id="rId13" Type="http://schemas.openxmlformats.org/officeDocument/2006/relationships/slide" Target="slide45.xml" /><Relationship Id="rId3" Type="http://schemas.openxmlformats.org/officeDocument/2006/relationships/image" Target="../media/image4.png" /><Relationship Id="rId7" Type="http://schemas.openxmlformats.org/officeDocument/2006/relationships/image" Target="../media/image24.svg" /><Relationship Id="rId12" Type="http://schemas.openxmlformats.org/officeDocument/2006/relationships/slide" Target="slide43.xml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23.png" /><Relationship Id="rId11" Type="http://schemas.openxmlformats.org/officeDocument/2006/relationships/slide" Target="slide44.xml" /><Relationship Id="rId5" Type="http://schemas.openxmlformats.org/officeDocument/2006/relationships/image" Target="../media/image64.png" /><Relationship Id="rId10" Type="http://schemas.openxmlformats.org/officeDocument/2006/relationships/slide" Target="slide42.xml" /><Relationship Id="rId4" Type="http://schemas.openxmlformats.org/officeDocument/2006/relationships/image" Target="../media/image63.png" /><Relationship Id="rId9" Type="http://schemas.openxmlformats.org/officeDocument/2006/relationships/slide" Target="slide40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 /><Relationship Id="rId13" Type="http://schemas.openxmlformats.org/officeDocument/2006/relationships/image" Target="../media/image7.png" /><Relationship Id="rId3" Type="http://schemas.openxmlformats.org/officeDocument/2006/relationships/image" Target="../media/image24.svg" /><Relationship Id="rId7" Type="http://schemas.openxmlformats.org/officeDocument/2006/relationships/slide" Target="slide5.xml" /><Relationship Id="rId12" Type="http://schemas.openxmlformats.org/officeDocument/2006/relationships/slide" Target="slide3.xml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26.png" /><Relationship Id="rId11" Type="http://schemas.openxmlformats.org/officeDocument/2006/relationships/slide" Target="slide10.xml" /><Relationship Id="rId5" Type="http://schemas.openxmlformats.org/officeDocument/2006/relationships/image" Target="../media/image25.png" /><Relationship Id="rId10" Type="http://schemas.openxmlformats.org/officeDocument/2006/relationships/slide" Target="slide8.xml" /><Relationship Id="rId4" Type="http://schemas.openxmlformats.org/officeDocument/2006/relationships/slide" Target="slide6.xml" /><Relationship Id="rId9" Type="http://schemas.openxmlformats.org/officeDocument/2006/relationships/slide" Target="slide9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66.jpeg" /><Relationship Id="rId4" Type="http://schemas.openxmlformats.org/officeDocument/2006/relationships/image" Target="../media/image65.emf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65.emf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65.emf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65.emf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65.emf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slide" Target="slide3.xml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65.emf" 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12" Type="http://schemas.openxmlformats.org/officeDocument/2006/relationships/image" Target="../media/image20.png" /><Relationship Id="rId2" Type="http://schemas.openxmlformats.org/officeDocument/2006/relationships/image" Target="../media/image67.png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5.png" /><Relationship Id="rId11" Type="http://schemas.openxmlformats.org/officeDocument/2006/relationships/image" Target="../media/image1.png" /><Relationship Id="rId5" Type="http://schemas.openxmlformats.org/officeDocument/2006/relationships/image" Target="../media/image4.png" /><Relationship Id="rId10" Type="http://schemas.openxmlformats.org/officeDocument/2006/relationships/image" Target="../media/image69.svg" /><Relationship Id="rId4" Type="http://schemas.openxmlformats.org/officeDocument/2006/relationships/image" Target="../media/image3.png" /><Relationship Id="rId9" Type="http://schemas.openxmlformats.org/officeDocument/2006/relationships/image" Target="../media/image68.png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 /><Relationship Id="rId2" Type="http://schemas.openxmlformats.org/officeDocument/2006/relationships/image" Target="../media/image70.jpg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72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7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7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7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7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7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D848443C-8A52-743F-0FD6-8A0C33A6510F}"/>
              </a:ext>
            </a:extLst>
          </p:cNvPr>
          <p:cNvSpPr txBox="1"/>
          <p:nvPr/>
        </p:nvSpPr>
        <p:spPr>
          <a:xfrm>
            <a:off x="3130005" y="2215784"/>
            <a:ext cx="59319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النشيد </a:t>
            </a:r>
            <a:r>
              <a:rPr kumimoji="0" lang="ar-SA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الوطني السعودي </a:t>
            </a: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يضاف هنا </a:t>
            </a: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( بالمرفقات هناك نسخة )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udi SemiBold" panose="020B0704010101010102" pitchFamily="34" charset="-78"/>
              <a:ea typeface="+mn-ea"/>
              <a:cs typeface="IBM Plex Sans Arabic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30105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75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623D05-5CFD-2224-A237-37EC80875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23C954FB-E42B-203D-AD0F-F385920B8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0"/>
            <a:ext cx="3429000" cy="6865218"/>
          </a:xfrm>
          <a:prstGeom prst="rect">
            <a:avLst/>
          </a:prstGeom>
        </p:spPr>
      </p:pic>
      <p:pic>
        <p:nvPicPr>
          <p:cNvPr id="10" name="صورة 9">
            <a:hlinkClick r:id="rId3" action="ppaction://hlinksldjump"/>
            <a:extLst>
              <a:ext uri="{FF2B5EF4-FFF2-40B4-BE49-F238E27FC236}">
                <a16:creationId xmlns:a16="http://schemas.microsoft.com/office/drawing/2014/main" id="{C4471065-B0EB-1D4B-DE52-7877CD84F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73" y="5253587"/>
            <a:ext cx="956288" cy="96977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42E3920-0445-4250-BD28-B5735C068D52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CFBDE8C-0FBF-8697-0756-CF0212B5091B}"/>
              </a:ext>
            </a:extLst>
          </p:cNvPr>
          <p:cNvSpPr txBox="1"/>
          <p:nvPr/>
        </p:nvSpPr>
        <p:spPr>
          <a:xfrm>
            <a:off x="1384301" y="787034"/>
            <a:ext cx="5931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أين يقع مشروع القدية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SemiBold" panose="020B0704010101010102" pitchFamily="34" charset="-78"/>
              <a:ea typeface="+mn-ea"/>
              <a:cs typeface="IBM Plex Sans Arabic SemiBold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A1161D4A-0089-BF7F-760E-8001B7C9A9AE}"/>
              </a:ext>
            </a:extLst>
          </p:cNvPr>
          <p:cNvSpPr txBox="1"/>
          <p:nvPr/>
        </p:nvSpPr>
        <p:spPr>
          <a:xfrm>
            <a:off x="1564296" y="24824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1) في منطقة الدمام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E6EAED66-0D79-E8D6-D2B2-6770BDE8EBCE}"/>
              </a:ext>
            </a:extLst>
          </p:cNvPr>
          <p:cNvSpPr txBox="1"/>
          <p:nvPr/>
        </p:nvSpPr>
        <p:spPr>
          <a:xfrm>
            <a:off x="1564296" y="34730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2) في منطقة الرياض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797C096A-F692-F832-BC9E-F5C5E19AD642}"/>
              </a:ext>
            </a:extLst>
          </p:cNvPr>
          <p:cNvSpPr txBox="1"/>
          <p:nvPr/>
        </p:nvSpPr>
        <p:spPr>
          <a:xfrm>
            <a:off x="1564296" y="44636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Low">
              <a:lnSpc>
                <a:spcPct val="120000"/>
              </a:lnSpc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3</a:t>
            </a:r>
            <a:r>
              <a:rPr lang="ar-SA" sz="4000" dirty="0">
                <a:solidFill>
                  <a:srgbClr val="E2E2E5"/>
                </a:solidFill>
                <a:latin typeface="Saudi Medium" panose="020B0604010101010102" pitchFamily="34" charset="-78"/>
              </a:rPr>
              <a:t>) في منطقة تبوك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18FB4656-68A4-8BED-649D-6605965EF213}"/>
              </a:ext>
            </a:extLst>
          </p:cNvPr>
          <p:cNvSpPr txBox="1"/>
          <p:nvPr/>
        </p:nvSpPr>
        <p:spPr>
          <a:xfrm>
            <a:off x="1564296" y="34730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Low">
              <a:lnSpc>
                <a:spcPct val="120000"/>
              </a:lnSpc>
              <a:defRPr/>
            </a:pPr>
            <a:r>
              <a:rPr lang="ar-SA" sz="4000" b="1" dirty="0">
                <a:latin typeface="Saudi Medium" panose="020B0604010101010102" pitchFamily="34" charset="-78"/>
              </a:rPr>
              <a:t>2) في منطقة الرياض</a:t>
            </a:r>
            <a:endParaRPr lang="en-US" sz="4000" b="1" dirty="0">
              <a:latin typeface="Saudi Medium" panose="020B06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26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70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صورة 51">
            <a:hlinkClick r:id="rId2" action="ppaction://hlinksldjump"/>
            <a:extLst>
              <a:ext uri="{FF2B5EF4-FFF2-40B4-BE49-F238E27FC236}">
                <a16:creationId xmlns:a16="http://schemas.microsoft.com/office/drawing/2014/main" id="{48C9CE63-6B8A-7106-3DC8-10721025B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39" y="5133740"/>
            <a:ext cx="567790" cy="544813"/>
          </a:xfrm>
          <a:prstGeom prst="rect">
            <a:avLst/>
          </a:prstGeom>
        </p:spPr>
      </p:pic>
      <p:pic>
        <p:nvPicPr>
          <p:cNvPr id="15627" name="صورة 15626">
            <a:extLst>
              <a:ext uri="{FF2B5EF4-FFF2-40B4-BE49-F238E27FC236}">
                <a16:creationId xmlns:a16="http://schemas.microsoft.com/office/drawing/2014/main" id="{19A1D495-0746-9ED4-2621-DCE56CFB1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37" y="6203423"/>
            <a:ext cx="10668925" cy="432854"/>
          </a:xfrm>
          <a:prstGeom prst="rect">
            <a:avLst/>
          </a:prstGeom>
        </p:spPr>
      </p:pic>
      <p:pic>
        <p:nvPicPr>
          <p:cNvPr id="15628" name="صورة 15627">
            <a:extLst>
              <a:ext uri="{FF2B5EF4-FFF2-40B4-BE49-F238E27FC236}">
                <a16:creationId xmlns:a16="http://schemas.microsoft.com/office/drawing/2014/main" id="{F43F6E57-8DEC-0913-5625-2A712AFE1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21" y="222226"/>
            <a:ext cx="426757" cy="6413548"/>
          </a:xfrm>
          <a:prstGeom prst="rect">
            <a:avLst/>
          </a:prstGeom>
        </p:spPr>
      </p:pic>
      <p:pic>
        <p:nvPicPr>
          <p:cNvPr id="15629" name="صورة 15628">
            <a:extLst>
              <a:ext uri="{FF2B5EF4-FFF2-40B4-BE49-F238E27FC236}">
                <a16:creationId xmlns:a16="http://schemas.microsoft.com/office/drawing/2014/main" id="{F7D12B83-9CB0-D070-A0AD-92902673D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4122" y="221723"/>
            <a:ext cx="426757" cy="6413548"/>
          </a:xfrm>
          <a:prstGeom prst="rect">
            <a:avLst/>
          </a:prstGeom>
        </p:spPr>
      </p:pic>
      <p:pic>
        <p:nvPicPr>
          <p:cNvPr id="15630" name="صورة 15629">
            <a:extLst>
              <a:ext uri="{FF2B5EF4-FFF2-40B4-BE49-F238E27FC236}">
                <a16:creationId xmlns:a16="http://schemas.microsoft.com/office/drawing/2014/main" id="{DAE3D286-29A5-897E-13BE-FF664A4B8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37" y="221723"/>
            <a:ext cx="10668925" cy="432854"/>
          </a:xfrm>
          <a:prstGeom prst="rect">
            <a:avLst/>
          </a:prstGeom>
        </p:spPr>
      </p:pic>
      <p:sp>
        <p:nvSpPr>
          <p:cNvPr id="38" name="Freeform 4">
            <a:extLst>
              <a:ext uri="{FF2B5EF4-FFF2-40B4-BE49-F238E27FC236}">
                <a16:creationId xmlns:a16="http://schemas.microsoft.com/office/drawing/2014/main" id="{E541CC73-93C8-313D-6669-720B1AFF18C0}"/>
              </a:ext>
            </a:extLst>
          </p:cNvPr>
          <p:cNvSpPr/>
          <p:nvPr/>
        </p:nvSpPr>
        <p:spPr>
          <a:xfrm>
            <a:off x="4732020" y="945181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54">
            <a:hlinkClick r:id="rId8" action="ppaction://hlinksldjump"/>
            <a:extLst>
              <a:ext uri="{FF2B5EF4-FFF2-40B4-BE49-F238E27FC236}">
                <a16:creationId xmlns:a16="http://schemas.microsoft.com/office/drawing/2014/main" id="{15614F66-A0F0-476D-9C5B-18F27BC65C21}"/>
              </a:ext>
            </a:extLst>
          </p:cNvPr>
          <p:cNvSpPr txBox="1"/>
          <p:nvPr/>
        </p:nvSpPr>
        <p:spPr>
          <a:xfrm>
            <a:off x="5880888" y="1465934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2</a:t>
            </a:r>
          </a:p>
        </p:txBody>
      </p:sp>
      <p:sp>
        <p:nvSpPr>
          <p:cNvPr id="40" name="Freeform 4">
            <a:extLst>
              <a:ext uri="{FF2B5EF4-FFF2-40B4-BE49-F238E27FC236}">
                <a16:creationId xmlns:a16="http://schemas.microsoft.com/office/drawing/2014/main" id="{2921D230-2F32-F8A0-289D-2484D35051B6}"/>
              </a:ext>
            </a:extLst>
          </p:cNvPr>
          <p:cNvSpPr/>
          <p:nvPr/>
        </p:nvSpPr>
        <p:spPr>
          <a:xfrm>
            <a:off x="8115300" y="936769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54">
            <a:hlinkClick r:id="rId9" action="ppaction://hlinksldjump"/>
            <a:extLst>
              <a:ext uri="{FF2B5EF4-FFF2-40B4-BE49-F238E27FC236}">
                <a16:creationId xmlns:a16="http://schemas.microsoft.com/office/drawing/2014/main" id="{C1023E01-CFA7-13A6-F885-21216213F3F2}"/>
              </a:ext>
            </a:extLst>
          </p:cNvPr>
          <p:cNvSpPr txBox="1"/>
          <p:nvPr/>
        </p:nvSpPr>
        <p:spPr>
          <a:xfrm>
            <a:off x="9264168" y="1457522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1</a:t>
            </a:r>
          </a:p>
        </p:txBody>
      </p:sp>
      <p:sp>
        <p:nvSpPr>
          <p:cNvPr id="42" name="Freeform 4">
            <a:extLst>
              <a:ext uri="{FF2B5EF4-FFF2-40B4-BE49-F238E27FC236}">
                <a16:creationId xmlns:a16="http://schemas.microsoft.com/office/drawing/2014/main" id="{DAB2A47B-C4BA-0ADA-D790-36AD5B387465}"/>
              </a:ext>
            </a:extLst>
          </p:cNvPr>
          <p:cNvSpPr/>
          <p:nvPr/>
        </p:nvSpPr>
        <p:spPr>
          <a:xfrm>
            <a:off x="1181100" y="918360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54">
            <a:hlinkClick r:id="rId10" action="ppaction://hlinksldjump"/>
            <a:extLst>
              <a:ext uri="{FF2B5EF4-FFF2-40B4-BE49-F238E27FC236}">
                <a16:creationId xmlns:a16="http://schemas.microsoft.com/office/drawing/2014/main" id="{F91EACCF-91F8-C6D5-F2A0-BB5513AD9DBB}"/>
              </a:ext>
            </a:extLst>
          </p:cNvPr>
          <p:cNvSpPr txBox="1"/>
          <p:nvPr/>
        </p:nvSpPr>
        <p:spPr>
          <a:xfrm>
            <a:off x="2329968" y="1439113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3</a:t>
            </a:r>
          </a:p>
        </p:txBody>
      </p:sp>
      <p:sp>
        <p:nvSpPr>
          <p:cNvPr id="44" name="Freeform 4">
            <a:extLst>
              <a:ext uri="{FF2B5EF4-FFF2-40B4-BE49-F238E27FC236}">
                <a16:creationId xmlns:a16="http://schemas.microsoft.com/office/drawing/2014/main" id="{8B8AB98D-1C66-278F-33E5-21C7A40A64CB}"/>
              </a:ext>
            </a:extLst>
          </p:cNvPr>
          <p:cNvSpPr/>
          <p:nvPr/>
        </p:nvSpPr>
        <p:spPr>
          <a:xfrm>
            <a:off x="4732020" y="3554239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54">
            <a:hlinkClick r:id="rId11" action="ppaction://hlinksldjump"/>
            <a:extLst>
              <a:ext uri="{FF2B5EF4-FFF2-40B4-BE49-F238E27FC236}">
                <a16:creationId xmlns:a16="http://schemas.microsoft.com/office/drawing/2014/main" id="{02C5F1A4-15FD-23AD-BA48-B806A9A81AFC}"/>
              </a:ext>
            </a:extLst>
          </p:cNvPr>
          <p:cNvSpPr txBox="1"/>
          <p:nvPr/>
        </p:nvSpPr>
        <p:spPr>
          <a:xfrm>
            <a:off x="5880888" y="4074992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5</a:t>
            </a:r>
          </a:p>
        </p:txBody>
      </p:sp>
      <p:sp>
        <p:nvSpPr>
          <p:cNvPr id="46" name="Freeform 4">
            <a:extLst>
              <a:ext uri="{FF2B5EF4-FFF2-40B4-BE49-F238E27FC236}">
                <a16:creationId xmlns:a16="http://schemas.microsoft.com/office/drawing/2014/main" id="{26D5C61F-D68E-C3D1-C294-1B6C0ADF2151}"/>
              </a:ext>
            </a:extLst>
          </p:cNvPr>
          <p:cNvSpPr/>
          <p:nvPr/>
        </p:nvSpPr>
        <p:spPr>
          <a:xfrm>
            <a:off x="8115300" y="3545827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54">
            <a:hlinkClick r:id="rId12" action="ppaction://hlinksldjump"/>
            <a:extLst>
              <a:ext uri="{FF2B5EF4-FFF2-40B4-BE49-F238E27FC236}">
                <a16:creationId xmlns:a16="http://schemas.microsoft.com/office/drawing/2014/main" id="{7118A0DD-3C71-F589-1EFE-FFD00BCE4D88}"/>
              </a:ext>
            </a:extLst>
          </p:cNvPr>
          <p:cNvSpPr txBox="1"/>
          <p:nvPr/>
        </p:nvSpPr>
        <p:spPr>
          <a:xfrm>
            <a:off x="9264168" y="4066580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4</a:t>
            </a:r>
          </a:p>
        </p:txBody>
      </p:sp>
      <p:sp>
        <p:nvSpPr>
          <p:cNvPr id="48" name="Freeform 4">
            <a:extLst>
              <a:ext uri="{FF2B5EF4-FFF2-40B4-BE49-F238E27FC236}">
                <a16:creationId xmlns:a16="http://schemas.microsoft.com/office/drawing/2014/main" id="{CB170054-B3BF-1D80-3ABE-D41935482A8B}"/>
              </a:ext>
            </a:extLst>
          </p:cNvPr>
          <p:cNvSpPr/>
          <p:nvPr/>
        </p:nvSpPr>
        <p:spPr>
          <a:xfrm>
            <a:off x="1181100" y="3527418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54">
            <a:hlinkClick r:id="rId13" action="ppaction://hlinksldjump"/>
            <a:extLst>
              <a:ext uri="{FF2B5EF4-FFF2-40B4-BE49-F238E27FC236}">
                <a16:creationId xmlns:a16="http://schemas.microsoft.com/office/drawing/2014/main" id="{47A77CA0-E6E7-D4B0-BC4F-06E16CA3CC2D}"/>
              </a:ext>
            </a:extLst>
          </p:cNvPr>
          <p:cNvSpPr txBox="1"/>
          <p:nvPr/>
        </p:nvSpPr>
        <p:spPr>
          <a:xfrm>
            <a:off x="2329968" y="4048171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6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3080BBB3-212B-4B7C-4EEB-63960B3A0577}"/>
              </a:ext>
            </a:extLst>
          </p:cNvPr>
          <p:cNvSpPr txBox="1"/>
          <p:nvPr/>
        </p:nvSpPr>
        <p:spPr>
          <a:xfrm>
            <a:off x="698922" y="5540819"/>
            <a:ext cx="807008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640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3" grpId="0"/>
      <p:bldP spid="45" grpId="0"/>
      <p:bldP spid="47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70B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3E335F-4B10-159E-B023-A965A68EE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hlinkClick r:id="rId2" action="ppaction://hlinksldjump"/>
            <a:extLst>
              <a:ext uri="{FF2B5EF4-FFF2-40B4-BE49-F238E27FC236}">
                <a16:creationId xmlns:a16="http://schemas.microsoft.com/office/drawing/2014/main" id="{6F015BF3-3EC2-D804-80D5-221F15AEB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98" y="5258360"/>
            <a:ext cx="922662" cy="96500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FE99B09-6EF9-A8A9-3F85-DA7671C1B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941" y="0"/>
            <a:ext cx="3432059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36BA18C-1D5C-FDC5-DE6F-5D5FEF2AA396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9F501BF-7D29-D4BC-38D9-97C8A02EA653}"/>
              </a:ext>
            </a:extLst>
          </p:cNvPr>
          <p:cNvSpPr txBox="1"/>
          <p:nvPr/>
        </p:nvSpPr>
        <p:spPr>
          <a:xfrm>
            <a:off x="561098" y="1332083"/>
            <a:ext cx="26063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الأمير فيصل</a:t>
            </a:r>
            <a:r>
              <a:rPr kumimoji="0" lang="ar-SA" sz="4000" b="0" i="0" u="none" strike="noStrike" kern="1200" cap="none" spc="0" normalizeH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بن فرحان وزير الخارجية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45772CE4-6D59-D77C-4391-76B2B4F2960E}"/>
              </a:ext>
            </a:extLst>
          </p:cNvPr>
          <p:cNvGrpSpPr/>
          <p:nvPr/>
        </p:nvGrpSpPr>
        <p:grpSpPr>
          <a:xfrm>
            <a:off x="1521461" y="428894"/>
            <a:ext cx="6193788" cy="5562832"/>
            <a:chOff x="1521461" y="428894"/>
            <a:chExt cx="6193788" cy="5562832"/>
          </a:xfrm>
        </p:grpSpPr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38A055FB-E85F-117F-A9A5-40FFE11DF5CE}"/>
                </a:ext>
              </a:extLst>
            </p:cNvPr>
            <p:cNvSpPr txBox="1"/>
            <p:nvPr/>
          </p:nvSpPr>
          <p:spPr>
            <a:xfrm>
              <a:off x="1521461" y="428894"/>
              <a:ext cx="59319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Low">
                <a:defRPr/>
              </a:pPr>
              <a:r>
                <a:rPr lang="ar-SA" sz="4800" dirty="0">
                  <a:solidFill>
                    <a:srgbClr val="E2E2E5"/>
                  </a:solidFill>
                  <a:latin typeface="Saudi SemiBold" panose="020B0704010101010102" pitchFamily="34" charset="-78"/>
                  <a:cs typeface="IBM Plex Sans Arabic SemiBold"/>
                </a:rPr>
                <a:t>ما اسم هذه الشخصية ؟   </a:t>
              </a:r>
              <a:endParaRPr lang="en-US" sz="4800" dirty="0">
                <a:solidFill>
                  <a:prstClr val="black"/>
                </a:solidFill>
                <a:latin typeface="Saudi SemiBold" panose="020B0704010101010102" pitchFamily="34" charset="-78"/>
                <a:cs typeface="IBM Plex Sans Arabic SemiBold"/>
              </a:endParaRPr>
            </a:p>
          </p:txBody>
        </p: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BF996C63-D669-5AB9-A38B-8601AC58BCFE}"/>
                </a:ext>
              </a:extLst>
            </p:cNvPr>
            <p:cNvSpPr/>
            <p:nvPr/>
          </p:nvSpPr>
          <p:spPr>
            <a:xfrm>
              <a:off x="3280410" y="1317369"/>
              <a:ext cx="4132158" cy="46743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Arabic Light"/>
                <a:ea typeface="+mn-ea"/>
                <a:cs typeface="IBM Plex Sans Arabic Light"/>
              </a:endParaRPr>
            </a:p>
          </p:txBody>
        </p:sp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A4030FB3-B6C6-9E31-7B62-EEC9EB674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422" y="1417320"/>
              <a:ext cx="4849827" cy="4551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151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70B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3DD685-F467-34EF-32FA-27044D501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hlinkClick r:id="rId2" action="ppaction://hlinksldjump"/>
            <a:extLst>
              <a:ext uri="{FF2B5EF4-FFF2-40B4-BE49-F238E27FC236}">
                <a16:creationId xmlns:a16="http://schemas.microsoft.com/office/drawing/2014/main" id="{6A2B17D4-EED8-E9DA-C9C8-AE860DB63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98" y="5258360"/>
            <a:ext cx="922662" cy="96500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7E6F8A6-9770-2919-67B8-1082C26E0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941" y="0"/>
            <a:ext cx="3432059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A686A5C-B3D9-7190-59D7-E2A95C22B393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6FC5AA1-E2EF-9B98-658F-4657EC6F3CBA}"/>
              </a:ext>
            </a:extLst>
          </p:cNvPr>
          <p:cNvSpPr txBox="1"/>
          <p:nvPr/>
        </p:nvSpPr>
        <p:spPr>
          <a:xfrm>
            <a:off x="561098" y="1332083"/>
            <a:ext cx="260637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الأستاذ يوسف البنيان وزير التعليم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24AD186-C5EE-12A4-2E1A-F28A16A4AF96}"/>
              </a:ext>
            </a:extLst>
          </p:cNvPr>
          <p:cNvGrpSpPr/>
          <p:nvPr/>
        </p:nvGrpSpPr>
        <p:grpSpPr>
          <a:xfrm>
            <a:off x="1521461" y="428894"/>
            <a:ext cx="6068059" cy="5562832"/>
            <a:chOff x="1521461" y="428894"/>
            <a:chExt cx="6068059" cy="5562832"/>
          </a:xfrm>
        </p:grpSpPr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9B1383D5-06A9-4A17-701E-83D4AC4E6B49}"/>
                </a:ext>
              </a:extLst>
            </p:cNvPr>
            <p:cNvSpPr txBox="1"/>
            <p:nvPr/>
          </p:nvSpPr>
          <p:spPr>
            <a:xfrm>
              <a:off x="1521461" y="428894"/>
              <a:ext cx="59319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ما اسم هذه الشخصية ؟  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3551606D-F00A-131D-6801-525D14ED9216}"/>
                </a:ext>
              </a:extLst>
            </p:cNvPr>
            <p:cNvSpPr/>
            <p:nvPr/>
          </p:nvSpPr>
          <p:spPr>
            <a:xfrm>
              <a:off x="3280410" y="1317369"/>
              <a:ext cx="4132158" cy="46743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Arabic Light"/>
                <a:ea typeface="+mn-ea"/>
                <a:cs typeface="IBM Plex Sans Arabic Light"/>
              </a:endParaRPr>
            </a:p>
          </p:txBody>
        </p:sp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98AB206E-5A07-9051-F638-06DB07634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0410" y="1428750"/>
              <a:ext cx="4309110" cy="4544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502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70B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6228A7-E4A8-CF26-1E81-066C03AFA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hlinkClick r:id="rId2" action="ppaction://hlinksldjump"/>
            <a:extLst>
              <a:ext uri="{FF2B5EF4-FFF2-40B4-BE49-F238E27FC236}">
                <a16:creationId xmlns:a16="http://schemas.microsoft.com/office/drawing/2014/main" id="{97B9F542-276B-EDCD-79BC-13220A187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98" y="5258360"/>
            <a:ext cx="922662" cy="96500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851502D-73B0-8EDD-94FE-500622A14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941" y="0"/>
            <a:ext cx="3432059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2C591F8-8EEF-410F-C071-F72C6BCC61C4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758EE9C-BD71-EDB6-BA65-9EB947A4AB8A}"/>
              </a:ext>
            </a:extLst>
          </p:cNvPr>
          <p:cNvSpPr txBox="1"/>
          <p:nvPr/>
        </p:nvSpPr>
        <p:spPr>
          <a:xfrm>
            <a:off x="561098" y="1332083"/>
            <a:ext cx="260637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المهندس عبدالله السواحه</a:t>
            </a:r>
            <a:r>
              <a:rPr kumimoji="0" lang="ar-SA" sz="4000" b="0" i="0" u="none" strike="noStrike" kern="1200" cap="none" spc="0" normalizeH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وزير الاتصالات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11F1672B-376B-4BC0-A085-EEE6FC68117E}"/>
              </a:ext>
            </a:extLst>
          </p:cNvPr>
          <p:cNvGrpSpPr/>
          <p:nvPr/>
        </p:nvGrpSpPr>
        <p:grpSpPr>
          <a:xfrm>
            <a:off x="1521461" y="428894"/>
            <a:ext cx="6004047" cy="5562832"/>
            <a:chOff x="1521461" y="428894"/>
            <a:chExt cx="6004047" cy="5562832"/>
          </a:xfrm>
        </p:grpSpPr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E4A47BB5-712B-3A60-3ECD-479BB6594E4D}"/>
                </a:ext>
              </a:extLst>
            </p:cNvPr>
            <p:cNvSpPr txBox="1"/>
            <p:nvPr/>
          </p:nvSpPr>
          <p:spPr>
            <a:xfrm>
              <a:off x="1521461" y="428894"/>
              <a:ext cx="59319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ما اسم هذه الشخصية ؟  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A365A425-B083-66DE-F471-BA567DAF3802}"/>
                </a:ext>
              </a:extLst>
            </p:cNvPr>
            <p:cNvSpPr/>
            <p:nvPr/>
          </p:nvSpPr>
          <p:spPr>
            <a:xfrm>
              <a:off x="3280410" y="1317369"/>
              <a:ext cx="4132158" cy="46743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Arabic Light"/>
                <a:ea typeface="+mn-ea"/>
                <a:cs typeface="IBM Plex Sans Arabic Light"/>
              </a:endParaRPr>
            </a:p>
          </p:txBody>
        </p:sp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4A25972E-6CED-EC12-BF23-2A95273F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0409" y="1332083"/>
              <a:ext cx="4245099" cy="4659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960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70B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3ADBFC-304C-B9C9-9E37-8C38290B9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hlinkClick r:id="rId2" action="ppaction://hlinksldjump"/>
            <a:extLst>
              <a:ext uri="{FF2B5EF4-FFF2-40B4-BE49-F238E27FC236}">
                <a16:creationId xmlns:a16="http://schemas.microsoft.com/office/drawing/2014/main" id="{7AAD790B-32CC-8215-6118-69A51C815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98" y="5258360"/>
            <a:ext cx="922662" cy="96500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4BACC26-7B4E-A1D7-1AAB-FEC30F2C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941" y="0"/>
            <a:ext cx="3432059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2D48DE9-3213-5CB6-F217-C18C0B08F7F4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9DCD587-41D6-CD9D-314C-D59778028635}"/>
              </a:ext>
            </a:extLst>
          </p:cNvPr>
          <p:cNvSpPr txBox="1"/>
          <p:nvPr/>
        </p:nvSpPr>
        <p:spPr>
          <a:xfrm>
            <a:off x="561098" y="1332083"/>
            <a:ext cx="26063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الدكتور توفيق الربيعة</a:t>
            </a:r>
            <a:r>
              <a:rPr kumimoji="0" lang="ar-SA" sz="4000" b="0" i="0" u="none" strike="noStrike" kern="1200" cap="none" spc="0" normalizeH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وزير الحج والعمرة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8BFA8F8B-9F51-BBA2-7B89-B8E503CEDA95}"/>
              </a:ext>
            </a:extLst>
          </p:cNvPr>
          <p:cNvGrpSpPr/>
          <p:nvPr/>
        </p:nvGrpSpPr>
        <p:grpSpPr>
          <a:xfrm>
            <a:off x="1521461" y="428894"/>
            <a:ext cx="5931990" cy="5562832"/>
            <a:chOff x="1521461" y="428894"/>
            <a:chExt cx="5931990" cy="5562832"/>
          </a:xfrm>
        </p:grpSpPr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DB4A903-9205-722B-8CAC-680D7CE9BCFD}"/>
                </a:ext>
              </a:extLst>
            </p:cNvPr>
            <p:cNvSpPr txBox="1"/>
            <p:nvPr/>
          </p:nvSpPr>
          <p:spPr>
            <a:xfrm>
              <a:off x="1521461" y="428894"/>
              <a:ext cx="59319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ما اسم هذه الشخصية ؟  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ED7A6842-2E44-6A70-2A63-C6FC9087F5FB}"/>
                </a:ext>
              </a:extLst>
            </p:cNvPr>
            <p:cNvSpPr/>
            <p:nvPr/>
          </p:nvSpPr>
          <p:spPr>
            <a:xfrm>
              <a:off x="3280410" y="1317369"/>
              <a:ext cx="4132158" cy="46743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Arabic Light"/>
                <a:ea typeface="+mn-ea"/>
                <a:cs typeface="IBM Plex Sans Arabic Light"/>
              </a:endParaRPr>
            </a:p>
          </p:txBody>
        </p:sp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DB1FE425-DDF2-D06B-F7BA-3B4D7DACA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0410" y="1463040"/>
              <a:ext cx="4132159" cy="4528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99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70B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DBB307-70B0-A0BC-CBD6-CF8549D48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hlinkClick r:id="rId2" action="ppaction://hlinksldjump"/>
            <a:extLst>
              <a:ext uri="{FF2B5EF4-FFF2-40B4-BE49-F238E27FC236}">
                <a16:creationId xmlns:a16="http://schemas.microsoft.com/office/drawing/2014/main" id="{A38CCDE1-5392-52A7-BF38-4B00627C2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98" y="5258360"/>
            <a:ext cx="922662" cy="96500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36990F8-FDEA-8CEC-A74D-C0843A89B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941" y="0"/>
            <a:ext cx="3432059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B239F33-5F40-8514-394C-35F7544887F9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86D87B5-9B5E-503A-81EC-846148306137}"/>
              </a:ext>
            </a:extLst>
          </p:cNvPr>
          <p:cNvSpPr txBox="1"/>
          <p:nvPr/>
        </p:nvSpPr>
        <p:spPr>
          <a:xfrm>
            <a:off x="561098" y="1332083"/>
            <a:ext cx="260637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الأمير عبدالعزيز</a:t>
            </a:r>
            <a:r>
              <a:rPr kumimoji="0" lang="ar-SA" sz="4000" b="0" i="0" u="none" strike="noStrike" kern="1200" cap="none" spc="0" normalizeH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بن تركي 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وزير الرياضة</a:t>
            </a:r>
            <a:r>
              <a:rPr kumimoji="0" lang="ar-SA" sz="4000" b="0" i="0" u="none" strike="noStrike" kern="1200" cap="none" spc="0" normalizeH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EFBE7158-FCB0-D329-9B30-436104879E4C}"/>
              </a:ext>
            </a:extLst>
          </p:cNvPr>
          <p:cNvGrpSpPr/>
          <p:nvPr/>
        </p:nvGrpSpPr>
        <p:grpSpPr>
          <a:xfrm>
            <a:off x="1521461" y="428894"/>
            <a:ext cx="5931990" cy="5562832"/>
            <a:chOff x="1521461" y="428894"/>
            <a:chExt cx="5931990" cy="5562832"/>
          </a:xfrm>
        </p:grpSpPr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65EC6FF-1A76-34E6-F5A9-E8B9A4CD6740}"/>
                </a:ext>
              </a:extLst>
            </p:cNvPr>
            <p:cNvSpPr txBox="1"/>
            <p:nvPr/>
          </p:nvSpPr>
          <p:spPr>
            <a:xfrm>
              <a:off x="1521461" y="428894"/>
              <a:ext cx="59319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ما اسم هذه الشخصية ؟  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7357C6BB-0306-7B34-6BF7-1254A6526F8D}"/>
                </a:ext>
              </a:extLst>
            </p:cNvPr>
            <p:cNvSpPr/>
            <p:nvPr/>
          </p:nvSpPr>
          <p:spPr>
            <a:xfrm>
              <a:off x="3280410" y="1317369"/>
              <a:ext cx="4132158" cy="46743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Arabic Light"/>
                <a:ea typeface="+mn-ea"/>
                <a:cs typeface="IBM Plex Sans Arabic Light"/>
              </a:endParaRPr>
            </a:p>
          </p:txBody>
        </p:sp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DD32DC4A-F893-2834-6780-5BC590DAD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8980" y="1760220"/>
              <a:ext cx="4132158" cy="423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048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70B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D6711B-6071-0972-F483-AEF6E4621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hlinkClick r:id="rId2" action="ppaction://hlinksldjump"/>
            <a:extLst>
              <a:ext uri="{FF2B5EF4-FFF2-40B4-BE49-F238E27FC236}">
                <a16:creationId xmlns:a16="http://schemas.microsoft.com/office/drawing/2014/main" id="{30AF2C7B-975B-928F-09C8-F86C7CCAF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98" y="5258360"/>
            <a:ext cx="922662" cy="96500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03F9ADE1-317C-943C-A24A-1105266FD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941" y="0"/>
            <a:ext cx="3432059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10A6FB3-5166-9236-6DD0-07EB55460B86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2953617-95DC-D451-998D-03F57A2E5405}"/>
              </a:ext>
            </a:extLst>
          </p:cNvPr>
          <p:cNvSpPr txBox="1"/>
          <p:nvPr/>
        </p:nvSpPr>
        <p:spPr>
          <a:xfrm>
            <a:off x="561098" y="1332083"/>
            <a:ext cx="26063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المهندس خالد الفالح</a:t>
            </a:r>
            <a:r>
              <a:rPr kumimoji="0" lang="ar-SA" sz="4000" b="0" i="0" u="none" strike="noStrike" kern="1200" cap="none" spc="0" normalizeH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وزير الاستثمار</a:t>
            </a:r>
            <a:r>
              <a:rPr kumimoji="0" lang="ar-SA" sz="4000" b="0" i="0" u="none" strike="noStrike" kern="1200" cap="none" spc="0" normalizeH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AB56F6CE-9B6D-E606-7C0B-015BAEB684B2}"/>
              </a:ext>
            </a:extLst>
          </p:cNvPr>
          <p:cNvGrpSpPr/>
          <p:nvPr/>
        </p:nvGrpSpPr>
        <p:grpSpPr>
          <a:xfrm>
            <a:off x="1521461" y="428894"/>
            <a:ext cx="5931990" cy="5562832"/>
            <a:chOff x="1521461" y="428894"/>
            <a:chExt cx="5931990" cy="5562832"/>
          </a:xfrm>
        </p:grpSpPr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E57848A5-11FD-8B11-6162-FC7033AB16C4}"/>
                </a:ext>
              </a:extLst>
            </p:cNvPr>
            <p:cNvSpPr txBox="1"/>
            <p:nvPr/>
          </p:nvSpPr>
          <p:spPr>
            <a:xfrm>
              <a:off x="1521461" y="428894"/>
              <a:ext cx="59319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ما اسم هذه الشخصية ؟  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B5FD96B2-E816-C453-9FB2-A924C74EF9F8}"/>
                </a:ext>
              </a:extLst>
            </p:cNvPr>
            <p:cNvSpPr/>
            <p:nvPr/>
          </p:nvSpPr>
          <p:spPr>
            <a:xfrm>
              <a:off x="3280410" y="1317369"/>
              <a:ext cx="4132158" cy="46743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Arabic Light"/>
                <a:ea typeface="+mn-ea"/>
                <a:cs typeface="IBM Plex Sans Arabic Light"/>
              </a:endParaRP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F2633FE4-92A5-5B44-CCD9-C5DB8D26C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0441" y="1141067"/>
              <a:ext cx="3892128" cy="4850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31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D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صورة 49">
            <a:hlinkClick r:id="rId2" action="ppaction://hlinksldjump"/>
            <a:extLst>
              <a:ext uri="{FF2B5EF4-FFF2-40B4-BE49-F238E27FC236}">
                <a16:creationId xmlns:a16="http://schemas.microsoft.com/office/drawing/2014/main" id="{53D63046-AD04-0999-295F-F9ED9EDEF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69" y="5133740"/>
            <a:ext cx="567790" cy="544813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708A0B59-7FDD-F34F-A2C7-EAA2A1E40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9775" y="219178"/>
            <a:ext cx="438950" cy="641964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246EA21-4B29-7A05-7D9D-D8A30E634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248" y="6212318"/>
            <a:ext cx="10705504" cy="43285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C581C55-869A-FF08-A369-23705656B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75" y="219178"/>
            <a:ext cx="438950" cy="641964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54FD9D2-B089-611A-1621-866414FB7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248" y="212828"/>
            <a:ext cx="10705504" cy="432854"/>
          </a:xfrm>
          <a:prstGeom prst="rect">
            <a:avLst/>
          </a:prstGeom>
        </p:spPr>
      </p:pic>
      <p:sp>
        <p:nvSpPr>
          <p:cNvPr id="37" name="Freeform 4">
            <a:extLst>
              <a:ext uri="{FF2B5EF4-FFF2-40B4-BE49-F238E27FC236}">
                <a16:creationId xmlns:a16="http://schemas.microsoft.com/office/drawing/2014/main" id="{0E208A54-EC90-B1EA-5F82-2157A6BDEC43}"/>
              </a:ext>
            </a:extLst>
          </p:cNvPr>
          <p:cNvSpPr/>
          <p:nvPr/>
        </p:nvSpPr>
        <p:spPr>
          <a:xfrm>
            <a:off x="4732020" y="945181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54">
            <a:hlinkClick r:id="rId8" action="ppaction://hlinksldjump"/>
            <a:extLst>
              <a:ext uri="{FF2B5EF4-FFF2-40B4-BE49-F238E27FC236}">
                <a16:creationId xmlns:a16="http://schemas.microsoft.com/office/drawing/2014/main" id="{1570FC51-825A-75A2-6396-D04B61042DE0}"/>
              </a:ext>
            </a:extLst>
          </p:cNvPr>
          <p:cNvSpPr txBox="1"/>
          <p:nvPr/>
        </p:nvSpPr>
        <p:spPr>
          <a:xfrm>
            <a:off x="5880888" y="1465934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2</a:t>
            </a:r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DE9D8028-4C63-978E-7785-5EEBD6CD9D52}"/>
              </a:ext>
            </a:extLst>
          </p:cNvPr>
          <p:cNvSpPr/>
          <p:nvPr/>
        </p:nvSpPr>
        <p:spPr>
          <a:xfrm>
            <a:off x="8115300" y="936769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54">
            <a:hlinkClick r:id="rId9" action="ppaction://hlinksldjump"/>
            <a:extLst>
              <a:ext uri="{FF2B5EF4-FFF2-40B4-BE49-F238E27FC236}">
                <a16:creationId xmlns:a16="http://schemas.microsoft.com/office/drawing/2014/main" id="{6EBA961E-7921-B3BD-DBCE-973F609C723A}"/>
              </a:ext>
            </a:extLst>
          </p:cNvPr>
          <p:cNvSpPr txBox="1"/>
          <p:nvPr/>
        </p:nvSpPr>
        <p:spPr>
          <a:xfrm>
            <a:off x="9264168" y="1457522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1</a:t>
            </a:r>
          </a:p>
        </p:txBody>
      </p:sp>
      <p:sp>
        <p:nvSpPr>
          <p:cNvPr id="41" name="Freeform 4">
            <a:extLst>
              <a:ext uri="{FF2B5EF4-FFF2-40B4-BE49-F238E27FC236}">
                <a16:creationId xmlns:a16="http://schemas.microsoft.com/office/drawing/2014/main" id="{4D7FC7CA-77D3-F392-7622-94A55E5E46D9}"/>
              </a:ext>
            </a:extLst>
          </p:cNvPr>
          <p:cNvSpPr/>
          <p:nvPr/>
        </p:nvSpPr>
        <p:spPr>
          <a:xfrm>
            <a:off x="1181100" y="918360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54">
            <a:hlinkClick r:id="rId10" action="ppaction://hlinksldjump"/>
            <a:extLst>
              <a:ext uri="{FF2B5EF4-FFF2-40B4-BE49-F238E27FC236}">
                <a16:creationId xmlns:a16="http://schemas.microsoft.com/office/drawing/2014/main" id="{ADB581B8-FD5C-8388-953F-EB2A22FABBAE}"/>
              </a:ext>
            </a:extLst>
          </p:cNvPr>
          <p:cNvSpPr txBox="1"/>
          <p:nvPr/>
        </p:nvSpPr>
        <p:spPr>
          <a:xfrm>
            <a:off x="2329968" y="1439113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3</a:t>
            </a:r>
          </a:p>
        </p:txBody>
      </p:sp>
      <p:sp>
        <p:nvSpPr>
          <p:cNvPr id="43" name="Freeform 4">
            <a:extLst>
              <a:ext uri="{FF2B5EF4-FFF2-40B4-BE49-F238E27FC236}">
                <a16:creationId xmlns:a16="http://schemas.microsoft.com/office/drawing/2014/main" id="{0C984AA7-F6DC-DA4F-B4E2-822EFD684DDD}"/>
              </a:ext>
            </a:extLst>
          </p:cNvPr>
          <p:cNvSpPr/>
          <p:nvPr/>
        </p:nvSpPr>
        <p:spPr>
          <a:xfrm>
            <a:off x="4732020" y="3554239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54">
            <a:hlinkClick r:id="rId11" action="ppaction://hlinksldjump"/>
            <a:extLst>
              <a:ext uri="{FF2B5EF4-FFF2-40B4-BE49-F238E27FC236}">
                <a16:creationId xmlns:a16="http://schemas.microsoft.com/office/drawing/2014/main" id="{A1469A18-1F2C-917A-1DE0-01CDD27A2283}"/>
              </a:ext>
            </a:extLst>
          </p:cNvPr>
          <p:cNvSpPr txBox="1"/>
          <p:nvPr/>
        </p:nvSpPr>
        <p:spPr>
          <a:xfrm>
            <a:off x="5880888" y="4074992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5</a:t>
            </a:r>
          </a:p>
        </p:txBody>
      </p:sp>
      <p:sp>
        <p:nvSpPr>
          <p:cNvPr id="45" name="Freeform 4">
            <a:extLst>
              <a:ext uri="{FF2B5EF4-FFF2-40B4-BE49-F238E27FC236}">
                <a16:creationId xmlns:a16="http://schemas.microsoft.com/office/drawing/2014/main" id="{726DDA04-7F02-A175-5018-B2E1B0380F0D}"/>
              </a:ext>
            </a:extLst>
          </p:cNvPr>
          <p:cNvSpPr/>
          <p:nvPr/>
        </p:nvSpPr>
        <p:spPr>
          <a:xfrm>
            <a:off x="8115300" y="3545827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54">
            <a:hlinkClick r:id="rId12" action="ppaction://hlinksldjump"/>
            <a:extLst>
              <a:ext uri="{FF2B5EF4-FFF2-40B4-BE49-F238E27FC236}">
                <a16:creationId xmlns:a16="http://schemas.microsoft.com/office/drawing/2014/main" id="{A8E01EB0-2F6F-10DD-46B7-CE63B7F18A0A}"/>
              </a:ext>
            </a:extLst>
          </p:cNvPr>
          <p:cNvSpPr txBox="1"/>
          <p:nvPr/>
        </p:nvSpPr>
        <p:spPr>
          <a:xfrm>
            <a:off x="9264168" y="4066580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4</a:t>
            </a:r>
          </a:p>
        </p:txBody>
      </p:sp>
      <p:sp>
        <p:nvSpPr>
          <p:cNvPr id="47" name="Freeform 4">
            <a:extLst>
              <a:ext uri="{FF2B5EF4-FFF2-40B4-BE49-F238E27FC236}">
                <a16:creationId xmlns:a16="http://schemas.microsoft.com/office/drawing/2014/main" id="{A8B42FC7-D3B6-C22A-3F5A-72381E0A06F3}"/>
              </a:ext>
            </a:extLst>
          </p:cNvPr>
          <p:cNvSpPr/>
          <p:nvPr/>
        </p:nvSpPr>
        <p:spPr>
          <a:xfrm>
            <a:off x="1181100" y="3527418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54">
            <a:hlinkClick r:id="rId13" action="ppaction://hlinksldjump"/>
            <a:extLst>
              <a:ext uri="{FF2B5EF4-FFF2-40B4-BE49-F238E27FC236}">
                <a16:creationId xmlns:a16="http://schemas.microsoft.com/office/drawing/2014/main" id="{5C1C9C3C-4975-AF6F-682A-43D90A879520}"/>
              </a:ext>
            </a:extLst>
          </p:cNvPr>
          <p:cNvSpPr txBox="1"/>
          <p:nvPr/>
        </p:nvSpPr>
        <p:spPr>
          <a:xfrm>
            <a:off x="2329968" y="4048171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6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5FC086D-310C-9D9E-089F-73A4D957BFE1}"/>
              </a:ext>
            </a:extLst>
          </p:cNvPr>
          <p:cNvSpPr txBox="1"/>
          <p:nvPr/>
        </p:nvSpPr>
        <p:spPr>
          <a:xfrm>
            <a:off x="698922" y="5540819"/>
            <a:ext cx="807008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83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  <p:bldP spid="44" grpId="0"/>
      <p:bldP spid="46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D3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4B3370-D245-4A4B-4752-B56BC535E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hlinkClick r:id="rId2" action="ppaction://hlinksldjump"/>
            <a:extLst>
              <a:ext uri="{FF2B5EF4-FFF2-40B4-BE49-F238E27FC236}">
                <a16:creationId xmlns:a16="http://schemas.microsoft.com/office/drawing/2014/main" id="{B63C89A2-50FB-AF54-03EA-398EAE756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9" y="5258360"/>
            <a:ext cx="930680" cy="96500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ADE6C1F-FF36-938E-8851-BDF0515B4E09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30BB30EB-3251-ABEB-3398-F6309421B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93E2766-C109-6085-1CE8-2687531FF147}"/>
              </a:ext>
            </a:extLst>
          </p:cNvPr>
          <p:cNvSpPr txBox="1"/>
          <p:nvPr/>
        </p:nvSpPr>
        <p:spPr>
          <a:xfrm>
            <a:off x="1703996" y="487979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القطيف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EECA8C1-5E73-3A3C-CDBD-864C13A4BD65}"/>
              </a:ext>
            </a:extLst>
          </p:cNvPr>
          <p:cNvGrpSpPr/>
          <p:nvPr/>
        </p:nvGrpSpPr>
        <p:grpSpPr>
          <a:xfrm>
            <a:off x="1233544" y="634634"/>
            <a:ext cx="6082747" cy="3980973"/>
            <a:chOff x="1233544" y="634634"/>
            <a:chExt cx="6082747" cy="3980973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4B4E22C6-6D3A-9F7A-1704-00D5820557BB}"/>
                </a:ext>
              </a:extLst>
            </p:cNvPr>
            <p:cNvSpPr txBox="1"/>
            <p:nvPr/>
          </p:nvSpPr>
          <p:spPr>
            <a:xfrm>
              <a:off x="1384301" y="634634"/>
              <a:ext cx="593199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خمن اسم المدينة السعودية التالية :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7946E8C5-8FD3-7FEA-B109-B4BD72C544F3}"/>
                </a:ext>
              </a:extLst>
            </p:cNvPr>
            <p:cNvSpPr txBox="1"/>
            <p:nvPr/>
          </p:nvSpPr>
          <p:spPr>
            <a:xfrm>
              <a:off x="1233544" y="3069683"/>
              <a:ext cx="3276599" cy="1311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20000"/>
                </a:lnSpc>
                <a:defRPr/>
              </a:pPr>
              <a:r>
                <a:rPr lang="ar-SA" sz="6600" dirty="0">
                  <a:solidFill>
                    <a:srgbClr val="E2E2E5"/>
                  </a:solidFill>
                  <a:latin typeface="Saudi Medium" panose="020B0604010101010102" pitchFamily="34" charset="-78"/>
                </a:rPr>
                <a:t>+ </a:t>
              </a:r>
              <a:r>
                <a:rPr lang="ar-SA" sz="6600" dirty="0" err="1">
                  <a:solidFill>
                    <a:srgbClr val="E2E2E5"/>
                  </a:solidFill>
                  <a:latin typeface="Saudi Medium" panose="020B0604010101010102" pitchFamily="34" charset="-78"/>
                </a:rPr>
                <a:t>يـف</a:t>
              </a:r>
              <a:endParaRPr lang="en-US" sz="6600" dirty="0">
                <a:solidFill>
                  <a:prstClr val="black"/>
                </a:solidFill>
                <a:latin typeface="Saudi Medium" panose="020B0604010101010102" pitchFamily="34" charset="-78"/>
              </a:endParaRPr>
            </a:p>
          </p:txBody>
        </p:sp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D60ACE57-24BA-23D5-5D19-FF6489B09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143" y="2295341"/>
              <a:ext cx="2355849" cy="2320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34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9022E-924A-F51C-70CB-137AAD561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>
            <a:extLst>
              <a:ext uri="{FF2B5EF4-FFF2-40B4-BE49-F238E27FC236}">
                <a16:creationId xmlns:a16="http://schemas.microsoft.com/office/drawing/2014/main" id="{EB964BFF-AC3E-5733-E7F7-690A5FB05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8" y="0"/>
            <a:ext cx="12206878" cy="68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7BAF4403-C69B-DD3D-C58D-CFD187179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700" y="4376218"/>
            <a:ext cx="2041435" cy="204143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CB981E5-3E55-859D-152D-848B952CF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497" y="4376219"/>
            <a:ext cx="2031894" cy="204147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1B2B490-BCF4-62BA-E719-1802C40F1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0851" y="4376219"/>
            <a:ext cx="2041436" cy="204143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AA1D6F6-15DC-248E-37B0-B31086B8E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432" y="4376219"/>
            <a:ext cx="2031893" cy="204147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35FE3DB-6A5B-FF7E-8C08-B17BF1A4BB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9" y="4376219"/>
            <a:ext cx="2041478" cy="204147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525D4F1-5FDA-9C43-F43E-7066C250AE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511" y="4376218"/>
            <a:ext cx="2031894" cy="2041479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C80B6B37-5EEB-6FDB-1A2D-72F1ACA53D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>
            <a:off x="-2" y="3585029"/>
            <a:ext cx="12190659" cy="32729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6000">
                <a:srgbClr val="003438">
                  <a:alpha val="66000"/>
                </a:srgbClr>
              </a:gs>
              <a:gs pos="16000">
                <a:srgbClr val="003438">
                  <a:alpha val="0"/>
                </a:srgbClr>
              </a:gs>
              <a:gs pos="90000">
                <a:srgbClr val="00343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EE71B11-A7CA-087C-EB9D-C2B6636A7B20}"/>
              </a:ext>
            </a:extLst>
          </p:cNvPr>
          <p:cNvSpPr/>
          <p:nvPr/>
        </p:nvSpPr>
        <p:spPr>
          <a:xfrm>
            <a:off x="10159469" y="6695654"/>
            <a:ext cx="2032531" cy="185948"/>
          </a:xfrm>
          <a:prstGeom prst="rect">
            <a:avLst/>
          </a:prstGeom>
          <a:solidFill>
            <a:srgbClr val="42A0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F60590A-6558-7223-EF61-538D9505CA36}"/>
              </a:ext>
            </a:extLst>
          </p:cNvPr>
          <p:cNvSpPr/>
          <p:nvPr/>
        </p:nvSpPr>
        <p:spPr>
          <a:xfrm>
            <a:off x="8127575" y="6695654"/>
            <a:ext cx="2032531" cy="185948"/>
          </a:xfrm>
          <a:prstGeom prst="rect">
            <a:avLst/>
          </a:prstGeom>
          <a:solidFill>
            <a:srgbClr val="D46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CF788E9-4C7D-E5C1-4F07-039885838B6A}"/>
              </a:ext>
            </a:extLst>
          </p:cNvPr>
          <p:cNvSpPr/>
          <p:nvPr/>
        </p:nvSpPr>
        <p:spPr>
          <a:xfrm>
            <a:off x="6095681" y="6695654"/>
            <a:ext cx="2032531" cy="185948"/>
          </a:xfrm>
          <a:prstGeom prst="rect">
            <a:avLst/>
          </a:prstGeom>
          <a:solidFill>
            <a:srgbClr val="851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D48B6F5-2842-4563-3A1F-B6A0CF71CA1B}"/>
              </a:ext>
            </a:extLst>
          </p:cNvPr>
          <p:cNvSpPr/>
          <p:nvPr/>
        </p:nvSpPr>
        <p:spPr>
          <a:xfrm>
            <a:off x="4063787" y="6695654"/>
            <a:ext cx="2032531" cy="185948"/>
          </a:xfrm>
          <a:prstGeom prst="rect">
            <a:avLst/>
          </a:prstGeom>
          <a:solidFill>
            <a:srgbClr val="8575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6F04E57C-120F-3F7D-42CF-76B05EFAB116}"/>
              </a:ext>
            </a:extLst>
          </p:cNvPr>
          <p:cNvSpPr/>
          <p:nvPr/>
        </p:nvSpPr>
        <p:spPr>
          <a:xfrm>
            <a:off x="2031893" y="6695654"/>
            <a:ext cx="2032531" cy="185948"/>
          </a:xfrm>
          <a:prstGeom prst="rect">
            <a:avLst/>
          </a:prstGeom>
          <a:solidFill>
            <a:srgbClr val="8EAD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9EF580CB-1D25-8C83-1D28-670A9078D7BF}"/>
              </a:ext>
            </a:extLst>
          </p:cNvPr>
          <p:cNvSpPr/>
          <p:nvPr/>
        </p:nvSpPr>
        <p:spPr>
          <a:xfrm>
            <a:off x="-1" y="6695654"/>
            <a:ext cx="2032531" cy="185948"/>
          </a:xfrm>
          <a:prstGeom prst="rect">
            <a:avLst/>
          </a:prstGeom>
          <a:solidFill>
            <a:srgbClr val="7670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pic>
        <p:nvPicPr>
          <p:cNvPr id="3" name="رسم 2">
            <a:extLst>
              <a:ext uri="{FF2B5EF4-FFF2-40B4-BE49-F238E27FC236}">
                <a16:creationId xmlns:a16="http://schemas.microsoft.com/office/drawing/2014/main" id="{8B9098AF-C500-8F4A-E70F-ACF1D61FD9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33635" y="3946705"/>
            <a:ext cx="1228725" cy="581025"/>
          </a:xfrm>
          <a:prstGeom prst="rect">
            <a:avLst/>
          </a:prstGeom>
        </p:spPr>
      </p:pic>
      <p:pic>
        <p:nvPicPr>
          <p:cNvPr id="5" name="رسم 4">
            <a:extLst>
              <a:ext uri="{FF2B5EF4-FFF2-40B4-BE49-F238E27FC236}">
                <a16:creationId xmlns:a16="http://schemas.microsoft.com/office/drawing/2014/main" id="{86891EC4-88C6-895D-E5F1-7C7489044B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01452" y="3946704"/>
            <a:ext cx="1228725" cy="581025"/>
          </a:xfrm>
          <a:prstGeom prst="rect">
            <a:avLst/>
          </a:prstGeom>
        </p:spPr>
      </p:pic>
      <p:pic>
        <p:nvPicPr>
          <p:cNvPr id="7" name="رسم 6">
            <a:extLst>
              <a:ext uri="{FF2B5EF4-FFF2-40B4-BE49-F238E27FC236}">
                <a16:creationId xmlns:a16="http://schemas.microsoft.com/office/drawing/2014/main" id="{005ED4BE-2116-3692-7A7E-C58CA34E94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29115" y="3946703"/>
            <a:ext cx="1228725" cy="581025"/>
          </a:xfrm>
          <a:prstGeom prst="rect">
            <a:avLst/>
          </a:prstGeom>
        </p:spPr>
      </p:pic>
      <p:pic>
        <p:nvPicPr>
          <p:cNvPr id="9" name="رسم 8">
            <a:extLst>
              <a:ext uri="{FF2B5EF4-FFF2-40B4-BE49-F238E27FC236}">
                <a16:creationId xmlns:a16="http://schemas.microsoft.com/office/drawing/2014/main" id="{F17E8DFC-5CBC-29C4-3319-DFC954EDEA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40202" y="3946703"/>
            <a:ext cx="1228725" cy="581025"/>
          </a:xfrm>
          <a:prstGeom prst="rect">
            <a:avLst/>
          </a:prstGeom>
        </p:spPr>
      </p:pic>
      <p:pic>
        <p:nvPicPr>
          <p:cNvPr id="11" name="رسم 10">
            <a:extLst>
              <a:ext uri="{FF2B5EF4-FFF2-40B4-BE49-F238E27FC236}">
                <a16:creationId xmlns:a16="http://schemas.microsoft.com/office/drawing/2014/main" id="{83C50214-C83D-18A2-B471-9C2E42329F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9685" y="3946702"/>
            <a:ext cx="1228725" cy="581025"/>
          </a:xfrm>
          <a:prstGeom prst="rect">
            <a:avLst/>
          </a:prstGeom>
        </p:spPr>
      </p:pic>
      <p:pic>
        <p:nvPicPr>
          <p:cNvPr id="13" name="رسم 12">
            <a:extLst>
              <a:ext uri="{FF2B5EF4-FFF2-40B4-BE49-F238E27FC236}">
                <a16:creationId xmlns:a16="http://schemas.microsoft.com/office/drawing/2014/main" id="{FE7F2EC4-411F-8F2D-1EA6-5565C1228E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462032" y="3946702"/>
            <a:ext cx="1228725" cy="581025"/>
          </a:xfrm>
          <a:prstGeom prst="rect">
            <a:avLst/>
          </a:prstGeom>
        </p:spPr>
      </p:pic>
      <p:sp>
        <p:nvSpPr>
          <p:cNvPr id="14" name="Freeform 7">
            <a:extLst>
              <a:ext uri="{FF2B5EF4-FFF2-40B4-BE49-F238E27FC236}">
                <a16:creationId xmlns:a16="http://schemas.microsoft.com/office/drawing/2014/main" id="{C858820E-83A9-5993-1B02-41A46975F669}"/>
              </a:ext>
            </a:extLst>
          </p:cNvPr>
          <p:cNvSpPr/>
          <p:nvPr/>
        </p:nvSpPr>
        <p:spPr>
          <a:xfrm>
            <a:off x="4039899" y="1223089"/>
            <a:ext cx="4923105" cy="1958914"/>
          </a:xfrm>
          <a:custGeom>
            <a:avLst/>
            <a:gdLst/>
            <a:ahLst/>
            <a:cxnLst/>
            <a:rect l="l" t="t" r="r" b="b"/>
            <a:pathLst>
              <a:path w="6266651" h="2658273">
                <a:moveTo>
                  <a:pt x="0" y="0"/>
                </a:moveTo>
                <a:lnTo>
                  <a:pt x="6266652" y="0"/>
                </a:lnTo>
                <a:lnTo>
                  <a:pt x="6266652" y="2658273"/>
                </a:lnTo>
                <a:lnTo>
                  <a:pt x="0" y="265827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41423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D3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ACBF6C-E524-EC0F-A228-2110EC0DE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hlinkClick r:id="rId2" action="ppaction://hlinksldjump"/>
            <a:extLst>
              <a:ext uri="{FF2B5EF4-FFF2-40B4-BE49-F238E27FC236}">
                <a16:creationId xmlns:a16="http://schemas.microsoft.com/office/drawing/2014/main" id="{786C4B65-6A7D-7223-2AFC-1926A3399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9" y="5258360"/>
            <a:ext cx="930680" cy="96500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2963631-AB5D-AD37-398B-D2ACEF8EA233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F6F21C04-B9B6-9069-A442-1130E0EEA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658DD1C-D846-FB89-D98E-51AC64B52F8D}"/>
              </a:ext>
            </a:extLst>
          </p:cNvPr>
          <p:cNvSpPr txBox="1"/>
          <p:nvPr/>
        </p:nvSpPr>
        <p:spPr>
          <a:xfrm>
            <a:off x="1703996" y="487979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تبوك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6307DE1F-3498-6083-58CF-D21137A1B30C}"/>
              </a:ext>
            </a:extLst>
          </p:cNvPr>
          <p:cNvGrpSpPr/>
          <p:nvPr/>
        </p:nvGrpSpPr>
        <p:grpSpPr>
          <a:xfrm>
            <a:off x="1384301" y="634634"/>
            <a:ext cx="5931990" cy="3964263"/>
            <a:chOff x="1384301" y="634634"/>
            <a:chExt cx="5931990" cy="3964263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2B47465-E2F7-7494-9194-0099798022BA}"/>
                </a:ext>
              </a:extLst>
            </p:cNvPr>
            <p:cNvSpPr txBox="1"/>
            <p:nvPr/>
          </p:nvSpPr>
          <p:spPr>
            <a:xfrm>
              <a:off x="1384301" y="634634"/>
              <a:ext cx="593199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خمن اسم المدينة السعودية التالية :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C2E15FCF-A4D4-0CB4-B082-1B5C1E623B81}"/>
                </a:ext>
              </a:extLst>
            </p:cNvPr>
            <p:cNvSpPr txBox="1"/>
            <p:nvPr/>
          </p:nvSpPr>
          <p:spPr>
            <a:xfrm>
              <a:off x="3468744" y="3069683"/>
              <a:ext cx="3276599" cy="1311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20000"/>
                </a:lnSpc>
                <a:defRPr/>
              </a:pPr>
              <a:r>
                <a:rPr lang="ar-SA" sz="6600" dirty="0">
                  <a:solidFill>
                    <a:srgbClr val="E2E2E5"/>
                  </a:solidFill>
                  <a:latin typeface="Saudi Medium" panose="020B0604010101010102" pitchFamily="34" charset="-78"/>
                </a:rPr>
                <a:t>تـــــ +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endParaRPr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4AB54519-7DBE-58CF-3765-34598E615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080" y="2259102"/>
              <a:ext cx="2781300" cy="2339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854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D3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7E3401-6B13-2459-DF2F-2E7897561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hlinkClick r:id="rId2" action="ppaction://hlinksldjump"/>
            <a:extLst>
              <a:ext uri="{FF2B5EF4-FFF2-40B4-BE49-F238E27FC236}">
                <a16:creationId xmlns:a16="http://schemas.microsoft.com/office/drawing/2014/main" id="{1B213222-22C6-0556-5B1C-45BD89D3F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9" y="5258360"/>
            <a:ext cx="930680" cy="96500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E96A86C-6E9F-3B86-3416-64906CDB2821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F1178F52-4212-43F0-02D1-CBB7F4953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0564B1B-5E94-819C-C629-5B9119198D30}"/>
              </a:ext>
            </a:extLst>
          </p:cNvPr>
          <p:cNvSpPr txBox="1"/>
          <p:nvPr/>
        </p:nvSpPr>
        <p:spPr>
          <a:xfrm>
            <a:off x="1703996" y="487979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جدة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7E4FB0E-053A-4C6C-BAD6-78F7F192FCEA}"/>
              </a:ext>
            </a:extLst>
          </p:cNvPr>
          <p:cNvGrpSpPr/>
          <p:nvPr/>
        </p:nvGrpSpPr>
        <p:grpSpPr>
          <a:xfrm>
            <a:off x="1384301" y="634634"/>
            <a:ext cx="5931990" cy="4710389"/>
            <a:chOff x="1384301" y="634634"/>
            <a:chExt cx="5931990" cy="4710389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79E5E6AA-B668-0E07-0072-895BF800FC65}"/>
                </a:ext>
              </a:extLst>
            </p:cNvPr>
            <p:cNvSpPr txBox="1"/>
            <p:nvPr/>
          </p:nvSpPr>
          <p:spPr>
            <a:xfrm>
              <a:off x="1384301" y="634634"/>
              <a:ext cx="593199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خمن اسم المدينة السعودية التالية :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C5A6B12C-3EB1-BE87-7F8E-B0E505A85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7318" y="1739067"/>
              <a:ext cx="3605956" cy="3605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693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D3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5CB668-5B91-BE65-ACB4-9EB3C970F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hlinkClick r:id="rId2" action="ppaction://hlinksldjump"/>
            <a:extLst>
              <a:ext uri="{FF2B5EF4-FFF2-40B4-BE49-F238E27FC236}">
                <a16:creationId xmlns:a16="http://schemas.microsoft.com/office/drawing/2014/main" id="{B4B2D491-2C6C-A494-92F6-C3C88CC32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9" y="5258360"/>
            <a:ext cx="930680" cy="96500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9E5B862-6DF5-ED77-2BC3-94066E721BBC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FE20B33-E36E-6774-F86D-C4331ABEC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5F53FCE-C697-D3FA-C271-8AF4CB12EE05}"/>
              </a:ext>
            </a:extLst>
          </p:cNvPr>
          <p:cNvSpPr txBox="1"/>
          <p:nvPr/>
        </p:nvSpPr>
        <p:spPr>
          <a:xfrm>
            <a:off x="1703996" y="487979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بريدة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68C8466B-705C-AA7E-79CD-AC1C5CDC7C73}"/>
              </a:ext>
            </a:extLst>
          </p:cNvPr>
          <p:cNvGrpSpPr/>
          <p:nvPr/>
        </p:nvGrpSpPr>
        <p:grpSpPr>
          <a:xfrm>
            <a:off x="1233544" y="634634"/>
            <a:ext cx="6448315" cy="4005762"/>
            <a:chOff x="1233544" y="634634"/>
            <a:chExt cx="6448315" cy="4005762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6F7596AF-E886-D9C7-71AC-A316875E738D}"/>
                </a:ext>
              </a:extLst>
            </p:cNvPr>
            <p:cNvSpPr txBox="1"/>
            <p:nvPr/>
          </p:nvSpPr>
          <p:spPr>
            <a:xfrm>
              <a:off x="1384301" y="634634"/>
              <a:ext cx="593199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خمن اسم المدينة السعودية التالية :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0E61FFAE-9E04-473F-F65F-65A5A764946B}"/>
                </a:ext>
              </a:extLst>
            </p:cNvPr>
            <p:cNvSpPr txBox="1"/>
            <p:nvPr/>
          </p:nvSpPr>
          <p:spPr>
            <a:xfrm>
              <a:off x="1233544" y="3069683"/>
              <a:ext cx="3276599" cy="1311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1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Medium" panose="020B0604010101010102" pitchFamily="34" charset="-78"/>
                  <a:ea typeface="+mn-ea"/>
                  <a:cs typeface="IBM Plex Sans Arabic Light"/>
                </a:rPr>
                <a:t>+ </a:t>
              </a:r>
              <a:r>
                <a:rPr kumimoji="0" lang="ar-SA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Medium" panose="020B0604010101010102" pitchFamily="34" charset="-78"/>
                  <a:ea typeface="+mn-ea"/>
                  <a:cs typeface="IBM Plex Sans Arabic Light"/>
                </a:rPr>
                <a:t>دة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endParaRPr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72FF3416-F872-93AE-20AD-467FF1F0B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9430" y="1498970"/>
              <a:ext cx="3642429" cy="3141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679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D3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C95B95-CD26-E24E-C1AB-7DA7982D0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hlinkClick r:id="rId2" action="ppaction://hlinksldjump"/>
            <a:extLst>
              <a:ext uri="{FF2B5EF4-FFF2-40B4-BE49-F238E27FC236}">
                <a16:creationId xmlns:a16="http://schemas.microsoft.com/office/drawing/2014/main" id="{C035474A-940C-1BBA-C33E-148D8E2A1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9" y="5258360"/>
            <a:ext cx="930680" cy="96500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206C10F-2C36-2324-3883-6E72DC64F894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33C29E68-0D01-4563-3017-CF73BF8FE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CC4E3E6-863E-181D-83C8-14D3D1441B91}"/>
              </a:ext>
            </a:extLst>
          </p:cNvPr>
          <p:cNvSpPr txBox="1"/>
          <p:nvPr/>
        </p:nvSpPr>
        <p:spPr>
          <a:xfrm>
            <a:off x="1703996" y="487979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الأحساء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EAEF904E-50FE-5313-2971-176447C48859}"/>
              </a:ext>
            </a:extLst>
          </p:cNvPr>
          <p:cNvGrpSpPr/>
          <p:nvPr/>
        </p:nvGrpSpPr>
        <p:grpSpPr>
          <a:xfrm>
            <a:off x="1384301" y="634634"/>
            <a:ext cx="5931990" cy="4361581"/>
            <a:chOff x="1384301" y="634634"/>
            <a:chExt cx="5931990" cy="4361581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0D412913-0781-7806-B96F-5519FF51611B}"/>
                </a:ext>
              </a:extLst>
            </p:cNvPr>
            <p:cNvSpPr txBox="1"/>
            <p:nvPr/>
          </p:nvSpPr>
          <p:spPr>
            <a:xfrm>
              <a:off x="1384301" y="634634"/>
              <a:ext cx="593199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خمن اسم المدينة السعودية التالية :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F8E473A2-EADE-268F-CBF5-F94B6B77478F}"/>
                </a:ext>
              </a:extLst>
            </p:cNvPr>
            <p:cNvSpPr txBox="1"/>
            <p:nvPr/>
          </p:nvSpPr>
          <p:spPr>
            <a:xfrm>
              <a:off x="3468744" y="3069683"/>
              <a:ext cx="3276599" cy="1311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1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Medium" panose="020B0604010101010102" pitchFamily="34" charset="-78"/>
                  <a:ea typeface="+mn-ea"/>
                  <a:cs typeface="IBM Plex Sans Arabic Light"/>
                </a:rPr>
                <a:t>الأ</a:t>
              </a:r>
              <a:r>
                <a:rPr kumimoji="0" lang="ar-SA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Medium" panose="020B0604010101010102" pitchFamily="34" charset="-78"/>
                  <a:ea typeface="+mn-ea"/>
                  <a:cs typeface="IBM Plex Sans Arabic Light"/>
                </a:rPr>
                <a:t> +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endParaRPr>
            </a:p>
          </p:txBody>
        </p: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0D472F21-E13D-8DA1-8E2E-19B7C2DD8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880" y="2454278"/>
              <a:ext cx="3069100" cy="2541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647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D3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EB21CD-CB62-49BF-7BC7-26D331CB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hlinkClick r:id="rId2" action="ppaction://hlinksldjump"/>
            <a:extLst>
              <a:ext uri="{FF2B5EF4-FFF2-40B4-BE49-F238E27FC236}">
                <a16:creationId xmlns:a16="http://schemas.microsoft.com/office/drawing/2014/main" id="{A3D13B01-8D13-EAD7-713F-7B8AB0B2D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9" y="5258360"/>
            <a:ext cx="930680" cy="96500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B2CBA94-25A1-7FB8-95DA-159C31D46EDD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E3E88AB0-4284-9460-A0C5-DDF230F8F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8F7F3D1-A8A8-C2D2-A6BF-305D5BA3CD2C}"/>
              </a:ext>
            </a:extLst>
          </p:cNvPr>
          <p:cNvSpPr txBox="1"/>
          <p:nvPr/>
        </p:nvSpPr>
        <p:spPr>
          <a:xfrm>
            <a:off x="1703996" y="487979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أبها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B994947-1B54-BBB0-635B-1ED4465C0BBF}"/>
              </a:ext>
            </a:extLst>
          </p:cNvPr>
          <p:cNvGrpSpPr/>
          <p:nvPr/>
        </p:nvGrpSpPr>
        <p:grpSpPr>
          <a:xfrm>
            <a:off x="1233544" y="634634"/>
            <a:ext cx="6082747" cy="4111197"/>
            <a:chOff x="1233544" y="634634"/>
            <a:chExt cx="6082747" cy="4111197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012FBF47-0C00-E890-9637-1051BE9067ED}"/>
                </a:ext>
              </a:extLst>
            </p:cNvPr>
            <p:cNvSpPr txBox="1"/>
            <p:nvPr/>
          </p:nvSpPr>
          <p:spPr>
            <a:xfrm>
              <a:off x="1384301" y="634634"/>
              <a:ext cx="593199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خمن اسم المدينة السعودية التالية :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E615F76D-8777-B8DB-03A5-1CBCB53642B9}"/>
                </a:ext>
              </a:extLst>
            </p:cNvPr>
            <p:cNvSpPr txBox="1"/>
            <p:nvPr/>
          </p:nvSpPr>
          <p:spPr>
            <a:xfrm>
              <a:off x="1233544" y="3069683"/>
              <a:ext cx="3276599" cy="1311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1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Medium" panose="020B0604010101010102" pitchFamily="34" charset="-78"/>
                  <a:ea typeface="+mn-ea"/>
                  <a:cs typeface="IBM Plex Sans Arabic Light"/>
                </a:rPr>
                <a:t>+ ها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endParaRPr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70AAE77A-2C55-D719-BF83-2C8D25BB0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9163" y="2385965"/>
              <a:ext cx="1506538" cy="2359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867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0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صورة 37">
            <a:hlinkClick r:id="rId2" action="ppaction://hlinksldjump"/>
            <a:extLst>
              <a:ext uri="{FF2B5EF4-FFF2-40B4-BE49-F238E27FC236}">
                <a16:creationId xmlns:a16="http://schemas.microsoft.com/office/drawing/2014/main" id="{6983B4D6-5852-4BD5-5BB5-94FEDC8D9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61" y="5144613"/>
            <a:ext cx="567789" cy="517065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5DD39F5D-D0BE-A859-4429-C83E015A4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2377" y="225274"/>
            <a:ext cx="426757" cy="640745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A08FC02-6DA3-D657-160C-51AC3D031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528" y="6207436"/>
            <a:ext cx="10477465" cy="43285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8590DAA-43A3-DFDA-C60B-B576910EB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80" y="225274"/>
            <a:ext cx="426757" cy="640745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7DC6F36-26A3-7E5A-1EDE-AAF6122DC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528" y="225274"/>
            <a:ext cx="10477465" cy="432854"/>
          </a:xfrm>
          <a:prstGeom prst="rect">
            <a:avLst/>
          </a:prstGeom>
        </p:spPr>
      </p:pic>
      <p:sp>
        <p:nvSpPr>
          <p:cNvPr id="25" name="Freeform 4">
            <a:extLst>
              <a:ext uri="{FF2B5EF4-FFF2-40B4-BE49-F238E27FC236}">
                <a16:creationId xmlns:a16="http://schemas.microsoft.com/office/drawing/2014/main" id="{E162895B-1AA1-FE10-43C9-1CE2F25E2C7D}"/>
              </a:ext>
            </a:extLst>
          </p:cNvPr>
          <p:cNvSpPr/>
          <p:nvPr/>
        </p:nvSpPr>
        <p:spPr>
          <a:xfrm>
            <a:off x="4732020" y="945181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54">
            <a:hlinkClick r:id="rId8" action="ppaction://hlinksldjump"/>
            <a:extLst>
              <a:ext uri="{FF2B5EF4-FFF2-40B4-BE49-F238E27FC236}">
                <a16:creationId xmlns:a16="http://schemas.microsoft.com/office/drawing/2014/main" id="{145E63E6-8808-5B84-860C-4DE720E3D530}"/>
              </a:ext>
            </a:extLst>
          </p:cNvPr>
          <p:cNvSpPr txBox="1"/>
          <p:nvPr/>
        </p:nvSpPr>
        <p:spPr>
          <a:xfrm>
            <a:off x="5880888" y="1465934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2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05D5DC5C-B9D9-E52A-D567-98BDC83F9F53}"/>
              </a:ext>
            </a:extLst>
          </p:cNvPr>
          <p:cNvSpPr/>
          <p:nvPr/>
        </p:nvSpPr>
        <p:spPr>
          <a:xfrm>
            <a:off x="8115300" y="936769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54">
            <a:hlinkClick r:id="rId9" action="ppaction://hlinksldjump"/>
            <a:extLst>
              <a:ext uri="{FF2B5EF4-FFF2-40B4-BE49-F238E27FC236}">
                <a16:creationId xmlns:a16="http://schemas.microsoft.com/office/drawing/2014/main" id="{AA20EF7F-9B6D-E01F-2651-AC5BE5E8F9FB}"/>
              </a:ext>
            </a:extLst>
          </p:cNvPr>
          <p:cNvSpPr txBox="1"/>
          <p:nvPr/>
        </p:nvSpPr>
        <p:spPr>
          <a:xfrm>
            <a:off x="9264168" y="1457522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1</a:t>
            </a:r>
          </a:p>
        </p:txBody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E4DA173B-1726-9BDC-AF86-A9A1946E05F8}"/>
              </a:ext>
            </a:extLst>
          </p:cNvPr>
          <p:cNvSpPr/>
          <p:nvPr/>
        </p:nvSpPr>
        <p:spPr>
          <a:xfrm>
            <a:off x="1181100" y="918360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54">
            <a:hlinkClick r:id="rId10" action="ppaction://hlinksldjump"/>
            <a:extLst>
              <a:ext uri="{FF2B5EF4-FFF2-40B4-BE49-F238E27FC236}">
                <a16:creationId xmlns:a16="http://schemas.microsoft.com/office/drawing/2014/main" id="{75BD3836-80F5-DF01-E8F9-70B8476B26BD}"/>
              </a:ext>
            </a:extLst>
          </p:cNvPr>
          <p:cNvSpPr txBox="1"/>
          <p:nvPr/>
        </p:nvSpPr>
        <p:spPr>
          <a:xfrm>
            <a:off x="2329968" y="1439113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3</a:t>
            </a:r>
          </a:p>
        </p:txBody>
      </p:sp>
      <p:sp>
        <p:nvSpPr>
          <p:cNvPr id="31" name="Freeform 4">
            <a:extLst>
              <a:ext uri="{FF2B5EF4-FFF2-40B4-BE49-F238E27FC236}">
                <a16:creationId xmlns:a16="http://schemas.microsoft.com/office/drawing/2014/main" id="{210E507A-ED80-7981-67F2-A53621BD75F5}"/>
              </a:ext>
            </a:extLst>
          </p:cNvPr>
          <p:cNvSpPr/>
          <p:nvPr/>
        </p:nvSpPr>
        <p:spPr>
          <a:xfrm>
            <a:off x="4732020" y="3554239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54">
            <a:hlinkClick r:id="rId11" action="ppaction://hlinksldjump"/>
            <a:extLst>
              <a:ext uri="{FF2B5EF4-FFF2-40B4-BE49-F238E27FC236}">
                <a16:creationId xmlns:a16="http://schemas.microsoft.com/office/drawing/2014/main" id="{7DA57056-5AAE-B875-402B-F9F44ECCD4C3}"/>
              </a:ext>
            </a:extLst>
          </p:cNvPr>
          <p:cNvSpPr txBox="1"/>
          <p:nvPr/>
        </p:nvSpPr>
        <p:spPr>
          <a:xfrm>
            <a:off x="5880888" y="4074992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5</a:t>
            </a: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A118C289-54A9-32C2-52AC-A19E2C425374}"/>
              </a:ext>
            </a:extLst>
          </p:cNvPr>
          <p:cNvSpPr/>
          <p:nvPr/>
        </p:nvSpPr>
        <p:spPr>
          <a:xfrm>
            <a:off x="8115300" y="3545827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54">
            <a:hlinkClick r:id="rId12" action="ppaction://hlinksldjump"/>
            <a:extLst>
              <a:ext uri="{FF2B5EF4-FFF2-40B4-BE49-F238E27FC236}">
                <a16:creationId xmlns:a16="http://schemas.microsoft.com/office/drawing/2014/main" id="{2FF02DE5-8389-C04E-046E-62241B7A5C6F}"/>
              </a:ext>
            </a:extLst>
          </p:cNvPr>
          <p:cNvSpPr txBox="1"/>
          <p:nvPr/>
        </p:nvSpPr>
        <p:spPr>
          <a:xfrm>
            <a:off x="9264168" y="4066580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4</a:t>
            </a:r>
          </a:p>
        </p:txBody>
      </p:sp>
      <p:sp>
        <p:nvSpPr>
          <p:cNvPr id="35" name="Freeform 4">
            <a:extLst>
              <a:ext uri="{FF2B5EF4-FFF2-40B4-BE49-F238E27FC236}">
                <a16:creationId xmlns:a16="http://schemas.microsoft.com/office/drawing/2014/main" id="{C3AB88D0-4ACB-D3F0-EF0D-9BF4B62AF014}"/>
              </a:ext>
            </a:extLst>
          </p:cNvPr>
          <p:cNvSpPr/>
          <p:nvPr/>
        </p:nvSpPr>
        <p:spPr>
          <a:xfrm>
            <a:off x="1181100" y="3527418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54">
            <a:hlinkClick r:id="rId13" action="ppaction://hlinksldjump"/>
            <a:extLst>
              <a:ext uri="{FF2B5EF4-FFF2-40B4-BE49-F238E27FC236}">
                <a16:creationId xmlns:a16="http://schemas.microsoft.com/office/drawing/2014/main" id="{30730E27-A91E-2B4A-5E7F-4A3EFDC1A988}"/>
              </a:ext>
            </a:extLst>
          </p:cNvPr>
          <p:cNvSpPr txBox="1"/>
          <p:nvPr/>
        </p:nvSpPr>
        <p:spPr>
          <a:xfrm>
            <a:off x="2329968" y="4048171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6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06EBE478-24AE-B1D8-D20E-708D603EFE2D}"/>
              </a:ext>
            </a:extLst>
          </p:cNvPr>
          <p:cNvSpPr txBox="1"/>
          <p:nvPr/>
        </p:nvSpPr>
        <p:spPr>
          <a:xfrm>
            <a:off x="698922" y="5540819"/>
            <a:ext cx="807008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438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2" grpId="0"/>
      <p:bldP spid="34" grpId="0"/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0A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1AE8B8-C1E4-146C-F9E5-FBC5AB4D1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hlinkClick r:id="rId2" action="ppaction://hlinksldjump"/>
            <a:extLst>
              <a:ext uri="{FF2B5EF4-FFF2-40B4-BE49-F238E27FC236}">
                <a16:creationId xmlns:a16="http://schemas.microsoft.com/office/drawing/2014/main" id="{557304FD-92E8-34C3-712F-77AE44CBE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9" y="5255021"/>
            <a:ext cx="926671" cy="96500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C0A18AE-704B-CE6B-A284-C31193195A3E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093076D0-79CE-0861-5D2D-F91FD3A02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920" y="5103"/>
            <a:ext cx="3434080" cy="6852897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D70CFD2B-D819-422C-0224-30B3867940EA}"/>
              </a:ext>
            </a:extLst>
          </p:cNvPr>
          <p:cNvSpPr txBox="1"/>
          <p:nvPr/>
        </p:nvSpPr>
        <p:spPr>
          <a:xfrm>
            <a:off x="1384301" y="418734"/>
            <a:ext cx="59319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متى تم اعتماد مسمى القهوة العربية إلى القهوة السعودية ؟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SemiBold" panose="020B0704010101010102" pitchFamily="34" charset="-78"/>
              <a:ea typeface="+mn-ea"/>
              <a:cs typeface="IBM Plex Sans Arabic SemiBold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54F5F61-795F-FFB9-C5ED-41975BC2A950}"/>
              </a:ext>
            </a:extLst>
          </p:cNvPr>
          <p:cNvSpPr txBox="1"/>
          <p:nvPr/>
        </p:nvSpPr>
        <p:spPr>
          <a:xfrm>
            <a:off x="1564296" y="27999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1) في عام 2021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9960917-FF16-48EB-4082-71320F755DBF}"/>
              </a:ext>
            </a:extLst>
          </p:cNvPr>
          <p:cNvSpPr txBox="1"/>
          <p:nvPr/>
        </p:nvSpPr>
        <p:spPr>
          <a:xfrm>
            <a:off x="1564296" y="37905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2) في عام 2022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F135071-FC15-842E-FFE8-F820617C4A96}"/>
              </a:ext>
            </a:extLst>
          </p:cNvPr>
          <p:cNvSpPr txBox="1"/>
          <p:nvPr/>
        </p:nvSpPr>
        <p:spPr>
          <a:xfrm>
            <a:off x="1564296" y="47811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3) في عام 2023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DC8BD80-D874-A02F-31B0-EB24764D59E2}"/>
              </a:ext>
            </a:extLst>
          </p:cNvPr>
          <p:cNvSpPr txBox="1"/>
          <p:nvPr/>
        </p:nvSpPr>
        <p:spPr>
          <a:xfrm>
            <a:off x="1993900" y="3790545"/>
            <a:ext cx="51699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2) في عام 2022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</p:spTree>
    <p:extLst>
      <p:ext uri="{BB962C8B-B14F-4D97-AF65-F5344CB8AC3E}">
        <p14:creationId xmlns:p14="http://schemas.microsoft.com/office/powerpoint/2010/main" val="38830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0A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E065E8-81D3-656C-48DC-BE66B109D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hlinkClick r:id="rId2" action="ppaction://hlinksldjump"/>
            <a:extLst>
              <a:ext uri="{FF2B5EF4-FFF2-40B4-BE49-F238E27FC236}">
                <a16:creationId xmlns:a16="http://schemas.microsoft.com/office/drawing/2014/main" id="{C8A42324-858C-6EEF-55BD-2E1813010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9" y="5255021"/>
            <a:ext cx="926671" cy="96500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78D645E-C417-9140-75F0-A869A49776C7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263D506-BD68-84E6-DCD0-26E0993DC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920" y="5103"/>
            <a:ext cx="3434080" cy="6852897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666A0D4-130A-6D14-9A29-7CE26DC841EC}"/>
              </a:ext>
            </a:extLst>
          </p:cNvPr>
          <p:cNvSpPr txBox="1"/>
          <p:nvPr/>
        </p:nvSpPr>
        <p:spPr>
          <a:xfrm>
            <a:off x="1829726" y="495980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السليق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C2A343A5-E13F-6287-92E9-6587E9A35B37}"/>
              </a:ext>
            </a:extLst>
          </p:cNvPr>
          <p:cNvGrpSpPr/>
          <p:nvPr/>
        </p:nvGrpSpPr>
        <p:grpSpPr>
          <a:xfrm>
            <a:off x="1647191" y="577484"/>
            <a:ext cx="5931990" cy="4291696"/>
            <a:chOff x="1647191" y="577484"/>
            <a:chExt cx="5931990" cy="4291696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A385C637-262C-4DD3-6115-63EDDB1D0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2568" y="1561082"/>
              <a:ext cx="5289452" cy="3223259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4B03F400-394E-6CDD-C054-59D62E9267EE}"/>
                </a:ext>
              </a:extLst>
            </p:cNvPr>
            <p:cNvSpPr txBox="1"/>
            <p:nvPr/>
          </p:nvSpPr>
          <p:spPr>
            <a:xfrm>
              <a:off x="1647191" y="577484"/>
              <a:ext cx="59319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Low">
                <a:defRPr/>
              </a:pPr>
              <a:r>
                <a:rPr lang="ar-SA" sz="4800" dirty="0">
                  <a:solidFill>
                    <a:srgbClr val="E2E2E5"/>
                  </a:solidFill>
                  <a:latin typeface="Saudi SemiBold" panose="020B0704010101010102" pitchFamily="34" charset="-78"/>
                  <a:cs typeface="IBM Plex Sans Arabic SemiBold"/>
                </a:rPr>
                <a:t>ما اسم هذا الأكلة ؟   </a:t>
              </a:r>
              <a:endParaRPr lang="en-US" sz="4800" dirty="0">
                <a:solidFill>
                  <a:prstClr val="black"/>
                </a:solidFill>
                <a:latin typeface="Saudi SemiBold" panose="020B0704010101010102" pitchFamily="34" charset="-78"/>
                <a:cs typeface="IBM Plex Sans Arabic SemiBold"/>
              </a:endParaRPr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498B042E-BBDE-541C-1DB1-6756311E2C5B}"/>
                </a:ext>
              </a:extLst>
            </p:cNvPr>
            <p:cNvSpPr/>
            <p:nvPr/>
          </p:nvSpPr>
          <p:spPr>
            <a:xfrm>
              <a:off x="2034540" y="1465959"/>
              <a:ext cx="5503758" cy="34032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Arabic Light"/>
                <a:ea typeface="+mn-ea"/>
                <a:cs typeface="IBM Plex Sans Arabi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27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0A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B92C1-33F3-4D75-D82E-CEDF6BF41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hlinkClick r:id="rId2" action="ppaction://hlinksldjump"/>
            <a:extLst>
              <a:ext uri="{FF2B5EF4-FFF2-40B4-BE49-F238E27FC236}">
                <a16:creationId xmlns:a16="http://schemas.microsoft.com/office/drawing/2014/main" id="{81293117-1C41-0ADD-C358-61D50148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9" y="5255021"/>
            <a:ext cx="926671" cy="96500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F195969-37BC-56DC-3E09-AA94628624D8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70D69BC-2A1E-A814-E75C-9D15F9D6F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920" y="5103"/>
            <a:ext cx="3434080" cy="6852897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AAE5963-424F-5CB0-9CA3-4B24BE780AEF}"/>
              </a:ext>
            </a:extLst>
          </p:cNvPr>
          <p:cNvSpPr txBox="1"/>
          <p:nvPr/>
        </p:nvSpPr>
        <p:spPr>
          <a:xfrm>
            <a:off x="1829726" y="495980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</a:t>
            </a:r>
            <a:r>
              <a:rPr kumimoji="0" lang="ar-SA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الكليجا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C0E49D7-5E3E-0730-9238-1665B6DE03B3}"/>
              </a:ext>
            </a:extLst>
          </p:cNvPr>
          <p:cNvGrpSpPr/>
          <p:nvPr/>
        </p:nvGrpSpPr>
        <p:grpSpPr>
          <a:xfrm>
            <a:off x="1647191" y="577484"/>
            <a:ext cx="5931990" cy="4291696"/>
            <a:chOff x="1647191" y="577484"/>
            <a:chExt cx="5931990" cy="4291696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D3EFD182-E7E4-3D7F-2CE3-02BDCB07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2568" y="1561082"/>
              <a:ext cx="5289452" cy="3223259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F779A68C-366E-74C3-7E5B-6994D7802EDC}"/>
                </a:ext>
              </a:extLst>
            </p:cNvPr>
            <p:cNvSpPr txBox="1"/>
            <p:nvPr/>
          </p:nvSpPr>
          <p:spPr>
            <a:xfrm>
              <a:off x="1647191" y="577484"/>
              <a:ext cx="59319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ما اسم هذا الأكلة ؟  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7BCA9FE5-6CDA-AAC1-B2C1-E34A094DA295}"/>
                </a:ext>
              </a:extLst>
            </p:cNvPr>
            <p:cNvSpPr/>
            <p:nvPr/>
          </p:nvSpPr>
          <p:spPr>
            <a:xfrm>
              <a:off x="2034540" y="1465959"/>
              <a:ext cx="5503758" cy="34032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Arabic Light"/>
                <a:ea typeface="+mn-ea"/>
                <a:cs typeface="IBM Plex Sans Arabi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7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0A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B550B9-2F8E-6E8D-EE67-50F39B4FF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hlinkClick r:id="rId2" action="ppaction://hlinksldjump"/>
            <a:extLst>
              <a:ext uri="{FF2B5EF4-FFF2-40B4-BE49-F238E27FC236}">
                <a16:creationId xmlns:a16="http://schemas.microsoft.com/office/drawing/2014/main" id="{17C01A80-BF64-7658-8854-A10319D8F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9" y="5255021"/>
            <a:ext cx="926671" cy="96500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77FD43E-7EFD-E657-815B-3F4DA7A57D4D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A9815CC-666A-2E81-725D-507A71295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920" y="5103"/>
            <a:ext cx="3434080" cy="6852897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B56FC4E-39D1-0349-F15D-B12336D86964}"/>
              </a:ext>
            </a:extLst>
          </p:cNvPr>
          <p:cNvSpPr txBox="1"/>
          <p:nvPr/>
        </p:nvSpPr>
        <p:spPr>
          <a:xfrm>
            <a:off x="1829726" y="495980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كبيبة حائل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D82F2A10-A2C9-634F-EBC9-CDDD04B8967D}"/>
              </a:ext>
            </a:extLst>
          </p:cNvPr>
          <p:cNvGrpSpPr/>
          <p:nvPr/>
        </p:nvGrpSpPr>
        <p:grpSpPr>
          <a:xfrm>
            <a:off x="1647191" y="577484"/>
            <a:ext cx="5931990" cy="4291696"/>
            <a:chOff x="1647191" y="577484"/>
            <a:chExt cx="5931990" cy="4291696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0F0ACFF3-E83B-323C-376B-5F993584E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2568" y="1561082"/>
              <a:ext cx="5289452" cy="3223258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DFC91F00-BC40-6A00-E3A7-16944BCB6C81}"/>
                </a:ext>
              </a:extLst>
            </p:cNvPr>
            <p:cNvSpPr txBox="1"/>
            <p:nvPr/>
          </p:nvSpPr>
          <p:spPr>
            <a:xfrm>
              <a:off x="1647191" y="577484"/>
              <a:ext cx="59319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ما اسم هذا الأكلة ؟  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03D0C93B-EECF-A59F-0DFD-F6DAA2D843BF}"/>
                </a:ext>
              </a:extLst>
            </p:cNvPr>
            <p:cNvSpPr/>
            <p:nvPr/>
          </p:nvSpPr>
          <p:spPr>
            <a:xfrm>
              <a:off x="2034540" y="1465959"/>
              <a:ext cx="5503758" cy="34032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Arabic Light"/>
                <a:ea typeface="+mn-ea"/>
                <a:cs typeface="IBM Plex Sans Arabi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18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0DD69-B8F0-8370-9F32-8A65D97D4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6D071CC8-0324-FEF2-26FE-B14FC61CC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8" y="0"/>
            <a:ext cx="12206878" cy="68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4">
            <a:hlinkClick r:id="rId3" action="ppaction://hlinksldjump"/>
            <a:extLst>
              <a:ext uri="{FF2B5EF4-FFF2-40B4-BE49-F238E27FC236}">
                <a16:creationId xmlns:a16="http://schemas.microsoft.com/office/drawing/2014/main" id="{DC1DA1EF-3EE8-6F56-BE76-F922E5283591}"/>
              </a:ext>
            </a:extLst>
          </p:cNvPr>
          <p:cNvSpPr/>
          <p:nvPr/>
        </p:nvSpPr>
        <p:spPr>
          <a:xfrm>
            <a:off x="8923623" y="3084249"/>
            <a:ext cx="756513" cy="702202"/>
          </a:xfrm>
          <a:custGeom>
            <a:avLst/>
            <a:gdLst/>
            <a:ahLst/>
            <a:cxnLst/>
            <a:rect l="l" t="t" r="r" b="b"/>
            <a:pathLst>
              <a:path w="2040326" h="2042880">
                <a:moveTo>
                  <a:pt x="0" y="0"/>
                </a:moveTo>
                <a:lnTo>
                  <a:pt x="2040326" y="0"/>
                </a:lnTo>
                <a:lnTo>
                  <a:pt x="2040326" y="2042880"/>
                </a:lnTo>
                <a:lnTo>
                  <a:pt x="0" y="2042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2370E2D-4BAB-07EC-AA40-DE3F57A71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1533" y="2236939"/>
            <a:ext cx="1540664" cy="15624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AB2DB33-F7AA-147F-B461-9573E162AF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5092" y="2236939"/>
            <a:ext cx="1562400" cy="15624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97CD93F-DEB7-772A-D0C8-5DB4789C74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10" y="2236939"/>
            <a:ext cx="1562400" cy="15624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2EE5D9D-7E07-2C88-BA2E-7E6AEDC8D7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1533" y="4414247"/>
            <a:ext cx="1562400" cy="15624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7EAABDD-0899-D060-C93D-4A1858D02B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4344" y="4414247"/>
            <a:ext cx="1562400" cy="15624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B3D817A-FFB5-7872-F8CE-1F89CAF967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4010" y="4414247"/>
            <a:ext cx="1562400" cy="1562400"/>
          </a:xfrm>
          <a:prstGeom prst="rect">
            <a:avLst/>
          </a:prstGeom>
        </p:spPr>
      </p:pic>
      <p:pic>
        <p:nvPicPr>
          <p:cNvPr id="11" name="رسم 10">
            <a:extLst>
              <a:ext uri="{FF2B5EF4-FFF2-40B4-BE49-F238E27FC236}">
                <a16:creationId xmlns:a16="http://schemas.microsoft.com/office/drawing/2014/main" id="{1A73BCB3-70F8-9146-0300-8204FCCF9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60902" y="4520322"/>
            <a:ext cx="1228725" cy="581025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3BDDF562-CD23-BA40-A1A0-23855A8A4C28}"/>
              </a:ext>
            </a:extLst>
          </p:cNvPr>
          <p:cNvSpPr/>
          <p:nvPr/>
        </p:nvSpPr>
        <p:spPr>
          <a:xfrm>
            <a:off x="8195734" y="2046815"/>
            <a:ext cx="3674534" cy="19630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4B70EAE-9A70-DFA3-A62D-7C7836414A59}"/>
              </a:ext>
            </a:extLst>
          </p:cNvPr>
          <p:cNvSpPr/>
          <p:nvPr/>
        </p:nvSpPr>
        <p:spPr>
          <a:xfrm>
            <a:off x="4250252" y="2038348"/>
            <a:ext cx="3674534" cy="19630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0CF2574-677F-613F-61B3-B63A94468777}"/>
              </a:ext>
            </a:extLst>
          </p:cNvPr>
          <p:cNvSpPr/>
          <p:nvPr/>
        </p:nvSpPr>
        <p:spPr>
          <a:xfrm>
            <a:off x="347106" y="2038347"/>
            <a:ext cx="3674534" cy="19630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B2BF9269-A128-E5E3-91D6-AAF3CE8FDE55}"/>
              </a:ext>
            </a:extLst>
          </p:cNvPr>
          <p:cNvSpPr/>
          <p:nvPr/>
        </p:nvSpPr>
        <p:spPr>
          <a:xfrm>
            <a:off x="8195734" y="4257007"/>
            <a:ext cx="3674534" cy="19630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EF0787E-AF70-170D-F76B-0306ECE55716}"/>
              </a:ext>
            </a:extLst>
          </p:cNvPr>
          <p:cNvSpPr/>
          <p:nvPr/>
        </p:nvSpPr>
        <p:spPr>
          <a:xfrm>
            <a:off x="4250252" y="4248540"/>
            <a:ext cx="3674534" cy="19630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B09B1BBC-6EFE-8687-B39E-168A2CA389EA}"/>
              </a:ext>
            </a:extLst>
          </p:cNvPr>
          <p:cNvSpPr/>
          <p:nvPr/>
        </p:nvSpPr>
        <p:spPr>
          <a:xfrm>
            <a:off x="347106" y="4248539"/>
            <a:ext cx="3674534" cy="19630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pic>
        <p:nvPicPr>
          <p:cNvPr id="20" name="رسم 19">
            <a:extLst>
              <a:ext uri="{FF2B5EF4-FFF2-40B4-BE49-F238E27FC236}">
                <a16:creationId xmlns:a16="http://schemas.microsoft.com/office/drawing/2014/main" id="{F77BAEA3-18E8-7B49-92FC-EE7585C12C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10711" y="2335918"/>
            <a:ext cx="1228725" cy="581025"/>
          </a:xfrm>
          <a:prstGeom prst="rect">
            <a:avLst/>
          </a:prstGeom>
        </p:spPr>
      </p:pic>
      <p:pic>
        <p:nvPicPr>
          <p:cNvPr id="21" name="رسم 20">
            <a:extLst>
              <a:ext uri="{FF2B5EF4-FFF2-40B4-BE49-F238E27FC236}">
                <a16:creationId xmlns:a16="http://schemas.microsoft.com/office/drawing/2014/main" id="{5B84EC00-74FD-65DE-8E4C-B977E06187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41496" y="2335918"/>
            <a:ext cx="1228725" cy="581025"/>
          </a:xfrm>
          <a:prstGeom prst="rect">
            <a:avLst/>
          </a:prstGeom>
        </p:spPr>
      </p:pic>
      <p:pic>
        <p:nvPicPr>
          <p:cNvPr id="22" name="رسم 21">
            <a:extLst>
              <a:ext uri="{FF2B5EF4-FFF2-40B4-BE49-F238E27FC236}">
                <a16:creationId xmlns:a16="http://schemas.microsoft.com/office/drawing/2014/main" id="{E0919EEE-DE60-1FC7-69F2-B6B1DD01BA2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46865" y="2327448"/>
            <a:ext cx="1228725" cy="581025"/>
          </a:xfrm>
          <a:prstGeom prst="rect">
            <a:avLst/>
          </a:prstGeom>
        </p:spPr>
      </p:pic>
      <p:pic>
        <p:nvPicPr>
          <p:cNvPr id="23" name="رسم 22">
            <a:extLst>
              <a:ext uri="{FF2B5EF4-FFF2-40B4-BE49-F238E27FC236}">
                <a16:creationId xmlns:a16="http://schemas.microsoft.com/office/drawing/2014/main" id="{3AE1E749-B9A1-4254-6732-13C19BFD890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47248" y="4537255"/>
            <a:ext cx="1228725" cy="581025"/>
          </a:xfrm>
          <a:prstGeom prst="rect">
            <a:avLst/>
          </a:prstGeom>
        </p:spPr>
      </p:pic>
      <p:pic>
        <p:nvPicPr>
          <p:cNvPr id="24" name="رسم 23">
            <a:extLst>
              <a:ext uri="{FF2B5EF4-FFF2-40B4-BE49-F238E27FC236}">
                <a16:creationId xmlns:a16="http://schemas.microsoft.com/office/drawing/2014/main" id="{A29D89CC-B648-CF09-B8E0-8DC4F2421B9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39759" y="4520320"/>
            <a:ext cx="1228725" cy="581025"/>
          </a:xfrm>
          <a:prstGeom prst="rect">
            <a:avLst/>
          </a:prstGeom>
        </p:spPr>
      </p:pic>
      <p:sp>
        <p:nvSpPr>
          <p:cNvPr id="26" name="Freeform 4">
            <a:hlinkClick r:id="rId24" action="ppaction://hlinksldjump"/>
            <a:extLst>
              <a:ext uri="{FF2B5EF4-FFF2-40B4-BE49-F238E27FC236}">
                <a16:creationId xmlns:a16="http://schemas.microsoft.com/office/drawing/2014/main" id="{74790724-7A1E-89A8-FAF1-817F4E06D829}"/>
              </a:ext>
            </a:extLst>
          </p:cNvPr>
          <p:cNvSpPr/>
          <p:nvPr/>
        </p:nvSpPr>
        <p:spPr>
          <a:xfrm>
            <a:off x="4973918" y="3084249"/>
            <a:ext cx="756513" cy="702202"/>
          </a:xfrm>
          <a:custGeom>
            <a:avLst/>
            <a:gdLst/>
            <a:ahLst/>
            <a:cxnLst/>
            <a:rect l="l" t="t" r="r" b="b"/>
            <a:pathLst>
              <a:path w="2040326" h="2042880">
                <a:moveTo>
                  <a:pt x="0" y="0"/>
                </a:moveTo>
                <a:lnTo>
                  <a:pt x="2040326" y="0"/>
                </a:lnTo>
                <a:lnTo>
                  <a:pt x="2040326" y="2042880"/>
                </a:lnTo>
                <a:lnTo>
                  <a:pt x="0" y="2042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sp>
        <p:nvSpPr>
          <p:cNvPr id="27" name="Freeform 4">
            <a:hlinkClick r:id="rId25" action="ppaction://hlinksldjump"/>
            <a:extLst>
              <a:ext uri="{FF2B5EF4-FFF2-40B4-BE49-F238E27FC236}">
                <a16:creationId xmlns:a16="http://schemas.microsoft.com/office/drawing/2014/main" id="{40C8B2E4-69E1-95E1-B425-DD0724842CAF}"/>
              </a:ext>
            </a:extLst>
          </p:cNvPr>
          <p:cNvSpPr/>
          <p:nvPr/>
        </p:nvSpPr>
        <p:spPr>
          <a:xfrm>
            <a:off x="1092836" y="3018139"/>
            <a:ext cx="756513" cy="702202"/>
          </a:xfrm>
          <a:custGeom>
            <a:avLst/>
            <a:gdLst/>
            <a:ahLst/>
            <a:cxnLst/>
            <a:rect l="l" t="t" r="r" b="b"/>
            <a:pathLst>
              <a:path w="2040326" h="2042880">
                <a:moveTo>
                  <a:pt x="0" y="0"/>
                </a:moveTo>
                <a:lnTo>
                  <a:pt x="2040326" y="0"/>
                </a:lnTo>
                <a:lnTo>
                  <a:pt x="2040326" y="2042880"/>
                </a:lnTo>
                <a:lnTo>
                  <a:pt x="0" y="2042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sp>
        <p:nvSpPr>
          <p:cNvPr id="28" name="Freeform 4">
            <a:hlinkClick r:id="rId26" action="ppaction://hlinksldjump"/>
            <a:extLst>
              <a:ext uri="{FF2B5EF4-FFF2-40B4-BE49-F238E27FC236}">
                <a16:creationId xmlns:a16="http://schemas.microsoft.com/office/drawing/2014/main" id="{A968DD42-B0F3-0CDE-6DA9-E4E03DE7FDDC}"/>
              </a:ext>
            </a:extLst>
          </p:cNvPr>
          <p:cNvSpPr/>
          <p:nvPr/>
        </p:nvSpPr>
        <p:spPr>
          <a:xfrm>
            <a:off x="8923623" y="5242689"/>
            <a:ext cx="756513" cy="702202"/>
          </a:xfrm>
          <a:custGeom>
            <a:avLst/>
            <a:gdLst/>
            <a:ahLst/>
            <a:cxnLst/>
            <a:rect l="l" t="t" r="r" b="b"/>
            <a:pathLst>
              <a:path w="2040326" h="2042880">
                <a:moveTo>
                  <a:pt x="0" y="0"/>
                </a:moveTo>
                <a:lnTo>
                  <a:pt x="2040326" y="0"/>
                </a:lnTo>
                <a:lnTo>
                  <a:pt x="2040326" y="2042880"/>
                </a:lnTo>
                <a:lnTo>
                  <a:pt x="0" y="2042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sp>
        <p:nvSpPr>
          <p:cNvPr id="30" name="Freeform 4">
            <a:hlinkClick r:id="rId27" action="ppaction://hlinksldjump"/>
            <a:extLst>
              <a:ext uri="{FF2B5EF4-FFF2-40B4-BE49-F238E27FC236}">
                <a16:creationId xmlns:a16="http://schemas.microsoft.com/office/drawing/2014/main" id="{00592673-6377-06B7-3190-1B13BD360D7B}"/>
              </a:ext>
            </a:extLst>
          </p:cNvPr>
          <p:cNvSpPr/>
          <p:nvPr/>
        </p:nvSpPr>
        <p:spPr>
          <a:xfrm>
            <a:off x="4973918" y="5242689"/>
            <a:ext cx="756513" cy="702202"/>
          </a:xfrm>
          <a:custGeom>
            <a:avLst/>
            <a:gdLst/>
            <a:ahLst/>
            <a:cxnLst/>
            <a:rect l="l" t="t" r="r" b="b"/>
            <a:pathLst>
              <a:path w="2040326" h="2042880">
                <a:moveTo>
                  <a:pt x="0" y="0"/>
                </a:moveTo>
                <a:lnTo>
                  <a:pt x="2040326" y="0"/>
                </a:lnTo>
                <a:lnTo>
                  <a:pt x="2040326" y="2042880"/>
                </a:lnTo>
                <a:lnTo>
                  <a:pt x="0" y="2042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sp>
        <p:nvSpPr>
          <p:cNvPr id="31" name="Freeform 4">
            <a:hlinkClick r:id="rId28" action="ppaction://hlinksldjump"/>
            <a:extLst>
              <a:ext uri="{FF2B5EF4-FFF2-40B4-BE49-F238E27FC236}">
                <a16:creationId xmlns:a16="http://schemas.microsoft.com/office/drawing/2014/main" id="{62EDAC11-FF1E-6BD4-1F70-6C48D5EA5580}"/>
              </a:ext>
            </a:extLst>
          </p:cNvPr>
          <p:cNvSpPr/>
          <p:nvPr/>
        </p:nvSpPr>
        <p:spPr>
          <a:xfrm>
            <a:off x="1092836" y="5176579"/>
            <a:ext cx="756513" cy="702202"/>
          </a:xfrm>
          <a:custGeom>
            <a:avLst/>
            <a:gdLst/>
            <a:ahLst/>
            <a:cxnLst/>
            <a:rect l="l" t="t" r="r" b="b"/>
            <a:pathLst>
              <a:path w="2040326" h="2042880">
                <a:moveTo>
                  <a:pt x="0" y="0"/>
                </a:moveTo>
                <a:lnTo>
                  <a:pt x="2040326" y="0"/>
                </a:lnTo>
                <a:lnTo>
                  <a:pt x="2040326" y="2042880"/>
                </a:lnTo>
                <a:lnTo>
                  <a:pt x="0" y="2042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5186D15-C932-E4A5-5BAE-D491443E7F21}"/>
              </a:ext>
            </a:extLst>
          </p:cNvPr>
          <p:cNvSpPr txBox="1"/>
          <p:nvPr/>
        </p:nvSpPr>
        <p:spPr>
          <a:xfrm>
            <a:off x="1557683" y="764462"/>
            <a:ext cx="83454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مسابقة اليوم الوطني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SemiBold" panose="020B0704010101010102" pitchFamily="34" charset="-78"/>
              <a:ea typeface="+mn-ea"/>
              <a:cs typeface="IBM Plex Sans Arabic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15721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0A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5DB8B6-53A1-1203-4EDB-F5583634F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hlinkClick r:id="rId2" action="ppaction://hlinksldjump"/>
            <a:extLst>
              <a:ext uri="{FF2B5EF4-FFF2-40B4-BE49-F238E27FC236}">
                <a16:creationId xmlns:a16="http://schemas.microsoft.com/office/drawing/2014/main" id="{DBA25DE3-E071-3C40-726B-15E10701C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9" y="5255021"/>
            <a:ext cx="926671" cy="96500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979835E-4BC3-65FD-1501-616D8C99793A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3E3D867-43A0-A07D-BB6C-CE9C19F41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920" y="5103"/>
            <a:ext cx="3434080" cy="6852897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46428CF8-30FD-D03F-5CF8-204F2A8893AC}"/>
              </a:ext>
            </a:extLst>
          </p:cNvPr>
          <p:cNvSpPr txBox="1"/>
          <p:nvPr/>
        </p:nvSpPr>
        <p:spPr>
          <a:xfrm>
            <a:off x="1829726" y="495980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</a:t>
            </a:r>
            <a:r>
              <a:rPr kumimoji="0" lang="ar-SA" sz="4000" b="0" i="0" u="none" strike="noStrike" kern="1200" cap="none" spc="0" normalizeH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مرقوق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A707999D-101C-AB42-DC71-D5BA93875742}"/>
              </a:ext>
            </a:extLst>
          </p:cNvPr>
          <p:cNvGrpSpPr/>
          <p:nvPr/>
        </p:nvGrpSpPr>
        <p:grpSpPr>
          <a:xfrm>
            <a:off x="1647191" y="577484"/>
            <a:ext cx="5931990" cy="4291696"/>
            <a:chOff x="1647191" y="577484"/>
            <a:chExt cx="5931990" cy="4291696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CF73AC9B-0C4D-89BE-2219-B282A9B0E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2568" y="1561082"/>
              <a:ext cx="5289452" cy="3223258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14190910-AFEC-F8BE-15A9-2FB32D5B66AB}"/>
                </a:ext>
              </a:extLst>
            </p:cNvPr>
            <p:cNvSpPr txBox="1"/>
            <p:nvPr/>
          </p:nvSpPr>
          <p:spPr>
            <a:xfrm>
              <a:off x="1647191" y="577484"/>
              <a:ext cx="59319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ما اسم هذا الأكلة ؟  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B14532EF-748C-F830-FDF8-60CF7464B2F2}"/>
                </a:ext>
              </a:extLst>
            </p:cNvPr>
            <p:cNvSpPr/>
            <p:nvPr/>
          </p:nvSpPr>
          <p:spPr>
            <a:xfrm>
              <a:off x="2034540" y="1465959"/>
              <a:ext cx="5503758" cy="34032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Arabic Light"/>
                <a:ea typeface="+mn-ea"/>
                <a:cs typeface="IBM Plex Sans Arabi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120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0A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7FE0A1-14AF-F9E9-3602-020E927A8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hlinkClick r:id="rId2" action="ppaction://hlinksldjump"/>
            <a:extLst>
              <a:ext uri="{FF2B5EF4-FFF2-40B4-BE49-F238E27FC236}">
                <a16:creationId xmlns:a16="http://schemas.microsoft.com/office/drawing/2014/main" id="{C34EF771-6446-D074-2600-FCDAEB66C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9" y="5255021"/>
            <a:ext cx="926671" cy="96500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60DE2F29-4DE8-0880-030B-A3056ABABD86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DDFDBA8-D5FF-78BB-43DE-61035E338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920" y="5103"/>
            <a:ext cx="3434080" cy="6852897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44A0D516-6A57-6B7B-2E85-8DC285259F19}"/>
              </a:ext>
            </a:extLst>
          </p:cNvPr>
          <p:cNvSpPr txBox="1"/>
          <p:nvPr/>
        </p:nvSpPr>
        <p:spPr>
          <a:xfrm>
            <a:off x="1829726" y="495980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</a:t>
            </a:r>
            <a:r>
              <a:rPr kumimoji="0" lang="ar-SA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الممروس</a:t>
            </a:r>
            <a:r>
              <a:rPr kumimoji="0" lang="ar-SA" sz="4000" b="0" i="0" u="none" strike="noStrike" kern="1200" cap="none" spc="0" normalizeH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الحساوي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B1D2838A-A7DF-6262-F099-1475E5AD7459}"/>
              </a:ext>
            </a:extLst>
          </p:cNvPr>
          <p:cNvGrpSpPr/>
          <p:nvPr/>
        </p:nvGrpSpPr>
        <p:grpSpPr>
          <a:xfrm>
            <a:off x="1647191" y="577484"/>
            <a:ext cx="5931990" cy="4291696"/>
            <a:chOff x="1647191" y="577484"/>
            <a:chExt cx="5931990" cy="4291696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6484C083-B661-F393-0A04-EBF88D02E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2568" y="1561082"/>
              <a:ext cx="5289452" cy="3223258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3929F152-8E81-069C-9856-2D13440314DA}"/>
                </a:ext>
              </a:extLst>
            </p:cNvPr>
            <p:cNvSpPr txBox="1"/>
            <p:nvPr/>
          </p:nvSpPr>
          <p:spPr>
            <a:xfrm>
              <a:off x="1647191" y="577484"/>
              <a:ext cx="59319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ما اسم هذا الأكلة ؟  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73D21C5A-EA08-27C0-8C24-D6F39735BA05}"/>
                </a:ext>
              </a:extLst>
            </p:cNvPr>
            <p:cNvSpPr/>
            <p:nvPr/>
          </p:nvSpPr>
          <p:spPr>
            <a:xfrm>
              <a:off x="2034540" y="1465959"/>
              <a:ext cx="5503758" cy="34032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Arabic Light"/>
                <a:ea typeface="+mn-ea"/>
                <a:cs typeface="IBM Plex Sans Arabi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83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18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صورة 37">
            <a:hlinkClick r:id="rId2" action="ppaction://hlinksldjump"/>
            <a:extLst>
              <a:ext uri="{FF2B5EF4-FFF2-40B4-BE49-F238E27FC236}">
                <a16:creationId xmlns:a16="http://schemas.microsoft.com/office/drawing/2014/main" id="{7A918CF7-9F5B-1693-E2B2-DC799C0B0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60" y="5144612"/>
            <a:ext cx="567789" cy="517065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CD1C5C4-2D4D-D158-3AB7-46B72AD09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1421" y="222226"/>
            <a:ext cx="426757" cy="641354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3566A7E-F8F0-0BC4-40CB-81C06DFE3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81" y="222226"/>
            <a:ext cx="10473836" cy="43285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332522E-E93A-26C5-3FB6-1A952D953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70" y="222226"/>
            <a:ext cx="426757" cy="64135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3B02379-1DE1-C190-02E9-81D1E091A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81" y="6202920"/>
            <a:ext cx="10473836" cy="432854"/>
          </a:xfrm>
          <a:prstGeom prst="rect">
            <a:avLst/>
          </a:prstGeom>
        </p:spPr>
      </p:pic>
      <p:sp>
        <p:nvSpPr>
          <p:cNvPr id="25" name="Freeform 4">
            <a:extLst>
              <a:ext uri="{FF2B5EF4-FFF2-40B4-BE49-F238E27FC236}">
                <a16:creationId xmlns:a16="http://schemas.microsoft.com/office/drawing/2014/main" id="{2C339115-2A2B-F9EA-C108-218F3CD46416}"/>
              </a:ext>
            </a:extLst>
          </p:cNvPr>
          <p:cNvSpPr/>
          <p:nvPr/>
        </p:nvSpPr>
        <p:spPr>
          <a:xfrm>
            <a:off x="4732020" y="945181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54">
            <a:hlinkClick r:id="rId8" action="ppaction://hlinksldjump"/>
            <a:extLst>
              <a:ext uri="{FF2B5EF4-FFF2-40B4-BE49-F238E27FC236}">
                <a16:creationId xmlns:a16="http://schemas.microsoft.com/office/drawing/2014/main" id="{D16D6D59-9975-1D77-C268-98AFD2F9E238}"/>
              </a:ext>
            </a:extLst>
          </p:cNvPr>
          <p:cNvSpPr txBox="1"/>
          <p:nvPr/>
        </p:nvSpPr>
        <p:spPr>
          <a:xfrm>
            <a:off x="5880888" y="1465934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2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CE901204-50C0-6FC2-CF51-810B958F828A}"/>
              </a:ext>
            </a:extLst>
          </p:cNvPr>
          <p:cNvSpPr/>
          <p:nvPr/>
        </p:nvSpPr>
        <p:spPr>
          <a:xfrm>
            <a:off x="8115300" y="936769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54">
            <a:hlinkClick r:id="rId9" action="ppaction://hlinksldjump"/>
            <a:extLst>
              <a:ext uri="{FF2B5EF4-FFF2-40B4-BE49-F238E27FC236}">
                <a16:creationId xmlns:a16="http://schemas.microsoft.com/office/drawing/2014/main" id="{D213A6F3-6F0E-6D2C-3710-0C8961EBCE00}"/>
              </a:ext>
            </a:extLst>
          </p:cNvPr>
          <p:cNvSpPr txBox="1"/>
          <p:nvPr/>
        </p:nvSpPr>
        <p:spPr>
          <a:xfrm>
            <a:off x="9264168" y="1457522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1</a:t>
            </a:r>
          </a:p>
        </p:txBody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BB189F31-88E7-73BE-1F38-6A5C8B02085F}"/>
              </a:ext>
            </a:extLst>
          </p:cNvPr>
          <p:cNvSpPr/>
          <p:nvPr/>
        </p:nvSpPr>
        <p:spPr>
          <a:xfrm>
            <a:off x="1181100" y="918360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54">
            <a:hlinkClick r:id="rId10" action="ppaction://hlinksldjump"/>
            <a:extLst>
              <a:ext uri="{FF2B5EF4-FFF2-40B4-BE49-F238E27FC236}">
                <a16:creationId xmlns:a16="http://schemas.microsoft.com/office/drawing/2014/main" id="{F3AE2332-2084-F77D-3FE8-DB9F323063F7}"/>
              </a:ext>
            </a:extLst>
          </p:cNvPr>
          <p:cNvSpPr txBox="1"/>
          <p:nvPr/>
        </p:nvSpPr>
        <p:spPr>
          <a:xfrm>
            <a:off x="2329968" y="1439113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3</a:t>
            </a:r>
          </a:p>
        </p:txBody>
      </p:sp>
      <p:sp>
        <p:nvSpPr>
          <p:cNvPr id="31" name="Freeform 4">
            <a:extLst>
              <a:ext uri="{FF2B5EF4-FFF2-40B4-BE49-F238E27FC236}">
                <a16:creationId xmlns:a16="http://schemas.microsoft.com/office/drawing/2014/main" id="{A3359201-9EBC-0AEE-AE83-78269A2F1F66}"/>
              </a:ext>
            </a:extLst>
          </p:cNvPr>
          <p:cNvSpPr/>
          <p:nvPr/>
        </p:nvSpPr>
        <p:spPr>
          <a:xfrm>
            <a:off x="4732020" y="3554239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54">
            <a:hlinkClick r:id="rId11" action="ppaction://hlinksldjump"/>
            <a:extLst>
              <a:ext uri="{FF2B5EF4-FFF2-40B4-BE49-F238E27FC236}">
                <a16:creationId xmlns:a16="http://schemas.microsoft.com/office/drawing/2014/main" id="{3178E736-2C6B-A4A0-2DBD-188C1AA75692}"/>
              </a:ext>
            </a:extLst>
          </p:cNvPr>
          <p:cNvSpPr txBox="1"/>
          <p:nvPr/>
        </p:nvSpPr>
        <p:spPr>
          <a:xfrm>
            <a:off x="5880888" y="4074992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5</a:t>
            </a: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C9DC7320-61C7-D847-EE22-CE8B19F187D2}"/>
              </a:ext>
            </a:extLst>
          </p:cNvPr>
          <p:cNvSpPr/>
          <p:nvPr/>
        </p:nvSpPr>
        <p:spPr>
          <a:xfrm>
            <a:off x="8115300" y="3545827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54">
            <a:hlinkClick r:id="rId12" action="ppaction://hlinksldjump"/>
            <a:extLst>
              <a:ext uri="{FF2B5EF4-FFF2-40B4-BE49-F238E27FC236}">
                <a16:creationId xmlns:a16="http://schemas.microsoft.com/office/drawing/2014/main" id="{E943CD66-DC9C-5967-98BC-FF0AAAD16986}"/>
              </a:ext>
            </a:extLst>
          </p:cNvPr>
          <p:cNvSpPr txBox="1"/>
          <p:nvPr/>
        </p:nvSpPr>
        <p:spPr>
          <a:xfrm>
            <a:off x="9264168" y="4066580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4</a:t>
            </a:r>
          </a:p>
        </p:txBody>
      </p:sp>
      <p:sp>
        <p:nvSpPr>
          <p:cNvPr id="35" name="Freeform 4">
            <a:extLst>
              <a:ext uri="{FF2B5EF4-FFF2-40B4-BE49-F238E27FC236}">
                <a16:creationId xmlns:a16="http://schemas.microsoft.com/office/drawing/2014/main" id="{A7CB328C-7F9A-6D43-592E-CF651D089A06}"/>
              </a:ext>
            </a:extLst>
          </p:cNvPr>
          <p:cNvSpPr/>
          <p:nvPr/>
        </p:nvSpPr>
        <p:spPr>
          <a:xfrm>
            <a:off x="1181100" y="3527418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54">
            <a:hlinkClick r:id="rId13" action="ppaction://hlinksldjump"/>
            <a:extLst>
              <a:ext uri="{FF2B5EF4-FFF2-40B4-BE49-F238E27FC236}">
                <a16:creationId xmlns:a16="http://schemas.microsoft.com/office/drawing/2014/main" id="{3CD20091-A771-B814-E6F0-406D04E3C1F1}"/>
              </a:ext>
            </a:extLst>
          </p:cNvPr>
          <p:cNvSpPr txBox="1"/>
          <p:nvPr/>
        </p:nvSpPr>
        <p:spPr>
          <a:xfrm>
            <a:off x="2329968" y="4048171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6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59E742C5-FC1D-87BA-23ED-B32C0C3F5B7F}"/>
              </a:ext>
            </a:extLst>
          </p:cNvPr>
          <p:cNvSpPr txBox="1"/>
          <p:nvPr/>
        </p:nvSpPr>
        <p:spPr>
          <a:xfrm>
            <a:off x="698922" y="5540819"/>
            <a:ext cx="807008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764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2" grpId="0"/>
      <p:bldP spid="34" grpId="0"/>
      <p:bldP spid="3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184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E6250D-A08C-E011-1B2A-ED8DDA88C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hlinkClick r:id="rId2" action="ppaction://hlinksldjump"/>
            <a:extLst>
              <a:ext uri="{FF2B5EF4-FFF2-40B4-BE49-F238E27FC236}">
                <a16:creationId xmlns:a16="http://schemas.microsoft.com/office/drawing/2014/main" id="{DA38376B-7878-3795-5102-20E188F4E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8" y="5255021"/>
            <a:ext cx="926671" cy="9650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367EA5E-CFCC-B9B9-5F55-546DFB9CC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941" y="0"/>
            <a:ext cx="3432059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7B3E96F-800C-9CF2-4591-BC5055FFD362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D58105F-D477-5936-6252-CACAFAA3E6E2}"/>
              </a:ext>
            </a:extLst>
          </p:cNvPr>
          <p:cNvSpPr txBox="1"/>
          <p:nvPr/>
        </p:nvSpPr>
        <p:spPr>
          <a:xfrm>
            <a:off x="1703996" y="495980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جبل القارة بالأحساء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B8456BF7-E1FC-688D-D874-D3B052B513AD}"/>
              </a:ext>
            </a:extLst>
          </p:cNvPr>
          <p:cNvGrpSpPr/>
          <p:nvPr/>
        </p:nvGrpSpPr>
        <p:grpSpPr>
          <a:xfrm>
            <a:off x="1521461" y="577484"/>
            <a:ext cx="5931990" cy="4291696"/>
            <a:chOff x="1521461" y="577484"/>
            <a:chExt cx="5931990" cy="4291696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539386D4-190A-1A6F-4A6D-7F4BD477A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838" y="1561083"/>
              <a:ext cx="5289452" cy="3223260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948068E4-5014-3B64-9276-E3580D4698D6}"/>
                </a:ext>
              </a:extLst>
            </p:cNvPr>
            <p:cNvSpPr txBox="1"/>
            <p:nvPr/>
          </p:nvSpPr>
          <p:spPr>
            <a:xfrm>
              <a:off x="1521461" y="577484"/>
              <a:ext cx="59319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Low">
                <a:defRPr/>
              </a:pPr>
              <a:r>
                <a:rPr lang="ar-SA" sz="4800" dirty="0">
                  <a:solidFill>
                    <a:srgbClr val="E2E2E5"/>
                  </a:solidFill>
                  <a:latin typeface="Saudi SemiBold" panose="020B0704010101010102" pitchFamily="34" charset="-78"/>
                  <a:cs typeface="IBM Plex Sans Arabic SemiBold"/>
                </a:rPr>
                <a:t>ما اسم هذا المكان ؟   </a:t>
              </a:r>
              <a:endParaRPr lang="en-US" sz="4800" dirty="0">
                <a:solidFill>
                  <a:prstClr val="black"/>
                </a:solidFill>
                <a:latin typeface="Saudi SemiBold" panose="020B0704010101010102" pitchFamily="34" charset="-78"/>
                <a:cs typeface="IBM Plex Sans Arabic SemiBold"/>
              </a:endParaRPr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B09CEA02-EB90-1865-4AD1-5C0BBCEBE1A3}"/>
                </a:ext>
              </a:extLst>
            </p:cNvPr>
            <p:cNvSpPr/>
            <p:nvPr/>
          </p:nvSpPr>
          <p:spPr>
            <a:xfrm>
              <a:off x="1908810" y="1465959"/>
              <a:ext cx="5503758" cy="34032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Arabic Light"/>
                <a:ea typeface="+mn-ea"/>
                <a:cs typeface="IBM Plex Sans Arabi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13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184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3CEEF5-3CF3-A3A4-AAE8-8ACEFA18D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hlinkClick r:id="rId2" action="ppaction://hlinksldjump"/>
            <a:extLst>
              <a:ext uri="{FF2B5EF4-FFF2-40B4-BE49-F238E27FC236}">
                <a16:creationId xmlns:a16="http://schemas.microsoft.com/office/drawing/2014/main" id="{7EA193E1-E889-F15B-94DA-8ECFADEC5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8" y="5255021"/>
            <a:ext cx="926671" cy="9650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0649AD3-8DD9-F261-2119-E21712F8D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941" y="0"/>
            <a:ext cx="3432059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CCC35D6-BB0F-F017-3F11-3D7BD7DEFA93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5FDFE4C9-3A6C-0A74-F3C5-F38D8DB64EFB}"/>
              </a:ext>
            </a:extLst>
          </p:cNvPr>
          <p:cNvSpPr txBox="1"/>
          <p:nvPr/>
        </p:nvSpPr>
        <p:spPr>
          <a:xfrm>
            <a:off x="1908810" y="4959805"/>
            <a:ext cx="54074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مركز الملك عبدالله</a:t>
            </a:r>
            <a:r>
              <a:rPr kumimoji="0" lang="ar-SA" sz="4000" b="0" i="0" u="none" strike="noStrike" kern="1200" cap="none" spc="0" normalizeH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المالي ( </a:t>
            </a:r>
            <a:r>
              <a:rPr kumimoji="0" lang="ar-SA" sz="4000" b="0" i="0" u="none" strike="noStrike" kern="1200" cap="none" spc="0" normalizeH="0" noProof="0" dirty="0" err="1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كافد</a:t>
            </a:r>
            <a:r>
              <a:rPr kumimoji="0" lang="ar-SA" sz="4000" b="0" i="0" u="none" strike="noStrike" kern="1200" cap="none" spc="0" normalizeH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) بالرياض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4D33B85F-2D30-82AF-E67A-ABEFCC5EC5DD}"/>
              </a:ext>
            </a:extLst>
          </p:cNvPr>
          <p:cNvGrpSpPr/>
          <p:nvPr/>
        </p:nvGrpSpPr>
        <p:grpSpPr>
          <a:xfrm>
            <a:off x="1521461" y="577484"/>
            <a:ext cx="5931990" cy="4291696"/>
            <a:chOff x="1521461" y="577484"/>
            <a:chExt cx="5931990" cy="4291696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ECC5A659-BE1A-9CB6-7B1A-D1302C6FC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838" y="1561084"/>
              <a:ext cx="5289451" cy="3223260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241811DD-C708-CA15-C17D-D77EFA700541}"/>
                </a:ext>
              </a:extLst>
            </p:cNvPr>
            <p:cNvSpPr txBox="1"/>
            <p:nvPr/>
          </p:nvSpPr>
          <p:spPr>
            <a:xfrm>
              <a:off x="1521461" y="577484"/>
              <a:ext cx="59319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Low">
                <a:defRPr/>
              </a:pPr>
              <a:r>
                <a:rPr lang="ar-SA" sz="4800" dirty="0">
                  <a:solidFill>
                    <a:srgbClr val="E2E2E5"/>
                  </a:solidFill>
                  <a:latin typeface="Saudi SemiBold" panose="020B0704010101010102" pitchFamily="34" charset="-78"/>
                  <a:cs typeface="IBM Plex Sans Arabic SemiBold"/>
                </a:rPr>
                <a:t>ما اسم هذا المكان ؟   </a:t>
              </a:r>
              <a:endParaRPr lang="en-US" sz="4800" dirty="0">
                <a:solidFill>
                  <a:prstClr val="black"/>
                </a:solidFill>
                <a:latin typeface="Saudi SemiBold" panose="020B0704010101010102" pitchFamily="34" charset="-78"/>
                <a:cs typeface="IBM Plex Sans Arabic SemiBold"/>
              </a:endParaRPr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7D29332D-4019-0A3B-A781-0742FF2121A2}"/>
                </a:ext>
              </a:extLst>
            </p:cNvPr>
            <p:cNvSpPr/>
            <p:nvPr/>
          </p:nvSpPr>
          <p:spPr>
            <a:xfrm>
              <a:off x="1908810" y="1465959"/>
              <a:ext cx="5503758" cy="34032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Arabic Light"/>
                <a:ea typeface="+mn-ea"/>
                <a:cs typeface="IBM Plex Sans Arabi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75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184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62079D-179A-A9D7-6464-70413D79F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hlinkClick r:id="rId2" action="ppaction://hlinksldjump"/>
            <a:extLst>
              <a:ext uri="{FF2B5EF4-FFF2-40B4-BE49-F238E27FC236}">
                <a16:creationId xmlns:a16="http://schemas.microsoft.com/office/drawing/2014/main" id="{B0F5FB09-28C8-1B0C-9FBC-505FA9E99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8" y="5255021"/>
            <a:ext cx="926671" cy="9650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15772DD-38B2-572A-4FC6-C2C8AF7F2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941" y="0"/>
            <a:ext cx="3432059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D17D7E8-EE56-9674-222C-6A6A5FB3B95A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77D195D-A963-ED3D-6DFF-8B0C0CECCB8D}"/>
              </a:ext>
            </a:extLst>
          </p:cNvPr>
          <p:cNvSpPr txBox="1"/>
          <p:nvPr/>
        </p:nvSpPr>
        <p:spPr>
          <a:xfrm>
            <a:off x="1908810" y="4959805"/>
            <a:ext cx="54074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مركز الملك عبدالعزيز الثقافي</a:t>
            </a:r>
            <a:r>
              <a:rPr kumimoji="0" lang="ar-SA" sz="4000" b="0" i="0" u="none" strike="noStrike" kern="1200" cap="none" spc="0" normalizeH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( إثراء )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بالظهران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6C4066CA-214F-08B5-8226-684ED09229AD}"/>
              </a:ext>
            </a:extLst>
          </p:cNvPr>
          <p:cNvGrpSpPr/>
          <p:nvPr/>
        </p:nvGrpSpPr>
        <p:grpSpPr>
          <a:xfrm>
            <a:off x="1521461" y="577484"/>
            <a:ext cx="5931990" cy="4291696"/>
            <a:chOff x="1521461" y="577484"/>
            <a:chExt cx="5931990" cy="4291696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1D2C3FA1-0D3C-5004-1E6F-D2E8879E5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839" y="1561084"/>
              <a:ext cx="5289452" cy="3223260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EEC0101E-21A7-C10A-BDB5-37539EE358A7}"/>
                </a:ext>
              </a:extLst>
            </p:cNvPr>
            <p:cNvSpPr txBox="1"/>
            <p:nvPr/>
          </p:nvSpPr>
          <p:spPr>
            <a:xfrm>
              <a:off x="1521461" y="577484"/>
              <a:ext cx="59319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Low">
                <a:defRPr/>
              </a:pPr>
              <a:r>
                <a:rPr lang="ar-SA" sz="4800" dirty="0">
                  <a:solidFill>
                    <a:srgbClr val="E2E2E5"/>
                  </a:solidFill>
                  <a:latin typeface="Saudi SemiBold" panose="020B0704010101010102" pitchFamily="34" charset="-78"/>
                  <a:cs typeface="IBM Plex Sans Arabic SemiBold"/>
                </a:rPr>
                <a:t>ما اسم هذا المكان ؟   </a:t>
              </a:r>
              <a:endParaRPr lang="en-US" sz="4800" dirty="0">
                <a:solidFill>
                  <a:prstClr val="black"/>
                </a:solidFill>
                <a:latin typeface="Saudi SemiBold" panose="020B0704010101010102" pitchFamily="34" charset="-78"/>
                <a:cs typeface="IBM Plex Sans Arabic SemiBold"/>
              </a:endParaRPr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FAC652C7-0E57-9804-0402-6CAF382C1C96}"/>
                </a:ext>
              </a:extLst>
            </p:cNvPr>
            <p:cNvSpPr/>
            <p:nvPr/>
          </p:nvSpPr>
          <p:spPr>
            <a:xfrm>
              <a:off x="1908810" y="1465959"/>
              <a:ext cx="5503758" cy="34032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Arabic Light"/>
                <a:ea typeface="+mn-ea"/>
                <a:cs typeface="IBM Plex Sans Arabi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025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184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A976D5-1256-4C39-E98B-6570802AA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hlinkClick r:id="rId2" action="ppaction://hlinksldjump"/>
            <a:extLst>
              <a:ext uri="{FF2B5EF4-FFF2-40B4-BE49-F238E27FC236}">
                <a16:creationId xmlns:a16="http://schemas.microsoft.com/office/drawing/2014/main" id="{4B46BA20-C55B-9668-EBD9-6EF4E1085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8" y="5255021"/>
            <a:ext cx="926671" cy="9650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8FECF0C-5284-123C-229C-C9687E41A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941" y="0"/>
            <a:ext cx="3432059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422B41AF-82D1-F937-421A-F5161A387337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A4533E4-656D-A5DB-6A04-E1C87236F6F4}"/>
              </a:ext>
            </a:extLst>
          </p:cNvPr>
          <p:cNvSpPr txBox="1"/>
          <p:nvPr/>
        </p:nvSpPr>
        <p:spPr>
          <a:xfrm>
            <a:off x="1908810" y="4959805"/>
            <a:ext cx="54074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مدينة</a:t>
            </a:r>
            <a:r>
              <a:rPr kumimoji="0" lang="ar-SA" sz="4000" b="0" i="0" u="none" strike="noStrike" kern="1200" cap="none" spc="0" normalizeH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العلا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96ADBFEB-6A9D-CB80-71EB-FCBE861A8821}"/>
              </a:ext>
            </a:extLst>
          </p:cNvPr>
          <p:cNvGrpSpPr/>
          <p:nvPr/>
        </p:nvGrpSpPr>
        <p:grpSpPr>
          <a:xfrm>
            <a:off x="1521461" y="577484"/>
            <a:ext cx="5931990" cy="4291696"/>
            <a:chOff x="1521461" y="577484"/>
            <a:chExt cx="5931990" cy="4291696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EBE713C3-D3FB-C9E8-AF5F-D4322572B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839" y="1561085"/>
              <a:ext cx="5289452" cy="3223260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29DB7BE5-D812-3FD9-91E8-934D45AB7370}"/>
                </a:ext>
              </a:extLst>
            </p:cNvPr>
            <p:cNvSpPr txBox="1"/>
            <p:nvPr/>
          </p:nvSpPr>
          <p:spPr>
            <a:xfrm>
              <a:off x="1521461" y="577484"/>
              <a:ext cx="59319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ما اسم هذا المكان ؟  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150D1905-A469-8E71-F942-F15265626B15}"/>
                </a:ext>
              </a:extLst>
            </p:cNvPr>
            <p:cNvSpPr/>
            <p:nvPr/>
          </p:nvSpPr>
          <p:spPr>
            <a:xfrm>
              <a:off x="1908810" y="1465959"/>
              <a:ext cx="5503758" cy="34032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Arabic Light"/>
                <a:ea typeface="+mn-ea"/>
                <a:cs typeface="IBM Plex Sans Arabi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818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184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419807-CEA6-03F2-9E0F-4DB6249BB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hlinkClick r:id="rId2" action="ppaction://hlinksldjump"/>
            <a:extLst>
              <a:ext uri="{FF2B5EF4-FFF2-40B4-BE49-F238E27FC236}">
                <a16:creationId xmlns:a16="http://schemas.microsoft.com/office/drawing/2014/main" id="{47023478-117B-2F77-54A6-C57017713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8" y="5255021"/>
            <a:ext cx="926671" cy="9650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02702DD-7531-A94A-6423-8B42C140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941" y="0"/>
            <a:ext cx="3432059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7C114137-A998-DFEA-75C1-AAB1A5A2881A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B0E771D4-089C-0DB4-1D23-9D9AB11AD276}"/>
              </a:ext>
            </a:extLst>
          </p:cNvPr>
          <p:cNvSpPr txBox="1"/>
          <p:nvPr/>
        </p:nvSpPr>
        <p:spPr>
          <a:xfrm>
            <a:off x="1908810" y="4959805"/>
            <a:ext cx="54074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قصـر </a:t>
            </a:r>
            <a:r>
              <a:rPr kumimoji="0" lang="ar-SA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المصمك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بالرياض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1C340C0E-0820-5617-BDA9-E9BFAB4D95DE}"/>
              </a:ext>
            </a:extLst>
          </p:cNvPr>
          <p:cNvGrpSpPr/>
          <p:nvPr/>
        </p:nvGrpSpPr>
        <p:grpSpPr>
          <a:xfrm>
            <a:off x="1521461" y="577484"/>
            <a:ext cx="5931990" cy="4291696"/>
            <a:chOff x="1521461" y="577484"/>
            <a:chExt cx="5931990" cy="4291696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07039C74-2A5A-F3A7-B27F-3960E36FF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838" y="1561084"/>
              <a:ext cx="5289451" cy="3223259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61F5C9D6-45FF-137D-9D05-20145E9444B6}"/>
                </a:ext>
              </a:extLst>
            </p:cNvPr>
            <p:cNvSpPr txBox="1"/>
            <p:nvPr/>
          </p:nvSpPr>
          <p:spPr>
            <a:xfrm>
              <a:off x="1521461" y="577484"/>
              <a:ext cx="59319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ما اسم هذا المكان ؟  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5393BF3A-B474-DFED-73BF-4251BEA60BBE}"/>
                </a:ext>
              </a:extLst>
            </p:cNvPr>
            <p:cNvSpPr/>
            <p:nvPr/>
          </p:nvSpPr>
          <p:spPr>
            <a:xfrm>
              <a:off x="1908810" y="1465959"/>
              <a:ext cx="5503758" cy="34032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Arabic Light"/>
                <a:ea typeface="+mn-ea"/>
                <a:cs typeface="IBM Plex Sans Arabi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49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184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9B6352-0FB4-A3AB-112A-3A75BAC5A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hlinkClick r:id="rId2" action="ppaction://hlinksldjump"/>
            <a:extLst>
              <a:ext uri="{FF2B5EF4-FFF2-40B4-BE49-F238E27FC236}">
                <a16:creationId xmlns:a16="http://schemas.microsoft.com/office/drawing/2014/main" id="{9D1382E1-3437-068A-053B-AD8A45FC9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8" y="5255021"/>
            <a:ext cx="926671" cy="9650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220C552-7E75-7C04-0801-939249A26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941" y="0"/>
            <a:ext cx="3432059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F5CC8D6-BC36-156A-F915-5190253E23B1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E9581C6-B6B4-CBD1-C36C-C21D954A3D4B}"/>
              </a:ext>
            </a:extLst>
          </p:cNvPr>
          <p:cNvSpPr txBox="1"/>
          <p:nvPr/>
        </p:nvSpPr>
        <p:spPr>
          <a:xfrm>
            <a:off x="1908810" y="4959805"/>
            <a:ext cx="54074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متحف برج</a:t>
            </a:r>
            <a:r>
              <a:rPr kumimoji="0" lang="ar-SA" sz="4000" b="0" i="0" u="none" strike="noStrike" kern="1200" cap="none" spc="0" normalizeH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الساعة بمكة المكرمة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FEF387F-B390-E0B2-079E-6442DEC9C62D}"/>
              </a:ext>
            </a:extLst>
          </p:cNvPr>
          <p:cNvGrpSpPr/>
          <p:nvPr/>
        </p:nvGrpSpPr>
        <p:grpSpPr>
          <a:xfrm>
            <a:off x="1521461" y="577484"/>
            <a:ext cx="5931990" cy="4291696"/>
            <a:chOff x="1521461" y="577484"/>
            <a:chExt cx="5931990" cy="4291696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076590A0-B047-0920-C20C-77A6A9FE8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838" y="1561084"/>
              <a:ext cx="5289450" cy="3223259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1E1D457F-9B75-61E2-2CD9-907FB407F743}"/>
                </a:ext>
              </a:extLst>
            </p:cNvPr>
            <p:cNvSpPr txBox="1"/>
            <p:nvPr/>
          </p:nvSpPr>
          <p:spPr>
            <a:xfrm>
              <a:off x="1521461" y="577484"/>
              <a:ext cx="59319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ما اسم هذا المكان ؟  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2059A409-11AA-2C36-4F2B-41CB05830C77}"/>
                </a:ext>
              </a:extLst>
            </p:cNvPr>
            <p:cNvSpPr/>
            <p:nvPr/>
          </p:nvSpPr>
          <p:spPr>
            <a:xfrm>
              <a:off x="1908810" y="1465959"/>
              <a:ext cx="5503758" cy="34032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Arabic Light"/>
                <a:ea typeface="+mn-ea"/>
                <a:cs typeface="IBM Plex Sans Arabi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542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63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صورة 37">
            <a:hlinkClick r:id="rId2" action="ppaction://hlinksldjump"/>
            <a:extLst>
              <a:ext uri="{FF2B5EF4-FFF2-40B4-BE49-F238E27FC236}">
                <a16:creationId xmlns:a16="http://schemas.microsoft.com/office/drawing/2014/main" id="{FF4F33F1-1C4D-7A5F-E3A8-0E2BC2C24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60" y="5156989"/>
            <a:ext cx="567788" cy="504688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B127508-590F-93B7-ED2C-B34A652FA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7075" y="219178"/>
            <a:ext cx="438950" cy="641964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F3E851C-6DCE-4ED0-70B2-016F8DE00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20" y="6205968"/>
            <a:ext cx="10607959" cy="43285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D53956F-5824-E3D1-28DE-DFAE6A1A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13" y="219178"/>
            <a:ext cx="438950" cy="641964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26CD648-F08A-FA9F-4B34-963FBB1EC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20" y="234423"/>
            <a:ext cx="10607959" cy="432854"/>
          </a:xfrm>
          <a:prstGeom prst="rect">
            <a:avLst/>
          </a:prstGeom>
        </p:spPr>
      </p:pic>
      <p:sp>
        <p:nvSpPr>
          <p:cNvPr id="25" name="Freeform 4">
            <a:extLst>
              <a:ext uri="{FF2B5EF4-FFF2-40B4-BE49-F238E27FC236}">
                <a16:creationId xmlns:a16="http://schemas.microsoft.com/office/drawing/2014/main" id="{9FEA24A9-764E-BD7E-8FF1-BEBE0DF4210E}"/>
              </a:ext>
            </a:extLst>
          </p:cNvPr>
          <p:cNvSpPr/>
          <p:nvPr/>
        </p:nvSpPr>
        <p:spPr>
          <a:xfrm>
            <a:off x="4732020" y="945181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54">
            <a:hlinkClick r:id="rId8" action="ppaction://hlinksldjump"/>
            <a:extLst>
              <a:ext uri="{FF2B5EF4-FFF2-40B4-BE49-F238E27FC236}">
                <a16:creationId xmlns:a16="http://schemas.microsoft.com/office/drawing/2014/main" id="{2FDE94A6-4CC0-3D82-4884-5C7999369761}"/>
              </a:ext>
            </a:extLst>
          </p:cNvPr>
          <p:cNvSpPr txBox="1"/>
          <p:nvPr/>
        </p:nvSpPr>
        <p:spPr>
          <a:xfrm>
            <a:off x="5880888" y="1465934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2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A0C41E28-47D2-70A1-1338-C02602451DB5}"/>
              </a:ext>
            </a:extLst>
          </p:cNvPr>
          <p:cNvSpPr/>
          <p:nvPr/>
        </p:nvSpPr>
        <p:spPr>
          <a:xfrm>
            <a:off x="8115300" y="936769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54">
            <a:hlinkClick r:id="rId9" action="ppaction://hlinksldjump"/>
            <a:extLst>
              <a:ext uri="{FF2B5EF4-FFF2-40B4-BE49-F238E27FC236}">
                <a16:creationId xmlns:a16="http://schemas.microsoft.com/office/drawing/2014/main" id="{A4DCC023-1E81-E035-A7E7-0556E4780437}"/>
              </a:ext>
            </a:extLst>
          </p:cNvPr>
          <p:cNvSpPr txBox="1"/>
          <p:nvPr/>
        </p:nvSpPr>
        <p:spPr>
          <a:xfrm>
            <a:off x="9264168" y="1457522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1</a:t>
            </a:r>
          </a:p>
        </p:txBody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4953B8CF-1995-EED8-B330-00FB5A6C45F2}"/>
              </a:ext>
            </a:extLst>
          </p:cNvPr>
          <p:cNvSpPr/>
          <p:nvPr/>
        </p:nvSpPr>
        <p:spPr>
          <a:xfrm>
            <a:off x="1181100" y="918360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54">
            <a:hlinkClick r:id="rId10" action="ppaction://hlinksldjump"/>
            <a:extLst>
              <a:ext uri="{FF2B5EF4-FFF2-40B4-BE49-F238E27FC236}">
                <a16:creationId xmlns:a16="http://schemas.microsoft.com/office/drawing/2014/main" id="{10EECC17-4A2D-9FDF-6EBF-1F866D6E9C46}"/>
              </a:ext>
            </a:extLst>
          </p:cNvPr>
          <p:cNvSpPr txBox="1"/>
          <p:nvPr/>
        </p:nvSpPr>
        <p:spPr>
          <a:xfrm>
            <a:off x="2329968" y="1439113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3</a:t>
            </a:r>
          </a:p>
        </p:txBody>
      </p:sp>
      <p:sp>
        <p:nvSpPr>
          <p:cNvPr id="31" name="Freeform 4">
            <a:extLst>
              <a:ext uri="{FF2B5EF4-FFF2-40B4-BE49-F238E27FC236}">
                <a16:creationId xmlns:a16="http://schemas.microsoft.com/office/drawing/2014/main" id="{1A75B840-6FF8-A0F1-71D5-C1A58653808D}"/>
              </a:ext>
            </a:extLst>
          </p:cNvPr>
          <p:cNvSpPr/>
          <p:nvPr/>
        </p:nvSpPr>
        <p:spPr>
          <a:xfrm>
            <a:off x="4732020" y="3554239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54">
            <a:hlinkClick r:id="rId11" action="ppaction://hlinksldjump"/>
            <a:extLst>
              <a:ext uri="{FF2B5EF4-FFF2-40B4-BE49-F238E27FC236}">
                <a16:creationId xmlns:a16="http://schemas.microsoft.com/office/drawing/2014/main" id="{A70E3EC4-72E1-1BD7-19C0-C1B5AB6C208E}"/>
              </a:ext>
            </a:extLst>
          </p:cNvPr>
          <p:cNvSpPr txBox="1"/>
          <p:nvPr/>
        </p:nvSpPr>
        <p:spPr>
          <a:xfrm>
            <a:off x="5880888" y="4074992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5</a:t>
            </a: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FB4ECE15-5F9C-F629-A734-0266A372B24F}"/>
              </a:ext>
            </a:extLst>
          </p:cNvPr>
          <p:cNvSpPr/>
          <p:nvPr/>
        </p:nvSpPr>
        <p:spPr>
          <a:xfrm>
            <a:off x="8115300" y="3545827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54">
            <a:hlinkClick r:id="rId12" action="ppaction://hlinksldjump"/>
            <a:extLst>
              <a:ext uri="{FF2B5EF4-FFF2-40B4-BE49-F238E27FC236}">
                <a16:creationId xmlns:a16="http://schemas.microsoft.com/office/drawing/2014/main" id="{B382DD25-184F-BBFA-46C7-4EBB6DCA25FD}"/>
              </a:ext>
            </a:extLst>
          </p:cNvPr>
          <p:cNvSpPr txBox="1"/>
          <p:nvPr/>
        </p:nvSpPr>
        <p:spPr>
          <a:xfrm>
            <a:off x="9264168" y="4066580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4</a:t>
            </a:r>
          </a:p>
        </p:txBody>
      </p:sp>
      <p:sp>
        <p:nvSpPr>
          <p:cNvPr id="35" name="Freeform 4">
            <a:extLst>
              <a:ext uri="{FF2B5EF4-FFF2-40B4-BE49-F238E27FC236}">
                <a16:creationId xmlns:a16="http://schemas.microsoft.com/office/drawing/2014/main" id="{87B3B204-1BCF-9294-78AF-CDC3F2E8D2E9}"/>
              </a:ext>
            </a:extLst>
          </p:cNvPr>
          <p:cNvSpPr/>
          <p:nvPr/>
        </p:nvSpPr>
        <p:spPr>
          <a:xfrm>
            <a:off x="1181100" y="3527418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54">
            <a:hlinkClick r:id="rId13" action="ppaction://hlinksldjump"/>
            <a:extLst>
              <a:ext uri="{FF2B5EF4-FFF2-40B4-BE49-F238E27FC236}">
                <a16:creationId xmlns:a16="http://schemas.microsoft.com/office/drawing/2014/main" id="{87A8D94F-DFCB-E0E9-63B2-6E0179ABEEDB}"/>
              </a:ext>
            </a:extLst>
          </p:cNvPr>
          <p:cNvSpPr txBox="1"/>
          <p:nvPr/>
        </p:nvSpPr>
        <p:spPr>
          <a:xfrm>
            <a:off x="2329968" y="4048171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6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B2DBF4D5-7AC5-C7B5-9D8A-CAD7A787D349}"/>
              </a:ext>
            </a:extLst>
          </p:cNvPr>
          <p:cNvSpPr txBox="1"/>
          <p:nvPr/>
        </p:nvSpPr>
        <p:spPr>
          <a:xfrm>
            <a:off x="698922" y="5540819"/>
            <a:ext cx="807008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3742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2" grpId="0"/>
      <p:bldP spid="34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75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0C1526-99CD-4CAB-2D67-80E4B5F13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4">
            <a:extLst>
              <a:ext uri="{FF2B5EF4-FFF2-40B4-BE49-F238E27FC236}">
                <a16:creationId xmlns:a16="http://schemas.microsoft.com/office/drawing/2014/main" id="{66DB34B5-A3F3-4CA6-13CD-6190CDC8F303}"/>
              </a:ext>
            </a:extLst>
          </p:cNvPr>
          <p:cNvSpPr/>
          <p:nvPr/>
        </p:nvSpPr>
        <p:spPr>
          <a:xfrm>
            <a:off x="4732020" y="945181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54">
            <a:hlinkClick r:id="rId4" action="ppaction://hlinksldjump"/>
            <a:extLst>
              <a:ext uri="{FF2B5EF4-FFF2-40B4-BE49-F238E27FC236}">
                <a16:creationId xmlns:a16="http://schemas.microsoft.com/office/drawing/2014/main" id="{1458B65E-7113-43D1-80B5-3435857B826A}"/>
              </a:ext>
            </a:extLst>
          </p:cNvPr>
          <p:cNvSpPr txBox="1"/>
          <p:nvPr/>
        </p:nvSpPr>
        <p:spPr>
          <a:xfrm>
            <a:off x="5880888" y="1465934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2</a:t>
            </a:r>
          </a:p>
        </p:txBody>
      </p:sp>
      <p:pic>
        <p:nvPicPr>
          <p:cNvPr id="7267" name="صورة 7266">
            <a:extLst>
              <a:ext uri="{FF2B5EF4-FFF2-40B4-BE49-F238E27FC236}">
                <a16:creationId xmlns:a16="http://schemas.microsoft.com/office/drawing/2014/main" id="{E3BA0E48-7975-D259-77E4-78CBF2110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3905" y="222226"/>
            <a:ext cx="426757" cy="6413548"/>
          </a:xfrm>
          <a:prstGeom prst="rect">
            <a:avLst/>
          </a:prstGeom>
        </p:spPr>
      </p:pic>
      <p:pic>
        <p:nvPicPr>
          <p:cNvPr id="7268" name="صورة 7267">
            <a:extLst>
              <a:ext uri="{FF2B5EF4-FFF2-40B4-BE49-F238E27FC236}">
                <a16:creationId xmlns:a16="http://schemas.microsoft.com/office/drawing/2014/main" id="{5A29BD88-CCF7-50BE-6C7D-FC2A75BC1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38" y="222226"/>
            <a:ext cx="426757" cy="6413548"/>
          </a:xfrm>
          <a:prstGeom prst="rect">
            <a:avLst/>
          </a:prstGeom>
        </p:spPr>
      </p:pic>
      <p:pic>
        <p:nvPicPr>
          <p:cNvPr id="8573" name="صورة 8572">
            <a:extLst>
              <a:ext uri="{FF2B5EF4-FFF2-40B4-BE49-F238E27FC236}">
                <a16:creationId xmlns:a16="http://schemas.microsoft.com/office/drawing/2014/main" id="{7D601651-FF2B-5220-0176-0E0F7C6A3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51" y="222226"/>
            <a:ext cx="10717697" cy="426757"/>
          </a:xfrm>
          <a:prstGeom prst="rect">
            <a:avLst/>
          </a:prstGeom>
        </p:spPr>
      </p:pic>
      <p:pic>
        <p:nvPicPr>
          <p:cNvPr id="8574" name="صورة 8573">
            <a:extLst>
              <a:ext uri="{FF2B5EF4-FFF2-40B4-BE49-F238E27FC236}">
                <a16:creationId xmlns:a16="http://schemas.microsoft.com/office/drawing/2014/main" id="{B7318F33-AE28-F19A-0757-637EC967E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51" y="6209017"/>
            <a:ext cx="10717697" cy="426757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54E9374C-020A-1E55-FB1C-7D78D7A370B0}"/>
              </a:ext>
            </a:extLst>
          </p:cNvPr>
          <p:cNvSpPr/>
          <p:nvPr/>
        </p:nvSpPr>
        <p:spPr>
          <a:xfrm>
            <a:off x="8115300" y="936769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54">
            <a:hlinkClick r:id="rId7" action="ppaction://hlinksldjump"/>
            <a:extLst>
              <a:ext uri="{FF2B5EF4-FFF2-40B4-BE49-F238E27FC236}">
                <a16:creationId xmlns:a16="http://schemas.microsoft.com/office/drawing/2014/main" id="{4178456A-F90D-4503-7014-F1B87E1216C5}"/>
              </a:ext>
            </a:extLst>
          </p:cNvPr>
          <p:cNvSpPr txBox="1"/>
          <p:nvPr/>
        </p:nvSpPr>
        <p:spPr>
          <a:xfrm>
            <a:off x="9264168" y="1457522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1</a:t>
            </a:r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48624BC3-BB30-0FF7-7087-73E204636529}"/>
              </a:ext>
            </a:extLst>
          </p:cNvPr>
          <p:cNvSpPr/>
          <p:nvPr/>
        </p:nvSpPr>
        <p:spPr>
          <a:xfrm>
            <a:off x="1181100" y="918360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54">
            <a:hlinkClick r:id="rId8" action="ppaction://hlinksldjump"/>
            <a:extLst>
              <a:ext uri="{FF2B5EF4-FFF2-40B4-BE49-F238E27FC236}">
                <a16:creationId xmlns:a16="http://schemas.microsoft.com/office/drawing/2014/main" id="{A25BC7E3-176C-8495-80E9-4362821F19AC}"/>
              </a:ext>
            </a:extLst>
          </p:cNvPr>
          <p:cNvSpPr txBox="1"/>
          <p:nvPr/>
        </p:nvSpPr>
        <p:spPr>
          <a:xfrm>
            <a:off x="2329968" y="1439113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3</a:t>
            </a: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99E967C1-D976-A393-1703-CD9FE7459A06}"/>
              </a:ext>
            </a:extLst>
          </p:cNvPr>
          <p:cNvSpPr/>
          <p:nvPr/>
        </p:nvSpPr>
        <p:spPr>
          <a:xfrm>
            <a:off x="4732020" y="3554239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54">
            <a:hlinkClick r:id="rId9" action="ppaction://hlinksldjump"/>
            <a:extLst>
              <a:ext uri="{FF2B5EF4-FFF2-40B4-BE49-F238E27FC236}">
                <a16:creationId xmlns:a16="http://schemas.microsoft.com/office/drawing/2014/main" id="{E3BC6704-1084-F6FE-FB4C-52709C717544}"/>
              </a:ext>
            </a:extLst>
          </p:cNvPr>
          <p:cNvSpPr txBox="1"/>
          <p:nvPr/>
        </p:nvSpPr>
        <p:spPr>
          <a:xfrm>
            <a:off x="5880888" y="4074992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5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F55A6D42-C0E4-6374-3932-74FAD0AC9FB6}"/>
              </a:ext>
            </a:extLst>
          </p:cNvPr>
          <p:cNvSpPr/>
          <p:nvPr/>
        </p:nvSpPr>
        <p:spPr>
          <a:xfrm>
            <a:off x="8115300" y="3545827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54">
            <a:hlinkClick r:id="rId10" action="ppaction://hlinksldjump"/>
            <a:extLst>
              <a:ext uri="{FF2B5EF4-FFF2-40B4-BE49-F238E27FC236}">
                <a16:creationId xmlns:a16="http://schemas.microsoft.com/office/drawing/2014/main" id="{6DD11A9F-DD5F-B92D-6A2E-9FF237DCB7A8}"/>
              </a:ext>
            </a:extLst>
          </p:cNvPr>
          <p:cNvSpPr txBox="1"/>
          <p:nvPr/>
        </p:nvSpPr>
        <p:spPr>
          <a:xfrm>
            <a:off x="9264168" y="4066580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4</a:t>
            </a:r>
          </a:p>
        </p:txBody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BC00477E-5C99-51BE-A25F-8504EA1B426B}"/>
              </a:ext>
            </a:extLst>
          </p:cNvPr>
          <p:cNvSpPr/>
          <p:nvPr/>
        </p:nvSpPr>
        <p:spPr>
          <a:xfrm>
            <a:off x="1181100" y="3527418"/>
            <a:ext cx="3053752" cy="2389361"/>
          </a:xfrm>
          <a:custGeom>
            <a:avLst/>
            <a:gdLst/>
            <a:ahLst/>
            <a:cxnLst/>
            <a:rect l="l" t="t" r="r" b="b"/>
            <a:pathLst>
              <a:path w="4881489" h="4039432">
                <a:moveTo>
                  <a:pt x="0" y="0"/>
                </a:moveTo>
                <a:lnTo>
                  <a:pt x="4881489" y="0"/>
                </a:lnTo>
                <a:lnTo>
                  <a:pt x="4881489" y="4039432"/>
                </a:lnTo>
                <a:lnTo>
                  <a:pt x="0" y="4039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54">
            <a:hlinkClick r:id="rId11" action="ppaction://hlinksldjump"/>
            <a:extLst>
              <a:ext uri="{FF2B5EF4-FFF2-40B4-BE49-F238E27FC236}">
                <a16:creationId xmlns:a16="http://schemas.microsoft.com/office/drawing/2014/main" id="{ECDCD40A-2AD0-EF64-123A-94C365F496FC}"/>
              </a:ext>
            </a:extLst>
          </p:cNvPr>
          <p:cNvSpPr txBox="1"/>
          <p:nvPr/>
        </p:nvSpPr>
        <p:spPr>
          <a:xfrm>
            <a:off x="2329968" y="4048171"/>
            <a:ext cx="756016" cy="1630382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ototv - kalamefont" panose="02000506030000020004" pitchFamily="2" charset="0"/>
                <a:ea typeface="+mn-ea"/>
                <a:cs typeface="manototv - kalamefont" panose="02000506030000020004" pitchFamily="2" charset="0"/>
              </a:rPr>
              <a:t>6</a:t>
            </a:r>
          </a:p>
        </p:txBody>
      </p:sp>
      <p:pic>
        <p:nvPicPr>
          <p:cNvPr id="2" name="صورة 1">
            <a:hlinkClick r:id="rId12" action="ppaction://hlinksldjump"/>
            <a:extLst>
              <a:ext uri="{FF2B5EF4-FFF2-40B4-BE49-F238E27FC236}">
                <a16:creationId xmlns:a16="http://schemas.microsoft.com/office/drawing/2014/main" id="{F2EB40E4-F98C-B12A-E188-C9772951C2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3839" y="5108373"/>
            <a:ext cx="567790" cy="5758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0AC89D67-AEDE-4E34-02C7-F94756E88074}"/>
              </a:ext>
            </a:extLst>
          </p:cNvPr>
          <p:cNvSpPr txBox="1"/>
          <p:nvPr/>
        </p:nvSpPr>
        <p:spPr>
          <a:xfrm>
            <a:off x="698922" y="5540819"/>
            <a:ext cx="807008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910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0" grpId="0"/>
      <p:bldP spid="9" grpId="0"/>
      <p:bldP spid="24" grpId="0"/>
      <p:bldP spid="26" grpId="0"/>
      <p:bldP spid="28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634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5D8E10-C366-FADF-8979-3D1DC09C0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hlinkClick r:id="rId2" action="ppaction://hlinksldjump"/>
            <a:extLst>
              <a:ext uri="{FF2B5EF4-FFF2-40B4-BE49-F238E27FC236}">
                <a16:creationId xmlns:a16="http://schemas.microsoft.com/office/drawing/2014/main" id="{F28911D7-9AD6-10DE-D3D6-92ED5BDAA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7" y="5255021"/>
            <a:ext cx="926671" cy="9650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34F79A7-C819-151F-4F20-3140DCC42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944" y="0"/>
            <a:ext cx="3439056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47CED67-095F-F502-34A9-B7425005F814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49F599A6-E7C0-F858-AC44-7BC1C4030AEA}"/>
              </a:ext>
            </a:extLst>
          </p:cNvPr>
          <p:cNvSpPr txBox="1"/>
          <p:nvPr/>
        </p:nvSpPr>
        <p:spPr>
          <a:xfrm>
            <a:off x="2152356" y="4799785"/>
            <a:ext cx="54074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الجواب : مساعدة وفزعة</a:t>
            </a:r>
            <a:r>
              <a:rPr kumimoji="0" lang="ar-SA" sz="4000" b="0" i="0" u="none" strike="noStrike" kern="1200" cap="none" spc="0" normalizeH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 السعودية للأشقاء بسوريا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AE22649-198A-6215-CB52-C6688CE17230}"/>
              </a:ext>
            </a:extLst>
          </p:cNvPr>
          <p:cNvGrpSpPr/>
          <p:nvPr/>
        </p:nvGrpSpPr>
        <p:grpSpPr>
          <a:xfrm>
            <a:off x="1765007" y="417464"/>
            <a:ext cx="5931990" cy="4291696"/>
            <a:chOff x="1765007" y="417464"/>
            <a:chExt cx="5931990" cy="4291696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469C6809-4CA3-FA3C-441A-AD385A951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0383" y="1403094"/>
              <a:ext cx="5289450" cy="3221229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BE2458F3-DF90-5140-96BD-CAB6D0F4BA25}"/>
                </a:ext>
              </a:extLst>
            </p:cNvPr>
            <p:cNvSpPr txBox="1"/>
            <p:nvPr/>
          </p:nvSpPr>
          <p:spPr>
            <a:xfrm>
              <a:off x="1765007" y="417464"/>
              <a:ext cx="593199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Low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2E2E5"/>
                  </a:solidFill>
                  <a:effectLst/>
                  <a:uLnTx/>
                  <a:uFillTx/>
                  <a:latin typeface="Saudi SemiBold" panose="020B0704010101010102" pitchFamily="34" charset="-78"/>
                  <a:ea typeface="+mn-ea"/>
                  <a:cs typeface="IBM Plex Sans Arabic SemiBold"/>
                </a:rPr>
                <a:t>ماذا تعني هذه الصورة ؟  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endParaRPr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C3DDDD74-7F44-60AF-B4E1-9FB34DF82CC5}"/>
                </a:ext>
              </a:extLst>
            </p:cNvPr>
            <p:cNvSpPr/>
            <p:nvPr/>
          </p:nvSpPr>
          <p:spPr>
            <a:xfrm>
              <a:off x="2152356" y="1305939"/>
              <a:ext cx="5503758" cy="34032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Arabic Light"/>
                <a:ea typeface="+mn-ea"/>
                <a:cs typeface="IBM Plex Sans Arabi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56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634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1301EA-70A4-16CF-0924-15390DA44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hlinkClick r:id="rId2" action="ppaction://hlinksldjump"/>
            <a:extLst>
              <a:ext uri="{FF2B5EF4-FFF2-40B4-BE49-F238E27FC236}">
                <a16:creationId xmlns:a16="http://schemas.microsoft.com/office/drawing/2014/main" id="{DA29B391-C575-4B11-7E43-8D1D72A40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7" y="5255021"/>
            <a:ext cx="926671" cy="9650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1EDC277-3F90-D413-7095-6F7BE4054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944" y="0"/>
            <a:ext cx="3439056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024CB31-8472-654C-9635-5E99AB0FEC2A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0A88E8-6F7E-5ACE-F159-06C75494419A}"/>
              </a:ext>
            </a:extLst>
          </p:cNvPr>
          <p:cNvSpPr txBox="1"/>
          <p:nvPr/>
        </p:nvSpPr>
        <p:spPr>
          <a:xfrm>
            <a:off x="1384301" y="418734"/>
            <a:ext cx="59319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متى تأسس مركز الملك سلمان للأعمال الإغاثية والإنسانية ؟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SemiBold" panose="020B0704010101010102" pitchFamily="34" charset="-78"/>
              <a:ea typeface="+mn-ea"/>
              <a:cs typeface="IBM Plex Sans Arabic SemiBold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5E2D5FE-AD3A-AB00-2D1F-3066D5138C83}"/>
              </a:ext>
            </a:extLst>
          </p:cNvPr>
          <p:cNvSpPr txBox="1"/>
          <p:nvPr/>
        </p:nvSpPr>
        <p:spPr>
          <a:xfrm>
            <a:off x="1564296" y="27999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1) في 27 رجب عام 1436هـ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B9D0F2F-B0DA-05D1-CD4F-6E4F3BE1F410}"/>
              </a:ext>
            </a:extLst>
          </p:cNvPr>
          <p:cNvSpPr txBox="1"/>
          <p:nvPr/>
        </p:nvSpPr>
        <p:spPr>
          <a:xfrm>
            <a:off x="1564296" y="37905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2) في 27 رجب عام 1437هـ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4DE2B67-35E9-A8A8-7237-AA35AB398E11}"/>
              </a:ext>
            </a:extLst>
          </p:cNvPr>
          <p:cNvSpPr txBox="1"/>
          <p:nvPr/>
        </p:nvSpPr>
        <p:spPr>
          <a:xfrm>
            <a:off x="1564296" y="47811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3) في 27 رجب عام 1438هـ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BECA6F0-F0CE-B366-8F66-8270B003C89F}"/>
              </a:ext>
            </a:extLst>
          </p:cNvPr>
          <p:cNvSpPr txBox="1"/>
          <p:nvPr/>
        </p:nvSpPr>
        <p:spPr>
          <a:xfrm>
            <a:off x="2006600" y="2799944"/>
            <a:ext cx="51699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1) في 27 رجب عام 1436هـ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</p:spTree>
    <p:extLst>
      <p:ext uri="{BB962C8B-B14F-4D97-AF65-F5344CB8AC3E}">
        <p14:creationId xmlns:p14="http://schemas.microsoft.com/office/powerpoint/2010/main" val="334028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634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890389-0535-9237-CA8E-73B64E4B5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hlinkClick r:id="rId2" action="ppaction://hlinksldjump"/>
            <a:extLst>
              <a:ext uri="{FF2B5EF4-FFF2-40B4-BE49-F238E27FC236}">
                <a16:creationId xmlns:a16="http://schemas.microsoft.com/office/drawing/2014/main" id="{194CBEDD-DDA7-5542-3EB0-63A477D02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7" y="5255021"/>
            <a:ext cx="926671" cy="9650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CB0C026-0F03-CACD-CF63-F5C1397D5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944" y="0"/>
            <a:ext cx="3439056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E4E4FDD6-0B85-8832-E992-8A2B129EAE06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8C90BAC8-4197-242A-CF30-740E1A7D5019}"/>
              </a:ext>
            </a:extLst>
          </p:cNvPr>
          <p:cNvSpPr txBox="1"/>
          <p:nvPr/>
        </p:nvSpPr>
        <p:spPr>
          <a:xfrm>
            <a:off x="1761491" y="1058814"/>
            <a:ext cx="59319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متى تأسس ال</a:t>
            </a:r>
            <a:r>
              <a:rPr lang="ar-SA" sz="4800" dirty="0">
                <a:solidFill>
                  <a:srgbClr val="E2E2E5"/>
                </a:solidFill>
                <a:latin typeface="Saudi SemiBold" panose="020B0704010101010102" pitchFamily="34" charset="-78"/>
                <a:cs typeface="IBM Plex Sans Arabic SemiBold"/>
              </a:rPr>
              <a:t>صندوق السعودي للتنمية ؟ 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SemiBold" panose="020B0704010101010102" pitchFamily="34" charset="-78"/>
              <a:ea typeface="+mn-ea"/>
              <a:cs typeface="IBM Plex Sans Arabic SemiBold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735D7CE-B1FA-7074-E8D8-15A212ED8350}"/>
              </a:ext>
            </a:extLst>
          </p:cNvPr>
          <p:cNvSpPr txBox="1"/>
          <p:nvPr/>
        </p:nvSpPr>
        <p:spPr>
          <a:xfrm>
            <a:off x="1941486" y="27999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1) </a:t>
            </a:r>
            <a:r>
              <a:rPr lang="ar-SA" sz="4000" dirty="0">
                <a:solidFill>
                  <a:srgbClr val="E2E2E5"/>
                </a:solidFill>
                <a:latin typeface="Saudi Medium" panose="020B0604010101010102" pitchFamily="34" charset="-78"/>
              </a:rPr>
              <a:t>في أكتوبر عام 1973م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DB37604-528D-00E6-9E5D-E3437C069A83}"/>
              </a:ext>
            </a:extLst>
          </p:cNvPr>
          <p:cNvSpPr txBox="1"/>
          <p:nvPr/>
        </p:nvSpPr>
        <p:spPr>
          <a:xfrm>
            <a:off x="1941486" y="37905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2) في أكتوبر عام 1974م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B317527-D46B-6FAF-AEC5-AEF22498683E}"/>
              </a:ext>
            </a:extLst>
          </p:cNvPr>
          <p:cNvSpPr txBox="1"/>
          <p:nvPr/>
        </p:nvSpPr>
        <p:spPr>
          <a:xfrm>
            <a:off x="1941486" y="47811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Low">
              <a:lnSpc>
                <a:spcPct val="120000"/>
              </a:lnSpc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3) </a:t>
            </a:r>
            <a:r>
              <a:rPr lang="ar-SA" sz="4000" dirty="0">
                <a:solidFill>
                  <a:srgbClr val="E2E2E5"/>
                </a:solidFill>
                <a:latin typeface="Saudi Medium" panose="020B0604010101010102" pitchFamily="34" charset="-78"/>
              </a:rPr>
              <a:t>في أكتوبر عام 1975م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F1A4C9B-B1F0-5DD4-F619-00F2470A2C4C}"/>
              </a:ext>
            </a:extLst>
          </p:cNvPr>
          <p:cNvSpPr txBox="1"/>
          <p:nvPr/>
        </p:nvSpPr>
        <p:spPr>
          <a:xfrm>
            <a:off x="2383790" y="3790545"/>
            <a:ext cx="51699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Low">
              <a:lnSpc>
                <a:spcPct val="120000"/>
              </a:lnSpc>
              <a:defRPr/>
            </a:pPr>
            <a:r>
              <a:rPr lang="ar-SA" sz="4000" b="1" dirty="0">
                <a:latin typeface="Saudi Medium" panose="020B0604010101010102" pitchFamily="34" charset="-78"/>
              </a:rPr>
              <a:t>2) في أكتوبر عام 1974م  </a:t>
            </a:r>
            <a:endParaRPr lang="en-US" sz="4000" b="1" dirty="0">
              <a:latin typeface="Saudi Medium" panose="020B06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75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634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CBFCE7-2D4F-E977-FC2C-AA5A82B68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hlinkClick r:id="rId2" action="ppaction://hlinksldjump"/>
            <a:extLst>
              <a:ext uri="{FF2B5EF4-FFF2-40B4-BE49-F238E27FC236}">
                <a16:creationId xmlns:a16="http://schemas.microsoft.com/office/drawing/2014/main" id="{9B91F87C-E22E-3B67-70F7-071B61E11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7" y="5255021"/>
            <a:ext cx="926671" cy="9650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E1861EE-68D1-64A7-C104-4A96341B1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944" y="0"/>
            <a:ext cx="3439056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2324F726-1D86-DA48-A6E6-DF64630534F1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8A53C92-5D4C-3C8C-2AC6-8AAF8C6B20EA}"/>
              </a:ext>
            </a:extLst>
          </p:cNvPr>
          <p:cNvSpPr txBox="1"/>
          <p:nvPr/>
        </p:nvSpPr>
        <p:spPr>
          <a:xfrm>
            <a:off x="1384301" y="418734"/>
            <a:ext cx="59319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ما اسم المنصة الوطنية للعمل الخيري العاملة في السعودية ؟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SemiBold" panose="020B0704010101010102" pitchFamily="34" charset="-78"/>
              <a:ea typeface="+mn-ea"/>
              <a:cs typeface="IBM Plex Sans Arabic SemiBold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AAF202C-0DBB-3F1E-E5B1-E8340E5431F0}"/>
              </a:ext>
            </a:extLst>
          </p:cNvPr>
          <p:cNvSpPr txBox="1"/>
          <p:nvPr/>
        </p:nvSpPr>
        <p:spPr>
          <a:xfrm>
            <a:off x="1564296" y="27999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1) منصة " التطوع "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E82C5CA-695B-6FE7-A2E4-AE4D713AE1F7}"/>
              </a:ext>
            </a:extLst>
          </p:cNvPr>
          <p:cNvSpPr txBox="1"/>
          <p:nvPr/>
        </p:nvSpPr>
        <p:spPr>
          <a:xfrm>
            <a:off x="1564296" y="37905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2) منصة " الحلم "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4CA3FCB-F511-4C0F-DA76-F27D9B8DC4AE}"/>
              </a:ext>
            </a:extLst>
          </p:cNvPr>
          <p:cNvSpPr txBox="1"/>
          <p:nvPr/>
        </p:nvSpPr>
        <p:spPr>
          <a:xfrm>
            <a:off x="1564296" y="47811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3) منصة " إحسان "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5168592-9CA3-1772-744B-A60813699DA5}"/>
              </a:ext>
            </a:extLst>
          </p:cNvPr>
          <p:cNvSpPr txBox="1"/>
          <p:nvPr/>
        </p:nvSpPr>
        <p:spPr>
          <a:xfrm>
            <a:off x="2006600" y="4781145"/>
            <a:ext cx="51699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Low">
              <a:lnSpc>
                <a:spcPct val="120000"/>
              </a:lnSpc>
              <a:defRPr/>
            </a:pPr>
            <a:r>
              <a:rPr lang="ar-SA" sz="4000" b="1" dirty="0">
                <a:latin typeface="Saudi Medium" panose="020B0604010101010102" pitchFamily="34" charset="-78"/>
              </a:rPr>
              <a:t>3) منصة " إحسان " </a:t>
            </a:r>
            <a:endParaRPr lang="en-US" sz="4000" b="1" dirty="0">
              <a:latin typeface="Saudi Medium" panose="020B06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835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634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33AB99-DE40-E1F6-ADCC-6E542A5B5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hlinkClick r:id="rId2" action="ppaction://hlinksldjump"/>
            <a:extLst>
              <a:ext uri="{FF2B5EF4-FFF2-40B4-BE49-F238E27FC236}">
                <a16:creationId xmlns:a16="http://schemas.microsoft.com/office/drawing/2014/main" id="{112FB3BE-91F1-7984-7EE9-D1FE0D72C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7" y="5255021"/>
            <a:ext cx="926671" cy="9650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D56F123-1E80-5CE5-41C9-21961685B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944" y="0"/>
            <a:ext cx="3439056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91E603AD-DF4D-32B5-4DFD-CA661988F378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673737C-8DAE-C02D-1C5C-AFE749361EDC}"/>
              </a:ext>
            </a:extLst>
          </p:cNvPr>
          <p:cNvSpPr txBox="1"/>
          <p:nvPr/>
        </p:nvSpPr>
        <p:spPr>
          <a:xfrm>
            <a:off x="1761491" y="1058814"/>
            <a:ext cx="59319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Low">
              <a:defRPr/>
            </a:pPr>
            <a:r>
              <a:rPr lang="ar-SA" sz="4800" dirty="0">
                <a:solidFill>
                  <a:srgbClr val="E2E2E5"/>
                </a:solidFill>
                <a:latin typeface="Saudi SemiBold" panose="020B0704010101010102" pitchFamily="34" charset="-78"/>
                <a:cs typeface="IBM Plex Sans Arabic SemiBold"/>
              </a:rPr>
              <a:t>أين مقر رابطة العالم الإسلامي ؟ </a:t>
            </a:r>
            <a:endParaRPr lang="en-US" sz="4800" dirty="0">
              <a:solidFill>
                <a:prstClr val="black"/>
              </a:solidFill>
              <a:latin typeface="Saudi SemiBold" panose="020B0704010101010102" pitchFamily="34" charset="-78"/>
              <a:cs typeface="IBM Plex Sans Arabic SemiBold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CC2F251-AB21-4016-C52D-9ACA331DBFF3}"/>
              </a:ext>
            </a:extLst>
          </p:cNvPr>
          <p:cNvSpPr txBox="1"/>
          <p:nvPr/>
        </p:nvSpPr>
        <p:spPr>
          <a:xfrm>
            <a:off x="1941486" y="27999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1) في مكة المكرمة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8BFE29AB-3111-9351-6C30-45E3DCD02B26}"/>
              </a:ext>
            </a:extLst>
          </p:cNvPr>
          <p:cNvSpPr txBox="1"/>
          <p:nvPr/>
        </p:nvSpPr>
        <p:spPr>
          <a:xfrm>
            <a:off x="1941486" y="37905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2) في المدينة المنورة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C4D6803-09F2-5A0D-4388-2D58197DA360}"/>
              </a:ext>
            </a:extLst>
          </p:cNvPr>
          <p:cNvSpPr txBox="1"/>
          <p:nvPr/>
        </p:nvSpPr>
        <p:spPr>
          <a:xfrm>
            <a:off x="1941486" y="47811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3) في الرياض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D9FB767-B4DB-F210-DF77-2B56706A67F5}"/>
              </a:ext>
            </a:extLst>
          </p:cNvPr>
          <p:cNvSpPr txBox="1"/>
          <p:nvPr/>
        </p:nvSpPr>
        <p:spPr>
          <a:xfrm>
            <a:off x="2383790" y="2799944"/>
            <a:ext cx="51699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ar-SA" sz="4000" b="1" dirty="0">
                <a:latin typeface="Saudi Medium" panose="020B0604010101010102" pitchFamily="34" charset="-78"/>
              </a:rPr>
              <a:t>1) في مكة المكرمة  </a:t>
            </a:r>
            <a:endParaRPr lang="en-US" sz="4000" b="1" dirty="0">
              <a:latin typeface="Saudi Medium" panose="020B06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8059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634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851E99-03BF-8C50-0714-D0F2D1D6B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hlinkClick r:id="rId2" action="ppaction://hlinksldjump"/>
            <a:extLst>
              <a:ext uri="{FF2B5EF4-FFF2-40B4-BE49-F238E27FC236}">
                <a16:creationId xmlns:a16="http://schemas.microsoft.com/office/drawing/2014/main" id="{D34E4C84-11BB-F426-18B9-8C1C74F42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7" y="5255021"/>
            <a:ext cx="926671" cy="9650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3CF9172-7F88-59AB-65F2-8836C9583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944" y="0"/>
            <a:ext cx="3439056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8876384-01EF-13DD-57E8-27DD3E49404A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90B297F-F6D3-78D3-4C46-162FCA1468D2}"/>
              </a:ext>
            </a:extLst>
          </p:cNvPr>
          <p:cNvSpPr txBox="1"/>
          <p:nvPr/>
        </p:nvSpPr>
        <p:spPr>
          <a:xfrm>
            <a:off x="1841501" y="418734"/>
            <a:ext cx="59319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ما هو مستدف المملكة في رؤية 2030 في العمل التطوعي ؟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SemiBold" panose="020B0704010101010102" pitchFamily="34" charset="-78"/>
              <a:ea typeface="+mn-ea"/>
              <a:cs typeface="IBM Plex Sans Arabic SemiBold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3C9E359-65A3-A2F6-4285-4E2FF35F36C6}"/>
              </a:ext>
            </a:extLst>
          </p:cNvPr>
          <p:cNvSpPr txBox="1"/>
          <p:nvPr/>
        </p:nvSpPr>
        <p:spPr>
          <a:xfrm>
            <a:off x="2021496" y="27999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1) الوصول إلى مليون متطوع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DB6C49E-C87C-ECE5-B250-005B1BBEA349}"/>
              </a:ext>
            </a:extLst>
          </p:cNvPr>
          <p:cNvSpPr txBox="1"/>
          <p:nvPr/>
        </p:nvSpPr>
        <p:spPr>
          <a:xfrm>
            <a:off x="1384300" y="3790545"/>
            <a:ext cx="62494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2) الوصول إلى مليونين متطوع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354B281-A432-1C57-D87A-B58E8EBB212E}"/>
              </a:ext>
            </a:extLst>
          </p:cNvPr>
          <p:cNvSpPr txBox="1"/>
          <p:nvPr/>
        </p:nvSpPr>
        <p:spPr>
          <a:xfrm>
            <a:off x="1841502" y="4781145"/>
            <a:ext cx="57922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3) الوصول إلى 500 ألف متطوع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03073EB-5B09-12C1-9147-1D7979301D52}"/>
              </a:ext>
            </a:extLst>
          </p:cNvPr>
          <p:cNvSpPr txBox="1"/>
          <p:nvPr/>
        </p:nvSpPr>
        <p:spPr>
          <a:xfrm>
            <a:off x="474152" y="2798589"/>
            <a:ext cx="71596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Low">
              <a:lnSpc>
                <a:spcPct val="120000"/>
              </a:lnSpc>
              <a:defRPr/>
            </a:pPr>
            <a:r>
              <a:rPr lang="ar-SA" sz="4000" b="1" dirty="0">
                <a:latin typeface="Saudi Medium" panose="020B0604010101010102" pitchFamily="34" charset="-78"/>
              </a:rPr>
              <a:t>1) الوصول إلى مليون متطوع</a:t>
            </a:r>
            <a:endParaRPr lang="en-US" sz="4000" b="1" dirty="0">
              <a:latin typeface="Saudi Medium" panose="020B06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2710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72B94-536D-A346-39BA-E8FC23767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lide 1">
            <a:extLst>
              <a:ext uri="{FF2B5EF4-FFF2-40B4-BE49-F238E27FC236}">
                <a16:creationId xmlns:a16="http://schemas.microsoft.com/office/drawing/2014/main" id="{A449209A-F328-26B7-26B2-654B09D16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91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Slide 1">
            <a:extLst>
              <a:ext uri="{FF2B5EF4-FFF2-40B4-BE49-F238E27FC236}">
                <a16:creationId xmlns:a16="http://schemas.microsoft.com/office/drawing/2014/main" id="{EAC31054-5E67-387D-4EF7-1E57630FC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91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771276E-55E6-7CF1-4D09-BFA7AFCAC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96" y="612836"/>
            <a:ext cx="1048936" cy="104893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C3596B4-12AF-FBF2-0A0F-49DBAEA59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781" y="621521"/>
            <a:ext cx="1044011" cy="104893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92A6648-FEF5-746A-3230-DF0161628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541" y="621521"/>
            <a:ext cx="1048936" cy="104893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02C2BC5-70E1-DE2D-58E0-D5DEF8E12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911" y="612836"/>
            <a:ext cx="1044011" cy="104893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427D1CA-3238-3015-7961-1BB8B3E50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226" y="616894"/>
            <a:ext cx="1048936" cy="104893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775E036-E7D1-0935-B1B8-3FB5811DBC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0671" y="612836"/>
            <a:ext cx="1044011" cy="1048936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0800496-A575-11BB-C7FD-3B7112CBF5F4}"/>
              </a:ext>
            </a:extLst>
          </p:cNvPr>
          <p:cNvSpPr txBox="1"/>
          <p:nvPr/>
        </p:nvSpPr>
        <p:spPr>
          <a:xfrm>
            <a:off x="2563915" y="2994792"/>
            <a:ext cx="47272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4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من العز والفخر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SemiBold" panose="020B0704010101010102" pitchFamily="34" charset="-78"/>
              <a:ea typeface="+mn-ea"/>
              <a:cs typeface="IBM Plex Sans Arabic SemiBold"/>
            </a:endParaRPr>
          </a:p>
        </p:txBody>
      </p:sp>
      <p:sp>
        <p:nvSpPr>
          <p:cNvPr id="30" name="Freeform 4">
            <a:extLst>
              <a:ext uri="{FF2B5EF4-FFF2-40B4-BE49-F238E27FC236}">
                <a16:creationId xmlns:a16="http://schemas.microsoft.com/office/drawing/2014/main" id="{4367F84C-FD07-8CA2-2067-B18757D7346A}"/>
              </a:ext>
            </a:extLst>
          </p:cNvPr>
          <p:cNvSpPr/>
          <p:nvPr/>
        </p:nvSpPr>
        <p:spPr>
          <a:xfrm>
            <a:off x="0" y="4167088"/>
            <a:ext cx="12275169" cy="2730190"/>
          </a:xfrm>
          <a:custGeom>
            <a:avLst/>
            <a:gdLst/>
            <a:ahLst/>
            <a:cxnLst/>
            <a:rect l="l" t="t" r="r" b="b"/>
            <a:pathLst>
              <a:path w="7315200" h="1490472">
                <a:moveTo>
                  <a:pt x="0" y="0"/>
                </a:moveTo>
                <a:lnTo>
                  <a:pt x="7315200" y="0"/>
                </a:lnTo>
                <a:lnTo>
                  <a:pt x="7315200" y="1490472"/>
                </a:lnTo>
                <a:lnTo>
                  <a:pt x="0" y="149047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9">
              <a:alphaModFix amt="28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CCF21D0-D855-399B-9D2D-9CB0E3E8D248}"/>
              </a:ext>
            </a:extLst>
          </p:cNvPr>
          <p:cNvSpPr txBox="1"/>
          <p:nvPr/>
        </p:nvSpPr>
        <p:spPr>
          <a:xfrm>
            <a:off x="8986529" y="3185030"/>
            <a:ext cx="210598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15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95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SemiBold" panose="020B0704010101010102" pitchFamily="34" charset="-78"/>
              <a:ea typeface="+mn-ea"/>
              <a:cs typeface="IBM Plex Sans Arabic SemiBold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AA0834E-8172-752F-1116-72C1CFED665C}"/>
              </a:ext>
            </a:extLst>
          </p:cNvPr>
          <p:cNvSpPr txBox="1"/>
          <p:nvPr/>
        </p:nvSpPr>
        <p:spPr>
          <a:xfrm>
            <a:off x="683219" y="3356788"/>
            <a:ext cx="83454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96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عــــــــــــــــــــــــــــــــــــــــــــام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SemiBold" panose="020B0704010101010102" pitchFamily="34" charset="-78"/>
              <a:ea typeface="+mn-ea"/>
              <a:cs typeface="IBM Plex Sans Arabic SemiBold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C2DF4F95-ACAB-4228-CE33-A1D2C2D2F1F5}"/>
              </a:ext>
            </a:extLst>
          </p:cNvPr>
          <p:cNvSpPr txBox="1"/>
          <p:nvPr/>
        </p:nvSpPr>
        <p:spPr>
          <a:xfrm>
            <a:off x="9343942" y="-415038"/>
            <a:ext cx="29312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1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SemiBold"/>
              </a:rPr>
              <a:t>عقود من البناء والتطور قادها ملوك عظام</a:t>
            </a: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13F12291-5C7F-4559-7A70-EE359F179F2B}"/>
              </a:ext>
            </a:extLst>
          </p:cNvPr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7420"/>
          <a:stretch>
            <a:fillRect/>
          </a:stretch>
        </p:blipFill>
        <p:spPr bwMode="auto">
          <a:xfrm>
            <a:off x="12323574" y="-774949"/>
            <a:ext cx="1499469" cy="62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92B3CEAE-10F5-6344-5B52-35AB69E1459B}"/>
              </a:ext>
            </a:extLst>
          </p:cNvPr>
          <p:cNvSpPr/>
          <p:nvPr/>
        </p:nvSpPr>
        <p:spPr>
          <a:xfrm>
            <a:off x="8999694" y="612836"/>
            <a:ext cx="2895711" cy="1193104"/>
          </a:xfrm>
          <a:custGeom>
            <a:avLst/>
            <a:gdLst/>
            <a:ahLst/>
            <a:cxnLst/>
            <a:rect l="l" t="t" r="r" b="b"/>
            <a:pathLst>
              <a:path w="6266651" h="2658273">
                <a:moveTo>
                  <a:pt x="0" y="0"/>
                </a:moveTo>
                <a:lnTo>
                  <a:pt x="6266652" y="0"/>
                </a:lnTo>
                <a:lnTo>
                  <a:pt x="6266652" y="2658273"/>
                </a:lnTo>
                <a:lnTo>
                  <a:pt x="0" y="2658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</p:spTree>
    <p:extLst>
      <p:ext uri="{BB962C8B-B14F-4D97-AF65-F5344CB8AC3E}">
        <p14:creationId xmlns:p14="http://schemas.microsoft.com/office/powerpoint/2010/main" val="3847182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صورة تحتوي على شبكة, شبكة العنكبوت, العنكبوت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29A8D41E-DD0B-7DE7-7D8A-646FF2BBE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3" b="7813"/>
          <a:stretch>
            <a:fillRect/>
          </a:stretch>
        </p:blipFill>
        <p:spPr>
          <a:xfrm>
            <a:off x="0" y="9770"/>
            <a:ext cx="12192000" cy="684823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0687A861-E1BF-9422-48B5-DB56D4E50B4E}"/>
              </a:ext>
            </a:extLst>
          </p:cNvPr>
          <p:cNvSpPr/>
          <p:nvPr/>
        </p:nvSpPr>
        <p:spPr>
          <a:xfrm>
            <a:off x="0" y="713"/>
            <a:ext cx="12192000" cy="6857287"/>
          </a:xfrm>
          <a:prstGeom prst="rect">
            <a:avLst/>
          </a:prstGeom>
          <a:solidFill>
            <a:srgbClr val="7670B3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Arabic Light"/>
              <a:ea typeface="+mn-ea"/>
              <a:cs typeface="IBM Plex Sans Arabic Light"/>
            </a:endParaRPr>
          </a:p>
        </p:txBody>
      </p:sp>
      <p:pic>
        <p:nvPicPr>
          <p:cNvPr id="6" name="صورة 5" descr="الأمن السيبراني | إدراك">
            <a:extLst>
              <a:ext uri="{FF2B5EF4-FFF2-40B4-BE49-F238E27FC236}">
                <a16:creationId xmlns:a16="http://schemas.microsoft.com/office/drawing/2014/main" id="{E770E420-324C-1543-BA53-E968A2514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t="675" r="10334"/>
          <a:stretch>
            <a:fillRect/>
          </a:stretch>
        </p:blipFill>
        <p:spPr bwMode="auto">
          <a:xfrm>
            <a:off x="401933" y="787400"/>
            <a:ext cx="6420107" cy="5283200"/>
          </a:xfrm>
          <a:custGeom>
            <a:avLst/>
            <a:gdLst>
              <a:gd name="connsiteX0" fmla="*/ 1847443 w 5416766"/>
              <a:gd name="connsiteY0" fmla="*/ 4320870 h 4457536"/>
              <a:gd name="connsiteX1" fmla="*/ 1851243 w 5416766"/>
              <a:gd name="connsiteY1" fmla="*/ 4321936 h 4457536"/>
              <a:gd name="connsiteX2" fmla="*/ 1852615 w 5416766"/>
              <a:gd name="connsiteY2" fmla="*/ 4324018 h 4457536"/>
              <a:gd name="connsiteX3" fmla="*/ 1855713 w 5416766"/>
              <a:gd name="connsiteY3" fmla="*/ 4326455 h 4457536"/>
              <a:gd name="connsiteX4" fmla="*/ 1865711 w 5416766"/>
              <a:gd name="connsiteY4" fmla="*/ 4331016 h 4457536"/>
              <a:gd name="connsiteX5" fmla="*/ 1871199 w 5416766"/>
              <a:gd name="connsiteY5" fmla="*/ 4337272 h 4457536"/>
              <a:gd name="connsiteX6" fmla="*/ 1873933 w 5416766"/>
              <a:gd name="connsiteY6" fmla="*/ 4341088 h 4457536"/>
              <a:gd name="connsiteX7" fmla="*/ 1874925 w 5416766"/>
              <a:gd name="connsiteY7" fmla="*/ 4347649 h 4457536"/>
              <a:gd name="connsiteX8" fmla="*/ 1874767 w 5416766"/>
              <a:gd name="connsiteY8" fmla="*/ 4350747 h 4457536"/>
              <a:gd name="connsiteX9" fmla="*/ 1879353 w 5416766"/>
              <a:gd name="connsiteY9" fmla="*/ 4355962 h 4457536"/>
              <a:gd name="connsiteX10" fmla="*/ 1883807 w 5416766"/>
              <a:gd name="connsiteY10" fmla="*/ 4359787 h 4457536"/>
              <a:gd name="connsiteX11" fmla="*/ 1885526 w 5416766"/>
              <a:gd name="connsiteY11" fmla="*/ 4360836 h 4457536"/>
              <a:gd name="connsiteX12" fmla="*/ 1894846 w 5416766"/>
              <a:gd name="connsiteY12" fmla="*/ 4359870 h 4457536"/>
              <a:gd name="connsiteX13" fmla="*/ 1897911 w 5416766"/>
              <a:gd name="connsiteY13" fmla="*/ 4364720 h 4457536"/>
              <a:gd name="connsiteX14" fmla="*/ 1903084 w 5416766"/>
              <a:gd name="connsiteY14" fmla="*/ 4365109 h 4457536"/>
              <a:gd name="connsiteX15" fmla="*/ 1908272 w 5416766"/>
              <a:gd name="connsiteY15" fmla="*/ 4363422 h 4457536"/>
              <a:gd name="connsiteX16" fmla="*/ 1912759 w 5416766"/>
              <a:gd name="connsiteY16" fmla="*/ 4363117 h 4457536"/>
              <a:gd name="connsiteX17" fmla="*/ 1915841 w 5416766"/>
              <a:gd name="connsiteY17" fmla="*/ 4366249 h 4457536"/>
              <a:gd name="connsiteX18" fmla="*/ 1915817 w 5416766"/>
              <a:gd name="connsiteY18" fmla="*/ 4369355 h 4457536"/>
              <a:gd name="connsiteX19" fmla="*/ 1918924 w 5416766"/>
              <a:gd name="connsiteY19" fmla="*/ 4369380 h 4457536"/>
              <a:gd name="connsiteX20" fmla="*/ 1926542 w 5416766"/>
              <a:gd name="connsiteY20" fmla="*/ 4365993 h 4457536"/>
              <a:gd name="connsiteX21" fmla="*/ 1919312 w 5416766"/>
              <a:gd name="connsiteY21" fmla="*/ 4364555 h 4457536"/>
              <a:gd name="connsiteX22" fmla="*/ 1915519 w 5416766"/>
              <a:gd name="connsiteY22" fmla="*/ 4358631 h 4457536"/>
              <a:gd name="connsiteX23" fmla="*/ 1918635 w 5416766"/>
              <a:gd name="connsiteY23" fmla="*/ 4353788 h 4457536"/>
              <a:gd name="connsiteX24" fmla="*/ 1920559 w 5416766"/>
              <a:gd name="connsiteY24" fmla="*/ 4346137 h 4457536"/>
              <a:gd name="connsiteX25" fmla="*/ 1922237 w 5416766"/>
              <a:gd name="connsiteY25" fmla="*/ 4343509 h 4457536"/>
              <a:gd name="connsiteX26" fmla="*/ 1925922 w 5416766"/>
              <a:gd name="connsiteY26" fmla="*/ 4342940 h 4457536"/>
              <a:gd name="connsiteX27" fmla="*/ 1927550 w 5416766"/>
              <a:gd name="connsiteY27" fmla="*/ 4343592 h 4457536"/>
              <a:gd name="connsiteX28" fmla="*/ 1929600 w 5416766"/>
              <a:gd name="connsiteY28" fmla="*/ 4344418 h 4457536"/>
              <a:gd name="connsiteX29" fmla="*/ 1936688 w 5416766"/>
              <a:gd name="connsiteY29" fmla="*/ 4348814 h 4457536"/>
              <a:gd name="connsiteX30" fmla="*/ 1936994 w 5416766"/>
              <a:gd name="connsiteY30" fmla="*/ 4353301 h 4457536"/>
              <a:gd name="connsiteX31" fmla="*/ 1940398 w 5416766"/>
              <a:gd name="connsiteY31" fmla="*/ 4358854 h 4457536"/>
              <a:gd name="connsiteX32" fmla="*/ 1939895 w 5416766"/>
              <a:gd name="connsiteY32" fmla="*/ 4361737 h 4457536"/>
              <a:gd name="connsiteX33" fmla="*/ 1946224 w 5416766"/>
              <a:gd name="connsiteY33" fmla="*/ 4362695 h 4457536"/>
              <a:gd name="connsiteX34" fmla="*/ 1947901 w 5416766"/>
              <a:gd name="connsiteY34" fmla="*/ 4367885 h 4457536"/>
              <a:gd name="connsiteX35" fmla="*/ 1957865 w 5416766"/>
              <a:gd name="connsiteY35" fmla="*/ 4372132 h 4457536"/>
              <a:gd name="connsiteX36" fmla="*/ 1957833 w 5416766"/>
              <a:gd name="connsiteY36" fmla="*/ 4375925 h 4457536"/>
              <a:gd name="connsiteX37" fmla="*/ 1957098 w 5416766"/>
              <a:gd name="connsiteY37" fmla="*/ 4380750 h 4457536"/>
              <a:gd name="connsiteX38" fmla="*/ 1955321 w 5416766"/>
              <a:gd name="connsiteY38" fmla="*/ 4386600 h 4457536"/>
              <a:gd name="connsiteX39" fmla="*/ 1955973 w 5416766"/>
              <a:gd name="connsiteY39" fmla="*/ 4391095 h 4457536"/>
              <a:gd name="connsiteX40" fmla="*/ 1958320 w 5416766"/>
              <a:gd name="connsiteY40" fmla="*/ 4399051 h 4457536"/>
              <a:gd name="connsiteX41" fmla="*/ 1955759 w 5416766"/>
              <a:gd name="connsiteY41" fmla="*/ 4404464 h 4457536"/>
              <a:gd name="connsiteX42" fmla="*/ 1955842 w 5416766"/>
              <a:gd name="connsiteY42" fmla="*/ 4404902 h 4457536"/>
              <a:gd name="connsiteX43" fmla="*/ 1950000 w 5416766"/>
              <a:gd name="connsiteY43" fmla="*/ 4404497 h 4457536"/>
              <a:gd name="connsiteX44" fmla="*/ 1942836 w 5416766"/>
              <a:gd name="connsiteY44" fmla="*/ 4395804 h 4457536"/>
              <a:gd name="connsiteX45" fmla="*/ 1936994 w 5416766"/>
              <a:gd name="connsiteY45" fmla="*/ 4393681 h 4457536"/>
              <a:gd name="connsiteX46" fmla="*/ 1931483 w 5416766"/>
              <a:gd name="connsiteY46" fmla="*/ 4393293 h 4457536"/>
              <a:gd name="connsiteX47" fmla="*/ 1928747 w 5416766"/>
              <a:gd name="connsiteY47" fmla="*/ 4390855 h 4457536"/>
              <a:gd name="connsiteX48" fmla="*/ 1936011 w 5416766"/>
              <a:gd name="connsiteY48" fmla="*/ 4387814 h 4457536"/>
              <a:gd name="connsiteX49" fmla="*/ 1940174 w 5416766"/>
              <a:gd name="connsiteY49" fmla="*/ 4384401 h 4457536"/>
              <a:gd name="connsiteX50" fmla="*/ 1938498 w 5416766"/>
              <a:gd name="connsiteY50" fmla="*/ 4378866 h 4457536"/>
              <a:gd name="connsiteX51" fmla="*/ 1931979 w 5416766"/>
              <a:gd name="connsiteY51" fmla="*/ 4375363 h 4457536"/>
              <a:gd name="connsiteX52" fmla="*/ 1925418 w 5416766"/>
              <a:gd name="connsiteY52" fmla="*/ 4376346 h 4457536"/>
              <a:gd name="connsiteX53" fmla="*/ 1917824 w 5416766"/>
              <a:gd name="connsiteY53" fmla="*/ 4376974 h 4457536"/>
              <a:gd name="connsiteX54" fmla="*/ 1912636 w 5416766"/>
              <a:gd name="connsiteY54" fmla="*/ 4378312 h 4457536"/>
              <a:gd name="connsiteX55" fmla="*/ 1907785 w 5416766"/>
              <a:gd name="connsiteY55" fmla="*/ 4381030 h 4457536"/>
              <a:gd name="connsiteX56" fmla="*/ 1903629 w 5416766"/>
              <a:gd name="connsiteY56" fmla="*/ 4383410 h 4457536"/>
              <a:gd name="connsiteX57" fmla="*/ 1898465 w 5416766"/>
              <a:gd name="connsiteY57" fmla="*/ 4381650 h 4457536"/>
              <a:gd name="connsiteX58" fmla="*/ 1892648 w 5416766"/>
              <a:gd name="connsiteY58" fmla="*/ 4376082 h 4457536"/>
              <a:gd name="connsiteX59" fmla="*/ 1888541 w 5416766"/>
              <a:gd name="connsiteY59" fmla="*/ 4372256 h 4457536"/>
              <a:gd name="connsiteX60" fmla="*/ 1882683 w 5416766"/>
              <a:gd name="connsiteY60" fmla="*/ 4370834 h 4457536"/>
              <a:gd name="connsiteX61" fmla="*/ 1875817 w 5416766"/>
              <a:gd name="connsiteY61" fmla="*/ 4365951 h 4457536"/>
              <a:gd name="connsiteX62" fmla="*/ 1869636 w 5416766"/>
              <a:gd name="connsiteY62" fmla="*/ 4361076 h 4457536"/>
              <a:gd name="connsiteX63" fmla="*/ 1866563 w 5416766"/>
              <a:gd name="connsiteY63" fmla="*/ 4355532 h 4457536"/>
              <a:gd name="connsiteX64" fmla="*/ 1864894 w 5416766"/>
              <a:gd name="connsiteY64" fmla="*/ 4347236 h 4457536"/>
              <a:gd name="connsiteX65" fmla="*/ 1860423 w 5416766"/>
              <a:gd name="connsiteY65" fmla="*/ 4344096 h 4457536"/>
              <a:gd name="connsiteX66" fmla="*/ 1855928 w 5416766"/>
              <a:gd name="connsiteY66" fmla="*/ 4344064 h 4457536"/>
              <a:gd name="connsiteX67" fmla="*/ 1852863 w 5416766"/>
              <a:gd name="connsiteY67" fmla="*/ 4343352 h 4457536"/>
              <a:gd name="connsiteX68" fmla="*/ 1853532 w 5416766"/>
              <a:gd name="connsiteY68" fmla="*/ 4341568 h 4457536"/>
              <a:gd name="connsiteX69" fmla="*/ 1853218 w 5416766"/>
              <a:gd name="connsiteY69" fmla="*/ 4335760 h 4457536"/>
              <a:gd name="connsiteX70" fmla="*/ 1849450 w 5416766"/>
              <a:gd name="connsiteY70" fmla="*/ 4330901 h 4457536"/>
              <a:gd name="connsiteX71" fmla="*/ 1847062 w 5416766"/>
              <a:gd name="connsiteY71" fmla="*/ 4325704 h 4457536"/>
              <a:gd name="connsiteX72" fmla="*/ 1874131 w 5416766"/>
              <a:gd name="connsiteY72" fmla="*/ 4289348 h 4457536"/>
              <a:gd name="connsiteX73" fmla="*/ 1874759 w 5416766"/>
              <a:gd name="connsiteY73" fmla="*/ 4291677 h 4457536"/>
              <a:gd name="connsiteX74" fmla="*/ 1883088 w 5416766"/>
              <a:gd name="connsiteY74" fmla="*/ 4292496 h 4457536"/>
              <a:gd name="connsiteX75" fmla="*/ 1889641 w 5416766"/>
              <a:gd name="connsiteY75" fmla="*/ 4295156 h 4457536"/>
              <a:gd name="connsiteX76" fmla="*/ 1894012 w 5416766"/>
              <a:gd name="connsiteY76" fmla="*/ 4300295 h 4457536"/>
              <a:gd name="connsiteX77" fmla="*/ 1894243 w 5416766"/>
              <a:gd name="connsiteY77" fmla="*/ 4301386 h 4457536"/>
              <a:gd name="connsiteX78" fmla="*/ 1895813 w 5416766"/>
              <a:gd name="connsiteY78" fmla="*/ 4308517 h 4457536"/>
              <a:gd name="connsiteX79" fmla="*/ 1895895 w 5416766"/>
              <a:gd name="connsiteY79" fmla="*/ 4313632 h 4457536"/>
              <a:gd name="connsiteX80" fmla="*/ 1894466 w 5416766"/>
              <a:gd name="connsiteY80" fmla="*/ 4319490 h 4457536"/>
              <a:gd name="connsiteX81" fmla="*/ 1895466 w 5416766"/>
              <a:gd name="connsiteY81" fmla="*/ 4324333 h 4457536"/>
              <a:gd name="connsiteX82" fmla="*/ 1903736 w 5416766"/>
              <a:gd name="connsiteY82" fmla="*/ 4326472 h 4457536"/>
              <a:gd name="connsiteX83" fmla="*/ 1906108 w 5416766"/>
              <a:gd name="connsiteY83" fmla="*/ 4332355 h 4457536"/>
              <a:gd name="connsiteX84" fmla="*/ 1895540 w 5416766"/>
              <a:gd name="connsiteY84" fmla="*/ 4332511 h 4457536"/>
              <a:gd name="connsiteX85" fmla="*/ 1892508 w 5416766"/>
              <a:gd name="connsiteY85" fmla="*/ 4336445 h 4457536"/>
              <a:gd name="connsiteX86" fmla="*/ 1894012 w 5416766"/>
              <a:gd name="connsiteY86" fmla="*/ 4341014 h 4457536"/>
              <a:gd name="connsiteX87" fmla="*/ 1900307 w 5416766"/>
              <a:gd name="connsiteY87" fmla="*/ 4343221 h 4457536"/>
              <a:gd name="connsiteX88" fmla="*/ 1903886 w 5416766"/>
              <a:gd name="connsiteY88" fmla="*/ 4345411 h 4457536"/>
              <a:gd name="connsiteX89" fmla="*/ 1908735 w 5416766"/>
              <a:gd name="connsiteY89" fmla="*/ 4347558 h 4457536"/>
              <a:gd name="connsiteX90" fmla="*/ 1910413 w 5416766"/>
              <a:gd name="connsiteY90" fmla="*/ 4354127 h 4457536"/>
              <a:gd name="connsiteX91" fmla="*/ 1910388 w 5416766"/>
              <a:gd name="connsiteY91" fmla="*/ 4357234 h 4457536"/>
              <a:gd name="connsiteX92" fmla="*/ 1902836 w 5416766"/>
              <a:gd name="connsiteY92" fmla="*/ 4352689 h 4457536"/>
              <a:gd name="connsiteX93" fmla="*/ 1893540 w 5416766"/>
              <a:gd name="connsiteY93" fmla="*/ 4349855 h 4457536"/>
              <a:gd name="connsiteX94" fmla="*/ 1889071 w 5416766"/>
              <a:gd name="connsiteY94" fmla="*/ 4349135 h 4457536"/>
              <a:gd name="connsiteX95" fmla="*/ 1885294 w 5416766"/>
              <a:gd name="connsiteY95" fmla="*/ 4346005 h 4457536"/>
              <a:gd name="connsiteX96" fmla="*/ 1881535 w 5416766"/>
              <a:gd name="connsiteY96" fmla="*/ 4341146 h 4457536"/>
              <a:gd name="connsiteX97" fmla="*/ 1875032 w 5416766"/>
              <a:gd name="connsiteY97" fmla="*/ 4332818 h 4457536"/>
              <a:gd name="connsiteX98" fmla="*/ 1869562 w 5416766"/>
              <a:gd name="connsiteY98" fmla="*/ 4325183 h 4457536"/>
              <a:gd name="connsiteX99" fmla="*/ 1867487 w 5416766"/>
              <a:gd name="connsiteY99" fmla="*/ 4322143 h 4457536"/>
              <a:gd name="connsiteX100" fmla="*/ 1867487 w 5416766"/>
              <a:gd name="connsiteY100" fmla="*/ 4322118 h 4457536"/>
              <a:gd name="connsiteX101" fmla="*/ 1870380 w 5416766"/>
              <a:gd name="connsiteY101" fmla="*/ 4319556 h 4457536"/>
              <a:gd name="connsiteX102" fmla="*/ 1876594 w 5416766"/>
              <a:gd name="connsiteY102" fmla="*/ 4319184 h 4457536"/>
              <a:gd name="connsiteX103" fmla="*/ 1881114 w 5416766"/>
              <a:gd name="connsiteY103" fmla="*/ 4317805 h 4457536"/>
              <a:gd name="connsiteX104" fmla="*/ 1884443 w 5416766"/>
              <a:gd name="connsiteY104" fmla="*/ 4314962 h 4457536"/>
              <a:gd name="connsiteX105" fmla="*/ 1887038 w 5416766"/>
              <a:gd name="connsiteY105" fmla="*/ 4310219 h 4457536"/>
              <a:gd name="connsiteX106" fmla="*/ 1889673 w 5416766"/>
              <a:gd name="connsiteY106" fmla="*/ 4310434 h 4457536"/>
              <a:gd name="connsiteX107" fmla="*/ 1890152 w 5416766"/>
              <a:gd name="connsiteY107" fmla="*/ 4310475 h 4457536"/>
              <a:gd name="connsiteX108" fmla="*/ 1891533 w 5416766"/>
              <a:gd name="connsiteY108" fmla="*/ 4305137 h 4457536"/>
              <a:gd name="connsiteX109" fmla="*/ 1889583 w 5416766"/>
              <a:gd name="connsiteY109" fmla="*/ 4298668 h 4457536"/>
              <a:gd name="connsiteX110" fmla="*/ 1886129 w 5416766"/>
              <a:gd name="connsiteY110" fmla="*/ 4297090 h 4457536"/>
              <a:gd name="connsiteX111" fmla="*/ 1882675 w 5416766"/>
              <a:gd name="connsiteY111" fmla="*/ 4295511 h 4457536"/>
              <a:gd name="connsiteX112" fmla="*/ 1879345 w 5416766"/>
              <a:gd name="connsiteY112" fmla="*/ 4295239 h 4457536"/>
              <a:gd name="connsiteX113" fmla="*/ 1873545 w 5416766"/>
              <a:gd name="connsiteY113" fmla="*/ 4293966 h 4457536"/>
              <a:gd name="connsiteX114" fmla="*/ 1870363 w 5416766"/>
              <a:gd name="connsiteY114" fmla="*/ 4293685 h 4457536"/>
              <a:gd name="connsiteX115" fmla="*/ 1869736 w 5416766"/>
              <a:gd name="connsiteY115" fmla="*/ 4292503 h 4457536"/>
              <a:gd name="connsiteX116" fmla="*/ 1871703 w 5416766"/>
              <a:gd name="connsiteY116" fmla="*/ 4290339 h 4457536"/>
              <a:gd name="connsiteX117" fmla="*/ 617385 w 5416766"/>
              <a:gd name="connsiteY117" fmla="*/ 1951280 h 4457536"/>
              <a:gd name="connsiteX118" fmla="*/ 620937 w 5416766"/>
              <a:gd name="connsiteY118" fmla="*/ 1951800 h 4457536"/>
              <a:gd name="connsiteX119" fmla="*/ 623970 w 5416766"/>
              <a:gd name="connsiteY119" fmla="*/ 1953676 h 4457536"/>
              <a:gd name="connsiteX120" fmla="*/ 626457 w 5416766"/>
              <a:gd name="connsiteY120" fmla="*/ 1959253 h 4457536"/>
              <a:gd name="connsiteX121" fmla="*/ 628109 w 5416766"/>
              <a:gd name="connsiteY121" fmla="*/ 1959047 h 4457536"/>
              <a:gd name="connsiteX122" fmla="*/ 628671 w 5416766"/>
              <a:gd name="connsiteY122" fmla="*/ 1957023 h 4457536"/>
              <a:gd name="connsiteX123" fmla="*/ 629737 w 5416766"/>
              <a:gd name="connsiteY123" fmla="*/ 1958427 h 4457536"/>
              <a:gd name="connsiteX124" fmla="*/ 631075 w 5416766"/>
              <a:gd name="connsiteY124" fmla="*/ 1967855 h 4457536"/>
              <a:gd name="connsiteX125" fmla="*/ 633777 w 5416766"/>
              <a:gd name="connsiteY125" fmla="*/ 1970077 h 4457536"/>
              <a:gd name="connsiteX126" fmla="*/ 635050 w 5416766"/>
              <a:gd name="connsiteY126" fmla="*/ 1971342 h 4457536"/>
              <a:gd name="connsiteX127" fmla="*/ 634463 w 5416766"/>
              <a:gd name="connsiteY127" fmla="*/ 1971607 h 4457536"/>
              <a:gd name="connsiteX128" fmla="*/ 633331 w 5416766"/>
              <a:gd name="connsiteY128" fmla="*/ 1971111 h 4457536"/>
              <a:gd name="connsiteX129" fmla="*/ 631382 w 5416766"/>
              <a:gd name="connsiteY129" fmla="*/ 1970789 h 4457536"/>
              <a:gd name="connsiteX130" fmla="*/ 631150 w 5416766"/>
              <a:gd name="connsiteY130" fmla="*/ 1971969 h 4457536"/>
              <a:gd name="connsiteX131" fmla="*/ 632199 w 5416766"/>
              <a:gd name="connsiteY131" fmla="*/ 1973797 h 4457536"/>
              <a:gd name="connsiteX132" fmla="*/ 630150 w 5416766"/>
              <a:gd name="connsiteY132" fmla="*/ 1973482 h 4457536"/>
              <a:gd name="connsiteX133" fmla="*/ 625085 w 5416766"/>
              <a:gd name="connsiteY133" fmla="*/ 1970161 h 4457536"/>
              <a:gd name="connsiteX134" fmla="*/ 623788 w 5416766"/>
              <a:gd name="connsiteY134" fmla="*/ 1967053 h 4457536"/>
              <a:gd name="connsiteX135" fmla="*/ 624225 w 5416766"/>
              <a:gd name="connsiteY135" fmla="*/ 1965129 h 4457536"/>
              <a:gd name="connsiteX136" fmla="*/ 621739 w 5416766"/>
              <a:gd name="connsiteY136" fmla="*/ 1964865 h 4457536"/>
              <a:gd name="connsiteX137" fmla="*/ 618574 w 5416766"/>
              <a:gd name="connsiteY137" fmla="*/ 1965764 h 4457536"/>
              <a:gd name="connsiteX138" fmla="*/ 616814 w 5416766"/>
              <a:gd name="connsiteY138" fmla="*/ 1963394 h 4457536"/>
              <a:gd name="connsiteX139" fmla="*/ 615558 w 5416766"/>
              <a:gd name="connsiteY139" fmla="*/ 1959501 h 4457536"/>
              <a:gd name="connsiteX140" fmla="*/ 613236 w 5416766"/>
              <a:gd name="connsiteY140" fmla="*/ 1959501 h 4457536"/>
              <a:gd name="connsiteX141" fmla="*/ 610410 w 5416766"/>
              <a:gd name="connsiteY141" fmla="*/ 1961519 h 4457536"/>
              <a:gd name="connsiteX142" fmla="*/ 609849 w 5416766"/>
              <a:gd name="connsiteY142" fmla="*/ 1959551 h 4457536"/>
              <a:gd name="connsiteX143" fmla="*/ 611774 w 5416766"/>
              <a:gd name="connsiteY143" fmla="*/ 1954221 h 4457536"/>
              <a:gd name="connsiteX144" fmla="*/ 614244 w 5416766"/>
              <a:gd name="connsiteY144" fmla="*/ 1951306 h 4457536"/>
              <a:gd name="connsiteX145" fmla="*/ 566709 w 5416766"/>
              <a:gd name="connsiteY145" fmla="*/ 1945975 h 4457536"/>
              <a:gd name="connsiteX146" fmla="*/ 569427 w 5416766"/>
              <a:gd name="connsiteY146" fmla="*/ 1946637 h 4457536"/>
              <a:gd name="connsiteX147" fmla="*/ 571939 w 5416766"/>
              <a:gd name="connsiteY147" fmla="*/ 1948776 h 4457536"/>
              <a:gd name="connsiteX148" fmla="*/ 576648 w 5416766"/>
              <a:gd name="connsiteY148" fmla="*/ 1954668 h 4457536"/>
              <a:gd name="connsiteX149" fmla="*/ 578847 w 5416766"/>
              <a:gd name="connsiteY149" fmla="*/ 1956386 h 4457536"/>
              <a:gd name="connsiteX150" fmla="*/ 583556 w 5416766"/>
              <a:gd name="connsiteY150" fmla="*/ 1958981 h 4457536"/>
              <a:gd name="connsiteX151" fmla="*/ 592579 w 5416766"/>
              <a:gd name="connsiteY151" fmla="*/ 1962906 h 4457536"/>
              <a:gd name="connsiteX152" fmla="*/ 596892 w 5416766"/>
              <a:gd name="connsiteY152" fmla="*/ 1964054 h 4457536"/>
              <a:gd name="connsiteX153" fmla="*/ 600115 w 5416766"/>
              <a:gd name="connsiteY153" fmla="*/ 1964426 h 4457536"/>
              <a:gd name="connsiteX154" fmla="*/ 602503 w 5416766"/>
              <a:gd name="connsiteY154" fmla="*/ 1965832 h 4457536"/>
              <a:gd name="connsiteX155" fmla="*/ 603677 w 5416766"/>
              <a:gd name="connsiteY155" fmla="*/ 1967855 h 4457536"/>
              <a:gd name="connsiteX156" fmla="*/ 598322 w 5416766"/>
              <a:gd name="connsiteY156" fmla="*/ 1968061 h 4457536"/>
              <a:gd name="connsiteX157" fmla="*/ 597529 w 5416766"/>
              <a:gd name="connsiteY157" fmla="*/ 1971730 h 4457536"/>
              <a:gd name="connsiteX158" fmla="*/ 599578 w 5416766"/>
              <a:gd name="connsiteY158" fmla="*/ 1975102 h 4457536"/>
              <a:gd name="connsiteX159" fmla="*/ 602652 w 5416766"/>
              <a:gd name="connsiteY159" fmla="*/ 1974317 h 4457536"/>
              <a:gd name="connsiteX160" fmla="*/ 605792 w 5416766"/>
              <a:gd name="connsiteY160" fmla="*/ 1970830 h 4457536"/>
              <a:gd name="connsiteX161" fmla="*/ 609296 w 5416766"/>
              <a:gd name="connsiteY161" fmla="*/ 1968211 h 4457536"/>
              <a:gd name="connsiteX162" fmla="*/ 613459 w 5416766"/>
              <a:gd name="connsiteY162" fmla="*/ 1968029 h 4457536"/>
              <a:gd name="connsiteX163" fmla="*/ 614253 w 5416766"/>
              <a:gd name="connsiteY163" fmla="*/ 1969318 h 4457536"/>
              <a:gd name="connsiteX164" fmla="*/ 609543 w 5416766"/>
              <a:gd name="connsiteY164" fmla="*/ 1971880 h 4457536"/>
              <a:gd name="connsiteX165" fmla="*/ 607552 w 5416766"/>
              <a:gd name="connsiteY165" fmla="*/ 1973457 h 4457536"/>
              <a:gd name="connsiteX166" fmla="*/ 604833 w 5416766"/>
              <a:gd name="connsiteY166" fmla="*/ 1976547 h 4457536"/>
              <a:gd name="connsiteX167" fmla="*/ 602264 w 5416766"/>
              <a:gd name="connsiteY167" fmla="*/ 1981728 h 4457536"/>
              <a:gd name="connsiteX168" fmla="*/ 598388 w 5416766"/>
              <a:gd name="connsiteY168" fmla="*/ 1984538 h 4457536"/>
              <a:gd name="connsiteX169" fmla="*/ 592967 w 5416766"/>
              <a:gd name="connsiteY169" fmla="*/ 1980928 h 4457536"/>
              <a:gd name="connsiteX170" fmla="*/ 588092 w 5416766"/>
              <a:gd name="connsiteY170" fmla="*/ 1975473 h 4457536"/>
              <a:gd name="connsiteX171" fmla="*/ 583408 w 5416766"/>
              <a:gd name="connsiteY171" fmla="*/ 1971756 h 4457536"/>
              <a:gd name="connsiteX172" fmla="*/ 573071 w 5416766"/>
              <a:gd name="connsiteY172" fmla="*/ 1960666 h 4457536"/>
              <a:gd name="connsiteX173" fmla="*/ 572402 w 5416766"/>
              <a:gd name="connsiteY173" fmla="*/ 1959948 h 4457536"/>
              <a:gd name="connsiteX174" fmla="*/ 571477 w 5416766"/>
              <a:gd name="connsiteY174" fmla="*/ 1958270 h 4457536"/>
              <a:gd name="connsiteX175" fmla="*/ 571477 w 5416766"/>
              <a:gd name="connsiteY175" fmla="*/ 1957213 h 4457536"/>
              <a:gd name="connsiteX176" fmla="*/ 571981 w 5416766"/>
              <a:gd name="connsiteY176" fmla="*/ 1957320 h 4457536"/>
              <a:gd name="connsiteX177" fmla="*/ 572502 w 5416766"/>
              <a:gd name="connsiteY177" fmla="*/ 1956726 h 4457536"/>
              <a:gd name="connsiteX178" fmla="*/ 572022 w 5416766"/>
              <a:gd name="connsiteY178" fmla="*/ 1955064 h 4457536"/>
              <a:gd name="connsiteX179" fmla="*/ 569551 w 5416766"/>
              <a:gd name="connsiteY179" fmla="*/ 1952239 h 4457536"/>
              <a:gd name="connsiteX180" fmla="*/ 566602 w 5416766"/>
              <a:gd name="connsiteY180" fmla="*/ 1948041 h 4457536"/>
              <a:gd name="connsiteX181" fmla="*/ 583367 w 5416766"/>
              <a:gd name="connsiteY181" fmla="*/ 1925013 h 4457536"/>
              <a:gd name="connsiteX182" fmla="*/ 587052 w 5416766"/>
              <a:gd name="connsiteY182" fmla="*/ 1925500 h 4457536"/>
              <a:gd name="connsiteX183" fmla="*/ 589853 w 5416766"/>
              <a:gd name="connsiteY183" fmla="*/ 1928574 h 4457536"/>
              <a:gd name="connsiteX184" fmla="*/ 589729 w 5416766"/>
              <a:gd name="connsiteY184" fmla="*/ 1931888 h 4457536"/>
              <a:gd name="connsiteX185" fmla="*/ 587011 w 5416766"/>
              <a:gd name="connsiteY185" fmla="*/ 1934507 h 4457536"/>
              <a:gd name="connsiteX186" fmla="*/ 585432 w 5416766"/>
              <a:gd name="connsiteY186" fmla="*/ 1935556 h 4457536"/>
              <a:gd name="connsiteX187" fmla="*/ 582987 w 5416766"/>
              <a:gd name="connsiteY187" fmla="*/ 1934754 h 4457536"/>
              <a:gd name="connsiteX188" fmla="*/ 579681 w 5416766"/>
              <a:gd name="connsiteY188" fmla="*/ 1931516 h 4457536"/>
              <a:gd name="connsiteX189" fmla="*/ 580185 w 5416766"/>
              <a:gd name="connsiteY189" fmla="*/ 1927484 h 4457536"/>
              <a:gd name="connsiteX190" fmla="*/ 548770 w 5416766"/>
              <a:gd name="connsiteY190" fmla="*/ 1924666 h 4457536"/>
              <a:gd name="connsiteX191" fmla="*/ 553604 w 5416766"/>
              <a:gd name="connsiteY191" fmla="*/ 1926394 h 4457536"/>
              <a:gd name="connsiteX192" fmla="*/ 566329 w 5416766"/>
              <a:gd name="connsiteY192" fmla="*/ 1934879 h 4457536"/>
              <a:gd name="connsiteX193" fmla="*/ 567750 w 5416766"/>
              <a:gd name="connsiteY193" fmla="*/ 1937061 h 4457536"/>
              <a:gd name="connsiteX194" fmla="*/ 569088 w 5416766"/>
              <a:gd name="connsiteY194" fmla="*/ 1940398 h 4457536"/>
              <a:gd name="connsiteX195" fmla="*/ 573006 w 5416766"/>
              <a:gd name="connsiteY195" fmla="*/ 1942786 h 4457536"/>
              <a:gd name="connsiteX196" fmla="*/ 577021 w 5416766"/>
              <a:gd name="connsiteY196" fmla="*/ 1944281 h 4457536"/>
              <a:gd name="connsiteX197" fmla="*/ 582780 w 5416766"/>
              <a:gd name="connsiteY197" fmla="*/ 1947826 h 4457536"/>
              <a:gd name="connsiteX198" fmla="*/ 591901 w 5416766"/>
              <a:gd name="connsiteY198" fmla="*/ 1955403 h 4457536"/>
              <a:gd name="connsiteX199" fmla="*/ 594166 w 5416766"/>
              <a:gd name="connsiteY199" fmla="*/ 1957965 h 4457536"/>
              <a:gd name="connsiteX200" fmla="*/ 593786 w 5416766"/>
              <a:gd name="connsiteY200" fmla="*/ 1958981 h 4457536"/>
              <a:gd name="connsiteX201" fmla="*/ 592778 w 5416766"/>
              <a:gd name="connsiteY201" fmla="*/ 1959849 h 4457536"/>
              <a:gd name="connsiteX202" fmla="*/ 593091 w 5416766"/>
              <a:gd name="connsiteY202" fmla="*/ 1961088 h 4457536"/>
              <a:gd name="connsiteX203" fmla="*/ 591712 w 5416766"/>
              <a:gd name="connsiteY203" fmla="*/ 1960344 h 4457536"/>
              <a:gd name="connsiteX204" fmla="*/ 587755 w 5416766"/>
              <a:gd name="connsiteY204" fmla="*/ 1957238 h 4457536"/>
              <a:gd name="connsiteX205" fmla="*/ 584325 w 5416766"/>
              <a:gd name="connsiteY205" fmla="*/ 1955081 h 4457536"/>
              <a:gd name="connsiteX206" fmla="*/ 581690 w 5416766"/>
              <a:gd name="connsiteY206" fmla="*/ 1954419 h 4457536"/>
              <a:gd name="connsiteX207" fmla="*/ 580640 w 5416766"/>
              <a:gd name="connsiteY207" fmla="*/ 1952610 h 4457536"/>
              <a:gd name="connsiteX208" fmla="*/ 579276 w 5416766"/>
              <a:gd name="connsiteY208" fmla="*/ 1949471 h 4457536"/>
              <a:gd name="connsiteX209" fmla="*/ 576889 w 5416766"/>
              <a:gd name="connsiteY209" fmla="*/ 1948289 h 4457536"/>
              <a:gd name="connsiteX210" fmla="*/ 575235 w 5416766"/>
              <a:gd name="connsiteY210" fmla="*/ 1948999 h 4457536"/>
              <a:gd name="connsiteX211" fmla="*/ 572889 w 5416766"/>
              <a:gd name="connsiteY211" fmla="*/ 1948231 h 4457536"/>
              <a:gd name="connsiteX212" fmla="*/ 570220 w 5416766"/>
              <a:gd name="connsiteY212" fmla="*/ 1945570 h 4457536"/>
              <a:gd name="connsiteX213" fmla="*/ 567750 w 5416766"/>
              <a:gd name="connsiteY213" fmla="*/ 1943720 h 4457536"/>
              <a:gd name="connsiteX214" fmla="*/ 566536 w 5416766"/>
              <a:gd name="connsiteY214" fmla="*/ 1943397 h 4457536"/>
              <a:gd name="connsiteX215" fmla="*/ 565362 w 5416766"/>
              <a:gd name="connsiteY215" fmla="*/ 1942960 h 4457536"/>
              <a:gd name="connsiteX216" fmla="*/ 563982 w 5416766"/>
              <a:gd name="connsiteY216" fmla="*/ 1940919 h 4457536"/>
              <a:gd name="connsiteX217" fmla="*/ 563834 w 5416766"/>
              <a:gd name="connsiteY217" fmla="*/ 1938068 h 4457536"/>
              <a:gd name="connsiteX218" fmla="*/ 561552 w 5416766"/>
              <a:gd name="connsiteY218" fmla="*/ 1937284 h 4457536"/>
              <a:gd name="connsiteX219" fmla="*/ 557951 w 5416766"/>
              <a:gd name="connsiteY219" fmla="*/ 1936656 h 4457536"/>
              <a:gd name="connsiteX220" fmla="*/ 557281 w 5416766"/>
              <a:gd name="connsiteY220" fmla="*/ 1935655 h 4457536"/>
              <a:gd name="connsiteX221" fmla="*/ 558330 w 5416766"/>
              <a:gd name="connsiteY221" fmla="*/ 1936011 h 4457536"/>
              <a:gd name="connsiteX222" fmla="*/ 558058 w 5416766"/>
              <a:gd name="connsiteY222" fmla="*/ 1934747 h 4457536"/>
              <a:gd name="connsiteX223" fmla="*/ 555860 w 5416766"/>
              <a:gd name="connsiteY223" fmla="*/ 1931681 h 4457536"/>
              <a:gd name="connsiteX224" fmla="*/ 551968 w 5416766"/>
              <a:gd name="connsiteY224" fmla="*/ 1929103 h 4457536"/>
              <a:gd name="connsiteX225" fmla="*/ 547366 w 5416766"/>
              <a:gd name="connsiteY225" fmla="*/ 1929384 h 4457536"/>
              <a:gd name="connsiteX226" fmla="*/ 545276 w 5416766"/>
              <a:gd name="connsiteY226" fmla="*/ 1930656 h 4457536"/>
              <a:gd name="connsiteX227" fmla="*/ 544143 w 5416766"/>
              <a:gd name="connsiteY227" fmla="*/ 1931747 h 4457536"/>
              <a:gd name="connsiteX228" fmla="*/ 542177 w 5416766"/>
              <a:gd name="connsiteY228" fmla="*/ 1932383 h 4457536"/>
              <a:gd name="connsiteX229" fmla="*/ 542243 w 5416766"/>
              <a:gd name="connsiteY229" fmla="*/ 1929731 h 4457536"/>
              <a:gd name="connsiteX230" fmla="*/ 544772 w 5416766"/>
              <a:gd name="connsiteY230" fmla="*/ 1925815 h 4457536"/>
              <a:gd name="connsiteX231" fmla="*/ 602164 w 5416766"/>
              <a:gd name="connsiteY231" fmla="*/ 1914569 h 4457536"/>
              <a:gd name="connsiteX232" fmla="*/ 604379 w 5416766"/>
              <a:gd name="connsiteY232" fmla="*/ 1915651 h 4457536"/>
              <a:gd name="connsiteX233" fmla="*/ 605593 w 5416766"/>
              <a:gd name="connsiteY233" fmla="*/ 1918436 h 4457536"/>
              <a:gd name="connsiteX234" fmla="*/ 605759 w 5416766"/>
              <a:gd name="connsiteY234" fmla="*/ 1921080 h 4457536"/>
              <a:gd name="connsiteX235" fmla="*/ 605089 w 5416766"/>
              <a:gd name="connsiteY235" fmla="*/ 1923145 h 4457536"/>
              <a:gd name="connsiteX236" fmla="*/ 603900 w 5416766"/>
              <a:gd name="connsiteY236" fmla="*/ 1923237 h 4457536"/>
              <a:gd name="connsiteX237" fmla="*/ 602330 w 5416766"/>
              <a:gd name="connsiteY237" fmla="*/ 1922006 h 4457536"/>
              <a:gd name="connsiteX238" fmla="*/ 602041 w 5416766"/>
              <a:gd name="connsiteY238" fmla="*/ 1922500 h 4457536"/>
              <a:gd name="connsiteX239" fmla="*/ 602710 w 5416766"/>
              <a:gd name="connsiteY239" fmla="*/ 1924601 h 4457536"/>
              <a:gd name="connsiteX240" fmla="*/ 602545 w 5416766"/>
              <a:gd name="connsiteY240" fmla="*/ 1925575 h 4457536"/>
              <a:gd name="connsiteX241" fmla="*/ 601957 w 5416766"/>
              <a:gd name="connsiteY241" fmla="*/ 1925252 h 4457536"/>
              <a:gd name="connsiteX242" fmla="*/ 603718 w 5416766"/>
              <a:gd name="connsiteY242" fmla="*/ 1929251 h 4457536"/>
              <a:gd name="connsiteX243" fmla="*/ 605560 w 5416766"/>
              <a:gd name="connsiteY243" fmla="*/ 1936837 h 4457536"/>
              <a:gd name="connsiteX244" fmla="*/ 604428 w 5416766"/>
              <a:gd name="connsiteY244" fmla="*/ 1939423 h 4457536"/>
              <a:gd name="connsiteX245" fmla="*/ 601545 w 5416766"/>
              <a:gd name="connsiteY245" fmla="*/ 1934994 h 4457536"/>
              <a:gd name="connsiteX246" fmla="*/ 599867 w 5416766"/>
              <a:gd name="connsiteY246" fmla="*/ 1933813 h 4457536"/>
              <a:gd name="connsiteX247" fmla="*/ 598645 w 5416766"/>
              <a:gd name="connsiteY247" fmla="*/ 1930913 h 4457536"/>
              <a:gd name="connsiteX248" fmla="*/ 598305 w 5416766"/>
              <a:gd name="connsiteY248" fmla="*/ 1922791 h 4457536"/>
              <a:gd name="connsiteX249" fmla="*/ 597975 w 5416766"/>
              <a:gd name="connsiteY249" fmla="*/ 1921005 h 4457536"/>
              <a:gd name="connsiteX250" fmla="*/ 598000 w 5416766"/>
              <a:gd name="connsiteY250" fmla="*/ 1917758 h 4457536"/>
              <a:gd name="connsiteX251" fmla="*/ 599653 w 5416766"/>
              <a:gd name="connsiteY251" fmla="*/ 1915553 h 4457536"/>
              <a:gd name="connsiteX252" fmla="*/ 506804 w 5416766"/>
              <a:gd name="connsiteY252" fmla="*/ 1887120 h 4457536"/>
              <a:gd name="connsiteX253" fmla="*/ 507225 w 5416766"/>
              <a:gd name="connsiteY253" fmla="*/ 1888946 h 4457536"/>
              <a:gd name="connsiteX254" fmla="*/ 505722 w 5416766"/>
              <a:gd name="connsiteY254" fmla="*/ 1892234 h 4457536"/>
              <a:gd name="connsiteX255" fmla="*/ 501409 w 5416766"/>
              <a:gd name="connsiteY255" fmla="*/ 1898738 h 4457536"/>
              <a:gd name="connsiteX256" fmla="*/ 501739 w 5416766"/>
              <a:gd name="connsiteY256" fmla="*/ 1901381 h 4457536"/>
              <a:gd name="connsiteX257" fmla="*/ 503556 w 5416766"/>
              <a:gd name="connsiteY257" fmla="*/ 1903745 h 4457536"/>
              <a:gd name="connsiteX258" fmla="*/ 505334 w 5416766"/>
              <a:gd name="connsiteY258" fmla="*/ 1905100 h 4457536"/>
              <a:gd name="connsiteX259" fmla="*/ 506878 w 5416766"/>
              <a:gd name="connsiteY259" fmla="*/ 1905158 h 4457536"/>
              <a:gd name="connsiteX260" fmla="*/ 508135 w 5416766"/>
              <a:gd name="connsiteY260" fmla="*/ 1905670 h 4457536"/>
              <a:gd name="connsiteX261" fmla="*/ 509456 w 5416766"/>
              <a:gd name="connsiteY261" fmla="*/ 1907529 h 4457536"/>
              <a:gd name="connsiteX262" fmla="*/ 511530 w 5416766"/>
              <a:gd name="connsiteY262" fmla="*/ 1908710 h 4457536"/>
              <a:gd name="connsiteX263" fmla="*/ 513662 w 5416766"/>
              <a:gd name="connsiteY263" fmla="*/ 1909488 h 4457536"/>
              <a:gd name="connsiteX264" fmla="*/ 520314 w 5416766"/>
              <a:gd name="connsiteY264" fmla="*/ 1916394 h 4457536"/>
              <a:gd name="connsiteX265" fmla="*/ 523701 w 5416766"/>
              <a:gd name="connsiteY265" fmla="*/ 1918882 h 4457536"/>
              <a:gd name="connsiteX266" fmla="*/ 527172 w 5416766"/>
              <a:gd name="connsiteY266" fmla="*/ 1919171 h 4457536"/>
              <a:gd name="connsiteX267" fmla="*/ 529287 w 5416766"/>
              <a:gd name="connsiteY267" fmla="*/ 1918626 h 4457536"/>
              <a:gd name="connsiteX268" fmla="*/ 529981 w 5416766"/>
              <a:gd name="connsiteY268" fmla="*/ 1919319 h 4457536"/>
              <a:gd name="connsiteX269" fmla="*/ 530171 w 5416766"/>
              <a:gd name="connsiteY269" fmla="*/ 1921336 h 4457536"/>
              <a:gd name="connsiteX270" fmla="*/ 531047 w 5416766"/>
              <a:gd name="connsiteY270" fmla="*/ 1923700 h 4457536"/>
              <a:gd name="connsiteX271" fmla="*/ 533410 w 5416766"/>
              <a:gd name="connsiteY271" fmla="*/ 1924740 h 4457536"/>
              <a:gd name="connsiteX272" fmla="*/ 535666 w 5416766"/>
              <a:gd name="connsiteY272" fmla="*/ 1924485 h 4457536"/>
              <a:gd name="connsiteX273" fmla="*/ 536046 w 5416766"/>
              <a:gd name="connsiteY273" fmla="*/ 1924277 h 4457536"/>
              <a:gd name="connsiteX274" fmla="*/ 535211 w 5416766"/>
              <a:gd name="connsiteY274" fmla="*/ 1923956 h 4457536"/>
              <a:gd name="connsiteX275" fmla="*/ 535376 w 5416766"/>
              <a:gd name="connsiteY275" fmla="*/ 1922716 h 4457536"/>
              <a:gd name="connsiteX276" fmla="*/ 536566 w 5416766"/>
              <a:gd name="connsiteY276" fmla="*/ 1921567 h 4457536"/>
              <a:gd name="connsiteX277" fmla="*/ 538698 w 5416766"/>
              <a:gd name="connsiteY277" fmla="*/ 1921882 h 4457536"/>
              <a:gd name="connsiteX278" fmla="*/ 542681 w 5416766"/>
              <a:gd name="connsiteY278" fmla="*/ 1924352 h 4457536"/>
              <a:gd name="connsiteX279" fmla="*/ 542392 w 5416766"/>
              <a:gd name="connsiteY279" fmla="*/ 1926054 h 4457536"/>
              <a:gd name="connsiteX280" fmla="*/ 540864 w 5416766"/>
              <a:gd name="connsiteY280" fmla="*/ 1929359 h 4457536"/>
              <a:gd name="connsiteX281" fmla="*/ 538707 w 5416766"/>
              <a:gd name="connsiteY281" fmla="*/ 1930789 h 4457536"/>
              <a:gd name="connsiteX282" fmla="*/ 536987 w 5416766"/>
              <a:gd name="connsiteY282" fmla="*/ 1929922 h 4457536"/>
              <a:gd name="connsiteX283" fmla="*/ 533600 w 5416766"/>
              <a:gd name="connsiteY283" fmla="*/ 1927451 h 4457536"/>
              <a:gd name="connsiteX284" fmla="*/ 513010 w 5416766"/>
              <a:gd name="connsiteY284" fmla="*/ 1916907 h 4457536"/>
              <a:gd name="connsiteX285" fmla="*/ 507440 w 5416766"/>
              <a:gd name="connsiteY285" fmla="*/ 1915553 h 4457536"/>
              <a:gd name="connsiteX286" fmla="*/ 505722 w 5416766"/>
              <a:gd name="connsiteY286" fmla="*/ 1919551 h 4457536"/>
              <a:gd name="connsiteX287" fmla="*/ 503168 w 5416766"/>
              <a:gd name="connsiteY287" fmla="*/ 1918229 h 4457536"/>
              <a:gd name="connsiteX288" fmla="*/ 498293 w 5416766"/>
              <a:gd name="connsiteY288" fmla="*/ 1913494 h 4457536"/>
              <a:gd name="connsiteX289" fmla="*/ 495005 w 5416766"/>
              <a:gd name="connsiteY289" fmla="*/ 1909629 h 4457536"/>
              <a:gd name="connsiteX290" fmla="*/ 493393 w 5416766"/>
              <a:gd name="connsiteY290" fmla="*/ 1903605 h 4457536"/>
              <a:gd name="connsiteX291" fmla="*/ 495509 w 5416766"/>
              <a:gd name="connsiteY291" fmla="*/ 1898621 h 4457536"/>
              <a:gd name="connsiteX292" fmla="*/ 501871 w 5416766"/>
              <a:gd name="connsiteY292" fmla="*/ 1891995 h 4457536"/>
              <a:gd name="connsiteX293" fmla="*/ 504672 w 5416766"/>
              <a:gd name="connsiteY293" fmla="*/ 1888466 h 4457536"/>
              <a:gd name="connsiteX294" fmla="*/ 518950 w 5416766"/>
              <a:gd name="connsiteY294" fmla="*/ 1842088 h 4457536"/>
              <a:gd name="connsiteX295" fmla="*/ 515521 w 5416766"/>
              <a:gd name="connsiteY295" fmla="*/ 1845509 h 4457536"/>
              <a:gd name="connsiteX296" fmla="*/ 512720 w 5416766"/>
              <a:gd name="connsiteY296" fmla="*/ 1849962 h 4457536"/>
              <a:gd name="connsiteX297" fmla="*/ 510605 w 5416766"/>
              <a:gd name="connsiteY297" fmla="*/ 1854870 h 4457536"/>
              <a:gd name="connsiteX298" fmla="*/ 509853 w 5416766"/>
              <a:gd name="connsiteY298" fmla="*/ 1860440 h 4457536"/>
              <a:gd name="connsiteX299" fmla="*/ 512092 w 5416766"/>
              <a:gd name="connsiteY299" fmla="*/ 1865446 h 4457536"/>
              <a:gd name="connsiteX300" fmla="*/ 517009 w 5416766"/>
              <a:gd name="connsiteY300" fmla="*/ 1870165 h 4457536"/>
              <a:gd name="connsiteX301" fmla="*/ 518959 w 5416766"/>
              <a:gd name="connsiteY301" fmla="*/ 1871000 h 4457536"/>
              <a:gd name="connsiteX302" fmla="*/ 520760 w 5416766"/>
              <a:gd name="connsiteY302" fmla="*/ 1871281 h 4457536"/>
              <a:gd name="connsiteX303" fmla="*/ 520636 w 5416766"/>
              <a:gd name="connsiteY303" fmla="*/ 1873181 h 4457536"/>
              <a:gd name="connsiteX304" fmla="*/ 518422 w 5416766"/>
              <a:gd name="connsiteY304" fmla="*/ 1876949 h 4457536"/>
              <a:gd name="connsiteX305" fmla="*/ 517588 w 5416766"/>
              <a:gd name="connsiteY305" fmla="*/ 1880666 h 4457536"/>
              <a:gd name="connsiteX306" fmla="*/ 517901 w 5416766"/>
              <a:gd name="connsiteY306" fmla="*/ 1882295 h 4457536"/>
              <a:gd name="connsiteX307" fmla="*/ 518339 w 5416766"/>
              <a:gd name="connsiteY307" fmla="*/ 1883872 h 4457536"/>
              <a:gd name="connsiteX308" fmla="*/ 520306 w 5416766"/>
              <a:gd name="connsiteY308" fmla="*/ 1885410 h 4457536"/>
              <a:gd name="connsiteX309" fmla="*/ 523280 w 5416766"/>
              <a:gd name="connsiteY309" fmla="*/ 1884732 h 4457536"/>
              <a:gd name="connsiteX310" fmla="*/ 524180 w 5416766"/>
              <a:gd name="connsiteY310" fmla="*/ 1885245 h 4457536"/>
              <a:gd name="connsiteX311" fmla="*/ 522776 w 5416766"/>
              <a:gd name="connsiteY311" fmla="*/ 1887624 h 4457536"/>
              <a:gd name="connsiteX312" fmla="*/ 520181 w 5416766"/>
              <a:gd name="connsiteY312" fmla="*/ 1888913 h 4457536"/>
              <a:gd name="connsiteX313" fmla="*/ 516960 w 5416766"/>
              <a:gd name="connsiteY313" fmla="*/ 1888318 h 4457536"/>
              <a:gd name="connsiteX314" fmla="*/ 511812 w 5416766"/>
              <a:gd name="connsiteY314" fmla="*/ 1884153 h 4457536"/>
              <a:gd name="connsiteX315" fmla="*/ 508927 w 5416766"/>
              <a:gd name="connsiteY315" fmla="*/ 1882295 h 4457536"/>
              <a:gd name="connsiteX316" fmla="*/ 506978 w 5416766"/>
              <a:gd name="connsiteY316" fmla="*/ 1878990 h 4457536"/>
              <a:gd name="connsiteX317" fmla="*/ 506580 w 5416766"/>
              <a:gd name="connsiteY317" fmla="*/ 1876709 h 4457536"/>
              <a:gd name="connsiteX318" fmla="*/ 505895 w 5416766"/>
              <a:gd name="connsiteY318" fmla="*/ 1870669 h 4457536"/>
              <a:gd name="connsiteX319" fmla="*/ 506524 w 5416766"/>
              <a:gd name="connsiteY319" fmla="*/ 1858829 h 4457536"/>
              <a:gd name="connsiteX320" fmla="*/ 510621 w 5416766"/>
              <a:gd name="connsiteY320" fmla="*/ 1848996 h 4457536"/>
              <a:gd name="connsiteX321" fmla="*/ 517108 w 5416766"/>
              <a:gd name="connsiteY321" fmla="*/ 1842848 h 4457536"/>
              <a:gd name="connsiteX322" fmla="*/ 3846622 w 5416766"/>
              <a:gd name="connsiteY322" fmla="*/ 1409203 h 4457536"/>
              <a:gd name="connsiteX323" fmla="*/ 3849505 w 5416766"/>
              <a:gd name="connsiteY323" fmla="*/ 1409707 h 4457536"/>
              <a:gd name="connsiteX324" fmla="*/ 3851703 w 5416766"/>
              <a:gd name="connsiteY324" fmla="*/ 1410765 h 4457536"/>
              <a:gd name="connsiteX325" fmla="*/ 3855389 w 5416766"/>
              <a:gd name="connsiteY325" fmla="*/ 1413185 h 4457536"/>
              <a:gd name="connsiteX326" fmla="*/ 3860453 w 5416766"/>
              <a:gd name="connsiteY326" fmla="*/ 1415341 h 4457536"/>
              <a:gd name="connsiteX327" fmla="*/ 3874161 w 5416766"/>
              <a:gd name="connsiteY327" fmla="*/ 1419300 h 4457536"/>
              <a:gd name="connsiteX328" fmla="*/ 3887118 w 5416766"/>
              <a:gd name="connsiteY328" fmla="*/ 1423044 h 4457536"/>
              <a:gd name="connsiteX329" fmla="*/ 3882391 w 5416766"/>
              <a:gd name="connsiteY329" fmla="*/ 1424853 h 4457536"/>
              <a:gd name="connsiteX330" fmla="*/ 3878458 w 5416766"/>
              <a:gd name="connsiteY330" fmla="*/ 1423935 h 4457536"/>
              <a:gd name="connsiteX331" fmla="*/ 3874673 w 5416766"/>
              <a:gd name="connsiteY331" fmla="*/ 1422085 h 4457536"/>
              <a:gd name="connsiteX332" fmla="*/ 3870402 w 5416766"/>
              <a:gd name="connsiteY332" fmla="*/ 1421084 h 4457536"/>
              <a:gd name="connsiteX333" fmla="*/ 3866155 w 5416766"/>
              <a:gd name="connsiteY333" fmla="*/ 1421663 h 4457536"/>
              <a:gd name="connsiteX334" fmla="*/ 3862180 w 5416766"/>
              <a:gd name="connsiteY334" fmla="*/ 1423299 h 4457536"/>
              <a:gd name="connsiteX335" fmla="*/ 3858536 w 5416766"/>
              <a:gd name="connsiteY335" fmla="*/ 1425761 h 4457536"/>
              <a:gd name="connsiteX336" fmla="*/ 3855396 w 5416766"/>
              <a:gd name="connsiteY336" fmla="*/ 1428802 h 4457536"/>
              <a:gd name="connsiteX337" fmla="*/ 3853348 w 5416766"/>
              <a:gd name="connsiteY337" fmla="*/ 1426579 h 4457536"/>
              <a:gd name="connsiteX338" fmla="*/ 3853075 w 5416766"/>
              <a:gd name="connsiteY338" fmla="*/ 1426769 h 4457536"/>
              <a:gd name="connsiteX339" fmla="*/ 3851885 w 5416766"/>
              <a:gd name="connsiteY339" fmla="*/ 1427001 h 4457536"/>
              <a:gd name="connsiteX340" fmla="*/ 3849794 w 5416766"/>
              <a:gd name="connsiteY340" fmla="*/ 1425480 h 4457536"/>
              <a:gd name="connsiteX341" fmla="*/ 3848415 w 5416766"/>
              <a:gd name="connsiteY341" fmla="*/ 1424853 h 4457536"/>
              <a:gd name="connsiteX342" fmla="*/ 3848373 w 5416766"/>
              <a:gd name="connsiteY342" fmla="*/ 1424844 h 4457536"/>
              <a:gd name="connsiteX343" fmla="*/ 3848373 w 5416766"/>
              <a:gd name="connsiteY343" fmla="*/ 1423044 h 4457536"/>
              <a:gd name="connsiteX344" fmla="*/ 3851802 w 5416766"/>
              <a:gd name="connsiteY344" fmla="*/ 1421556 h 4457536"/>
              <a:gd name="connsiteX345" fmla="*/ 3852471 w 5416766"/>
              <a:gd name="connsiteY345" fmla="*/ 1419977 h 4457536"/>
              <a:gd name="connsiteX346" fmla="*/ 3851381 w 5416766"/>
              <a:gd name="connsiteY346" fmla="*/ 1418184 h 4457536"/>
              <a:gd name="connsiteX347" fmla="*/ 3850274 w 5416766"/>
              <a:gd name="connsiteY347" fmla="*/ 1417069 h 4457536"/>
              <a:gd name="connsiteX348" fmla="*/ 3849248 w 5416766"/>
              <a:gd name="connsiteY348" fmla="*/ 1416044 h 4457536"/>
              <a:gd name="connsiteX349" fmla="*/ 3846614 w 5416766"/>
              <a:gd name="connsiteY349" fmla="*/ 1414797 h 4457536"/>
              <a:gd name="connsiteX350" fmla="*/ 3843787 w 5416766"/>
              <a:gd name="connsiteY350" fmla="*/ 1415242 h 4457536"/>
              <a:gd name="connsiteX351" fmla="*/ 3841044 w 5416766"/>
              <a:gd name="connsiteY351" fmla="*/ 1416325 h 4457536"/>
              <a:gd name="connsiteX352" fmla="*/ 3838639 w 5416766"/>
              <a:gd name="connsiteY352" fmla="*/ 1416938 h 4457536"/>
              <a:gd name="connsiteX353" fmla="*/ 3835376 w 5416766"/>
              <a:gd name="connsiteY353" fmla="*/ 1418283 h 4457536"/>
              <a:gd name="connsiteX354" fmla="*/ 3832129 w 5416766"/>
              <a:gd name="connsiteY354" fmla="*/ 1421696 h 4457536"/>
              <a:gd name="connsiteX355" fmla="*/ 3829286 w 5416766"/>
              <a:gd name="connsiteY355" fmla="*/ 1426241 h 4457536"/>
              <a:gd name="connsiteX356" fmla="*/ 3827319 w 5416766"/>
              <a:gd name="connsiteY356" fmla="*/ 1430950 h 4457536"/>
              <a:gd name="connsiteX357" fmla="*/ 3826651 w 5416766"/>
              <a:gd name="connsiteY357" fmla="*/ 1423415 h 4457536"/>
              <a:gd name="connsiteX358" fmla="*/ 3831426 w 5416766"/>
              <a:gd name="connsiteY358" fmla="*/ 1415995 h 4457536"/>
              <a:gd name="connsiteX359" fmla="*/ 3838896 w 5416766"/>
              <a:gd name="connsiteY359" fmla="*/ 1410633 h 4457536"/>
              <a:gd name="connsiteX360" fmla="*/ 1179036 w 5416766"/>
              <a:gd name="connsiteY360" fmla="*/ 0 h 4457536"/>
              <a:gd name="connsiteX361" fmla="*/ 1229902 w 5416766"/>
              <a:gd name="connsiteY361" fmla="*/ 8742 h 4457536"/>
              <a:gd name="connsiteX362" fmla="*/ 1280742 w 5416766"/>
              <a:gd name="connsiteY362" fmla="*/ 17492 h 4457536"/>
              <a:gd name="connsiteX363" fmla="*/ 1331583 w 5416766"/>
              <a:gd name="connsiteY363" fmla="*/ 26242 h 4457536"/>
              <a:gd name="connsiteX364" fmla="*/ 1382399 w 5416766"/>
              <a:gd name="connsiteY364" fmla="*/ 34976 h 4457536"/>
              <a:gd name="connsiteX365" fmla="*/ 1403023 w 5416766"/>
              <a:gd name="connsiteY365" fmla="*/ 38505 h 4457536"/>
              <a:gd name="connsiteX366" fmla="*/ 1403080 w 5416766"/>
              <a:gd name="connsiteY366" fmla="*/ 38505 h 4457536"/>
              <a:gd name="connsiteX367" fmla="*/ 1403105 w 5416766"/>
              <a:gd name="connsiteY367" fmla="*/ 38522 h 4457536"/>
              <a:gd name="connsiteX368" fmla="*/ 1403155 w 5416766"/>
              <a:gd name="connsiteY368" fmla="*/ 38537 h 4457536"/>
              <a:gd name="connsiteX369" fmla="*/ 1490830 w 5416766"/>
              <a:gd name="connsiteY369" fmla="*/ 55485 h 4457536"/>
              <a:gd name="connsiteX370" fmla="*/ 1504680 w 5416766"/>
              <a:gd name="connsiteY370" fmla="*/ 60921 h 4457536"/>
              <a:gd name="connsiteX371" fmla="*/ 1519007 w 5416766"/>
              <a:gd name="connsiteY371" fmla="*/ 69308 h 4457536"/>
              <a:gd name="connsiteX372" fmla="*/ 1545456 w 5416766"/>
              <a:gd name="connsiteY372" fmla="*/ 85173 h 4457536"/>
              <a:gd name="connsiteX373" fmla="*/ 1567997 w 5416766"/>
              <a:gd name="connsiteY373" fmla="*/ 98715 h 4457536"/>
              <a:gd name="connsiteX374" fmla="*/ 1590587 w 5416766"/>
              <a:gd name="connsiteY374" fmla="*/ 112208 h 4457536"/>
              <a:gd name="connsiteX375" fmla="*/ 1613153 w 5416766"/>
              <a:gd name="connsiteY375" fmla="*/ 125742 h 4457536"/>
              <a:gd name="connsiteX376" fmla="*/ 1635693 w 5416766"/>
              <a:gd name="connsiteY376" fmla="*/ 139252 h 4457536"/>
              <a:gd name="connsiteX377" fmla="*/ 1658259 w 5416766"/>
              <a:gd name="connsiteY377" fmla="*/ 152754 h 4457536"/>
              <a:gd name="connsiteX378" fmla="*/ 1680825 w 5416766"/>
              <a:gd name="connsiteY378" fmla="*/ 166230 h 4457536"/>
              <a:gd name="connsiteX379" fmla="*/ 1703365 w 5416766"/>
              <a:gd name="connsiteY379" fmla="*/ 179715 h 4457536"/>
              <a:gd name="connsiteX380" fmla="*/ 1725955 w 5416766"/>
              <a:gd name="connsiteY380" fmla="*/ 193208 h 4457536"/>
              <a:gd name="connsiteX381" fmla="*/ 1748497 w 5416766"/>
              <a:gd name="connsiteY381" fmla="*/ 206684 h 4457536"/>
              <a:gd name="connsiteX382" fmla="*/ 1771037 w 5416766"/>
              <a:gd name="connsiteY382" fmla="*/ 220153 h 4457536"/>
              <a:gd name="connsiteX383" fmla="*/ 1793602 w 5416766"/>
              <a:gd name="connsiteY383" fmla="*/ 233613 h 4457536"/>
              <a:gd name="connsiteX384" fmla="*/ 1816193 w 5416766"/>
              <a:gd name="connsiteY384" fmla="*/ 247073 h 4457536"/>
              <a:gd name="connsiteX385" fmla="*/ 1838734 w 5416766"/>
              <a:gd name="connsiteY385" fmla="*/ 260507 h 4457536"/>
              <a:gd name="connsiteX386" fmla="*/ 1861274 w 5416766"/>
              <a:gd name="connsiteY386" fmla="*/ 273952 h 4457536"/>
              <a:gd name="connsiteX387" fmla="*/ 1883865 w 5416766"/>
              <a:gd name="connsiteY387" fmla="*/ 287386 h 4457536"/>
              <a:gd name="connsiteX388" fmla="*/ 1906406 w 5416766"/>
              <a:gd name="connsiteY388" fmla="*/ 300822 h 4457536"/>
              <a:gd name="connsiteX389" fmla="*/ 1929343 w 5416766"/>
              <a:gd name="connsiteY389" fmla="*/ 314463 h 4457536"/>
              <a:gd name="connsiteX390" fmla="*/ 1946380 w 5416766"/>
              <a:gd name="connsiteY390" fmla="*/ 329312 h 4457536"/>
              <a:gd name="connsiteX391" fmla="*/ 1968144 w 5416766"/>
              <a:gd name="connsiteY391" fmla="*/ 348193 h 4457536"/>
              <a:gd name="connsiteX392" fmla="*/ 1989859 w 5416766"/>
              <a:gd name="connsiteY392" fmla="*/ 367065 h 4457536"/>
              <a:gd name="connsiteX393" fmla="*/ 2011574 w 5416766"/>
              <a:gd name="connsiteY393" fmla="*/ 385920 h 4457536"/>
              <a:gd name="connsiteX394" fmla="*/ 2033312 w 5416766"/>
              <a:gd name="connsiteY394" fmla="*/ 404767 h 4457536"/>
              <a:gd name="connsiteX395" fmla="*/ 2057688 w 5416766"/>
              <a:gd name="connsiteY395" fmla="*/ 426011 h 4457536"/>
              <a:gd name="connsiteX396" fmla="*/ 2082031 w 5416766"/>
              <a:gd name="connsiteY396" fmla="*/ 447222 h 4457536"/>
              <a:gd name="connsiteX397" fmla="*/ 2106397 w 5416766"/>
              <a:gd name="connsiteY397" fmla="*/ 468448 h 4457536"/>
              <a:gd name="connsiteX398" fmla="*/ 2111404 w 5416766"/>
              <a:gd name="connsiteY398" fmla="*/ 472802 h 4457536"/>
              <a:gd name="connsiteX399" fmla="*/ 2130764 w 5416766"/>
              <a:gd name="connsiteY399" fmla="*/ 489626 h 4457536"/>
              <a:gd name="connsiteX400" fmla="*/ 2130788 w 5416766"/>
              <a:gd name="connsiteY400" fmla="*/ 489642 h 4457536"/>
              <a:gd name="connsiteX401" fmla="*/ 2130814 w 5416766"/>
              <a:gd name="connsiteY401" fmla="*/ 489659 h 4457536"/>
              <a:gd name="connsiteX402" fmla="*/ 2130838 w 5416766"/>
              <a:gd name="connsiteY402" fmla="*/ 489675 h 4457536"/>
              <a:gd name="connsiteX403" fmla="*/ 2158031 w 5416766"/>
              <a:gd name="connsiteY403" fmla="*/ 511901 h 4457536"/>
              <a:gd name="connsiteX404" fmla="*/ 2180703 w 5416766"/>
              <a:gd name="connsiteY404" fmla="*/ 530452 h 4457536"/>
              <a:gd name="connsiteX405" fmla="*/ 2203352 w 5416766"/>
              <a:gd name="connsiteY405" fmla="*/ 548960 h 4457536"/>
              <a:gd name="connsiteX406" fmla="*/ 2226008 w 5416766"/>
              <a:gd name="connsiteY406" fmla="*/ 567469 h 4457536"/>
              <a:gd name="connsiteX407" fmla="*/ 2248681 w 5416766"/>
              <a:gd name="connsiteY407" fmla="*/ 585969 h 4457536"/>
              <a:gd name="connsiteX408" fmla="*/ 2278130 w 5416766"/>
              <a:gd name="connsiteY408" fmla="*/ 609980 h 4457536"/>
              <a:gd name="connsiteX409" fmla="*/ 2307602 w 5416766"/>
              <a:gd name="connsiteY409" fmla="*/ 633976 h 4457536"/>
              <a:gd name="connsiteX410" fmla="*/ 2337076 w 5416766"/>
              <a:gd name="connsiteY410" fmla="*/ 657954 h 4457536"/>
              <a:gd name="connsiteX411" fmla="*/ 2366524 w 5416766"/>
              <a:gd name="connsiteY411" fmla="*/ 681925 h 4457536"/>
              <a:gd name="connsiteX412" fmla="*/ 2379002 w 5416766"/>
              <a:gd name="connsiteY412" fmla="*/ 692071 h 4457536"/>
              <a:gd name="connsiteX413" fmla="*/ 2395990 w 5416766"/>
              <a:gd name="connsiteY413" fmla="*/ 705878 h 4457536"/>
              <a:gd name="connsiteX414" fmla="*/ 2425455 w 5416766"/>
              <a:gd name="connsiteY414" fmla="*/ 729798 h 4457536"/>
              <a:gd name="connsiteX415" fmla="*/ 2454903 w 5416766"/>
              <a:gd name="connsiteY415" fmla="*/ 753702 h 4457536"/>
              <a:gd name="connsiteX416" fmla="*/ 2484351 w 5416766"/>
              <a:gd name="connsiteY416" fmla="*/ 777598 h 4457536"/>
              <a:gd name="connsiteX417" fmla="*/ 2508859 w 5416766"/>
              <a:gd name="connsiteY417" fmla="*/ 797455 h 4457536"/>
              <a:gd name="connsiteX418" fmla="*/ 2533374 w 5416766"/>
              <a:gd name="connsiteY418" fmla="*/ 817309 h 4457536"/>
              <a:gd name="connsiteX419" fmla="*/ 2557914 w 5416766"/>
              <a:gd name="connsiteY419" fmla="*/ 837140 h 4457536"/>
              <a:gd name="connsiteX420" fmla="*/ 2582381 w 5416766"/>
              <a:gd name="connsiteY420" fmla="*/ 856970 h 4457536"/>
              <a:gd name="connsiteX421" fmla="*/ 2602169 w 5416766"/>
              <a:gd name="connsiteY421" fmla="*/ 872951 h 4457536"/>
              <a:gd name="connsiteX422" fmla="*/ 2603815 w 5416766"/>
              <a:gd name="connsiteY422" fmla="*/ 873579 h 4457536"/>
              <a:gd name="connsiteX423" fmla="*/ 2605458 w 5416766"/>
              <a:gd name="connsiteY423" fmla="*/ 874232 h 4457536"/>
              <a:gd name="connsiteX424" fmla="*/ 2607070 w 5416766"/>
              <a:gd name="connsiteY424" fmla="*/ 874885 h 4457536"/>
              <a:gd name="connsiteX425" fmla="*/ 2608756 w 5416766"/>
              <a:gd name="connsiteY425" fmla="*/ 875520 h 4457536"/>
              <a:gd name="connsiteX426" fmla="*/ 2632279 w 5416766"/>
              <a:gd name="connsiteY426" fmla="*/ 877644 h 4457536"/>
              <a:gd name="connsiteX427" fmla="*/ 2652795 w 5416766"/>
              <a:gd name="connsiteY427" fmla="*/ 879520 h 4457536"/>
              <a:gd name="connsiteX428" fmla="*/ 2673262 w 5416766"/>
              <a:gd name="connsiteY428" fmla="*/ 881362 h 4457536"/>
              <a:gd name="connsiteX429" fmla="*/ 2693713 w 5416766"/>
              <a:gd name="connsiteY429" fmla="*/ 883237 h 4457536"/>
              <a:gd name="connsiteX430" fmla="*/ 2714188 w 5416766"/>
              <a:gd name="connsiteY430" fmla="*/ 885089 h 4457536"/>
              <a:gd name="connsiteX431" fmla="*/ 2740554 w 5416766"/>
              <a:gd name="connsiteY431" fmla="*/ 887494 h 4457536"/>
              <a:gd name="connsiteX432" fmla="*/ 2766896 w 5416766"/>
              <a:gd name="connsiteY432" fmla="*/ 889873 h 4457536"/>
              <a:gd name="connsiteX433" fmla="*/ 2793263 w 5416766"/>
              <a:gd name="connsiteY433" fmla="*/ 892278 h 4457536"/>
              <a:gd name="connsiteX434" fmla="*/ 2819612 w 5416766"/>
              <a:gd name="connsiteY434" fmla="*/ 894657 h 4457536"/>
              <a:gd name="connsiteX435" fmla="*/ 2845962 w 5416766"/>
              <a:gd name="connsiteY435" fmla="*/ 897036 h 4457536"/>
              <a:gd name="connsiteX436" fmla="*/ 2872328 w 5416766"/>
              <a:gd name="connsiteY436" fmla="*/ 899441 h 4457536"/>
              <a:gd name="connsiteX437" fmla="*/ 2898695 w 5416766"/>
              <a:gd name="connsiteY437" fmla="*/ 901829 h 4457536"/>
              <a:gd name="connsiteX438" fmla="*/ 2925037 w 5416766"/>
              <a:gd name="connsiteY438" fmla="*/ 904217 h 4457536"/>
              <a:gd name="connsiteX439" fmla="*/ 2944652 w 5416766"/>
              <a:gd name="connsiteY439" fmla="*/ 905994 h 4457536"/>
              <a:gd name="connsiteX440" fmla="*/ 2964211 w 5416766"/>
              <a:gd name="connsiteY440" fmla="*/ 907762 h 4457536"/>
              <a:gd name="connsiteX441" fmla="*/ 2983809 w 5416766"/>
              <a:gd name="connsiteY441" fmla="*/ 909554 h 4457536"/>
              <a:gd name="connsiteX442" fmla="*/ 3003408 w 5416766"/>
              <a:gd name="connsiteY442" fmla="*/ 911323 h 4457536"/>
              <a:gd name="connsiteX443" fmla="*/ 3030494 w 5416766"/>
              <a:gd name="connsiteY443" fmla="*/ 913768 h 4457536"/>
              <a:gd name="connsiteX444" fmla="*/ 3041740 w 5416766"/>
              <a:gd name="connsiteY444" fmla="*/ 911373 h 4457536"/>
              <a:gd name="connsiteX445" fmla="*/ 3048465 w 5416766"/>
              <a:gd name="connsiteY445" fmla="*/ 909943 h 4457536"/>
              <a:gd name="connsiteX446" fmla="*/ 3052985 w 5416766"/>
              <a:gd name="connsiteY446" fmla="*/ 908977 h 4457536"/>
              <a:gd name="connsiteX447" fmla="*/ 3064231 w 5416766"/>
              <a:gd name="connsiteY447" fmla="*/ 906572 h 4457536"/>
              <a:gd name="connsiteX448" fmla="*/ 3075501 w 5416766"/>
              <a:gd name="connsiteY448" fmla="*/ 904167 h 4457536"/>
              <a:gd name="connsiteX449" fmla="*/ 3104231 w 5416766"/>
              <a:gd name="connsiteY449" fmla="*/ 907737 h 4457536"/>
              <a:gd name="connsiteX450" fmla="*/ 3132935 w 5416766"/>
              <a:gd name="connsiteY450" fmla="*/ 911298 h 4457536"/>
              <a:gd name="connsiteX451" fmla="*/ 3161623 w 5416766"/>
              <a:gd name="connsiteY451" fmla="*/ 914868 h 4457536"/>
              <a:gd name="connsiteX452" fmla="*/ 3190395 w 5416766"/>
              <a:gd name="connsiteY452" fmla="*/ 918454 h 4457536"/>
              <a:gd name="connsiteX453" fmla="*/ 3215992 w 5416766"/>
              <a:gd name="connsiteY453" fmla="*/ 921825 h 4457536"/>
              <a:gd name="connsiteX454" fmla="*/ 3241615 w 5416766"/>
              <a:gd name="connsiteY454" fmla="*/ 925212 h 4457536"/>
              <a:gd name="connsiteX455" fmla="*/ 3267238 w 5416766"/>
              <a:gd name="connsiteY455" fmla="*/ 928600 h 4457536"/>
              <a:gd name="connsiteX456" fmla="*/ 3292836 w 5416766"/>
              <a:gd name="connsiteY456" fmla="*/ 931979 h 4457536"/>
              <a:gd name="connsiteX457" fmla="*/ 3307188 w 5416766"/>
              <a:gd name="connsiteY457" fmla="*/ 933889 h 4457536"/>
              <a:gd name="connsiteX458" fmla="*/ 3307213 w 5416766"/>
              <a:gd name="connsiteY458" fmla="*/ 933889 h 4457536"/>
              <a:gd name="connsiteX459" fmla="*/ 3307345 w 5416766"/>
              <a:gd name="connsiteY459" fmla="*/ 933922 h 4457536"/>
              <a:gd name="connsiteX460" fmla="*/ 3307370 w 5416766"/>
              <a:gd name="connsiteY460" fmla="*/ 933930 h 4457536"/>
              <a:gd name="connsiteX461" fmla="*/ 3310518 w 5416766"/>
              <a:gd name="connsiteY461" fmla="*/ 939326 h 4457536"/>
              <a:gd name="connsiteX462" fmla="*/ 3322904 w 5416766"/>
              <a:gd name="connsiteY462" fmla="*/ 960544 h 4457536"/>
              <a:gd name="connsiteX463" fmla="*/ 3337166 w 5416766"/>
              <a:gd name="connsiteY463" fmla="*/ 999710 h 4457536"/>
              <a:gd name="connsiteX464" fmla="*/ 3338363 w 5416766"/>
              <a:gd name="connsiteY464" fmla="*/ 1007105 h 4457536"/>
              <a:gd name="connsiteX465" fmla="*/ 3339346 w 5416766"/>
              <a:gd name="connsiteY465" fmla="*/ 1022912 h 4457536"/>
              <a:gd name="connsiteX466" fmla="*/ 3341817 w 5416766"/>
              <a:gd name="connsiteY466" fmla="*/ 1031844 h 4457536"/>
              <a:gd name="connsiteX467" fmla="*/ 3345329 w 5416766"/>
              <a:gd name="connsiteY467" fmla="*/ 1040487 h 4457536"/>
              <a:gd name="connsiteX468" fmla="*/ 3349221 w 5416766"/>
              <a:gd name="connsiteY468" fmla="*/ 1047121 h 4457536"/>
              <a:gd name="connsiteX469" fmla="*/ 3354708 w 5416766"/>
              <a:gd name="connsiteY469" fmla="*/ 1052203 h 4457536"/>
              <a:gd name="connsiteX470" fmla="*/ 3360607 w 5416766"/>
              <a:gd name="connsiteY470" fmla="*/ 1056375 h 4457536"/>
              <a:gd name="connsiteX471" fmla="*/ 3365416 w 5416766"/>
              <a:gd name="connsiteY471" fmla="*/ 1061415 h 4457536"/>
              <a:gd name="connsiteX472" fmla="*/ 3367556 w 5416766"/>
              <a:gd name="connsiteY472" fmla="*/ 1069183 h 4457536"/>
              <a:gd name="connsiteX473" fmla="*/ 3381363 w 5416766"/>
              <a:gd name="connsiteY473" fmla="*/ 1069051 h 4457536"/>
              <a:gd name="connsiteX474" fmla="*/ 3427073 w 5416766"/>
              <a:gd name="connsiteY474" fmla="*/ 1068563 h 4457536"/>
              <a:gd name="connsiteX475" fmla="*/ 3472799 w 5416766"/>
              <a:gd name="connsiteY475" fmla="*/ 1068076 h 4457536"/>
              <a:gd name="connsiteX476" fmla="*/ 3518525 w 5416766"/>
              <a:gd name="connsiteY476" fmla="*/ 1067604 h 4457536"/>
              <a:gd name="connsiteX477" fmla="*/ 3564185 w 5416766"/>
              <a:gd name="connsiteY477" fmla="*/ 1067134 h 4457536"/>
              <a:gd name="connsiteX478" fmla="*/ 3570258 w 5416766"/>
              <a:gd name="connsiteY478" fmla="*/ 1073578 h 4457536"/>
              <a:gd name="connsiteX479" fmla="*/ 3573439 w 5416766"/>
              <a:gd name="connsiteY479" fmla="*/ 1075867 h 4457536"/>
              <a:gd name="connsiteX480" fmla="*/ 3580091 w 5416766"/>
              <a:gd name="connsiteY480" fmla="*/ 1078941 h 4457536"/>
              <a:gd name="connsiteX481" fmla="*/ 3581099 w 5416766"/>
              <a:gd name="connsiteY481" fmla="*/ 1081064 h 4457536"/>
              <a:gd name="connsiteX482" fmla="*/ 3583445 w 5416766"/>
              <a:gd name="connsiteY482" fmla="*/ 1093863 h 4457536"/>
              <a:gd name="connsiteX483" fmla="*/ 3583485 w 5416766"/>
              <a:gd name="connsiteY483" fmla="*/ 1103647 h 4457536"/>
              <a:gd name="connsiteX484" fmla="*/ 3581223 w 5416766"/>
              <a:gd name="connsiteY484" fmla="*/ 1110174 h 4457536"/>
              <a:gd name="connsiteX485" fmla="*/ 3575323 w 5416766"/>
              <a:gd name="connsiteY485" fmla="*/ 1108009 h 4457536"/>
              <a:gd name="connsiteX486" fmla="*/ 3574067 w 5416766"/>
              <a:gd name="connsiteY486" fmla="*/ 1109934 h 4457536"/>
              <a:gd name="connsiteX487" fmla="*/ 3573752 w 5416766"/>
              <a:gd name="connsiteY487" fmla="*/ 1110778 h 4457536"/>
              <a:gd name="connsiteX488" fmla="*/ 3573439 w 5416766"/>
              <a:gd name="connsiteY488" fmla="*/ 1112000 h 4457536"/>
              <a:gd name="connsiteX489" fmla="*/ 3578462 w 5416766"/>
              <a:gd name="connsiteY489" fmla="*/ 1112355 h 4457536"/>
              <a:gd name="connsiteX490" fmla="*/ 3582735 w 5416766"/>
              <a:gd name="connsiteY490" fmla="*/ 1111265 h 4457536"/>
              <a:gd name="connsiteX491" fmla="*/ 3585932 w 5416766"/>
              <a:gd name="connsiteY491" fmla="*/ 1108530 h 4457536"/>
              <a:gd name="connsiteX492" fmla="*/ 3587626 w 5416766"/>
              <a:gd name="connsiteY492" fmla="*/ 1104010 h 4457536"/>
              <a:gd name="connsiteX493" fmla="*/ 3590600 w 5416766"/>
              <a:gd name="connsiteY493" fmla="*/ 1106010 h 4457536"/>
              <a:gd name="connsiteX494" fmla="*/ 3590452 w 5416766"/>
              <a:gd name="connsiteY494" fmla="*/ 1108629 h 4457536"/>
              <a:gd name="connsiteX495" fmla="*/ 3587626 w 5416766"/>
              <a:gd name="connsiteY495" fmla="*/ 1113991 h 4457536"/>
              <a:gd name="connsiteX496" fmla="*/ 3586056 w 5416766"/>
              <a:gd name="connsiteY496" fmla="*/ 1121626 h 4457536"/>
              <a:gd name="connsiteX497" fmla="*/ 3585866 w 5416766"/>
              <a:gd name="connsiteY497" fmla="*/ 1125064 h 4457536"/>
              <a:gd name="connsiteX498" fmla="*/ 3587188 w 5416766"/>
              <a:gd name="connsiteY498" fmla="*/ 1131955 h 4457536"/>
              <a:gd name="connsiteX499" fmla="*/ 3590452 w 5416766"/>
              <a:gd name="connsiteY499" fmla="*/ 1137805 h 4457536"/>
              <a:gd name="connsiteX500" fmla="*/ 3611918 w 5416766"/>
              <a:gd name="connsiteY500" fmla="*/ 1161610 h 4457536"/>
              <a:gd name="connsiteX501" fmla="*/ 3613241 w 5416766"/>
              <a:gd name="connsiteY501" fmla="*/ 1165113 h 4457536"/>
              <a:gd name="connsiteX502" fmla="*/ 3609539 w 5416766"/>
              <a:gd name="connsiteY502" fmla="*/ 1170708 h 4457536"/>
              <a:gd name="connsiteX503" fmla="*/ 3607638 w 5416766"/>
              <a:gd name="connsiteY503" fmla="*/ 1176169 h 4457536"/>
              <a:gd name="connsiteX504" fmla="*/ 3607406 w 5416766"/>
              <a:gd name="connsiteY504" fmla="*/ 1181886 h 4457536"/>
              <a:gd name="connsiteX505" fmla="*/ 3608853 w 5416766"/>
              <a:gd name="connsiteY505" fmla="*/ 1188108 h 4457536"/>
              <a:gd name="connsiteX506" fmla="*/ 3611423 w 5416766"/>
              <a:gd name="connsiteY506" fmla="*/ 1192744 h 4457536"/>
              <a:gd name="connsiteX507" fmla="*/ 3619562 w 5416766"/>
              <a:gd name="connsiteY507" fmla="*/ 1203989 h 4457536"/>
              <a:gd name="connsiteX508" fmla="*/ 3621280 w 5416766"/>
              <a:gd name="connsiteY508" fmla="*/ 1207013 h 4457536"/>
              <a:gd name="connsiteX509" fmla="*/ 3620900 w 5416766"/>
              <a:gd name="connsiteY509" fmla="*/ 1210426 h 4457536"/>
              <a:gd name="connsiteX510" fmla="*/ 3620586 w 5416766"/>
              <a:gd name="connsiteY510" fmla="*/ 1211525 h 4457536"/>
              <a:gd name="connsiteX511" fmla="*/ 3624626 w 5416766"/>
              <a:gd name="connsiteY511" fmla="*/ 1213979 h 4457536"/>
              <a:gd name="connsiteX512" fmla="*/ 3633418 w 5416766"/>
              <a:gd name="connsiteY512" fmla="*/ 1217962 h 4457536"/>
              <a:gd name="connsiteX513" fmla="*/ 3636219 w 5416766"/>
              <a:gd name="connsiteY513" fmla="*/ 1218285 h 4457536"/>
              <a:gd name="connsiteX514" fmla="*/ 3645011 w 5416766"/>
              <a:gd name="connsiteY514" fmla="*/ 1217962 h 4457536"/>
              <a:gd name="connsiteX515" fmla="*/ 3647266 w 5416766"/>
              <a:gd name="connsiteY515" fmla="*/ 1218622 h 4457536"/>
              <a:gd name="connsiteX516" fmla="*/ 3652414 w 5416766"/>
              <a:gd name="connsiteY516" fmla="*/ 1221466 h 4457536"/>
              <a:gd name="connsiteX517" fmla="*/ 3655513 w 5416766"/>
              <a:gd name="connsiteY517" fmla="*/ 1222118 h 4457536"/>
              <a:gd name="connsiteX518" fmla="*/ 3656563 w 5416766"/>
              <a:gd name="connsiteY518" fmla="*/ 1222903 h 4457536"/>
              <a:gd name="connsiteX519" fmla="*/ 3656438 w 5416766"/>
              <a:gd name="connsiteY519" fmla="*/ 1224713 h 4457536"/>
              <a:gd name="connsiteX520" fmla="*/ 3655604 w 5416766"/>
              <a:gd name="connsiteY520" fmla="*/ 1226729 h 4457536"/>
              <a:gd name="connsiteX521" fmla="*/ 3654636 w 5416766"/>
              <a:gd name="connsiteY521" fmla="*/ 1228076 h 4457536"/>
              <a:gd name="connsiteX522" fmla="*/ 3652984 w 5416766"/>
              <a:gd name="connsiteY522" fmla="*/ 1228835 h 4457536"/>
              <a:gd name="connsiteX523" fmla="*/ 3651249 w 5416766"/>
              <a:gd name="connsiteY523" fmla="*/ 1228728 h 4457536"/>
              <a:gd name="connsiteX524" fmla="*/ 3649364 w 5416766"/>
              <a:gd name="connsiteY524" fmla="*/ 1228076 h 4457536"/>
              <a:gd name="connsiteX525" fmla="*/ 3644952 w 5416766"/>
              <a:gd name="connsiteY525" fmla="*/ 1230289 h 4457536"/>
              <a:gd name="connsiteX526" fmla="*/ 3643805 w 5416766"/>
              <a:gd name="connsiteY526" fmla="*/ 1232150 h 4457536"/>
              <a:gd name="connsiteX527" fmla="*/ 3644135 w 5416766"/>
              <a:gd name="connsiteY527" fmla="*/ 1236198 h 4457536"/>
              <a:gd name="connsiteX528" fmla="*/ 3646606 w 5416766"/>
              <a:gd name="connsiteY528" fmla="*/ 1240081 h 4457536"/>
              <a:gd name="connsiteX529" fmla="*/ 3651753 w 5416766"/>
              <a:gd name="connsiteY529" fmla="*/ 1245387 h 4457536"/>
              <a:gd name="connsiteX530" fmla="*/ 3657653 w 5416766"/>
              <a:gd name="connsiteY530" fmla="*/ 1250079 h 4457536"/>
              <a:gd name="connsiteX531" fmla="*/ 3662403 w 5416766"/>
              <a:gd name="connsiteY531" fmla="*/ 1252103 h 4457536"/>
              <a:gd name="connsiteX532" fmla="*/ 3662528 w 5416766"/>
              <a:gd name="connsiteY532" fmla="*/ 1253392 h 4457536"/>
              <a:gd name="connsiteX533" fmla="*/ 3668303 w 5416766"/>
              <a:gd name="connsiteY533" fmla="*/ 1262109 h 4457536"/>
              <a:gd name="connsiteX534" fmla="*/ 3678664 w 5416766"/>
              <a:gd name="connsiteY534" fmla="*/ 1272430 h 4457536"/>
              <a:gd name="connsiteX535" fmla="*/ 3679880 w 5416766"/>
              <a:gd name="connsiteY535" fmla="*/ 1275363 h 4457536"/>
              <a:gd name="connsiteX536" fmla="*/ 3677599 w 5416766"/>
              <a:gd name="connsiteY536" fmla="*/ 1281222 h 4457536"/>
              <a:gd name="connsiteX537" fmla="*/ 3677286 w 5416766"/>
              <a:gd name="connsiteY537" fmla="*/ 1284914 h 4457536"/>
              <a:gd name="connsiteX538" fmla="*/ 3677491 w 5416766"/>
              <a:gd name="connsiteY538" fmla="*/ 1288336 h 4457536"/>
              <a:gd name="connsiteX539" fmla="*/ 3678351 w 5416766"/>
              <a:gd name="connsiteY539" fmla="*/ 1289823 h 4457536"/>
              <a:gd name="connsiteX540" fmla="*/ 3677789 w 5416766"/>
              <a:gd name="connsiteY540" fmla="*/ 1291881 h 4457536"/>
              <a:gd name="connsiteX541" fmla="*/ 3675468 w 5416766"/>
              <a:gd name="connsiteY541" fmla="*/ 1296492 h 4457536"/>
              <a:gd name="connsiteX542" fmla="*/ 3672204 w 5416766"/>
              <a:gd name="connsiteY542" fmla="*/ 1301299 h 4457536"/>
              <a:gd name="connsiteX543" fmla="*/ 3668708 w 5416766"/>
              <a:gd name="connsiteY543" fmla="*/ 1303887 h 4457536"/>
              <a:gd name="connsiteX544" fmla="*/ 3670510 w 5416766"/>
              <a:gd name="connsiteY544" fmla="*/ 1300482 h 4457536"/>
              <a:gd name="connsiteX545" fmla="*/ 3670890 w 5416766"/>
              <a:gd name="connsiteY545" fmla="*/ 1298036 h 4457536"/>
              <a:gd name="connsiteX546" fmla="*/ 3670328 w 5416766"/>
              <a:gd name="connsiteY546" fmla="*/ 1290905 h 4457536"/>
              <a:gd name="connsiteX547" fmla="*/ 3671104 w 5416766"/>
              <a:gd name="connsiteY547" fmla="*/ 1286824 h 4457536"/>
              <a:gd name="connsiteX548" fmla="*/ 3672592 w 5416766"/>
              <a:gd name="connsiteY548" fmla="*/ 1284485 h 4457536"/>
              <a:gd name="connsiteX549" fmla="*/ 3673452 w 5416766"/>
              <a:gd name="connsiteY549" fmla="*/ 1282106 h 4457536"/>
              <a:gd name="connsiteX550" fmla="*/ 3672236 w 5416766"/>
              <a:gd name="connsiteY550" fmla="*/ 1277917 h 4457536"/>
              <a:gd name="connsiteX551" fmla="*/ 3668427 w 5416766"/>
              <a:gd name="connsiteY551" fmla="*/ 1281965 h 4457536"/>
              <a:gd name="connsiteX552" fmla="*/ 3664237 w 5416766"/>
              <a:gd name="connsiteY552" fmla="*/ 1292772 h 4457536"/>
              <a:gd name="connsiteX553" fmla="*/ 3659924 w 5416766"/>
              <a:gd name="connsiteY553" fmla="*/ 1295780 h 4457536"/>
              <a:gd name="connsiteX554" fmla="*/ 3664651 w 5416766"/>
              <a:gd name="connsiteY554" fmla="*/ 1283245 h 4457536"/>
              <a:gd name="connsiteX555" fmla="*/ 3665196 w 5416766"/>
              <a:gd name="connsiteY555" fmla="*/ 1279908 h 4457536"/>
              <a:gd name="connsiteX556" fmla="*/ 3663925 w 5416766"/>
              <a:gd name="connsiteY556" fmla="*/ 1274405 h 4457536"/>
              <a:gd name="connsiteX557" fmla="*/ 3661850 w 5416766"/>
              <a:gd name="connsiteY557" fmla="*/ 1274818 h 4457536"/>
              <a:gd name="connsiteX558" fmla="*/ 3659676 w 5416766"/>
              <a:gd name="connsiteY558" fmla="*/ 1278768 h 4457536"/>
              <a:gd name="connsiteX559" fmla="*/ 3654819 w 5416766"/>
              <a:gd name="connsiteY559" fmla="*/ 1299201 h 4457536"/>
              <a:gd name="connsiteX560" fmla="*/ 3654653 w 5416766"/>
              <a:gd name="connsiteY560" fmla="*/ 1303887 h 4457536"/>
              <a:gd name="connsiteX561" fmla="*/ 3654067 w 5416766"/>
              <a:gd name="connsiteY561" fmla="*/ 1304597 h 4457536"/>
              <a:gd name="connsiteX562" fmla="*/ 3653191 w 5416766"/>
              <a:gd name="connsiteY562" fmla="*/ 1306514 h 4457536"/>
              <a:gd name="connsiteX563" fmla="*/ 3653505 w 5416766"/>
              <a:gd name="connsiteY563" fmla="*/ 1308100 h 4457536"/>
              <a:gd name="connsiteX564" fmla="*/ 3656413 w 5416766"/>
              <a:gd name="connsiteY564" fmla="*/ 1307861 h 4457536"/>
              <a:gd name="connsiteX565" fmla="*/ 3657835 w 5416766"/>
              <a:gd name="connsiteY565" fmla="*/ 1306463 h 4457536"/>
              <a:gd name="connsiteX566" fmla="*/ 3659652 w 5416766"/>
              <a:gd name="connsiteY566" fmla="*/ 1301597 h 4457536"/>
              <a:gd name="connsiteX567" fmla="*/ 3661536 w 5416766"/>
              <a:gd name="connsiteY567" fmla="*/ 1299755 h 4457536"/>
              <a:gd name="connsiteX568" fmla="*/ 3661536 w 5416766"/>
              <a:gd name="connsiteY568" fmla="*/ 1312719 h 4457536"/>
              <a:gd name="connsiteX569" fmla="*/ 3662561 w 5416766"/>
              <a:gd name="connsiteY569" fmla="*/ 1315801 h 4457536"/>
              <a:gd name="connsiteX570" fmla="*/ 3664948 w 5416766"/>
              <a:gd name="connsiteY570" fmla="*/ 1315396 h 4457536"/>
              <a:gd name="connsiteX571" fmla="*/ 3667378 w 5416766"/>
              <a:gd name="connsiteY571" fmla="*/ 1312925 h 4457536"/>
              <a:gd name="connsiteX572" fmla="*/ 3668717 w 5416766"/>
              <a:gd name="connsiteY572" fmla="*/ 1309843 h 4457536"/>
              <a:gd name="connsiteX573" fmla="*/ 3670517 w 5416766"/>
              <a:gd name="connsiteY573" fmla="*/ 1313033 h 4457536"/>
              <a:gd name="connsiteX574" fmla="*/ 3670808 w 5416766"/>
              <a:gd name="connsiteY574" fmla="*/ 1316884 h 4457536"/>
              <a:gd name="connsiteX575" fmla="*/ 3670328 w 5416766"/>
              <a:gd name="connsiteY575" fmla="*/ 1321725 h 4457536"/>
              <a:gd name="connsiteX576" fmla="*/ 3673575 w 5416766"/>
              <a:gd name="connsiteY576" fmla="*/ 1322981 h 4457536"/>
              <a:gd name="connsiteX577" fmla="*/ 3676045 w 5416766"/>
              <a:gd name="connsiteY577" fmla="*/ 1321544 h 4457536"/>
              <a:gd name="connsiteX578" fmla="*/ 3677930 w 5416766"/>
              <a:gd name="connsiteY578" fmla="*/ 1318734 h 4457536"/>
              <a:gd name="connsiteX579" fmla="*/ 3679252 w 5416766"/>
              <a:gd name="connsiteY579" fmla="*/ 1315801 h 4457536"/>
              <a:gd name="connsiteX580" fmla="*/ 3679359 w 5416766"/>
              <a:gd name="connsiteY580" fmla="*/ 1320808 h 4457536"/>
              <a:gd name="connsiteX581" fmla="*/ 3678814 w 5416766"/>
              <a:gd name="connsiteY581" fmla="*/ 1322584 h 4457536"/>
              <a:gd name="connsiteX582" fmla="*/ 3677491 w 5416766"/>
              <a:gd name="connsiteY582" fmla="*/ 1323907 h 4457536"/>
              <a:gd name="connsiteX583" fmla="*/ 3678748 w 5416766"/>
              <a:gd name="connsiteY583" fmla="*/ 1326542 h 4457536"/>
              <a:gd name="connsiteX584" fmla="*/ 3678475 w 5416766"/>
              <a:gd name="connsiteY584" fmla="*/ 1328311 h 4457536"/>
              <a:gd name="connsiteX585" fmla="*/ 3676797 w 5416766"/>
              <a:gd name="connsiteY585" fmla="*/ 1329269 h 4457536"/>
              <a:gd name="connsiteX586" fmla="*/ 3673972 w 5416766"/>
              <a:gd name="connsiteY586" fmla="*/ 1329484 h 4457536"/>
              <a:gd name="connsiteX587" fmla="*/ 3676590 w 5416766"/>
              <a:gd name="connsiteY587" fmla="*/ 1335838 h 4457536"/>
              <a:gd name="connsiteX588" fmla="*/ 3677491 w 5416766"/>
              <a:gd name="connsiteY588" fmla="*/ 1337598 h 4457536"/>
              <a:gd name="connsiteX589" fmla="*/ 3671237 w 5416766"/>
              <a:gd name="connsiteY589" fmla="*/ 1334442 h 4457536"/>
              <a:gd name="connsiteX590" fmla="*/ 3668642 w 5416766"/>
              <a:gd name="connsiteY590" fmla="*/ 1334491 h 4457536"/>
              <a:gd name="connsiteX591" fmla="*/ 3666825 w 5416766"/>
              <a:gd name="connsiteY591" fmla="*/ 1337598 h 4457536"/>
              <a:gd name="connsiteX592" fmla="*/ 3672228 w 5416766"/>
              <a:gd name="connsiteY592" fmla="*/ 1339879 h 4457536"/>
              <a:gd name="connsiteX593" fmla="*/ 3676856 w 5416766"/>
              <a:gd name="connsiteY593" fmla="*/ 1339598 h 4457536"/>
              <a:gd name="connsiteX594" fmla="*/ 3680457 w 5416766"/>
              <a:gd name="connsiteY594" fmla="*/ 1336863 h 4457536"/>
              <a:gd name="connsiteX595" fmla="*/ 3682780 w 5416766"/>
              <a:gd name="connsiteY595" fmla="*/ 1331666 h 4457536"/>
              <a:gd name="connsiteX596" fmla="*/ 3684539 w 5416766"/>
              <a:gd name="connsiteY596" fmla="*/ 1331666 h 4457536"/>
              <a:gd name="connsiteX597" fmla="*/ 3686299 w 5416766"/>
              <a:gd name="connsiteY597" fmla="*/ 1335797 h 4457536"/>
              <a:gd name="connsiteX598" fmla="*/ 3683161 w 5416766"/>
              <a:gd name="connsiteY598" fmla="*/ 1338986 h 4457536"/>
              <a:gd name="connsiteX599" fmla="*/ 3682094 w 5416766"/>
              <a:gd name="connsiteY599" fmla="*/ 1344680 h 4457536"/>
              <a:gd name="connsiteX600" fmla="*/ 3683540 w 5416766"/>
              <a:gd name="connsiteY600" fmla="*/ 1349356 h 4457536"/>
              <a:gd name="connsiteX601" fmla="*/ 3688060 w 5416766"/>
              <a:gd name="connsiteY601" fmla="*/ 1349497 h 4457536"/>
              <a:gd name="connsiteX602" fmla="*/ 3689944 w 5416766"/>
              <a:gd name="connsiteY602" fmla="*/ 1347374 h 4457536"/>
              <a:gd name="connsiteX603" fmla="*/ 3688812 w 5416766"/>
              <a:gd name="connsiteY603" fmla="*/ 1345341 h 4457536"/>
              <a:gd name="connsiteX604" fmla="*/ 3686820 w 5416766"/>
              <a:gd name="connsiteY604" fmla="*/ 1343357 h 4457536"/>
              <a:gd name="connsiteX605" fmla="*/ 3686299 w 5416766"/>
              <a:gd name="connsiteY605" fmla="*/ 1341399 h 4457536"/>
              <a:gd name="connsiteX606" fmla="*/ 3688308 w 5416766"/>
              <a:gd name="connsiteY606" fmla="*/ 1338731 h 4457536"/>
              <a:gd name="connsiteX607" fmla="*/ 3691067 w 5416766"/>
              <a:gd name="connsiteY607" fmla="*/ 1337219 h 4457536"/>
              <a:gd name="connsiteX608" fmla="*/ 3696992 w 5416766"/>
              <a:gd name="connsiteY608" fmla="*/ 1335805 h 4457536"/>
              <a:gd name="connsiteX609" fmla="*/ 3701991 w 5416766"/>
              <a:gd name="connsiteY609" fmla="*/ 1335334 h 4457536"/>
              <a:gd name="connsiteX610" fmla="*/ 3705378 w 5416766"/>
              <a:gd name="connsiteY610" fmla="*/ 1337011 h 4457536"/>
              <a:gd name="connsiteX611" fmla="*/ 3714542 w 5416766"/>
              <a:gd name="connsiteY611" fmla="*/ 1345538 h 4457536"/>
              <a:gd name="connsiteX612" fmla="*/ 3724019 w 5416766"/>
              <a:gd name="connsiteY612" fmla="*/ 1350447 h 4457536"/>
              <a:gd name="connsiteX613" fmla="*/ 3726531 w 5416766"/>
              <a:gd name="connsiteY613" fmla="*/ 1353909 h 4457536"/>
              <a:gd name="connsiteX614" fmla="*/ 3721573 w 5416766"/>
              <a:gd name="connsiteY614" fmla="*/ 1357437 h 4457536"/>
              <a:gd name="connsiteX615" fmla="*/ 3725233 w 5416766"/>
              <a:gd name="connsiteY615" fmla="*/ 1359180 h 4457536"/>
              <a:gd name="connsiteX616" fmla="*/ 3728497 w 5416766"/>
              <a:gd name="connsiteY616" fmla="*/ 1358792 h 4457536"/>
              <a:gd name="connsiteX617" fmla="*/ 3730043 w 5416766"/>
              <a:gd name="connsiteY617" fmla="*/ 1356752 h 4457536"/>
              <a:gd name="connsiteX618" fmla="*/ 3728596 w 5416766"/>
              <a:gd name="connsiteY618" fmla="*/ 1353471 h 4457536"/>
              <a:gd name="connsiteX619" fmla="*/ 3732926 w 5416766"/>
              <a:gd name="connsiteY619" fmla="*/ 1355429 h 4457536"/>
              <a:gd name="connsiteX620" fmla="*/ 3737404 w 5416766"/>
              <a:gd name="connsiteY620" fmla="*/ 1356660 h 4457536"/>
              <a:gd name="connsiteX621" fmla="*/ 3747179 w 5416766"/>
              <a:gd name="connsiteY621" fmla="*/ 1357437 h 4457536"/>
              <a:gd name="connsiteX622" fmla="*/ 3749335 w 5416766"/>
              <a:gd name="connsiteY622" fmla="*/ 1356809 h 4457536"/>
              <a:gd name="connsiteX623" fmla="*/ 3753897 w 5416766"/>
              <a:gd name="connsiteY623" fmla="*/ 1354082 h 4457536"/>
              <a:gd name="connsiteX624" fmla="*/ 3755971 w 5416766"/>
              <a:gd name="connsiteY624" fmla="*/ 1353471 h 4457536"/>
              <a:gd name="connsiteX625" fmla="*/ 3758674 w 5416766"/>
              <a:gd name="connsiteY625" fmla="*/ 1353802 h 4457536"/>
              <a:gd name="connsiteX626" fmla="*/ 3763763 w 5416766"/>
              <a:gd name="connsiteY626" fmla="*/ 1355289 h 4457536"/>
              <a:gd name="connsiteX627" fmla="*/ 3766547 w 5416766"/>
              <a:gd name="connsiteY627" fmla="*/ 1355620 h 4457536"/>
              <a:gd name="connsiteX628" fmla="*/ 3771737 w 5416766"/>
              <a:gd name="connsiteY628" fmla="*/ 1357164 h 4457536"/>
              <a:gd name="connsiteX629" fmla="*/ 3775694 w 5416766"/>
              <a:gd name="connsiteY629" fmla="*/ 1360858 h 4457536"/>
              <a:gd name="connsiteX630" fmla="*/ 3781594 w 5416766"/>
              <a:gd name="connsiteY630" fmla="*/ 1369302 h 4457536"/>
              <a:gd name="connsiteX631" fmla="*/ 3783452 w 5416766"/>
              <a:gd name="connsiteY631" fmla="*/ 1370931 h 4457536"/>
              <a:gd name="connsiteX632" fmla="*/ 3785296 w 5416766"/>
              <a:gd name="connsiteY632" fmla="*/ 1371946 h 4457536"/>
              <a:gd name="connsiteX633" fmla="*/ 3786990 w 5416766"/>
              <a:gd name="connsiteY633" fmla="*/ 1373170 h 4457536"/>
              <a:gd name="connsiteX634" fmla="*/ 3788601 w 5416766"/>
              <a:gd name="connsiteY634" fmla="*/ 1375425 h 4457536"/>
              <a:gd name="connsiteX635" fmla="*/ 3789245 w 5416766"/>
              <a:gd name="connsiteY635" fmla="*/ 1377631 h 4457536"/>
              <a:gd name="connsiteX636" fmla="*/ 3789749 w 5416766"/>
              <a:gd name="connsiteY636" fmla="*/ 1382795 h 4457536"/>
              <a:gd name="connsiteX637" fmla="*/ 3790501 w 5416766"/>
              <a:gd name="connsiteY637" fmla="*/ 1385133 h 4457536"/>
              <a:gd name="connsiteX638" fmla="*/ 3787253 w 5416766"/>
              <a:gd name="connsiteY638" fmla="*/ 1385300 h 4457536"/>
              <a:gd name="connsiteX639" fmla="*/ 3785328 w 5416766"/>
              <a:gd name="connsiteY639" fmla="*/ 1383886 h 4457536"/>
              <a:gd name="connsiteX640" fmla="*/ 3784618 w 5416766"/>
              <a:gd name="connsiteY640" fmla="*/ 1381159 h 4457536"/>
              <a:gd name="connsiteX641" fmla="*/ 3785098 w 5416766"/>
              <a:gd name="connsiteY641" fmla="*/ 1377400 h 4457536"/>
              <a:gd name="connsiteX642" fmla="*/ 3783338 w 5416766"/>
              <a:gd name="connsiteY642" fmla="*/ 1377400 h 4457536"/>
              <a:gd name="connsiteX643" fmla="*/ 3777933 w 5416766"/>
              <a:gd name="connsiteY643" fmla="*/ 1383911 h 4457536"/>
              <a:gd name="connsiteX644" fmla="*/ 3763763 w 5416766"/>
              <a:gd name="connsiteY644" fmla="*/ 1382399 h 4457536"/>
              <a:gd name="connsiteX645" fmla="*/ 3758723 w 5416766"/>
              <a:gd name="connsiteY645" fmla="*/ 1387306 h 4457536"/>
              <a:gd name="connsiteX646" fmla="*/ 3756839 w 5416766"/>
              <a:gd name="connsiteY646" fmla="*/ 1387306 h 4457536"/>
              <a:gd name="connsiteX647" fmla="*/ 3755078 w 5416766"/>
              <a:gd name="connsiteY647" fmla="*/ 1382332 h 4457536"/>
              <a:gd name="connsiteX648" fmla="*/ 3750624 w 5416766"/>
              <a:gd name="connsiteY648" fmla="*/ 1382283 h 4457536"/>
              <a:gd name="connsiteX649" fmla="*/ 3740876 w 5416766"/>
              <a:gd name="connsiteY649" fmla="*/ 1387306 h 4457536"/>
              <a:gd name="connsiteX650" fmla="*/ 3743006 w 5416766"/>
              <a:gd name="connsiteY650" fmla="*/ 1388530 h 4457536"/>
              <a:gd name="connsiteX651" fmla="*/ 3748659 w 5416766"/>
              <a:gd name="connsiteY651" fmla="*/ 1390141 h 4457536"/>
              <a:gd name="connsiteX652" fmla="*/ 3751567 w 5416766"/>
              <a:gd name="connsiteY652" fmla="*/ 1391430 h 4457536"/>
              <a:gd name="connsiteX653" fmla="*/ 3753847 w 5416766"/>
              <a:gd name="connsiteY653" fmla="*/ 1393124 h 4457536"/>
              <a:gd name="connsiteX654" fmla="*/ 3755352 w 5416766"/>
              <a:gd name="connsiteY654" fmla="*/ 1394636 h 4457536"/>
              <a:gd name="connsiteX655" fmla="*/ 3757152 w 5416766"/>
              <a:gd name="connsiteY655" fmla="*/ 1395998 h 4457536"/>
              <a:gd name="connsiteX656" fmla="*/ 3760334 w 5416766"/>
              <a:gd name="connsiteY656" fmla="*/ 1397354 h 4457536"/>
              <a:gd name="connsiteX657" fmla="*/ 3762011 w 5416766"/>
              <a:gd name="connsiteY657" fmla="*/ 1399601 h 4457536"/>
              <a:gd name="connsiteX658" fmla="*/ 3763309 w 5416766"/>
              <a:gd name="connsiteY658" fmla="*/ 1400618 h 4457536"/>
              <a:gd name="connsiteX659" fmla="*/ 3764730 w 5416766"/>
              <a:gd name="connsiteY659" fmla="*/ 1400147 h 4457536"/>
              <a:gd name="connsiteX660" fmla="*/ 3769084 w 5416766"/>
              <a:gd name="connsiteY660" fmla="*/ 1395801 h 4457536"/>
              <a:gd name="connsiteX661" fmla="*/ 3769125 w 5416766"/>
              <a:gd name="connsiteY661" fmla="*/ 1395198 h 4457536"/>
              <a:gd name="connsiteX662" fmla="*/ 3770505 w 5416766"/>
              <a:gd name="connsiteY662" fmla="*/ 1393958 h 4457536"/>
              <a:gd name="connsiteX663" fmla="*/ 3771092 w 5416766"/>
              <a:gd name="connsiteY663" fmla="*/ 1392273 h 4457536"/>
              <a:gd name="connsiteX664" fmla="*/ 3771843 w 5416766"/>
              <a:gd name="connsiteY664" fmla="*/ 1391338 h 4457536"/>
              <a:gd name="connsiteX665" fmla="*/ 3773563 w 5416766"/>
              <a:gd name="connsiteY665" fmla="*/ 1392330 h 4457536"/>
              <a:gd name="connsiteX666" fmla="*/ 3775528 w 5416766"/>
              <a:gd name="connsiteY666" fmla="*/ 1394066 h 4457536"/>
              <a:gd name="connsiteX667" fmla="*/ 3777917 w 5416766"/>
              <a:gd name="connsiteY667" fmla="*/ 1395198 h 4457536"/>
              <a:gd name="connsiteX668" fmla="*/ 3776115 w 5416766"/>
              <a:gd name="connsiteY668" fmla="*/ 1399205 h 4457536"/>
              <a:gd name="connsiteX669" fmla="*/ 3773670 w 5416766"/>
              <a:gd name="connsiteY669" fmla="*/ 1401205 h 4457536"/>
              <a:gd name="connsiteX670" fmla="*/ 3771133 w 5416766"/>
              <a:gd name="connsiteY670" fmla="*/ 1402651 h 4457536"/>
              <a:gd name="connsiteX671" fmla="*/ 3769125 w 5416766"/>
              <a:gd name="connsiteY671" fmla="*/ 1405089 h 4457536"/>
              <a:gd name="connsiteX672" fmla="*/ 3768373 w 5416766"/>
              <a:gd name="connsiteY672" fmla="*/ 1408269 h 4457536"/>
              <a:gd name="connsiteX673" fmla="*/ 3768208 w 5416766"/>
              <a:gd name="connsiteY673" fmla="*/ 1415789 h 4457536"/>
              <a:gd name="connsiteX674" fmla="*/ 3767523 w 5416766"/>
              <a:gd name="connsiteY674" fmla="*/ 1419110 h 4457536"/>
              <a:gd name="connsiteX675" fmla="*/ 3770265 w 5416766"/>
              <a:gd name="connsiteY675" fmla="*/ 1418358 h 4457536"/>
              <a:gd name="connsiteX676" fmla="*/ 3773282 w 5416766"/>
              <a:gd name="connsiteY676" fmla="*/ 1416754 h 4457536"/>
              <a:gd name="connsiteX677" fmla="*/ 3776256 w 5416766"/>
              <a:gd name="connsiteY677" fmla="*/ 1414591 h 4457536"/>
              <a:gd name="connsiteX678" fmla="*/ 3778851 w 5416766"/>
              <a:gd name="connsiteY678" fmla="*/ 1412186 h 4457536"/>
              <a:gd name="connsiteX679" fmla="*/ 3781784 w 5416766"/>
              <a:gd name="connsiteY679" fmla="*/ 1411152 h 4457536"/>
              <a:gd name="connsiteX680" fmla="*/ 3785213 w 5416766"/>
              <a:gd name="connsiteY680" fmla="*/ 1412120 h 4457536"/>
              <a:gd name="connsiteX681" fmla="*/ 3790510 w 5416766"/>
              <a:gd name="connsiteY681" fmla="*/ 1415160 h 4457536"/>
              <a:gd name="connsiteX682" fmla="*/ 3788477 w 5416766"/>
              <a:gd name="connsiteY682" fmla="*/ 1420787 h 4457536"/>
              <a:gd name="connsiteX683" fmla="*/ 3789253 w 5416766"/>
              <a:gd name="connsiteY683" fmla="*/ 1426349 h 4457536"/>
              <a:gd name="connsiteX684" fmla="*/ 3791112 w 5416766"/>
              <a:gd name="connsiteY684" fmla="*/ 1431992 h 4457536"/>
              <a:gd name="connsiteX685" fmla="*/ 3792120 w 5416766"/>
              <a:gd name="connsiteY685" fmla="*/ 1437891 h 4457536"/>
              <a:gd name="connsiteX686" fmla="*/ 3791616 w 5416766"/>
              <a:gd name="connsiteY686" fmla="*/ 1450252 h 4457536"/>
              <a:gd name="connsiteX687" fmla="*/ 3793038 w 5416766"/>
              <a:gd name="connsiteY687" fmla="*/ 1455450 h 4457536"/>
              <a:gd name="connsiteX688" fmla="*/ 3797392 w 5416766"/>
              <a:gd name="connsiteY688" fmla="*/ 1454838 h 4457536"/>
              <a:gd name="connsiteX689" fmla="*/ 3797103 w 5416766"/>
              <a:gd name="connsiteY689" fmla="*/ 1460110 h 4457536"/>
              <a:gd name="connsiteX690" fmla="*/ 3798863 w 5416766"/>
              <a:gd name="connsiteY690" fmla="*/ 1462076 h 4457536"/>
              <a:gd name="connsiteX691" fmla="*/ 3801623 w 5416766"/>
              <a:gd name="connsiteY691" fmla="*/ 1461440 h 4457536"/>
              <a:gd name="connsiteX692" fmla="*/ 3804423 w 5416766"/>
              <a:gd name="connsiteY692" fmla="*/ 1458796 h 4457536"/>
              <a:gd name="connsiteX693" fmla="*/ 3803127 w 5416766"/>
              <a:gd name="connsiteY693" fmla="*/ 1454466 h 4457536"/>
              <a:gd name="connsiteX694" fmla="*/ 3805449 w 5416766"/>
              <a:gd name="connsiteY694" fmla="*/ 1451690 h 4457536"/>
              <a:gd name="connsiteX695" fmla="*/ 3809447 w 5416766"/>
              <a:gd name="connsiteY695" fmla="*/ 1451434 h 4457536"/>
              <a:gd name="connsiteX696" fmla="*/ 3813174 w 5416766"/>
              <a:gd name="connsiteY696" fmla="*/ 1454846 h 4457536"/>
              <a:gd name="connsiteX697" fmla="*/ 3814761 w 5416766"/>
              <a:gd name="connsiteY697" fmla="*/ 1452690 h 4457536"/>
              <a:gd name="connsiteX698" fmla="*/ 3816124 w 5416766"/>
              <a:gd name="connsiteY698" fmla="*/ 1455954 h 4457536"/>
              <a:gd name="connsiteX699" fmla="*/ 3815371 w 5416766"/>
              <a:gd name="connsiteY699" fmla="*/ 1458870 h 4457536"/>
              <a:gd name="connsiteX700" fmla="*/ 3813968 w 5416766"/>
              <a:gd name="connsiteY700" fmla="*/ 1461944 h 4457536"/>
              <a:gd name="connsiteX701" fmla="*/ 3813174 w 5416766"/>
              <a:gd name="connsiteY701" fmla="*/ 1465720 h 4457536"/>
              <a:gd name="connsiteX702" fmla="*/ 3812299 w 5416766"/>
              <a:gd name="connsiteY702" fmla="*/ 1467934 h 4457536"/>
              <a:gd name="connsiteX703" fmla="*/ 3810084 w 5416766"/>
              <a:gd name="connsiteY703" fmla="*/ 1468877 h 4457536"/>
              <a:gd name="connsiteX704" fmla="*/ 3807217 w 5416766"/>
              <a:gd name="connsiteY704" fmla="*/ 1468926 h 4457536"/>
              <a:gd name="connsiteX705" fmla="*/ 3804432 w 5416766"/>
              <a:gd name="connsiteY705" fmla="*/ 1468504 h 4457536"/>
              <a:gd name="connsiteX706" fmla="*/ 3806481 w 5416766"/>
              <a:gd name="connsiteY706" fmla="*/ 1471842 h 4457536"/>
              <a:gd name="connsiteX707" fmla="*/ 3812720 w 5416766"/>
              <a:gd name="connsiteY707" fmla="*/ 1473098 h 4457536"/>
              <a:gd name="connsiteX708" fmla="*/ 3814768 w 5416766"/>
              <a:gd name="connsiteY708" fmla="*/ 1476570 h 4457536"/>
              <a:gd name="connsiteX709" fmla="*/ 3817363 w 5416766"/>
              <a:gd name="connsiteY709" fmla="*/ 1475007 h 4457536"/>
              <a:gd name="connsiteX710" fmla="*/ 3819015 w 5416766"/>
              <a:gd name="connsiteY710" fmla="*/ 1472594 h 4457536"/>
              <a:gd name="connsiteX711" fmla="*/ 3821966 w 5416766"/>
              <a:gd name="connsiteY711" fmla="*/ 1466711 h 4457536"/>
              <a:gd name="connsiteX712" fmla="*/ 3822172 w 5416766"/>
              <a:gd name="connsiteY712" fmla="*/ 1468000 h 4457536"/>
              <a:gd name="connsiteX713" fmla="*/ 3822403 w 5416766"/>
              <a:gd name="connsiteY713" fmla="*/ 1468166 h 4457536"/>
              <a:gd name="connsiteX714" fmla="*/ 3822842 w 5416766"/>
              <a:gd name="connsiteY714" fmla="*/ 1468083 h 4457536"/>
              <a:gd name="connsiteX715" fmla="*/ 3823717 w 5416766"/>
              <a:gd name="connsiteY715" fmla="*/ 1468497 h 4457536"/>
              <a:gd name="connsiteX716" fmla="*/ 3821140 w 5416766"/>
              <a:gd name="connsiteY716" fmla="*/ 1473660 h 4457536"/>
              <a:gd name="connsiteX717" fmla="*/ 3823271 w 5416766"/>
              <a:gd name="connsiteY717" fmla="*/ 1474520 h 4457536"/>
              <a:gd name="connsiteX718" fmla="*/ 3829824 w 5416766"/>
              <a:gd name="connsiteY718" fmla="*/ 1472446 h 4457536"/>
              <a:gd name="connsiteX719" fmla="*/ 3833839 w 5416766"/>
              <a:gd name="connsiteY719" fmla="*/ 1473173 h 4457536"/>
              <a:gd name="connsiteX720" fmla="*/ 3840789 w 5416766"/>
              <a:gd name="connsiteY720" fmla="*/ 1476197 h 4457536"/>
              <a:gd name="connsiteX721" fmla="*/ 3844928 w 5416766"/>
              <a:gd name="connsiteY721" fmla="*/ 1476560 h 4457536"/>
              <a:gd name="connsiteX722" fmla="*/ 3837962 w 5416766"/>
              <a:gd name="connsiteY722" fmla="*/ 1468942 h 4457536"/>
              <a:gd name="connsiteX723" fmla="*/ 3835847 w 5416766"/>
              <a:gd name="connsiteY723" fmla="*/ 1464415 h 4457536"/>
              <a:gd name="connsiteX724" fmla="*/ 3839697 w 5416766"/>
              <a:gd name="connsiteY724" fmla="*/ 1460605 h 4457536"/>
              <a:gd name="connsiteX725" fmla="*/ 3842878 w 5416766"/>
              <a:gd name="connsiteY725" fmla="*/ 1460473 h 4457536"/>
              <a:gd name="connsiteX726" fmla="*/ 3845366 w 5416766"/>
              <a:gd name="connsiteY726" fmla="*/ 1462084 h 4457536"/>
              <a:gd name="connsiteX727" fmla="*/ 3847622 w 5416766"/>
              <a:gd name="connsiteY727" fmla="*/ 1464001 h 4457536"/>
              <a:gd name="connsiteX728" fmla="*/ 3850191 w 5416766"/>
              <a:gd name="connsiteY728" fmla="*/ 1464728 h 4457536"/>
              <a:gd name="connsiteX729" fmla="*/ 3852199 w 5416766"/>
              <a:gd name="connsiteY729" fmla="*/ 1463837 h 4457536"/>
              <a:gd name="connsiteX730" fmla="*/ 3857182 w 5416766"/>
              <a:gd name="connsiteY730" fmla="*/ 1458804 h 4457536"/>
              <a:gd name="connsiteX731" fmla="*/ 3856280 w 5416766"/>
              <a:gd name="connsiteY731" fmla="*/ 1463390 h 4457536"/>
              <a:gd name="connsiteX732" fmla="*/ 3853917 w 5416766"/>
              <a:gd name="connsiteY732" fmla="*/ 1470413 h 4457536"/>
              <a:gd name="connsiteX733" fmla="*/ 3853711 w 5416766"/>
              <a:gd name="connsiteY733" fmla="*/ 1474586 h 4457536"/>
              <a:gd name="connsiteX734" fmla="*/ 3855257 w 5416766"/>
              <a:gd name="connsiteY734" fmla="*/ 1481196 h 4457536"/>
              <a:gd name="connsiteX735" fmla="*/ 3856661 w 5416766"/>
              <a:gd name="connsiteY735" fmla="*/ 1484840 h 4457536"/>
              <a:gd name="connsiteX736" fmla="*/ 3858066 w 5416766"/>
              <a:gd name="connsiteY736" fmla="*/ 1486427 h 4457536"/>
              <a:gd name="connsiteX737" fmla="*/ 3862883 w 5416766"/>
              <a:gd name="connsiteY737" fmla="*/ 1488699 h 4457536"/>
              <a:gd name="connsiteX738" fmla="*/ 3867568 w 5416766"/>
              <a:gd name="connsiteY738" fmla="*/ 1494120 h 4457536"/>
              <a:gd name="connsiteX739" fmla="*/ 3882407 w 5416766"/>
              <a:gd name="connsiteY739" fmla="*/ 1517520 h 4457536"/>
              <a:gd name="connsiteX740" fmla="*/ 3889943 w 5416766"/>
              <a:gd name="connsiteY740" fmla="*/ 1526947 h 4457536"/>
              <a:gd name="connsiteX741" fmla="*/ 3892199 w 5416766"/>
              <a:gd name="connsiteY741" fmla="*/ 1528707 h 4457536"/>
              <a:gd name="connsiteX742" fmla="*/ 3899503 w 5416766"/>
              <a:gd name="connsiteY742" fmla="*/ 1531946 h 4457536"/>
              <a:gd name="connsiteX743" fmla="*/ 3901866 w 5416766"/>
              <a:gd name="connsiteY743" fmla="*/ 1533863 h 4457536"/>
              <a:gd name="connsiteX744" fmla="*/ 3905633 w 5416766"/>
              <a:gd name="connsiteY744" fmla="*/ 1537796 h 4457536"/>
              <a:gd name="connsiteX745" fmla="*/ 3908296 w 5416766"/>
              <a:gd name="connsiteY745" fmla="*/ 1539836 h 4457536"/>
              <a:gd name="connsiteX746" fmla="*/ 3924283 w 5416766"/>
              <a:gd name="connsiteY746" fmla="*/ 1547207 h 4457536"/>
              <a:gd name="connsiteX747" fmla="*/ 3934264 w 5416766"/>
              <a:gd name="connsiteY747" fmla="*/ 1554561 h 4457536"/>
              <a:gd name="connsiteX748" fmla="*/ 3939973 w 5416766"/>
              <a:gd name="connsiteY748" fmla="*/ 1555197 h 4457536"/>
              <a:gd name="connsiteX749" fmla="*/ 3945940 w 5416766"/>
              <a:gd name="connsiteY749" fmla="*/ 1554859 h 4457536"/>
              <a:gd name="connsiteX750" fmla="*/ 3952343 w 5416766"/>
              <a:gd name="connsiteY750" fmla="*/ 1555759 h 4457536"/>
              <a:gd name="connsiteX751" fmla="*/ 3960276 w 5416766"/>
              <a:gd name="connsiteY751" fmla="*/ 1560370 h 4457536"/>
              <a:gd name="connsiteX752" fmla="*/ 3967729 w 5416766"/>
              <a:gd name="connsiteY752" fmla="*/ 1567682 h 4457536"/>
              <a:gd name="connsiteX753" fmla="*/ 3980603 w 5416766"/>
              <a:gd name="connsiteY753" fmla="*/ 1585266 h 4457536"/>
              <a:gd name="connsiteX754" fmla="*/ 3984998 w 5416766"/>
              <a:gd name="connsiteY754" fmla="*/ 1593139 h 4457536"/>
              <a:gd name="connsiteX755" fmla="*/ 4003729 w 5416766"/>
              <a:gd name="connsiteY755" fmla="*/ 1606740 h 4457536"/>
              <a:gd name="connsiteX756" fmla="*/ 4007977 w 5416766"/>
              <a:gd name="connsiteY756" fmla="*/ 1611484 h 4457536"/>
              <a:gd name="connsiteX757" fmla="*/ 4008852 w 5416766"/>
              <a:gd name="connsiteY757" fmla="*/ 1618862 h 4457536"/>
              <a:gd name="connsiteX758" fmla="*/ 3997235 w 5416766"/>
              <a:gd name="connsiteY758" fmla="*/ 1608467 h 4457536"/>
              <a:gd name="connsiteX759" fmla="*/ 3991022 w 5416766"/>
              <a:gd name="connsiteY759" fmla="*/ 1604510 h 4457536"/>
              <a:gd name="connsiteX760" fmla="*/ 3976958 w 5416766"/>
              <a:gd name="connsiteY760" fmla="*/ 1602749 h 4457536"/>
              <a:gd name="connsiteX761" fmla="*/ 3973314 w 5416766"/>
              <a:gd name="connsiteY761" fmla="*/ 1601510 h 4457536"/>
              <a:gd name="connsiteX762" fmla="*/ 3970828 w 5416766"/>
              <a:gd name="connsiteY762" fmla="*/ 1598279 h 4457536"/>
              <a:gd name="connsiteX763" fmla="*/ 3968860 w 5416766"/>
              <a:gd name="connsiteY763" fmla="*/ 1587661 h 4457536"/>
              <a:gd name="connsiteX764" fmla="*/ 3966605 w 5416766"/>
              <a:gd name="connsiteY764" fmla="*/ 1589463 h 4457536"/>
              <a:gd name="connsiteX765" fmla="*/ 3964259 w 5416766"/>
              <a:gd name="connsiteY765" fmla="*/ 1594338 h 4457536"/>
              <a:gd name="connsiteX766" fmla="*/ 3963043 w 5416766"/>
              <a:gd name="connsiteY766" fmla="*/ 1599015 h 4457536"/>
              <a:gd name="connsiteX767" fmla="*/ 3962837 w 5416766"/>
              <a:gd name="connsiteY767" fmla="*/ 1602609 h 4457536"/>
              <a:gd name="connsiteX768" fmla="*/ 3962919 w 5416766"/>
              <a:gd name="connsiteY768" fmla="*/ 1606054 h 4457536"/>
              <a:gd name="connsiteX769" fmla="*/ 3963755 w 5416766"/>
              <a:gd name="connsiteY769" fmla="*/ 1609219 h 4457536"/>
              <a:gd name="connsiteX770" fmla="*/ 3965597 w 5416766"/>
              <a:gd name="connsiteY770" fmla="*/ 1611988 h 4457536"/>
              <a:gd name="connsiteX771" fmla="*/ 3968167 w 5416766"/>
              <a:gd name="connsiteY771" fmla="*/ 1614722 h 4457536"/>
              <a:gd name="connsiteX772" fmla="*/ 3968860 w 5416766"/>
              <a:gd name="connsiteY772" fmla="*/ 1616176 h 4457536"/>
              <a:gd name="connsiteX773" fmla="*/ 3967795 w 5416766"/>
              <a:gd name="connsiteY773" fmla="*/ 1633776 h 4457536"/>
              <a:gd name="connsiteX774" fmla="*/ 3968175 w 5416766"/>
              <a:gd name="connsiteY774" fmla="*/ 1638576 h 4457536"/>
              <a:gd name="connsiteX775" fmla="*/ 3975100 w 5416766"/>
              <a:gd name="connsiteY775" fmla="*/ 1660448 h 4457536"/>
              <a:gd name="connsiteX776" fmla="*/ 3977991 w 5416766"/>
              <a:gd name="connsiteY776" fmla="*/ 1665092 h 4457536"/>
              <a:gd name="connsiteX777" fmla="*/ 3982221 w 5416766"/>
              <a:gd name="connsiteY777" fmla="*/ 1669265 h 4457536"/>
              <a:gd name="connsiteX778" fmla="*/ 3986906 w 5416766"/>
              <a:gd name="connsiteY778" fmla="*/ 1672189 h 4457536"/>
              <a:gd name="connsiteX779" fmla="*/ 4008960 w 5416766"/>
              <a:gd name="connsiteY779" fmla="*/ 1679858 h 4457536"/>
              <a:gd name="connsiteX780" fmla="*/ 4016495 w 5416766"/>
              <a:gd name="connsiteY780" fmla="*/ 1686607 h 4457536"/>
              <a:gd name="connsiteX781" fmla="*/ 4021040 w 5416766"/>
              <a:gd name="connsiteY781" fmla="*/ 1696375 h 4457536"/>
              <a:gd name="connsiteX782" fmla="*/ 4022924 w 5416766"/>
              <a:gd name="connsiteY782" fmla="*/ 1709463 h 4457536"/>
              <a:gd name="connsiteX783" fmla="*/ 4022774 w 5416766"/>
              <a:gd name="connsiteY783" fmla="*/ 1740680 h 4457536"/>
              <a:gd name="connsiteX784" fmla="*/ 4021808 w 5416766"/>
              <a:gd name="connsiteY784" fmla="*/ 1747488 h 4457536"/>
              <a:gd name="connsiteX785" fmla="*/ 4019173 w 5416766"/>
              <a:gd name="connsiteY785" fmla="*/ 1753197 h 4457536"/>
              <a:gd name="connsiteX786" fmla="*/ 4014133 w 5416766"/>
              <a:gd name="connsiteY786" fmla="*/ 1756428 h 4457536"/>
              <a:gd name="connsiteX787" fmla="*/ 4014008 w 5416766"/>
              <a:gd name="connsiteY787" fmla="*/ 1752025 h 4457536"/>
              <a:gd name="connsiteX788" fmla="*/ 4012001 w 5416766"/>
              <a:gd name="connsiteY788" fmla="*/ 1750520 h 4457536"/>
              <a:gd name="connsiteX789" fmla="*/ 4009257 w 5416766"/>
              <a:gd name="connsiteY789" fmla="*/ 1751520 h 4457536"/>
              <a:gd name="connsiteX790" fmla="*/ 4006977 w 5416766"/>
              <a:gd name="connsiteY790" fmla="*/ 1754668 h 4457536"/>
              <a:gd name="connsiteX791" fmla="*/ 4008628 w 5416766"/>
              <a:gd name="connsiteY791" fmla="*/ 1761873 h 4457536"/>
              <a:gd name="connsiteX792" fmla="*/ 4007960 w 5416766"/>
              <a:gd name="connsiteY792" fmla="*/ 1772936 h 4457536"/>
              <a:gd name="connsiteX793" fmla="*/ 4005912 w 5416766"/>
              <a:gd name="connsiteY793" fmla="*/ 1784182 h 4457536"/>
              <a:gd name="connsiteX794" fmla="*/ 4003589 w 5416766"/>
              <a:gd name="connsiteY794" fmla="*/ 1791983 h 4457536"/>
              <a:gd name="connsiteX795" fmla="*/ 3999590 w 5416766"/>
              <a:gd name="connsiteY795" fmla="*/ 1788974 h 4457536"/>
              <a:gd name="connsiteX796" fmla="*/ 3998458 w 5416766"/>
              <a:gd name="connsiteY796" fmla="*/ 1784885 h 4457536"/>
              <a:gd name="connsiteX797" fmla="*/ 3998565 w 5416766"/>
              <a:gd name="connsiteY797" fmla="*/ 1780382 h 4457536"/>
              <a:gd name="connsiteX798" fmla="*/ 3998168 w 5416766"/>
              <a:gd name="connsiteY798" fmla="*/ 1776168 h 4457536"/>
              <a:gd name="connsiteX799" fmla="*/ 3996368 w 5416766"/>
              <a:gd name="connsiteY799" fmla="*/ 1772723 h 4457536"/>
              <a:gd name="connsiteX800" fmla="*/ 3994063 w 5416766"/>
              <a:gd name="connsiteY800" fmla="*/ 1770442 h 4457536"/>
              <a:gd name="connsiteX801" fmla="*/ 3991633 w 5416766"/>
              <a:gd name="connsiteY801" fmla="*/ 1768616 h 4457536"/>
              <a:gd name="connsiteX802" fmla="*/ 3989541 w 5416766"/>
              <a:gd name="connsiteY802" fmla="*/ 1766410 h 4457536"/>
              <a:gd name="connsiteX803" fmla="*/ 3988138 w 5416766"/>
              <a:gd name="connsiteY803" fmla="*/ 1765327 h 4457536"/>
              <a:gd name="connsiteX804" fmla="*/ 3986947 w 5416766"/>
              <a:gd name="connsiteY804" fmla="*/ 1765327 h 4457536"/>
              <a:gd name="connsiteX805" fmla="*/ 3986154 w 5416766"/>
              <a:gd name="connsiteY805" fmla="*/ 1764625 h 4457536"/>
              <a:gd name="connsiteX806" fmla="*/ 3985651 w 5416766"/>
              <a:gd name="connsiteY806" fmla="*/ 1756685 h 4457536"/>
              <a:gd name="connsiteX807" fmla="*/ 3985129 w 5416766"/>
              <a:gd name="connsiteY807" fmla="*/ 1754758 h 4457536"/>
              <a:gd name="connsiteX808" fmla="*/ 3984122 w 5416766"/>
              <a:gd name="connsiteY808" fmla="*/ 1752529 h 4457536"/>
              <a:gd name="connsiteX809" fmla="*/ 3982115 w 5416766"/>
              <a:gd name="connsiteY809" fmla="*/ 1749702 h 4457536"/>
              <a:gd name="connsiteX810" fmla="*/ 3978974 w 5416766"/>
              <a:gd name="connsiteY810" fmla="*/ 1746563 h 4457536"/>
              <a:gd name="connsiteX811" fmla="*/ 3975563 w 5416766"/>
              <a:gd name="connsiteY811" fmla="*/ 1744687 h 4457536"/>
              <a:gd name="connsiteX812" fmla="*/ 3972629 w 5416766"/>
              <a:gd name="connsiteY812" fmla="*/ 1745662 h 4457536"/>
              <a:gd name="connsiteX813" fmla="*/ 3965911 w 5416766"/>
              <a:gd name="connsiteY813" fmla="*/ 1758701 h 4457536"/>
              <a:gd name="connsiteX814" fmla="*/ 3963837 w 5416766"/>
              <a:gd name="connsiteY814" fmla="*/ 1760518 h 4457536"/>
              <a:gd name="connsiteX815" fmla="*/ 3961011 w 5416766"/>
              <a:gd name="connsiteY815" fmla="*/ 1762304 h 4457536"/>
              <a:gd name="connsiteX816" fmla="*/ 3962333 w 5416766"/>
              <a:gd name="connsiteY816" fmla="*/ 1766162 h 4457536"/>
              <a:gd name="connsiteX817" fmla="*/ 3965051 w 5416766"/>
              <a:gd name="connsiteY817" fmla="*/ 1769888 h 4457536"/>
              <a:gd name="connsiteX818" fmla="*/ 3966539 w 5416766"/>
              <a:gd name="connsiteY818" fmla="*/ 1771284 h 4457536"/>
              <a:gd name="connsiteX819" fmla="*/ 3967100 w 5416766"/>
              <a:gd name="connsiteY819" fmla="*/ 1773384 h 4457536"/>
              <a:gd name="connsiteX820" fmla="*/ 3969488 w 5416766"/>
              <a:gd name="connsiteY820" fmla="*/ 1777507 h 4457536"/>
              <a:gd name="connsiteX821" fmla="*/ 3969910 w 5416766"/>
              <a:gd name="connsiteY821" fmla="*/ 1780258 h 4457536"/>
              <a:gd name="connsiteX822" fmla="*/ 3969051 w 5416766"/>
              <a:gd name="connsiteY822" fmla="*/ 1780969 h 4457536"/>
              <a:gd name="connsiteX823" fmla="*/ 3967274 w 5416766"/>
              <a:gd name="connsiteY823" fmla="*/ 1781605 h 4457536"/>
              <a:gd name="connsiteX824" fmla="*/ 3965473 w 5416766"/>
              <a:gd name="connsiteY824" fmla="*/ 1782779 h 4457536"/>
              <a:gd name="connsiteX825" fmla="*/ 3964654 w 5416766"/>
              <a:gd name="connsiteY825" fmla="*/ 1784959 h 4457536"/>
              <a:gd name="connsiteX826" fmla="*/ 3965258 w 5416766"/>
              <a:gd name="connsiteY826" fmla="*/ 1789132 h 4457536"/>
              <a:gd name="connsiteX827" fmla="*/ 3966225 w 5416766"/>
              <a:gd name="connsiteY827" fmla="*/ 1793181 h 4457536"/>
              <a:gd name="connsiteX828" fmla="*/ 3966431 w 5416766"/>
              <a:gd name="connsiteY828" fmla="*/ 1797312 h 4457536"/>
              <a:gd name="connsiteX829" fmla="*/ 3964654 w 5416766"/>
              <a:gd name="connsiteY829" fmla="*/ 1801749 h 4457536"/>
              <a:gd name="connsiteX830" fmla="*/ 3968984 w 5416766"/>
              <a:gd name="connsiteY830" fmla="*/ 1803254 h 4457536"/>
              <a:gd name="connsiteX831" fmla="*/ 3972629 w 5416766"/>
              <a:gd name="connsiteY831" fmla="*/ 1800981 h 4457536"/>
              <a:gd name="connsiteX832" fmla="*/ 3974471 w 5416766"/>
              <a:gd name="connsiteY832" fmla="*/ 1796684 h 4457536"/>
              <a:gd name="connsiteX833" fmla="*/ 3973421 w 5416766"/>
              <a:gd name="connsiteY833" fmla="*/ 1791966 h 4457536"/>
              <a:gd name="connsiteX834" fmla="*/ 3975892 w 5416766"/>
              <a:gd name="connsiteY834" fmla="*/ 1792711 h 4457536"/>
              <a:gd name="connsiteX835" fmla="*/ 3977652 w 5416766"/>
              <a:gd name="connsiteY835" fmla="*/ 1794164 h 4457536"/>
              <a:gd name="connsiteX836" fmla="*/ 3980603 w 5416766"/>
              <a:gd name="connsiteY836" fmla="*/ 1797833 h 4457536"/>
              <a:gd name="connsiteX837" fmla="*/ 3981982 w 5416766"/>
              <a:gd name="connsiteY837" fmla="*/ 1798486 h 4457536"/>
              <a:gd name="connsiteX838" fmla="*/ 3983089 w 5416766"/>
              <a:gd name="connsiteY838" fmla="*/ 1798204 h 4457536"/>
              <a:gd name="connsiteX839" fmla="*/ 3983840 w 5416766"/>
              <a:gd name="connsiteY839" fmla="*/ 1798427 h 4457536"/>
              <a:gd name="connsiteX840" fmla="*/ 3984114 w 5416766"/>
              <a:gd name="connsiteY840" fmla="*/ 1800675 h 4457536"/>
              <a:gd name="connsiteX841" fmla="*/ 3984138 w 5416766"/>
              <a:gd name="connsiteY841" fmla="*/ 1802410 h 4457536"/>
              <a:gd name="connsiteX842" fmla="*/ 3984427 w 5416766"/>
              <a:gd name="connsiteY842" fmla="*/ 1803319 h 4457536"/>
              <a:gd name="connsiteX843" fmla="*/ 3985180 w 5416766"/>
              <a:gd name="connsiteY843" fmla="*/ 1803658 h 4457536"/>
              <a:gd name="connsiteX844" fmla="*/ 3986750 w 5416766"/>
              <a:gd name="connsiteY844" fmla="*/ 1803683 h 4457536"/>
              <a:gd name="connsiteX845" fmla="*/ 3993278 w 5416766"/>
              <a:gd name="connsiteY845" fmla="*/ 1805270 h 4457536"/>
              <a:gd name="connsiteX846" fmla="*/ 3995897 w 5416766"/>
              <a:gd name="connsiteY846" fmla="*/ 1809119 h 4457536"/>
              <a:gd name="connsiteX847" fmla="*/ 3997235 w 5416766"/>
              <a:gd name="connsiteY847" fmla="*/ 1814210 h 4457536"/>
              <a:gd name="connsiteX848" fmla="*/ 4000061 w 5416766"/>
              <a:gd name="connsiteY848" fmla="*/ 1819316 h 4457536"/>
              <a:gd name="connsiteX849" fmla="*/ 4000061 w 5416766"/>
              <a:gd name="connsiteY849" fmla="*/ 1821274 h 4457536"/>
              <a:gd name="connsiteX850" fmla="*/ 3994930 w 5416766"/>
              <a:gd name="connsiteY850" fmla="*/ 1826645 h 4457536"/>
              <a:gd name="connsiteX851" fmla="*/ 3997649 w 5416766"/>
              <a:gd name="connsiteY851" fmla="*/ 1840047 h 4457536"/>
              <a:gd name="connsiteX852" fmla="*/ 4003712 w 5416766"/>
              <a:gd name="connsiteY852" fmla="*/ 1854838 h 4457536"/>
              <a:gd name="connsiteX853" fmla="*/ 4008844 w 5416766"/>
              <a:gd name="connsiteY853" fmla="*/ 1864380 h 4457536"/>
              <a:gd name="connsiteX854" fmla="*/ 4024312 w 5416766"/>
              <a:gd name="connsiteY854" fmla="*/ 1883038 h 4457536"/>
              <a:gd name="connsiteX855" fmla="*/ 4030799 w 5416766"/>
              <a:gd name="connsiteY855" fmla="*/ 1893862 h 4457536"/>
              <a:gd name="connsiteX856" fmla="*/ 4033433 w 5416766"/>
              <a:gd name="connsiteY856" fmla="*/ 1907421 h 4457536"/>
              <a:gd name="connsiteX857" fmla="*/ 4031822 w 5416766"/>
              <a:gd name="connsiteY857" fmla="*/ 1907421 h 4457536"/>
              <a:gd name="connsiteX858" fmla="*/ 4027327 w 5416766"/>
              <a:gd name="connsiteY858" fmla="*/ 1893838 h 4457536"/>
              <a:gd name="connsiteX859" fmla="*/ 4025527 w 5416766"/>
              <a:gd name="connsiteY859" fmla="*/ 1891656 h 4457536"/>
              <a:gd name="connsiteX860" fmla="*/ 4022411 w 5416766"/>
              <a:gd name="connsiteY860" fmla="*/ 1890945 h 4457536"/>
              <a:gd name="connsiteX861" fmla="*/ 4018644 w 5416766"/>
              <a:gd name="connsiteY861" fmla="*/ 1889168 h 4457536"/>
              <a:gd name="connsiteX862" fmla="*/ 4015437 w 5416766"/>
              <a:gd name="connsiteY862" fmla="*/ 1886971 h 4457536"/>
              <a:gd name="connsiteX863" fmla="*/ 4012215 w 5416766"/>
              <a:gd name="connsiteY863" fmla="*/ 1882154 h 4457536"/>
              <a:gd name="connsiteX864" fmla="*/ 4008159 w 5416766"/>
              <a:gd name="connsiteY864" fmla="*/ 1878924 h 4457536"/>
              <a:gd name="connsiteX865" fmla="*/ 4004431 w 5416766"/>
              <a:gd name="connsiteY865" fmla="*/ 1878469 h 4457536"/>
              <a:gd name="connsiteX866" fmla="*/ 4003572 w 5416766"/>
              <a:gd name="connsiteY866" fmla="*/ 1884046 h 4457536"/>
              <a:gd name="connsiteX867" fmla="*/ 4005457 w 5416766"/>
              <a:gd name="connsiteY867" fmla="*/ 1888029 h 4457536"/>
              <a:gd name="connsiteX868" fmla="*/ 4012049 w 5416766"/>
              <a:gd name="connsiteY868" fmla="*/ 1892838 h 4457536"/>
              <a:gd name="connsiteX869" fmla="*/ 4014124 w 5416766"/>
              <a:gd name="connsiteY869" fmla="*/ 1895738 h 4457536"/>
              <a:gd name="connsiteX870" fmla="*/ 4015487 w 5416766"/>
              <a:gd name="connsiteY870" fmla="*/ 1892863 h 4457536"/>
              <a:gd name="connsiteX871" fmla="*/ 4015884 w 5416766"/>
              <a:gd name="connsiteY871" fmla="*/ 1891656 h 4457536"/>
              <a:gd name="connsiteX872" fmla="*/ 4017644 w 5416766"/>
              <a:gd name="connsiteY872" fmla="*/ 1891656 h 4457536"/>
              <a:gd name="connsiteX873" fmla="*/ 4027419 w 5416766"/>
              <a:gd name="connsiteY873" fmla="*/ 1912189 h 4457536"/>
              <a:gd name="connsiteX874" fmla="*/ 4056719 w 5416766"/>
              <a:gd name="connsiteY874" fmla="*/ 1950116 h 4457536"/>
              <a:gd name="connsiteX875" fmla="*/ 4063477 w 5416766"/>
              <a:gd name="connsiteY875" fmla="*/ 1956081 h 4457536"/>
              <a:gd name="connsiteX876" fmla="*/ 4062726 w 5416766"/>
              <a:gd name="connsiteY876" fmla="*/ 1952280 h 4457536"/>
              <a:gd name="connsiteX877" fmla="*/ 4061032 w 5416766"/>
              <a:gd name="connsiteY877" fmla="*/ 1947851 h 4457536"/>
              <a:gd name="connsiteX878" fmla="*/ 4060322 w 5416766"/>
              <a:gd name="connsiteY878" fmla="*/ 1944166 h 4457536"/>
              <a:gd name="connsiteX879" fmla="*/ 4062576 w 5416766"/>
              <a:gd name="connsiteY879" fmla="*/ 1942638 h 4457536"/>
              <a:gd name="connsiteX880" fmla="*/ 4065295 w 5416766"/>
              <a:gd name="connsiteY880" fmla="*/ 1941349 h 4457536"/>
              <a:gd name="connsiteX881" fmla="*/ 4066469 w 5416766"/>
              <a:gd name="connsiteY881" fmla="*/ 1941984 h 4457536"/>
              <a:gd name="connsiteX882" fmla="*/ 4067518 w 5416766"/>
              <a:gd name="connsiteY882" fmla="*/ 1948248 h 4457536"/>
              <a:gd name="connsiteX883" fmla="*/ 4068815 w 5416766"/>
              <a:gd name="connsiteY883" fmla="*/ 1949776 h 4457536"/>
              <a:gd name="connsiteX884" fmla="*/ 4070070 w 5416766"/>
              <a:gd name="connsiteY884" fmla="*/ 1950610 h 4457536"/>
              <a:gd name="connsiteX885" fmla="*/ 4070633 w 5416766"/>
              <a:gd name="connsiteY885" fmla="*/ 1951296 h 4457536"/>
              <a:gd name="connsiteX886" fmla="*/ 4072707 w 5416766"/>
              <a:gd name="connsiteY886" fmla="*/ 1955246 h 4457536"/>
              <a:gd name="connsiteX887" fmla="*/ 4077482 w 5416766"/>
              <a:gd name="connsiteY887" fmla="*/ 1957494 h 4457536"/>
              <a:gd name="connsiteX888" fmla="*/ 4086274 w 5416766"/>
              <a:gd name="connsiteY888" fmla="*/ 1960138 h 4457536"/>
              <a:gd name="connsiteX889" fmla="*/ 4088489 w 5416766"/>
              <a:gd name="connsiteY889" fmla="*/ 1962906 h 4457536"/>
              <a:gd name="connsiteX890" fmla="*/ 4093471 w 5416766"/>
              <a:gd name="connsiteY890" fmla="*/ 1975696 h 4457536"/>
              <a:gd name="connsiteX891" fmla="*/ 4091546 w 5416766"/>
              <a:gd name="connsiteY891" fmla="*/ 1977638 h 4457536"/>
              <a:gd name="connsiteX892" fmla="*/ 4094686 w 5416766"/>
              <a:gd name="connsiteY892" fmla="*/ 1982018 h 4457536"/>
              <a:gd name="connsiteX893" fmla="*/ 4098156 w 5416766"/>
              <a:gd name="connsiteY893" fmla="*/ 1989554 h 4457536"/>
              <a:gd name="connsiteX894" fmla="*/ 4101040 w 5416766"/>
              <a:gd name="connsiteY894" fmla="*/ 1997750 h 4457536"/>
              <a:gd name="connsiteX895" fmla="*/ 4102254 w 5416766"/>
              <a:gd name="connsiteY895" fmla="*/ 2004037 h 4457536"/>
              <a:gd name="connsiteX896" fmla="*/ 4101957 w 5416766"/>
              <a:gd name="connsiteY896" fmla="*/ 2007582 h 4457536"/>
              <a:gd name="connsiteX897" fmla="*/ 4100618 w 5416766"/>
              <a:gd name="connsiteY897" fmla="*/ 2013904 h 4457536"/>
              <a:gd name="connsiteX898" fmla="*/ 4100329 w 5416766"/>
              <a:gd name="connsiteY898" fmla="*/ 2017638 h 4457536"/>
              <a:gd name="connsiteX899" fmla="*/ 4100891 w 5416766"/>
              <a:gd name="connsiteY899" fmla="*/ 2021257 h 4457536"/>
              <a:gd name="connsiteX900" fmla="*/ 4102081 w 5416766"/>
              <a:gd name="connsiteY900" fmla="*/ 2023826 h 4457536"/>
              <a:gd name="connsiteX901" fmla="*/ 4103271 w 5416766"/>
              <a:gd name="connsiteY901" fmla="*/ 2025760 h 4457536"/>
              <a:gd name="connsiteX902" fmla="*/ 4104717 w 5416766"/>
              <a:gd name="connsiteY902" fmla="*/ 2030668 h 4457536"/>
              <a:gd name="connsiteX903" fmla="*/ 4108418 w 5416766"/>
              <a:gd name="connsiteY903" fmla="*/ 2037560 h 4457536"/>
              <a:gd name="connsiteX904" fmla="*/ 4109071 w 5416766"/>
              <a:gd name="connsiteY904" fmla="*/ 2041906 h 4457536"/>
              <a:gd name="connsiteX905" fmla="*/ 4107477 w 5416766"/>
              <a:gd name="connsiteY905" fmla="*/ 2053523 h 4457536"/>
              <a:gd name="connsiteX906" fmla="*/ 4109550 w 5416766"/>
              <a:gd name="connsiteY906" fmla="*/ 2065067 h 4457536"/>
              <a:gd name="connsiteX907" fmla="*/ 4111790 w 5416766"/>
              <a:gd name="connsiteY907" fmla="*/ 2071628 h 4457536"/>
              <a:gd name="connsiteX908" fmla="*/ 4114509 w 5416766"/>
              <a:gd name="connsiteY908" fmla="*/ 2075023 h 4457536"/>
              <a:gd name="connsiteX909" fmla="*/ 4116474 w 5416766"/>
              <a:gd name="connsiteY909" fmla="*/ 2069544 h 4457536"/>
              <a:gd name="connsiteX910" fmla="*/ 4123126 w 5416766"/>
              <a:gd name="connsiteY910" fmla="*/ 2075064 h 4457536"/>
              <a:gd name="connsiteX911" fmla="*/ 4130116 w 5416766"/>
              <a:gd name="connsiteY911" fmla="*/ 2083947 h 4457536"/>
              <a:gd name="connsiteX912" fmla="*/ 4133025 w 5416766"/>
              <a:gd name="connsiteY912" fmla="*/ 2088590 h 4457536"/>
              <a:gd name="connsiteX913" fmla="*/ 4137354 w 5416766"/>
              <a:gd name="connsiteY913" fmla="*/ 2092871 h 4457536"/>
              <a:gd name="connsiteX914" fmla="*/ 4142436 w 5416766"/>
              <a:gd name="connsiteY914" fmla="*/ 2111611 h 4457536"/>
              <a:gd name="connsiteX915" fmla="*/ 4148906 w 5416766"/>
              <a:gd name="connsiteY915" fmla="*/ 2115866 h 4457536"/>
              <a:gd name="connsiteX916" fmla="*/ 4154013 w 5416766"/>
              <a:gd name="connsiteY916" fmla="*/ 2120749 h 4457536"/>
              <a:gd name="connsiteX917" fmla="*/ 4156227 w 5416766"/>
              <a:gd name="connsiteY917" fmla="*/ 2131590 h 4457536"/>
              <a:gd name="connsiteX918" fmla="*/ 4156814 w 5416766"/>
              <a:gd name="connsiteY918" fmla="*/ 2148941 h 4457536"/>
              <a:gd name="connsiteX919" fmla="*/ 4157880 w 5416766"/>
              <a:gd name="connsiteY919" fmla="*/ 2152230 h 4457536"/>
              <a:gd name="connsiteX920" fmla="*/ 4160077 w 5416766"/>
              <a:gd name="connsiteY920" fmla="*/ 2157171 h 4457536"/>
              <a:gd name="connsiteX921" fmla="*/ 4162796 w 5416766"/>
              <a:gd name="connsiteY921" fmla="*/ 2161906 h 4457536"/>
              <a:gd name="connsiteX922" fmla="*/ 4165555 w 5416766"/>
              <a:gd name="connsiteY922" fmla="*/ 2164575 h 4457536"/>
              <a:gd name="connsiteX923" fmla="*/ 4169365 w 5416766"/>
              <a:gd name="connsiteY923" fmla="*/ 2164492 h 4457536"/>
              <a:gd name="connsiteX924" fmla="*/ 4174876 w 5416766"/>
              <a:gd name="connsiteY924" fmla="*/ 2158932 h 4457536"/>
              <a:gd name="connsiteX925" fmla="*/ 4193682 w 5416766"/>
              <a:gd name="connsiteY925" fmla="*/ 2190131 h 4457536"/>
              <a:gd name="connsiteX926" fmla="*/ 4205919 w 5416766"/>
              <a:gd name="connsiteY926" fmla="*/ 2204045 h 4457536"/>
              <a:gd name="connsiteX927" fmla="*/ 4218849 w 5416766"/>
              <a:gd name="connsiteY927" fmla="*/ 2209557 h 4457536"/>
              <a:gd name="connsiteX928" fmla="*/ 4234277 w 5416766"/>
              <a:gd name="connsiteY928" fmla="*/ 2211780 h 4457536"/>
              <a:gd name="connsiteX929" fmla="*/ 4248827 w 5416766"/>
              <a:gd name="connsiteY929" fmla="*/ 2211689 h 4457536"/>
              <a:gd name="connsiteX930" fmla="*/ 4262196 w 5416766"/>
              <a:gd name="connsiteY930" fmla="*/ 2207136 h 4457536"/>
              <a:gd name="connsiteX931" fmla="*/ 4279631 w 5416766"/>
              <a:gd name="connsiteY931" fmla="*/ 2193114 h 4457536"/>
              <a:gd name="connsiteX932" fmla="*/ 4280235 w 5416766"/>
              <a:gd name="connsiteY932" fmla="*/ 2195428 h 4457536"/>
              <a:gd name="connsiteX933" fmla="*/ 4293397 w 5416766"/>
              <a:gd name="connsiteY933" fmla="*/ 2193494 h 4457536"/>
              <a:gd name="connsiteX934" fmla="*/ 4295801 w 5416766"/>
              <a:gd name="connsiteY934" fmla="*/ 2195081 h 4457536"/>
              <a:gd name="connsiteX935" fmla="*/ 4297916 w 5416766"/>
              <a:gd name="connsiteY935" fmla="*/ 2198047 h 4457536"/>
              <a:gd name="connsiteX936" fmla="*/ 4300172 w 5416766"/>
              <a:gd name="connsiteY936" fmla="*/ 2199683 h 4457536"/>
              <a:gd name="connsiteX937" fmla="*/ 4303063 w 5416766"/>
              <a:gd name="connsiteY937" fmla="*/ 2197362 h 4457536"/>
              <a:gd name="connsiteX938" fmla="*/ 4303337 w 5416766"/>
              <a:gd name="connsiteY938" fmla="*/ 2199551 h 4457536"/>
              <a:gd name="connsiteX939" fmla="*/ 4303048 w 5416766"/>
              <a:gd name="connsiteY939" fmla="*/ 2202104 h 4457536"/>
              <a:gd name="connsiteX940" fmla="*/ 4302040 w 5416766"/>
              <a:gd name="connsiteY940" fmla="*/ 2204211 h 4457536"/>
              <a:gd name="connsiteX941" fmla="*/ 4300361 w 5416766"/>
              <a:gd name="connsiteY941" fmla="*/ 2205070 h 4457536"/>
              <a:gd name="connsiteX942" fmla="*/ 4298917 w 5416766"/>
              <a:gd name="connsiteY942" fmla="*/ 2206499 h 4457536"/>
              <a:gd name="connsiteX943" fmla="*/ 4299421 w 5416766"/>
              <a:gd name="connsiteY943" fmla="*/ 2209523 h 4457536"/>
              <a:gd name="connsiteX944" fmla="*/ 4300610 w 5416766"/>
              <a:gd name="connsiteY944" fmla="*/ 2212275 h 4457536"/>
              <a:gd name="connsiteX945" fmla="*/ 4301296 w 5416766"/>
              <a:gd name="connsiteY945" fmla="*/ 2212804 h 4457536"/>
              <a:gd name="connsiteX946" fmla="*/ 4300519 w 5416766"/>
              <a:gd name="connsiteY946" fmla="*/ 2222497 h 4457536"/>
              <a:gd name="connsiteX947" fmla="*/ 4302023 w 5416766"/>
              <a:gd name="connsiteY947" fmla="*/ 2223843 h 4457536"/>
              <a:gd name="connsiteX948" fmla="*/ 4306567 w 5416766"/>
              <a:gd name="connsiteY948" fmla="*/ 2222281 h 4457536"/>
              <a:gd name="connsiteX949" fmla="*/ 4310063 w 5416766"/>
              <a:gd name="connsiteY949" fmla="*/ 2219637 h 4457536"/>
              <a:gd name="connsiteX950" fmla="*/ 4317119 w 5416766"/>
              <a:gd name="connsiteY950" fmla="*/ 2207177 h 4457536"/>
              <a:gd name="connsiteX951" fmla="*/ 4320737 w 5416766"/>
              <a:gd name="connsiteY951" fmla="*/ 2203509 h 4457536"/>
              <a:gd name="connsiteX952" fmla="*/ 4324027 w 5416766"/>
              <a:gd name="connsiteY952" fmla="*/ 2201253 h 4457536"/>
              <a:gd name="connsiteX953" fmla="*/ 4326060 w 5416766"/>
              <a:gd name="connsiteY953" fmla="*/ 2198064 h 4457536"/>
              <a:gd name="connsiteX954" fmla="*/ 4325910 w 5416766"/>
              <a:gd name="connsiteY954" fmla="*/ 2191561 h 4457536"/>
              <a:gd name="connsiteX955" fmla="*/ 4329695 w 5416766"/>
              <a:gd name="connsiteY955" fmla="*/ 2193543 h 4457536"/>
              <a:gd name="connsiteX956" fmla="*/ 4334421 w 5416766"/>
              <a:gd name="connsiteY956" fmla="*/ 2193957 h 4457536"/>
              <a:gd name="connsiteX957" fmla="*/ 4338396 w 5416766"/>
              <a:gd name="connsiteY957" fmla="*/ 2194858 h 4457536"/>
              <a:gd name="connsiteX958" fmla="*/ 4340090 w 5416766"/>
              <a:gd name="connsiteY958" fmla="*/ 2198336 h 4457536"/>
              <a:gd name="connsiteX959" fmla="*/ 4341346 w 5416766"/>
              <a:gd name="connsiteY959" fmla="*/ 2202079 h 4457536"/>
              <a:gd name="connsiteX960" fmla="*/ 4344485 w 5416766"/>
              <a:gd name="connsiteY960" fmla="*/ 2202600 h 4457536"/>
              <a:gd name="connsiteX961" fmla="*/ 4348484 w 5416766"/>
              <a:gd name="connsiteY961" fmla="*/ 2202649 h 4457536"/>
              <a:gd name="connsiteX962" fmla="*/ 4352401 w 5416766"/>
              <a:gd name="connsiteY962" fmla="*/ 2205086 h 4457536"/>
              <a:gd name="connsiteX963" fmla="*/ 4352401 w 5416766"/>
              <a:gd name="connsiteY963" fmla="*/ 2207194 h 4457536"/>
              <a:gd name="connsiteX964" fmla="*/ 4348236 w 5416766"/>
              <a:gd name="connsiteY964" fmla="*/ 2209136 h 4457536"/>
              <a:gd name="connsiteX965" fmla="*/ 4342923 w 5416766"/>
              <a:gd name="connsiteY965" fmla="*/ 2210772 h 4457536"/>
              <a:gd name="connsiteX966" fmla="*/ 4338362 w 5416766"/>
              <a:gd name="connsiteY966" fmla="*/ 2213233 h 4457536"/>
              <a:gd name="connsiteX967" fmla="*/ 4336438 w 5416766"/>
              <a:gd name="connsiteY967" fmla="*/ 2217745 h 4457536"/>
              <a:gd name="connsiteX968" fmla="*/ 4335437 w 5416766"/>
              <a:gd name="connsiteY968" fmla="*/ 2217754 h 4457536"/>
              <a:gd name="connsiteX969" fmla="*/ 4329579 w 5416766"/>
              <a:gd name="connsiteY969" fmla="*/ 2224231 h 4457536"/>
              <a:gd name="connsiteX970" fmla="*/ 4328365 w 5416766"/>
              <a:gd name="connsiteY970" fmla="*/ 2226520 h 4457536"/>
              <a:gd name="connsiteX971" fmla="*/ 4327067 w 5416766"/>
              <a:gd name="connsiteY971" fmla="*/ 2230247 h 4457536"/>
              <a:gd name="connsiteX972" fmla="*/ 4325919 w 5416766"/>
              <a:gd name="connsiteY972" fmla="*/ 2232123 h 4457536"/>
              <a:gd name="connsiteX973" fmla="*/ 4310724 w 5416766"/>
              <a:gd name="connsiteY973" fmla="*/ 2243426 h 4457536"/>
              <a:gd name="connsiteX974" fmla="*/ 4308335 w 5416766"/>
              <a:gd name="connsiteY974" fmla="*/ 2246773 h 4457536"/>
              <a:gd name="connsiteX975" fmla="*/ 4307650 w 5416766"/>
              <a:gd name="connsiteY975" fmla="*/ 2248127 h 4457536"/>
              <a:gd name="connsiteX976" fmla="*/ 4304344 w 5416766"/>
              <a:gd name="connsiteY976" fmla="*/ 2252770 h 4457536"/>
              <a:gd name="connsiteX977" fmla="*/ 4303073 w 5416766"/>
              <a:gd name="connsiteY977" fmla="*/ 2255275 h 4457536"/>
              <a:gd name="connsiteX978" fmla="*/ 4302552 w 5416766"/>
              <a:gd name="connsiteY978" fmla="*/ 2258043 h 4457536"/>
              <a:gd name="connsiteX979" fmla="*/ 4302006 w 5416766"/>
              <a:gd name="connsiteY979" fmla="*/ 2264306 h 4457536"/>
              <a:gd name="connsiteX980" fmla="*/ 4301313 w 5416766"/>
              <a:gd name="connsiteY980" fmla="*/ 2267008 h 4457536"/>
              <a:gd name="connsiteX981" fmla="*/ 4301188 w 5416766"/>
              <a:gd name="connsiteY981" fmla="*/ 2268627 h 4457536"/>
              <a:gd name="connsiteX982" fmla="*/ 4301420 w 5416766"/>
              <a:gd name="connsiteY982" fmla="*/ 2270519 h 4457536"/>
              <a:gd name="connsiteX983" fmla="*/ 4301338 w 5416766"/>
              <a:gd name="connsiteY983" fmla="*/ 2272114 h 4457536"/>
              <a:gd name="connsiteX984" fmla="*/ 4300370 w 5416766"/>
              <a:gd name="connsiteY984" fmla="*/ 2272792 h 4457536"/>
              <a:gd name="connsiteX985" fmla="*/ 4297610 w 5416766"/>
              <a:gd name="connsiteY985" fmla="*/ 2272644 h 4457536"/>
              <a:gd name="connsiteX986" fmla="*/ 4296397 w 5416766"/>
              <a:gd name="connsiteY986" fmla="*/ 2272899 h 4457536"/>
              <a:gd name="connsiteX987" fmla="*/ 4295917 w 5416766"/>
              <a:gd name="connsiteY987" fmla="*/ 2273759 h 4457536"/>
              <a:gd name="connsiteX988" fmla="*/ 4295726 w 5416766"/>
              <a:gd name="connsiteY988" fmla="*/ 2279831 h 4457536"/>
              <a:gd name="connsiteX989" fmla="*/ 4295975 w 5416766"/>
              <a:gd name="connsiteY989" fmla="*/ 2282996 h 4457536"/>
              <a:gd name="connsiteX990" fmla="*/ 4296850 w 5416766"/>
              <a:gd name="connsiteY990" fmla="*/ 2284352 h 4457536"/>
              <a:gd name="connsiteX991" fmla="*/ 4312988 w 5416766"/>
              <a:gd name="connsiteY991" fmla="*/ 2285806 h 4457536"/>
              <a:gd name="connsiteX992" fmla="*/ 4318871 w 5416766"/>
              <a:gd name="connsiteY992" fmla="*/ 2284352 h 4457536"/>
              <a:gd name="connsiteX993" fmla="*/ 4322026 w 5416766"/>
              <a:gd name="connsiteY993" fmla="*/ 2282377 h 4457536"/>
              <a:gd name="connsiteX994" fmla="*/ 4324183 w 5416766"/>
              <a:gd name="connsiteY994" fmla="*/ 2280517 h 4457536"/>
              <a:gd name="connsiteX995" fmla="*/ 4326572 w 5416766"/>
              <a:gd name="connsiteY995" fmla="*/ 2279121 h 4457536"/>
              <a:gd name="connsiteX996" fmla="*/ 4330446 w 5416766"/>
              <a:gd name="connsiteY996" fmla="*/ 2278568 h 4457536"/>
              <a:gd name="connsiteX997" fmla="*/ 4347459 w 5416766"/>
              <a:gd name="connsiteY997" fmla="*/ 2282129 h 4457536"/>
              <a:gd name="connsiteX998" fmla="*/ 4352062 w 5416766"/>
              <a:gd name="connsiteY998" fmla="*/ 2285673 h 4457536"/>
              <a:gd name="connsiteX999" fmla="*/ 4359573 w 5416766"/>
              <a:gd name="connsiteY999" fmla="*/ 2294142 h 4457536"/>
              <a:gd name="connsiteX1000" fmla="*/ 4370686 w 5416766"/>
              <a:gd name="connsiteY1000" fmla="*/ 2297556 h 4457536"/>
              <a:gd name="connsiteX1001" fmla="*/ 4372281 w 5416766"/>
              <a:gd name="connsiteY1001" fmla="*/ 2308396 h 4457536"/>
              <a:gd name="connsiteX1002" fmla="*/ 4372198 w 5416766"/>
              <a:gd name="connsiteY1002" fmla="*/ 2315667 h 4457536"/>
              <a:gd name="connsiteX1003" fmla="*/ 4371669 w 5416766"/>
              <a:gd name="connsiteY1003" fmla="*/ 2333738 h 4457536"/>
              <a:gd name="connsiteX1004" fmla="*/ 4373049 w 5416766"/>
              <a:gd name="connsiteY1004" fmla="*/ 2341059 h 4457536"/>
              <a:gd name="connsiteX1005" fmla="*/ 4376899 w 5416766"/>
              <a:gd name="connsiteY1005" fmla="*/ 2347685 h 4457536"/>
              <a:gd name="connsiteX1006" fmla="*/ 4391541 w 5416766"/>
              <a:gd name="connsiteY1006" fmla="*/ 2366756 h 4457536"/>
              <a:gd name="connsiteX1007" fmla="*/ 4404936 w 5416766"/>
              <a:gd name="connsiteY1007" fmla="*/ 2384206 h 4457536"/>
              <a:gd name="connsiteX1008" fmla="*/ 4418355 w 5416766"/>
              <a:gd name="connsiteY1008" fmla="*/ 2401658 h 4457536"/>
              <a:gd name="connsiteX1009" fmla="*/ 4431747 w 5416766"/>
              <a:gd name="connsiteY1009" fmla="*/ 2419109 h 4457536"/>
              <a:gd name="connsiteX1010" fmla="*/ 4445167 w 5416766"/>
              <a:gd name="connsiteY1010" fmla="*/ 2436518 h 4457536"/>
              <a:gd name="connsiteX1011" fmla="*/ 4458586 w 5416766"/>
              <a:gd name="connsiteY1011" fmla="*/ 2453936 h 4457536"/>
              <a:gd name="connsiteX1012" fmla="*/ 4472004 w 5416766"/>
              <a:gd name="connsiteY1012" fmla="*/ 2471329 h 4457536"/>
              <a:gd name="connsiteX1013" fmla="*/ 4485399 w 5416766"/>
              <a:gd name="connsiteY1013" fmla="*/ 2488747 h 4457536"/>
              <a:gd name="connsiteX1014" fmla="*/ 4498816 w 5416766"/>
              <a:gd name="connsiteY1014" fmla="*/ 2506139 h 4457536"/>
              <a:gd name="connsiteX1015" fmla="*/ 4512211 w 5416766"/>
              <a:gd name="connsiteY1015" fmla="*/ 2523517 h 4457536"/>
              <a:gd name="connsiteX1016" fmla="*/ 4525629 w 5416766"/>
              <a:gd name="connsiteY1016" fmla="*/ 2540900 h 4457536"/>
              <a:gd name="connsiteX1017" fmla="*/ 4539024 w 5416766"/>
              <a:gd name="connsiteY1017" fmla="*/ 2558286 h 4457536"/>
              <a:gd name="connsiteX1018" fmla="*/ 4552441 w 5416766"/>
              <a:gd name="connsiteY1018" fmla="*/ 2575646 h 4457536"/>
              <a:gd name="connsiteX1019" fmla="*/ 4565819 w 5416766"/>
              <a:gd name="connsiteY1019" fmla="*/ 2592982 h 4457536"/>
              <a:gd name="connsiteX1020" fmla="*/ 4579238 w 5416766"/>
              <a:gd name="connsiteY1020" fmla="*/ 2610333 h 4457536"/>
              <a:gd name="connsiteX1021" fmla="*/ 4592649 w 5416766"/>
              <a:gd name="connsiteY1021" fmla="*/ 2627677 h 4457536"/>
              <a:gd name="connsiteX1022" fmla="*/ 4606068 w 5416766"/>
              <a:gd name="connsiteY1022" fmla="*/ 2645012 h 4457536"/>
              <a:gd name="connsiteX1023" fmla="*/ 4619857 w 5416766"/>
              <a:gd name="connsiteY1023" fmla="*/ 2662776 h 4457536"/>
              <a:gd name="connsiteX1024" fmla="*/ 4624997 w 5416766"/>
              <a:gd name="connsiteY1024" fmla="*/ 2667296 h 4457536"/>
              <a:gd name="connsiteX1025" fmla="*/ 4631326 w 5416766"/>
              <a:gd name="connsiteY1025" fmla="*/ 2669379 h 4457536"/>
              <a:gd name="connsiteX1026" fmla="*/ 4672656 w 5416766"/>
              <a:gd name="connsiteY1026" fmla="*/ 2674898 h 4457536"/>
              <a:gd name="connsiteX1027" fmla="*/ 4708401 w 5416766"/>
              <a:gd name="connsiteY1027" fmla="*/ 2679674 h 4457536"/>
              <a:gd name="connsiteX1028" fmla="*/ 4744146 w 5416766"/>
              <a:gd name="connsiteY1028" fmla="*/ 2684450 h 4457536"/>
              <a:gd name="connsiteX1029" fmla="*/ 4779924 w 5416766"/>
              <a:gd name="connsiteY1029" fmla="*/ 2689217 h 4457536"/>
              <a:gd name="connsiteX1030" fmla="*/ 4815668 w 5416766"/>
              <a:gd name="connsiteY1030" fmla="*/ 2693985 h 4457536"/>
              <a:gd name="connsiteX1031" fmla="*/ 4851413 w 5416766"/>
              <a:gd name="connsiteY1031" fmla="*/ 2698761 h 4457536"/>
              <a:gd name="connsiteX1032" fmla="*/ 4887190 w 5416766"/>
              <a:gd name="connsiteY1032" fmla="*/ 2703529 h 4457536"/>
              <a:gd name="connsiteX1033" fmla="*/ 4922936 w 5416766"/>
              <a:gd name="connsiteY1033" fmla="*/ 2708296 h 4457536"/>
              <a:gd name="connsiteX1034" fmla="*/ 4958679 w 5416766"/>
              <a:gd name="connsiteY1034" fmla="*/ 2713064 h 4457536"/>
              <a:gd name="connsiteX1035" fmla="*/ 4994482 w 5416766"/>
              <a:gd name="connsiteY1035" fmla="*/ 2717840 h 4457536"/>
              <a:gd name="connsiteX1036" fmla="*/ 5030227 w 5416766"/>
              <a:gd name="connsiteY1036" fmla="*/ 2722615 h 4457536"/>
              <a:gd name="connsiteX1037" fmla="*/ 5065972 w 5416766"/>
              <a:gd name="connsiteY1037" fmla="*/ 2727366 h 4457536"/>
              <a:gd name="connsiteX1038" fmla="*/ 5101742 w 5416766"/>
              <a:gd name="connsiteY1038" fmla="*/ 2732134 h 4457536"/>
              <a:gd name="connsiteX1039" fmla="*/ 5137460 w 5416766"/>
              <a:gd name="connsiteY1039" fmla="*/ 2736919 h 4457536"/>
              <a:gd name="connsiteX1040" fmla="*/ 5173206 w 5416766"/>
              <a:gd name="connsiteY1040" fmla="*/ 2741669 h 4457536"/>
              <a:gd name="connsiteX1041" fmla="*/ 5208975 w 5416766"/>
              <a:gd name="connsiteY1041" fmla="*/ 2746420 h 4457536"/>
              <a:gd name="connsiteX1042" fmla="*/ 5244744 w 5416766"/>
              <a:gd name="connsiteY1042" fmla="*/ 2751204 h 4457536"/>
              <a:gd name="connsiteX1043" fmla="*/ 5279903 w 5416766"/>
              <a:gd name="connsiteY1043" fmla="*/ 2755882 h 4457536"/>
              <a:gd name="connsiteX1044" fmla="*/ 5283786 w 5416766"/>
              <a:gd name="connsiteY1044" fmla="*/ 2755187 h 4457536"/>
              <a:gd name="connsiteX1045" fmla="*/ 5300873 w 5416766"/>
              <a:gd name="connsiteY1045" fmla="*/ 2732853 h 4457536"/>
              <a:gd name="connsiteX1046" fmla="*/ 5317217 w 5416766"/>
              <a:gd name="connsiteY1046" fmla="*/ 2760186 h 4457536"/>
              <a:gd name="connsiteX1047" fmla="*/ 5337973 w 5416766"/>
              <a:gd name="connsiteY1047" fmla="*/ 2794964 h 4457536"/>
              <a:gd name="connsiteX1048" fmla="*/ 5358779 w 5416766"/>
              <a:gd name="connsiteY1048" fmla="*/ 2829709 h 4457536"/>
              <a:gd name="connsiteX1049" fmla="*/ 5379534 w 5416766"/>
              <a:gd name="connsiteY1049" fmla="*/ 2864421 h 4457536"/>
              <a:gd name="connsiteX1050" fmla="*/ 5400316 w 5416766"/>
              <a:gd name="connsiteY1050" fmla="*/ 2899091 h 4457536"/>
              <a:gd name="connsiteX1051" fmla="*/ 5413973 w 5416766"/>
              <a:gd name="connsiteY1051" fmla="*/ 2921888 h 4457536"/>
              <a:gd name="connsiteX1052" fmla="*/ 5416635 w 5416766"/>
              <a:gd name="connsiteY1052" fmla="*/ 2927952 h 4457536"/>
              <a:gd name="connsiteX1053" fmla="*/ 5416766 w 5416766"/>
              <a:gd name="connsiteY1053" fmla="*/ 2934315 h 4457536"/>
              <a:gd name="connsiteX1054" fmla="*/ 5407149 w 5416766"/>
              <a:gd name="connsiteY1054" fmla="*/ 2965614 h 4457536"/>
              <a:gd name="connsiteX1055" fmla="*/ 5405867 w 5416766"/>
              <a:gd name="connsiteY1055" fmla="*/ 2969779 h 4457536"/>
              <a:gd name="connsiteX1056" fmla="*/ 5404165 w 5416766"/>
              <a:gd name="connsiteY1056" fmla="*/ 2975265 h 4457536"/>
              <a:gd name="connsiteX1057" fmla="*/ 5399407 w 5416766"/>
              <a:gd name="connsiteY1057" fmla="*/ 2990724 h 4457536"/>
              <a:gd name="connsiteX1058" fmla="*/ 5391995 w 5416766"/>
              <a:gd name="connsiteY1058" fmla="*/ 3014744 h 4457536"/>
              <a:gd name="connsiteX1059" fmla="*/ 5382377 w 5416766"/>
              <a:gd name="connsiteY1059" fmla="*/ 3045862 h 4457536"/>
              <a:gd name="connsiteX1060" fmla="*/ 5370999 w 5416766"/>
              <a:gd name="connsiteY1060" fmla="*/ 3082656 h 4457536"/>
              <a:gd name="connsiteX1061" fmla="*/ 5358299 w 5416766"/>
              <a:gd name="connsiteY1061" fmla="*/ 3123680 h 4457536"/>
              <a:gd name="connsiteX1062" fmla="*/ 5344748 w 5416766"/>
              <a:gd name="connsiteY1062" fmla="*/ 3167514 h 4457536"/>
              <a:gd name="connsiteX1063" fmla="*/ 5341443 w 5416766"/>
              <a:gd name="connsiteY1063" fmla="*/ 3178165 h 4457536"/>
              <a:gd name="connsiteX1064" fmla="*/ 5330718 w 5416766"/>
              <a:gd name="connsiteY1064" fmla="*/ 3212720 h 4457536"/>
              <a:gd name="connsiteX1065" fmla="*/ 5316688 w 5416766"/>
              <a:gd name="connsiteY1065" fmla="*/ 3257884 h 4457536"/>
              <a:gd name="connsiteX1066" fmla="*/ 5303104 w 5416766"/>
              <a:gd name="connsiteY1066" fmla="*/ 3301561 h 4457536"/>
              <a:gd name="connsiteX1067" fmla="*/ 5290428 w 5416766"/>
              <a:gd name="connsiteY1067" fmla="*/ 3342370 h 4457536"/>
              <a:gd name="connsiteX1068" fmla="*/ 5279026 w 5416766"/>
              <a:gd name="connsiteY1068" fmla="*/ 3378908 h 4457536"/>
              <a:gd name="connsiteX1069" fmla="*/ 5269409 w 5416766"/>
              <a:gd name="connsiteY1069" fmla="*/ 3409778 h 4457536"/>
              <a:gd name="connsiteX1070" fmla="*/ 5262022 w 5416766"/>
              <a:gd name="connsiteY1070" fmla="*/ 3433541 h 4457536"/>
              <a:gd name="connsiteX1071" fmla="*/ 5257238 w 5416766"/>
              <a:gd name="connsiteY1071" fmla="*/ 3448827 h 4457536"/>
              <a:gd name="connsiteX1072" fmla="*/ 5255535 w 5416766"/>
              <a:gd name="connsiteY1072" fmla="*/ 3454232 h 4457536"/>
              <a:gd name="connsiteX1073" fmla="*/ 5247273 w 5416766"/>
              <a:gd name="connsiteY1073" fmla="*/ 3480672 h 4457536"/>
              <a:gd name="connsiteX1074" fmla="*/ 5208578 w 5416766"/>
              <a:gd name="connsiteY1074" fmla="*/ 3494397 h 4457536"/>
              <a:gd name="connsiteX1075" fmla="*/ 5164562 w 5416766"/>
              <a:gd name="connsiteY1075" fmla="*/ 3510006 h 4457536"/>
              <a:gd name="connsiteX1076" fmla="*/ 5120547 w 5416766"/>
              <a:gd name="connsiteY1076" fmla="*/ 3525589 h 4457536"/>
              <a:gd name="connsiteX1077" fmla="*/ 5076588 w 5416766"/>
              <a:gd name="connsiteY1077" fmla="*/ 3541164 h 4457536"/>
              <a:gd name="connsiteX1078" fmla="*/ 5032573 w 5416766"/>
              <a:gd name="connsiteY1078" fmla="*/ 3556747 h 4457536"/>
              <a:gd name="connsiteX1079" fmla="*/ 4988533 w 5416766"/>
              <a:gd name="connsiteY1079" fmla="*/ 3572322 h 4457536"/>
              <a:gd name="connsiteX1080" fmla="*/ 4944518 w 5416766"/>
              <a:gd name="connsiteY1080" fmla="*/ 3587898 h 4457536"/>
              <a:gd name="connsiteX1081" fmla="*/ 4900535 w 5416766"/>
              <a:gd name="connsiteY1081" fmla="*/ 3603473 h 4457536"/>
              <a:gd name="connsiteX1082" fmla="*/ 4856520 w 5416766"/>
              <a:gd name="connsiteY1082" fmla="*/ 3619025 h 4457536"/>
              <a:gd name="connsiteX1083" fmla="*/ 4812536 w 5416766"/>
              <a:gd name="connsiteY1083" fmla="*/ 3634583 h 4457536"/>
              <a:gd name="connsiteX1084" fmla="*/ 4768496 w 5416766"/>
              <a:gd name="connsiteY1084" fmla="*/ 3650133 h 4457536"/>
              <a:gd name="connsiteX1085" fmla="*/ 4724513 w 5416766"/>
              <a:gd name="connsiteY1085" fmla="*/ 3665683 h 4457536"/>
              <a:gd name="connsiteX1086" fmla="*/ 4680498 w 5416766"/>
              <a:gd name="connsiteY1086" fmla="*/ 3681234 h 4457536"/>
              <a:gd name="connsiteX1087" fmla="*/ 4636458 w 5416766"/>
              <a:gd name="connsiteY1087" fmla="*/ 3696760 h 4457536"/>
              <a:gd name="connsiteX1088" fmla="*/ 4592482 w 5416766"/>
              <a:gd name="connsiteY1088" fmla="*/ 3712294 h 4457536"/>
              <a:gd name="connsiteX1089" fmla="*/ 4548501 w 5416766"/>
              <a:gd name="connsiteY1089" fmla="*/ 3727819 h 4457536"/>
              <a:gd name="connsiteX1090" fmla="*/ 4504485 w 5416766"/>
              <a:gd name="connsiteY1090" fmla="*/ 3743345 h 4457536"/>
              <a:gd name="connsiteX1091" fmla="*/ 4475863 w 5416766"/>
              <a:gd name="connsiteY1091" fmla="*/ 3753409 h 4457536"/>
              <a:gd name="connsiteX1092" fmla="*/ 4435251 w 5416766"/>
              <a:gd name="connsiteY1092" fmla="*/ 3759193 h 4457536"/>
              <a:gd name="connsiteX1093" fmla="*/ 4394054 w 5416766"/>
              <a:gd name="connsiteY1093" fmla="*/ 3765051 h 4457536"/>
              <a:gd name="connsiteX1094" fmla="*/ 4352855 w 5416766"/>
              <a:gd name="connsiteY1094" fmla="*/ 3770918 h 4457536"/>
              <a:gd name="connsiteX1095" fmla="*/ 4311657 w 5416766"/>
              <a:gd name="connsiteY1095" fmla="*/ 3776776 h 4457536"/>
              <a:gd name="connsiteX1096" fmla="*/ 4270459 w 5416766"/>
              <a:gd name="connsiteY1096" fmla="*/ 3782635 h 4457536"/>
              <a:gd name="connsiteX1097" fmla="*/ 4229294 w 5416766"/>
              <a:gd name="connsiteY1097" fmla="*/ 3788501 h 4457536"/>
              <a:gd name="connsiteX1098" fmla="*/ 4188129 w 5416766"/>
              <a:gd name="connsiteY1098" fmla="*/ 3794359 h 4457536"/>
              <a:gd name="connsiteX1099" fmla="*/ 4146898 w 5416766"/>
              <a:gd name="connsiteY1099" fmla="*/ 3800201 h 4457536"/>
              <a:gd name="connsiteX1100" fmla="*/ 4105741 w 5416766"/>
              <a:gd name="connsiteY1100" fmla="*/ 3806076 h 4457536"/>
              <a:gd name="connsiteX1101" fmla="*/ 4064543 w 5416766"/>
              <a:gd name="connsiteY1101" fmla="*/ 3811926 h 4457536"/>
              <a:gd name="connsiteX1102" fmla="*/ 4023345 w 5416766"/>
              <a:gd name="connsiteY1102" fmla="*/ 3817767 h 4457536"/>
              <a:gd name="connsiteX1103" fmla="*/ 3982147 w 5416766"/>
              <a:gd name="connsiteY1103" fmla="*/ 3823634 h 4457536"/>
              <a:gd name="connsiteX1104" fmla="*/ 3940949 w 5416766"/>
              <a:gd name="connsiteY1104" fmla="*/ 3829484 h 4457536"/>
              <a:gd name="connsiteX1105" fmla="*/ 3899784 w 5416766"/>
              <a:gd name="connsiteY1105" fmla="*/ 3835335 h 4457536"/>
              <a:gd name="connsiteX1106" fmla="*/ 3858586 w 5416766"/>
              <a:gd name="connsiteY1106" fmla="*/ 3841184 h 4457536"/>
              <a:gd name="connsiteX1107" fmla="*/ 3817387 w 5416766"/>
              <a:gd name="connsiteY1107" fmla="*/ 3847034 h 4457536"/>
              <a:gd name="connsiteX1108" fmla="*/ 3776190 w 5416766"/>
              <a:gd name="connsiteY1108" fmla="*/ 3852885 h 4457536"/>
              <a:gd name="connsiteX1109" fmla="*/ 3743006 w 5416766"/>
              <a:gd name="connsiteY1109" fmla="*/ 3857610 h 4457536"/>
              <a:gd name="connsiteX1110" fmla="*/ 3719102 w 5416766"/>
              <a:gd name="connsiteY1110" fmla="*/ 3866394 h 4457536"/>
              <a:gd name="connsiteX1111" fmla="*/ 3707651 w 5416766"/>
              <a:gd name="connsiteY1111" fmla="*/ 3872319 h 4457536"/>
              <a:gd name="connsiteX1112" fmla="*/ 3670683 w 5416766"/>
              <a:gd name="connsiteY1112" fmla="*/ 3891347 h 4457536"/>
              <a:gd name="connsiteX1113" fmla="*/ 3626560 w 5416766"/>
              <a:gd name="connsiteY1113" fmla="*/ 3914037 h 4457536"/>
              <a:gd name="connsiteX1114" fmla="*/ 3577290 w 5416766"/>
              <a:gd name="connsiteY1114" fmla="*/ 3939404 h 4457536"/>
              <a:gd name="connsiteX1115" fmla="*/ 3533117 w 5416766"/>
              <a:gd name="connsiteY1115" fmla="*/ 3962101 h 4457536"/>
              <a:gd name="connsiteX1116" fmla="*/ 3500165 w 5416766"/>
              <a:gd name="connsiteY1116" fmla="*/ 3979065 h 4457536"/>
              <a:gd name="connsiteX1117" fmla="*/ 3494381 w 5416766"/>
              <a:gd name="connsiteY1117" fmla="*/ 3983130 h 4457536"/>
              <a:gd name="connsiteX1118" fmla="*/ 3474435 w 5416766"/>
              <a:gd name="connsiteY1118" fmla="*/ 4008298 h 4457536"/>
              <a:gd name="connsiteX1119" fmla="*/ 3451084 w 5416766"/>
              <a:gd name="connsiteY1119" fmla="*/ 4037581 h 4457536"/>
              <a:gd name="connsiteX1120" fmla="*/ 3410432 w 5416766"/>
              <a:gd name="connsiteY1120" fmla="*/ 4088745 h 4457536"/>
              <a:gd name="connsiteX1121" fmla="*/ 3372050 w 5416766"/>
              <a:gd name="connsiteY1121" fmla="*/ 4136932 h 4457536"/>
              <a:gd name="connsiteX1122" fmla="*/ 3347039 w 5416766"/>
              <a:gd name="connsiteY1122" fmla="*/ 4168315 h 4457536"/>
              <a:gd name="connsiteX1123" fmla="*/ 3342693 w 5416766"/>
              <a:gd name="connsiteY1123" fmla="*/ 4176660 h 4457536"/>
              <a:gd name="connsiteX1124" fmla="*/ 3330531 w 5416766"/>
              <a:gd name="connsiteY1124" fmla="*/ 4210274 h 4457536"/>
              <a:gd name="connsiteX1125" fmla="*/ 3313335 w 5416766"/>
              <a:gd name="connsiteY1125" fmla="*/ 4257841 h 4457536"/>
              <a:gd name="connsiteX1126" fmla="*/ 3305775 w 5416766"/>
              <a:gd name="connsiteY1126" fmla="*/ 4268013 h 4457536"/>
              <a:gd name="connsiteX1127" fmla="*/ 3305520 w 5416766"/>
              <a:gd name="connsiteY1127" fmla="*/ 4268360 h 4457536"/>
              <a:gd name="connsiteX1128" fmla="*/ 3276203 w 5416766"/>
              <a:gd name="connsiteY1128" fmla="*/ 4285554 h 4457536"/>
              <a:gd name="connsiteX1129" fmla="*/ 3244656 w 5416766"/>
              <a:gd name="connsiteY1129" fmla="*/ 4304105 h 4457536"/>
              <a:gd name="connsiteX1130" fmla="*/ 3237054 w 5416766"/>
              <a:gd name="connsiteY1130" fmla="*/ 4307187 h 4457536"/>
              <a:gd name="connsiteX1131" fmla="*/ 3228684 w 5416766"/>
              <a:gd name="connsiteY1131" fmla="*/ 4308367 h 4457536"/>
              <a:gd name="connsiteX1132" fmla="*/ 3194807 w 5416766"/>
              <a:gd name="connsiteY1132" fmla="*/ 4306897 h 4457536"/>
              <a:gd name="connsiteX1133" fmla="*/ 3191204 w 5416766"/>
              <a:gd name="connsiteY1133" fmla="*/ 4306741 h 4457536"/>
              <a:gd name="connsiteX1134" fmla="*/ 3187949 w 5416766"/>
              <a:gd name="connsiteY1134" fmla="*/ 4304657 h 4457536"/>
              <a:gd name="connsiteX1135" fmla="*/ 3166209 w 5416766"/>
              <a:gd name="connsiteY1135" fmla="*/ 4274350 h 4457536"/>
              <a:gd name="connsiteX1136" fmla="*/ 3147180 w 5416766"/>
              <a:gd name="connsiteY1136" fmla="*/ 4247737 h 4457536"/>
              <a:gd name="connsiteX1137" fmla="*/ 3130572 w 5416766"/>
              <a:gd name="connsiteY1137" fmla="*/ 4224501 h 4457536"/>
              <a:gd name="connsiteX1138" fmla="*/ 3121029 w 5416766"/>
              <a:gd name="connsiteY1138" fmla="*/ 4218949 h 4457536"/>
              <a:gd name="connsiteX1139" fmla="*/ 3063884 w 5416766"/>
              <a:gd name="connsiteY1139" fmla="*/ 4226865 h 4457536"/>
              <a:gd name="connsiteX1140" fmla="*/ 3021388 w 5416766"/>
              <a:gd name="connsiteY1140" fmla="*/ 4232764 h 4457536"/>
              <a:gd name="connsiteX1141" fmla="*/ 2958989 w 5416766"/>
              <a:gd name="connsiteY1141" fmla="*/ 4226319 h 4457536"/>
              <a:gd name="connsiteX1142" fmla="*/ 2910354 w 5416766"/>
              <a:gd name="connsiteY1142" fmla="*/ 4221296 h 4457536"/>
              <a:gd name="connsiteX1143" fmla="*/ 2846449 w 5416766"/>
              <a:gd name="connsiteY1143" fmla="*/ 4214710 h 4457536"/>
              <a:gd name="connsiteX1144" fmla="*/ 2791957 w 5416766"/>
              <a:gd name="connsiteY1144" fmla="*/ 4209074 h 4457536"/>
              <a:gd name="connsiteX1145" fmla="*/ 2780207 w 5416766"/>
              <a:gd name="connsiteY1145" fmla="*/ 4205176 h 4457536"/>
              <a:gd name="connsiteX1146" fmla="*/ 2738397 w 5416766"/>
              <a:gd name="connsiteY1146" fmla="*/ 4180684 h 4457536"/>
              <a:gd name="connsiteX1147" fmla="*/ 2723806 w 5416766"/>
              <a:gd name="connsiteY1147" fmla="*/ 4177718 h 4457536"/>
              <a:gd name="connsiteX1148" fmla="*/ 2680592 w 5416766"/>
              <a:gd name="connsiteY1148" fmla="*/ 4177412 h 4457536"/>
              <a:gd name="connsiteX1149" fmla="*/ 2674196 w 5416766"/>
              <a:gd name="connsiteY1149" fmla="*/ 4177371 h 4457536"/>
              <a:gd name="connsiteX1150" fmla="*/ 2642451 w 5416766"/>
              <a:gd name="connsiteY1150" fmla="*/ 4177148 h 4457536"/>
              <a:gd name="connsiteX1151" fmla="*/ 2590362 w 5416766"/>
              <a:gd name="connsiteY1151" fmla="*/ 4176800 h 4457536"/>
              <a:gd name="connsiteX1152" fmla="*/ 2584753 w 5416766"/>
              <a:gd name="connsiteY1152" fmla="*/ 4178040 h 4457536"/>
              <a:gd name="connsiteX1153" fmla="*/ 2568631 w 5416766"/>
              <a:gd name="connsiteY1153" fmla="*/ 4184171 h 4457536"/>
              <a:gd name="connsiteX1154" fmla="*/ 2561392 w 5416766"/>
              <a:gd name="connsiteY1154" fmla="*/ 4184600 h 4457536"/>
              <a:gd name="connsiteX1155" fmla="*/ 2543744 w 5416766"/>
              <a:gd name="connsiteY1155" fmla="*/ 4180940 h 4457536"/>
              <a:gd name="connsiteX1156" fmla="*/ 2528053 w 5416766"/>
              <a:gd name="connsiteY1156" fmla="*/ 4180329 h 4457536"/>
              <a:gd name="connsiteX1157" fmla="*/ 2503166 w 5416766"/>
              <a:gd name="connsiteY1157" fmla="*/ 4182965 h 4457536"/>
              <a:gd name="connsiteX1158" fmla="*/ 2483417 w 5416766"/>
              <a:gd name="connsiteY1158" fmla="*/ 4187575 h 4457536"/>
              <a:gd name="connsiteX1159" fmla="*/ 2478525 w 5416766"/>
              <a:gd name="connsiteY1159" fmla="*/ 4187914 h 4457536"/>
              <a:gd name="connsiteX1160" fmla="*/ 2467685 w 5416766"/>
              <a:gd name="connsiteY1160" fmla="*/ 4184749 h 4457536"/>
              <a:gd name="connsiteX1161" fmla="*/ 2462446 w 5416766"/>
              <a:gd name="connsiteY1161" fmla="*/ 4184080 h 4457536"/>
              <a:gd name="connsiteX1162" fmla="*/ 2458663 w 5416766"/>
              <a:gd name="connsiteY1162" fmla="*/ 4186806 h 4457536"/>
              <a:gd name="connsiteX1163" fmla="*/ 2454903 w 5416766"/>
              <a:gd name="connsiteY1163" fmla="*/ 4193475 h 4457536"/>
              <a:gd name="connsiteX1164" fmla="*/ 2450994 w 5416766"/>
              <a:gd name="connsiteY1164" fmla="*/ 4198317 h 4457536"/>
              <a:gd name="connsiteX1165" fmla="*/ 2446078 w 5416766"/>
              <a:gd name="connsiteY1165" fmla="*/ 4200614 h 4457536"/>
              <a:gd name="connsiteX1166" fmla="*/ 2439393 w 5416766"/>
              <a:gd name="connsiteY1166" fmla="*/ 4199639 h 4457536"/>
              <a:gd name="connsiteX1167" fmla="*/ 2429519 w 5416766"/>
              <a:gd name="connsiteY1167" fmla="*/ 4194532 h 4457536"/>
              <a:gd name="connsiteX1168" fmla="*/ 2425133 w 5416766"/>
              <a:gd name="connsiteY1168" fmla="*/ 4194045 h 4457536"/>
              <a:gd name="connsiteX1169" fmla="*/ 2419579 w 5416766"/>
              <a:gd name="connsiteY1169" fmla="*/ 4197011 h 4457536"/>
              <a:gd name="connsiteX1170" fmla="*/ 2415671 w 5416766"/>
              <a:gd name="connsiteY1170" fmla="*/ 4201663 h 4457536"/>
              <a:gd name="connsiteX1171" fmla="*/ 2412375 w 5416766"/>
              <a:gd name="connsiteY1171" fmla="*/ 4206927 h 4457536"/>
              <a:gd name="connsiteX1172" fmla="*/ 2408358 w 5416766"/>
              <a:gd name="connsiteY1172" fmla="*/ 4210918 h 4457536"/>
              <a:gd name="connsiteX1173" fmla="*/ 2402302 w 5416766"/>
              <a:gd name="connsiteY1173" fmla="*/ 4211818 h 4457536"/>
              <a:gd name="connsiteX1174" fmla="*/ 2399262 w 5416766"/>
              <a:gd name="connsiteY1174" fmla="*/ 4211149 h 4457536"/>
              <a:gd name="connsiteX1175" fmla="*/ 2397733 w 5416766"/>
              <a:gd name="connsiteY1175" fmla="*/ 4210330 h 4457536"/>
              <a:gd name="connsiteX1176" fmla="*/ 2396882 w 5416766"/>
              <a:gd name="connsiteY1176" fmla="*/ 4209034 h 4457536"/>
              <a:gd name="connsiteX1177" fmla="*/ 2395858 w 5416766"/>
              <a:gd name="connsiteY1177" fmla="*/ 4206877 h 4457536"/>
              <a:gd name="connsiteX1178" fmla="*/ 2396519 w 5416766"/>
              <a:gd name="connsiteY1178" fmla="*/ 4201514 h 4457536"/>
              <a:gd name="connsiteX1179" fmla="*/ 2396519 w 5416766"/>
              <a:gd name="connsiteY1179" fmla="*/ 4198565 h 4457536"/>
              <a:gd name="connsiteX1180" fmla="*/ 2394989 w 5416766"/>
              <a:gd name="connsiteY1180" fmla="*/ 4197854 h 4457536"/>
              <a:gd name="connsiteX1181" fmla="*/ 2388958 w 5416766"/>
              <a:gd name="connsiteY1181" fmla="*/ 4199664 h 4457536"/>
              <a:gd name="connsiteX1182" fmla="*/ 2384464 w 5416766"/>
              <a:gd name="connsiteY1182" fmla="*/ 4199869 h 4457536"/>
              <a:gd name="connsiteX1183" fmla="*/ 2374283 w 5416766"/>
              <a:gd name="connsiteY1183" fmla="*/ 4198953 h 4457536"/>
              <a:gd name="connsiteX1184" fmla="*/ 2364665 w 5416766"/>
              <a:gd name="connsiteY1184" fmla="*/ 4200051 h 4457536"/>
              <a:gd name="connsiteX1185" fmla="*/ 2360006 w 5416766"/>
              <a:gd name="connsiteY1185" fmla="*/ 4200010 h 4457536"/>
              <a:gd name="connsiteX1186" fmla="*/ 2354866 w 5416766"/>
              <a:gd name="connsiteY1186" fmla="*/ 4198184 h 4457536"/>
              <a:gd name="connsiteX1187" fmla="*/ 2344232 w 5416766"/>
              <a:gd name="connsiteY1187" fmla="*/ 4189714 h 4457536"/>
              <a:gd name="connsiteX1188" fmla="*/ 2326294 w 5416766"/>
              <a:gd name="connsiteY1188" fmla="*/ 4169504 h 4457536"/>
              <a:gd name="connsiteX1189" fmla="*/ 2315370 w 5416766"/>
              <a:gd name="connsiteY1189" fmla="*/ 4163002 h 4457536"/>
              <a:gd name="connsiteX1190" fmla="*/ 2296424 w 5416766"/>
              <a:gd name="connsiteY1190" fmla="*/ 4154781 h 4457536"/>
              <a:gd name="connsiteX1191" fmla="*/ 2292251 w 5416766"/>
              <a:gd name="connsiteY1191" fmla="*/ 4153698 h 4457536"/>
              <a:gd name="connsiteX1192" fmla="*/ 2283509 w 5416766"/>
              <a:gd name="connsiteY1192" fmla="*/ 4153350 h 4457536"/>
              <a:gd name="connsiteX1193" fmla="*/ 2278832 w 5416766"/>
              <a:gd name="connsiteY1193" fmla="*/ 4152252 h 4457536"/>
              <a:gd name="connsiteX1194" fmla="*/ 2273155 w 5416766"/>
              <a:gd name="connsiteY1194" fmla="*/ 4153028 h 4457536"/>
              <a:gd name="connsiteX1195" fmla="*/ 2267536 w 5416766"/>
              <a:gd name="connsiteY1195" fmla="*/ 4155185 h 4457536"/>
              <a:gd name="connsiteX1196" fmla="*/ 2244921 w 5416766"/>
              <a:gd name="connsiteY1196" fmla="*/ 4169455 h 4457536"/>
              <a:gd name="connsiteX1197" fmla="*/ 2222513 w 5416766"/>
              <a:gd name="connsiteY1197" fmla="*/ 4188815 h 4457536"/>
              <a:gd name="connsiteX1198" fmla="*/ 2210152 w 5416766"/>
              <a:gd name="connsiteY1198" fmla="*/ 4204083 h 4457536"/>
              <a:gd name="connsiteX1199" fmla="*/ 2209425 w 5416766"/>
              <a:gd name="connsiteY1199" fmla="*/ 4205323 h 4457536"/>
              <a:gd name="connsiteX1200" fmla="*/ 2224124 w 5416766"/>
              <a:gd name="connsiteY1200" fmla="*/ 4210199 h 4457536"/>
              <a:gd name="connsiteX1201" fmla="*/ 2229174 w 5416766"/>
              <a:gd name="connsiteY1201" fmla="*/ 4214083 h 4457536"/>
              <a:gd name="connsiteX1202" fmla="*/ 2231834 w 5416766"/>
              <a:gd name="connsiteY1202" fmla="*/ 4219857 h 4457536"/>
              <a:gd name="connsiteX1203" fmla="*/ 2230916 w 5416766"/>
              <a:gd name="connsiteY1203" fmla="*/ 4225253 h 4457536"/>
              <a:gd name="connsiteX1204" fmla="*/ 2225149 w 5416766"/>
              <a:gd name="connsiteY1204" fmla="*/ 4228120 h 4457536"/>
              <a:gd name="connsiteX1205" fmla="*/ 2219274 w 5416766"/>
              <a:gd name="connsiteY1205" fmla="*/ 4229459 h 4457536"/>
              <a:gd name="connsiteX1206" fmla="*/ 2212474 w 5416766"/>
              <a:gd name="connsiteY1206" fmla="*/ 4232368 h 4457536"/>
              <a:gd name="connsiteX1207" fmla="*/ 2207144 w 5416766"/>
              <a:gd name="connsiteY1207" fmla="*/ 4236622 h 4457536"/>
              <a:gd name="connsiteX1208" fmla="*/ 2205574 w 5416766"/>
              <a:gd name="connsiteY1208" fmla="*/ 4241936 h 4457536"/>
              <a:gd name="connsiteX1209" fmla="*/ 2205814 w 5416766"/>
              <a:gd name="connsiteY1209" fmla="*/ 4248156 h 4457536"/>
              <a:gd name="connsiteX1210" fmla="*/ 2204352 w 5416766"/>
              <a:gd name="connsiteY1210" fmla="*/ 4253619 h 4457536"/>
              <a:gd name="connsiteX1211" fmla="*/ 2198956 w 5416766"/>
              <a:gd name="connsiteY1211" fmla="*/ 4264269 h 4457536"/>
              <a:gd name="connsiteX1212" fmla="*/ 2197444 w 5416766"/>
              <a:gd name="connsiteY1212" fmla="*/ 4269847 h 4457536"/>
              <a:gd name="connsiteX1213" fmla="*/ 2198476 w 5416766"/>
              <a:gd name="connsiteY1213" fmla="*/ 4274185 h 4457536"/>
              <a:gd name="connsiteX1214" fmla="*/ 2200493 w 5416766"/>
              <a:gd name="connsiteY1214" fmla="*/ 4278663 h 4457536"/>
              <a:gd name="connsiteX1215" fmla="*/ 2201955 w 5416766"/>
              <a:gd name="connsiteY1215" fmla="*/ 4284597 h 4457536"/>
              <a:gd name="connsiteX1216" fmla="*/ 2201931 w 5416766"/>
              <a:gd name="connsiteY1216" fmla="*/ 4290463 h 4457536"/>
              <a:gd name="connsiteX1217" fmla="*/ 2200815 w 5416766"/>
              <a:gd name="connsiteY1217" fmla="*/ 4295619 h 4457536"/>
              <a:gd name="connsiteX1218" fmla="*/ 2196666 w 5416766"/>
              <a:gd name="connsiteY1218" fmla="*/ 4305996 h 4457536"/>
              <a:gd name="connsiteX1219" fmla="*/ 2194941 w 5416766"/>
              <a:gd name="connsiteY1219" fmla="*/ 4312681 h 4457536"/>
              <a:gd name="connsiteX1220" fmla="*/ 2195949 w 5416766"/>
              <a:gd name="connsiteY1220" fmla="*/ 4317234 h 4457536"/>
              <a:gd name="connsiteX1221" fmla="*/ 2201369 w 5416766"/>
              <a:gd name="connsiteY1221" fmla="*/ 4327720 h 4457536"/>
              <a:gd name="connsiteX1222" fmla="*/ 2204476 w 5416766"/>
              <a:gd name="connsiteY1222" fmla="*/ 4337535 h 4457536"/>
              <a:gd name="connsiteX1223" fmla="*/ 2207442 w 5416766"/>
              <a:gd name="connsiteY1223" fmla="*/ 4339981 h 4457536"/>
              <a:gd name="connsiteX1224" fmla="*/ 2216985 w 5416766"/>
              <a:gd name="connsiteY1224" fmla="*/ 4342651 h 4457536"/>
              <a:gd name="connsiteX1225" fmla="*/ 2219629 w 5416766"/>
              <a:gd name="connsiteY1225" fmla="*/ 4344733 h 4457536"/>
              <a:gd name="connsiteX1226" fmla="*/ 2221372 w 5416766"/>
              <a:gd name="connsiteY1226" fmla="*/ 4347649 h 4457536"/>
              <a:gd name="connsiteX1227" fmla="*/ 2221720 w 5416766"/>
              <a:gd name="connsiteY1227" fmla="*/ 4351137 h 4457536"/>
              <a:gd name="connsiteX1228" fmla="*/ 2220630 w 5416766"/>
              <a:gd name="connsiteY1228" fmla="*/ 4353954 h 4457536"/>
              <a:gd name="connsiteX1229" fmla="*/ 2218688 w 5416766"/>
              <a:gd name="connsiteY1229" fmla="*/ 4355367 h 4457536"/>
              <a:gd name="connsiteX1230" fmla="*/ 2216324 w 5416766"/>
              <a:gd name="connsiteY1230" fmla="*/ 4356407 h 4457536"/>
              <a:gd name="connsiteX1231" fmla="*/ 2214010 w 5416766"/>
              <a:gd name="connsiteY1231" fmla="*/ 4358084 h 4457536"/>
              <a:gd name="connsiteX1232" fmla="*/ 2210318 w 5416766"/>
              <a:gd name="connsiteY1232" fmla="*/ 4363662 h 4457536"/>
              <a:gd name="connsiteX1233" fmla="*/ 2210879 w 5416766"/>
              <a:gd name="connsiteY1233" fmla="*/ 4367356 h 4457536"/>
              <a:gd name="connsiteX1234" fmla="*/ 2213218 w 5416766"/>
              <a:gd name="connsiteY1234" fmla="*/ 4371446 h 4457536"/>
              <a:gd name="connsiteX1235" fmla="*/ 2214738 w 5416766"/>
              <a:gd name="connsiteY1235" fmla="*/ 4377725 h 4457536"/>
              <a:gd name="connsiteX1236" fmla="*/ 2214837 w 5416766"/>
              <a:gd name="connsiteY1236" fmla="*/ 4378147 h 4457536"/>
              <a:gd name="connsiteX1237" fmla="*/ 2213267 w 5416766"/>
              <a:gd name="connsiteY1237" fmla="*/ 4383155 h 4457536"/>
              <a:gd name="connsiteX1238" fmla="*/ 2208879 w 5416766"/>
              <a:gd name="connsiteY1238" fmla="*/ 4383989 h 4457536"/>
              <a:gd name="connsiteX1239" fmla="*/ 2198551 w 5416766"/>
              <a:gd name="connsiteY1239" fmla="*/ 4380824 h 4457536"/>
              <a:gd name="connsiteX1240" fmla="*/ 2192123 w 5416766"/>
              <a:gd name="connsiteY1240" fmla="*/ 4379617 h 4457536"/>
              <a:gd name="connsiteX1241" fmla="*/ 2188825 w 5416766"/>
              <a:gd name="connsiteY1241" fmla="*/ 4381022 h 4457536"/>
              <a:gd name="connsiteX1242" fmla="*/ 2187553 w 5416766"/>
              <a:gd name="connsiteY1242" fmla="*/ 4384707 h 4457536"/>
              <a:gd name="connsiteX1243" fmla="*/ 2187206 w 5416766"/>
              <a:gd name="connsiteY1243" fmla="*/ 4390383 h 4457536"/>
              <a:gd name="connsiteX1244" fmla="*/ 2186174 w 5416766"/>
              <a:gd name="connsiteY1244" fmla="*/ 4395458 h 4457536"/>
              <a:gd name="connsiteX1245" fmla="*/ 2179531 w 5416766"/>
              <a:gd name="connsiteY1245" fmla="*/ 4412983 h 4457536"/>
              <a:gd name="connsiteX1246" fmla="*/ 2176316 w 5416766"/>
              <a:gd name="connsiteY1246" fmla="*/ 4417585 h 4457536"/>
              <a:gd name="connsiteX1247" fmla="*/ 2170764 w 5416766"/>
              <a:gd name="connsiteY1247" fmla="*/ 4421774 h 4457536"/>
              <a:gd name="connsiteX1248" fmla="*/ 2159518 w 5416766"/>
              <a:gd name="connsiteY1248" fmla="*/ 4428460 h 4457536"/>
              <a:gd name="connsiteX1249" fmla="*/ 2155742 w 5416766"/>
              <a:gd name="connsiteY1249" fmla="*/ 4429814 h 4457536"/>
              <a:gd name="connsiteX1250" fmla="*/ 2145753 w 5416766"/>
              <a:gd name="connsiteY1250" fmla="*/ 4431673 h 4457536"/>
              <a:gd name="connsiteX1251" fmla="*/ 2143017 w 5416766"/>
              <a:gd name="connsiteY1251" fmla="*/ 4432862 h 4457536"/>
              <a:gd name="connsiteX1252" fmla="*/ 2142034 w 5416766"/>
              <a:gd name="connsiteY1252" fmla="*/ 4436366 h 4457536"/>
              <a:gd name="connsiteX1253" fmla="*/ 2142728 w 5416766"/>
              <a:gd name="connsiteY1253" fmla="*/ 4440440 h 4457536"/>
              <a:gd name="connsiteX1254" fmla="*/ 2143017 w 5416766"/>
              <a:gd name="connsiteY1254" fmla="*/ 4444778 h 4457536"/>
              <a:gd name="connsiteX1255" fmla="*/ 2140811 w 5416766"/>
              <a:gd name="connsiteY1255" fmla="*/ 4449075 h 4457536"/>
              <a:gd name="connsiteX1256" fmla="*/ 2134193 w 5416766"/>
              <a:gd name="connsiteY1256" fmla="*/ 4453702 h 4457536"/>
              <a:gd name="connsiteX1257" fmla="*/ 2125229 w 5416766"/>
              <a:gd name="connsiteY1257" fmla="*/ 4457536 h 4457536"/>
              <a:gd name="connsiteX1258" fmla="*/ 2112601 w 5416766"/>
              <a:gd name="connsiteY1258" fmla="*/ 4457536 h 4457536"/>
              <a:gd name="connsiteX1259" fmla="*/ 2112627 w 5416766"/>
              <a:gd name="connsiteY1259" fmla="*/ 4451454 h 4457536"/>
              <a:gd name="connsiteX1260" fmla="*/ 2110826 w 5416766"/>
              <a:gd name="connsiteY1260" fmla="*/ 4448670 h 4457536"/>
              <a:gd name="connsiteX1261" fmla="*/ 2114345 w 5416766"/>
              <a:gd name="connsiteY1261" fmla="*/ 4439928 h 4457536"/>
              <a:gd name="connsiteX1262" fmla="*/ 2112627 w 5416766"/>
              <a:gd name="connsiteY1262" fmla="*/ 4434821 h 4457536"/>
              <a:gd name="connsiteX1263" fmla="*/ 2100159 w 5416766"/>
              <a:gd name="connsiteY1263" fmla="*/ 4420692 h 4457536"/>
              <a:gd name="connsiteX1264" fmla="*/ 2097308 w 5416766"/>
              <a:gd name="connsiteY1264" fmla="*/ 4414627 h 4457536"/>
              <a:gd name="connsiteX1265" fmla="*/ 2096350 w 5416766"/>
              <a:gd name="connsiteY1265" fmla="*/ 4409487 h 4457536"/>
              <a:gd name="connsiteX1266" fmla="*/ 2096597 w 5416766"/>
              <a:gd name="connsiteY1266" fmla="*/ 4397730 h 4457536"/>
              <a:gd name="connsiteX1267" fmla="*/ 2099613 w 5416766"/>
              <a:gd name="connsiteY1267" fmla="*/ 4386286 h 4457536"/>
              <a:gd name="connsiteX1268" fmla="*/ 2099530 w 5416766"/>
              <a:gd name="connsiteY1268" fmla="*/ 4381369 h 4457536"/>
              <a:gd name="connsiteX1269" fmla="*/ 2094888 w 5416766"/>
              <a:gd name="connsiteY1269" fmla="*/ 4380229 h 4457536"/>
              <a:gd name="connsiteX1270" fmla="*/ 2096606 w 5416766"/>
              <a:gd name="connsiteY1270" fmla="*/ 4378229 h 4457536"/>
              <a:gd name="connsiteX1271" fmla="*/ 2093507 w 5416766"/>
              <a:gd name="connsiteY1271" fmla="*/ 4375313 h 4457536"/>
              <a:gd name="connsiteX1272" fmla="*/ 2090929 w 5416766"/>
              <a:gd name="connsiteY1272" fmla="*/ 4371181 h 4457536"/>
              <a:gd name="connsiteX1273" fmla="*/ 2090327 w 5416766"/>
              <a:gd name="connsiteY1273" fmla="*/ 4367348 h 4457536"/>
              <a:gd name="connsiteX1274" fmla="*/ 2093128 w 5416766"/>
              <a:gd name="connsiteY1274" fmla="*/ 4365390 h 4457536"/>
              <a:gd name="connsiteX1275" fmla="*/ 2091558 w 5416766"/>
              <a:gd name="connsiteY1275" fmla="*/ 4362704 h 4457536"/>
              <a:gd name="connsiteX1276" fmla="*/ 2084335 w 5416766"/>
              <a:gd name="connsiteY1276" fmla="*/ 4356234 h 4457536"/>
              <a:gd name="connsiteX1277" fmla="*/ 2082699 w 5416766"/>
              <a:gd name="connsiteY1277" fmla="*/ 4354301 h 4457536"/>
              <a:gd name="connsiteX1278" fmla="*/ 2079436 w 5416766"/>
              <a:gd name="connsiteY1278" fmla="*/ 4349451 h 4457536"/>
              <a:gd name="connsiteX1279" fmla="*/ 2073412 w 5416766"/>
              <a:gd name="connsiteY1279" fmla="*/ 4342683 h 4457536"/>
              <a:gd name="connsiteX1280" fmla="*/ 2071652 w 5416766"/>
              <a:gd name="connsiteY1280" fmla="*/ 4341418 h 4457536"/>
              <a:gd name="connsiteX1281" fmla="*/ 2063431 w 5416766"/>
              <a:gd name="connsiteY1281" fmla="*/ 4336874 h 4457536"/>
              <a:gd name="connsiteX1282" fmla="*/ 2060853 w 5416766"/>
              <a:gd name="connsiteY1282" fmla="*/ 4336569 h 4457536"/>
              <a:gd name="connsiteX1283" fmla="*/ 2058010 w 5416766"/>
              <a:gd name="connsiteY1283" fmla="*/ 4338073 h 4457536"/>
              <a:gd name="connsiteX1284" fmla="*/ 2049243 w 5416766"/>
              <a:gd name="connsiteY1284" fmla="*/ 4325803 h 4457536"/>
              <a:gd name="connsiteX1285" fmla="*/ 2052821 w 5416766"/>
              <a:gd name="connsiteY1285" fmla="*/ 4313962 h 4457536"/>
              <a:gd name="connsiteX1286" fmla="*/ 2050979 w 5416766"/>
              <a:gd name="connsiteY1286" fmla="*/ 4309641 h 4457536"/>
              <a:gd name="connsiteX1287" fmla="*/ 2051003 w 5416766"/>
              <a:gd name="connsiteY1287" fmla="*/ 4296436 h 4457536"/>
              <a:gd name="connsiteX1288" fmla="*/ 2049871 w 5416766"/>
              <a:gd name="connsiteY1288" fmla="*/ 4291842 h 4457536"/>
              <a:gd name="connsiteX1289" fmla="*/ 2047385 w 5416766"/>
              <a:gd name="connsiteY1289" fmla="*/ 4290231 h 4457536"/>
              <a:gd name="connsiteX1290" fmla="*/ 2044914 w 5416766"/>
              <a:gd name="connsiteY1290" fmla="*/ 4288985 h 4457536"/>
              <a:gd name="connsiteX1291" fmla="*/ 2043823 w 5416766"/>
              <a:gd name="connsiteY1291" fmla="*/ 4285414 h 4457536"/>
              <a:gd name="connsiteX1292" fmla="*/ 2041774 w 5416766"/>
              <a:gd name="connsiteY1292" fmla="*/ 4283051 h 4457536"/>
              <a:gd name="connsiteX1293" fmla="*/ 2037089 w 5416766"/>
              <a:gd name="connsiteY1293" fmla="*/ 4282680 h 4457536"/>
              <a:gd name="connsiteX1294" fmla="*/ 2031817 w 5416766"/>
              <a:gd name="connsiteY1294" fmla="*/ 4282985 h 4457536"/>
              <a:gd name="connsiteX1295" fmla="*/ 2028157 w 5416766"/>
              <a:gd name="connsiteY1295" fmla="*/ 4282654 h 4457536"/>
              <a:gd name="connsiteX1296" fmla="*/ 2025017 w 5416766"/>
              <a:gd name="connsiteY1296" fmla="*/ 4279820 h 4457536"/>
              <a:gd name="connsiteX1297" fmla="*/ 2022439 w 5416766"/>
              <a:gd name="connsiteY1297" fmla="*/ 4275491 h 4457536"/>
              <a:gd name="connsiteX1298" fmla="*/ 2019234 w 5416766"/>
              <a:gd name="connsiteY1298" fmla="*/ 4267971 h 4457536"/>
              <a:gd name="connsiteX1299" fmla="*/ 2018085 w 5416766"/>
              <a:gd name="connsiteY1299" fmla="*/ 4264030 h 4457536"/>
              <a:gd name="connsiteX1300" fmla="*/ 2016787 w 5416766"/>
              <a:gd name="connsiteY1300" fmla="*/ 4254801 h 4457536"/>
              <a:gd name="connsiteX1301" fmla="*/ 2015573 w 5416766"/>
              <a:gd name="connsiteY1301" fmla="*/ 4251107 h 4457536"/>
              <a:gd name="connsiteX1302" fmla="*/ 2013227 w 5416766"/>
              <a:gd name="connsiteY1302" fmla="*/ 4249016 h 4457536"/>
              <a:gd name="connsiteX1303" fmla="*/ 2001651 w 5416766"/>
              <a:gd name="connsiteY1303" fmla="*/ 4243928 h 4457536"/>
              <a:gd name="connsiteX1304" fmla="*/ 2002294 w 5416766"/>
              <a:gd name="connsiteY1304" fmla="*/ 4248571 h 4457536"/>
              <a:gd name="connsiteX1305" fmla="*/ 2004153 w 5416766"/>
              <a:gd name="connsiteY1305" fmla="*/ 4252842 h 4457536"/>
              <a:gd name="connsiteX1306" fmla="*/ 2008674 w 5416766"/>
              <a:gd name="connsiteY1306" fmla="*/ 4260460 h 4457536"/>
              <a:gd name="connsiteX1307" fmla="*/ 2003459 w 5416766"/>
              <a:gd name="connsiteY1307" fmla="*/ 4263765 h 4457536"/>
              <a:gd name="connsiteX1308" fmla="*/ 2006054 w 5416766"/>
              <a:gd name="connsiteY1308" fmla="*/ 4281365 h 4457536"/>
              <a:gd name="connsiteX1309" fmla="*/ 2003253 w 5416766"/>
              <a:gd name="connsiteY1309" fmla="*/ 4286331 h 4457536"/>
              <a:gd name="connsiteX1310" fmla="*/ 2001790 w 5416766"/>
              <a:gd name="connsiteY1310" fmla="*/ 4280737 h 4457536"/>
              <a:gd name="connsiteX1311" fmla="*/ 2001642 w 5416766"/>
              <a:gd name="connsiteY1311" fmla="*/ 4262295 h 4457536"/>
              <a:gd name="connsiteX1312" fmla="*/ 2000576 w 5416766"/>
              <a:gd name="connsiteY1312" fmla="*/ 4256775 h 4457536"/>
              <a:gd name="connsiteX1313" fmla="*/ 1997122 w 5416766"/>
              <a:gd name="connsiteY1313" fmla="*/ 4246307 h 4457536"/>
              <a:gd name="connsiteX1314" fmla="*/ 1992627 w 5416766"/>
              <a:gd name="connsiteY1314" fmla="*/ 4209769 h 4457536"/>
              <a:gd name="connsiteX1315" fmla="*/ 1990974 w 5416766"/>
              <a:gd name="connsiteY1315" fmla="*/ 4203315 h 4457536"/>
              <a:gd name="connsiteX1316" fmla="*/ 1989826 w 5416766"/>
              <a:gd name="connsiteY1316" fmla="*/ 4198539 h 4457536"/>
              <a:gd name="connsiteX1317" fmla="*/ 1991354 w 5416766"/>
              <a:gd name="connsiteY1317" fmla="*/ 4185113 h 4457536"/>
              <a:gd name="connsiteX1318" fmla="*/ 1990974 w 5416766"/>
              <a:gd name="connsiteY1318" fmla="*/ 4179387 h 4457536"/>
              <a:gd name="connsiteX1319" fmla="*/ 1989091 w 5416766"/>
              <a:gd name="connsiteY1319" fmla="*/ 4173388 h 4457536"/>
              <a:gd name="connsiteX1320" fmla="*/ 1987455 w 5416766"/>
              <a:gd name="connsiteY1320" fmla="*/ 4170885 h 4457536"/>
              <a:gd name="connsiteX1321" fmla="*/ 1984926 w 5416766"/>
              <a:gd name="connsiteY1321" fmla="*/ 4169852 h 4457536"/>
              <a:gd name="connsiteX1322" fmla="*/ 1982290 w 5416766"/>
              <a:gd name="connsiteY1322" fmla="*/ 4169719 h 4457536"/>
              <a:gd name="connsiteX1323" fmla="*/ 1980283 w 5416766"/>
              <a:gd name="connsiteY1323" fmla="*/ 4169174 h 4457536"/>
              <a:gd name="connsiteX1324" fmla="*/ 1978985 w 5416766"/>
              <a:gd name="connsiteY1324" fmla="*/ 4167861 h 4457536"/>
              <a:gd name="connsiteX1325" fmla="*/ 1978522 w 5416766"/>
              <a:gd name="connsiteY1325" fmla="*/ 4165505 h 4457536"/>
              <a:gd name="connsiteX1326" fmla="*/ 1976928 w 5416766"/>
              <a:gd name="connsiteY1326" fmla="*/ 4162416 h 4457536"/>
              <a:gd name="connsiteX1327" fmla="*/ 1949222 w 5416766"/>
              <a:gd name="connsiteY1327" fmla="*/ 4138486 h 4457536"/>
              <a:gd name="connsiteX1328" fmla="*/ 1946901 w 5416766"/>
              <a:gd name="connsiteY1328" fmla="*/ 4137725 h 4457536"/>
              <a:gd name="connsiteX1329" fmla="*/ 1946149 w 5416766"/>
              <a:gd name="connsiteY1329" fmla="*/ 4139188 h 4457536"/>
              <a:gd name="connsiteX1330" fmla="*/ 1944390 w 5416766"/>
              <a:gd name="connsiteY1330" fmla="*/ 4136858 h 4457536"/>
              <a:gd name="connsiteX1331" fmla="*/ 1941630 w 5416766"/>
              <a:gd name="connsiteY1331" fmla="*/ 4131207 h 4457536"/>
              <a:gd name="connsiteX1332" fmla="*/ 1936549 w 5416766"/>
              <a:gd name="connsiteY1332" fmla="*/ 4123993 h 4457536"/>
              <a:gd name="connsiteX1333" fmla="*/ 1935044 w 5416766"/>
              <a:gd name="connsiteY1333" fmla="*/ 4119448 h 4457536"/>
              <a:gd name="connsiteX1334" fmla="*/ 1933979 w 5416766"/>
              <a:gd name="connsiteY1334" fmla="*/ 4117359 h 4457536"/>
              <a:gd name="connsiteX1335" fmla="*/ 1932095 w 5416766"/>
              <a:gd name="connsiteY1335" fmla="*/ 4116458 h 4457536"/>
              <a:gd name="connsiteX1336" fmla="*/ 1926253 w 5416766"/>
              <a:gd name="connsiteY1336" fmla="*/ 4117689 h 4457536"/>
              <a:gd name="connsiteX1337" fmla="*/ 1923617 w 5416766"/>
              <a:gd name="connsiteY1337" fmla="*/ 4117053 h 4457536"/>
              <a:gd name="connsiteX1338" fmla="*/ 1922485 w 5416766"/>
              <a:gd name="connsiteY1338" fmla="*/ 4113690 h 4457536"/>
              <a:gd name="connsiteX1339" fmla="*/ 1921187 w 5416766"/>
              <a:gd name="connsiteY1339" fmla="*/ 4111360 h 4457536"/>
              <a:gd name="connsiteX1340" fmla="*/ 1910058 w 5416766"/>
              <a:gd name="connsiteY1340" fmla="*/ 4099710 h 4457536"/>
              <a:gd name="connsiteX1341" fmla="*/ 1909595 w 5416766"/>
              <a:gd name="connsiteY1341" fmla="*/ 4100246 h 4457536"/>
              <a:gd name="connsiteX1342" fmla="*/ 1907984 w 5416766"/>
              <a:gd name="connsiteY1342" fmla="*/ 4100989 h 4457536"/>
              <a:gd name="connsiteX1343" fmla="*/ 1906043 w 5416766"/>
              <a:gd name="connsiteY1343" fmla="*/ 4101551 h 4457536"/>
              <a:gd name="connsiteX1344" fmla="*/ 1904620 w 5416766"/>
              <a:gd name="connsiteY1344" fmla="*/ 4101551 h 4457536"/>
              <a:gd name="connsiteX1345" fmla="*/ 1902150 w 5416766"/>
              <a:gd name="connsiteY1345" fmla="*/ 4099081 h 4457536"/>
              <a:gd name="connsiteX1346" fmla="*/ 1894243 w 5416766"/>
              <a:gd name="connsiteY1346" fmla="*/ 4087719 h 4457536"/>
              <a:gd name="connsiteX1347" fmla="*/ 1891606 w 5416766"/>
              <a:gd name="connsiteY1347" fmla="*/ 4086290 h 4457536"/>
              <a:gd name="connsiteX1348" fmla="*/ 1876370 w 5416766"/>
              <a:gd name="connsiteY1348" fmla="*/ 4071880 h 4457536"/>
              <a:gd name="connsiteX1349" fmla="*/ 1870802 w 5416766"/>
              <a:gd name="connsiteY1349" fmla="*/ 4074185 h 4457536"/>
              <a:gd name="connsiteX1350" fmla="*/ 1861175 w 5416766"/>
              <a:gd name="connsiteY1350" fmla="*/ 4067451 h 4457536"/>
              <a:gd name="connsiteX1351" fmla="*/ 1855318 w 5416766"/>
              <a:gd name="connsiteY1351" fmla="*/ 4068352 h 4457536"/>
              <a:gd name="connsiteX1352" fmla="*/ 1852929 w 5416766"/>
              <a:gd name="connsiteY1352" fmla="*/ 4061263 h 4457536"/>
              <a:gd name="connsiteX1353" fmla="*/ 1848410 w 5416766"/>
              <a:gd name="connsiteY1353" fmla="*/ 4056743 h 4457536"/>
              <a:gd name="connsiteX1354" fmla="*/ 1842881 w 5416766"/>
              <a:gd name="connsiteY1354" fmla="*/ 4052917 h 4457536"/>
              <a:gd name="connsiteX1355" fmla="*/ 1837733 w 5416766"/>
              <a:gd name="connsiteY1355" fmla="*/ 4047902 h 4457536"/>
              <a:gd name="connsiteX1356" fmla="*/ 1826934 w 5416766"/>
              <a:gd name="connsiteY1356" fmla="*/ 4034020 h 4457536"/>
              <a:gd name="connsiteX1357" fmla="*/ 1825298 w 5416766"/>
              <a:gd name="connsiteY1357" fmla="*/ 4029443 h 4457536"/>
              <a:gd name="connsiteX1358" fmla="*/ 1825678 w 5416766"/>
              <a:gd name="connsiteY1358" fmla="*/ 4026030 h 4457536"/>
              <a:gd name="connsiteX1359" fmla="*/ 1826430 w 5416766"/>
              <a:gd name="connsiteY1359" fmla="*/ 4023014 h 4457536"/>
              <a:gd name="connsiteX1360" fmla="*/ 1826008 w 5416766"/>
              <a:gd name="connsiteY1360" fmla="*/ 4020857 h 4457536"/>
              <a:gd name="connsiteX1361" fmla="*/ 1822721 w 5416766"/>
              <a:gd name="connsiteY1361" fmla="*/ 4020023 h 4457536"/>
              <a:gd name="connsiteX1362" fmla="*/ 1820836 w 5416766"/>
              <a:gd name="connsiteY1362" fmla="*/ 4019221 h 4457536"/>
              <a:gd name="connsiteX1363" fmla="*/ 1820457 w 5416766"/>
              <a:gd name="connsiteY1363" fmla="*/ 4017239 h 4457536"/>
              <a:gd name="connsiteX1364" fmla="*/ 1820581 w 5416766"/>
              <a:gd name="connsiteY1364" fmla="*/ 4014858 h 4457536"/>
              <a:gd name="connsiteX1365" fmla="*/ 1820183 w 5416766"/>
              <a:gd name="connsiteY1365" fmla="*/ 4012810 h 4457536"/>
              <a:gd name="connsiteX1366" fmla="*/ 1809342 w 5416766"/>
              <a:gd name="connsiteY1366" fmla="*/ 4003026 h 4457536"/>
              <a:gd name="connsiteX1367" fmla="*/ 1805385 w 5416766"/>
              <a:gd name="connsiteY1367" fmla="*/ 3997424 h 4457536"/>
              <a:gd name="connsiteX1368" fmla="*/ 1807707 w 5416766"/>
              <a:gd name="connsiteY1368" fmla="*/ 3992343 h 4457536"/>
              <a:gd name="connsiteX1369" fmla="*/ 1803229 w 5416766"/>
              <a:gd name="connsiteY1369" fmla="*/ 3986740 h 4457536"/>
              <a:gd name="connsiteX1370" fmla="*/ 1801386 w 5416766"/>
              <a:gd name="connsiteY1370" fmla="*/ 3983766 h 4457536"/>
              <a:gd name="connsiteX1371" fmla="*/ 1800676 w 5416766"/>
              <a:gd name="connsiteY1371" fmla="*/ 3980246 h 4457536"/>
              <a:gd name="connsiteX1372" fmla="*/ 1799544 w 5416766"/>
              <a:gd name="connsiteY1372" fmla="*/ 3978684 h 4457536"/>
              <a:gd name="connsiteX1373" fmla="*/ 1797280 w 5416766"/>
              <a:gd name="connsiteY1373" fmla="*/ 3977883 h 4457536"/>
              <a:gd name="connsiteX1374" fmla="*/ 1795834 w 5416766"/>
              <a:gd name="connsiteY1374" fmla="*/ 3976222 h 4457536"/>
              <a:gd name="connsiteX1375" fmla="*/ 1797024 w 5416766"/>
              <a:gd name="connsiteY1375" fmla="*/ 3972016 h 4457536"/>
              <a:gd name="connsiteX1376" fmla="*/ 1791792 w 5416766"/>
              <a:gd name="connsiteY1376" fmla="*/ 3971463 h 4457536"/>
              <a:gd name="connsiteX1377" fmla="*/ 1786811 w 5416766"/>
              <a:gd name="connsiteY1377" fmla="*/ 3970165 h 4457536"/>
              <a:gd name="connsiteX1378" fmla="*/ 1787545 w 5416766"/>
              <a:gd name="connsiteY1378" fmla="*/ 3969001 h 4457536"/>
              <a:gd name="connsiteX1379" fmla="*/ 1787943 w 5416766"/>
              <a:gd name="connsiteY1379" fmla="*/ 3968108 h 4457536"/>
              <a:gd name="connsiteX1380" fmla="*/ 1788555 w 5416766"/>
              <a:gd name="connsiteY1380" fmla="*/ 3967323 h 4457536"/>
              <a:gd name="connsiteX1381" fmla="*/ 1789999 w 5416766"/>
              <a:gd name="connsiteY1381" fmla="*/ 3966464 h 4457536"/>
              <a:gd name="connsiteX1382" fmla="*/ 1788414 w 5416766"/>
              <a:gd name="connsiteY1382" fmla="*/ 3963224 h 4457536"/>
              <a:gd name="connsiteX1383" fmla="*/ 1786108 w 5416766"/>
              <a:gd name="connsiteY1383" fmla="*/ 3961696 h 4457536"/>
              <a:gd name="connsiteX1384" fmla="*/ 1783175 w 5416766"/>
              <a:gd name="connsiteY1384" fmla="*/ 3961623 h 4457536"/>
              <a:gd name="connsiteX1385" fmla="*/ 1779614 w 5416766"/>
              <a:gd name="connsiteY1385" fmla="*/ 3962787 h 4457536"/>
              <a:gd name="connsiteX1386" fmla="*/ 1781266 w 5416766"/>
              <a:gd name="connsiteY1386" fmla="*/ 3960242 h 4457536"/>
              <a:gd name="connsiteX1387" fmla="*/ 1782522 w 5416766"/>
              <a:gd name="connsiteY1387" fmla="*/ 3957632 h 4457536"/>
              <a:gd name="connsiteX1388" fmla="*/ 1782769 w 5416766"/>
              <a:gd name="connsiteY1388" fmla="*/ 3955251 h 4457536"/>
              <a:gd name="connsiteX1389" fmla="*/ 1781366 w 5416766"/>
              <a:gd name="connsiteY1389" fmla="*/ 3953367 h 4457536"/>
              <a:gd name="connsiteX1390" fmla="*/ 1782960 w 5416766"/>
              <a:gd name="connsiteY1390" fmla="*/ 3949724 h 4457536"/>
              <a:gd name="connsiteX1391" fmla="*/ 1781456 w 5416766"/>
              <a:gd name="connsiteY1391" fmla="*/ 3947882 h 4457536"/>
              <a:gd name="connsiteX1392" fmla="*/ 1778151 w 5416766"/>
              <a:gd name="connsiteY1392" fmla="*/ 3947385 h 4457536"/>
              <a:gd name="connsiteX1393" fmla="*/ 1774177 w 5416766"/>
              <a:gd name="connsiteY1393" fmla="*/ 3947823 h 4457536"/>
              <a:gd name="connsiteX1394" fmla="*/ 1774995 w 5416766"/>
              <a:gd name="connsiteY1394" fmla="*/ 3944122 h 4457536"/>
              <a:gd name="connsiteX1395" fmla="*/ 1774136 w 5416766"/>
              <a:gd name="connsiteY1395" fmla="*/ 3938949 h 4457536"/>
              <a:gd name="connsiteX1396" fmla="*/ 1772226 w 5416766"/>
              <a:gd name="connsiteY1396" fmla="*/ 3933801 h 4457536"/>
              <a:gd name="connsiteX1397" fmla="*/ 1769864 w 5416766"/>
              <a:gd name="connsiteY1397" fmla="*/ 3930249 h 4457536"/>
              <a:gd name="connsiteX1398" fmla="*/ 1768691 w 5416766"/>
              <a:gd name="connsiteY1398" fmla="*/ 3927009 h 4457536"/>
              <a:gd name="connsiteX1399" fmla="*/ 1767096 w 5416766"/>
              <a:gd name="connsiteY1399" fmla="*/ 3916722 h 4457536"/>
              <a:gd name="connsiteX1400" fmla="*/ 1766385 w 5416766"/>
              <a:gd name="connsiteY1400" fmla="*/ 3914524 h 4457536"/>
              <a:gd name="connsiteX1401" fmla="*/ 1765823 w 5416766"/>
              <a:gd name="connsiteY1401" fmla="*/ 3912219 h 4457536"/>
              <a:gd name="connsiteX1402" fmla="*/ 1765427 w 5416766"/>
              <a:gd name="connsiteY1402" fmla="*/ 3897693 h 4457536"/>
              <a:gd name="connsiteX1403" fmla="*/ 1764824 w 5416766"/>
              <a:gd name="connsiteY1403" fmla="*/ 3896123 h 4457536"/>
              <a:gd name="connsiteX1404" fmla="*/ 1764087 w 5416766"/>
              <a:gd name="connsiteY1404" fmla="*/ 3894950 h 4457536"/>
              <a:gd name="connsiteX1405" fmla="*/ 1762915 w 5416766"/>
              <a:gd name="connsiteY1405" fmla="*/ 3894248 h 4457536"/>
              <a:gd name="connsiteX1406" fmla="*/ 1761031 w 5416766"/>
              <a:gd name="connsiteY1406" fmla="*/ 3894008 h 4457536"/>
              <a:gd name="connsiteX1407" fmla="*/ 1759667 w 5416766"/>
              <a:gd name="connsiteY1407" fmla="*/ 3892992 h 4457536"/>
              <a:gd name="connsiteX1408" fmla="*/ 1759188 w 5416766"/>
              <a:gd name="connsiteY1408" fmla="*/ 3890695 h 4457536"/>
              <a:gd name="connsiteX1409" fmla="*/ 1759039 w 5416766"/>
              <a:gd name="connsiteY1409" fmla="*/ 3888158 h 4457536"/>
              <a:gd name="connsiteX1410" fmla="*/ 1758560 w 5416766"/>
              <a:gd name="connsiteY1410" fmla="*/ 3886414 h 4457536"/>
              <a:gd name="connsiteX1411" fmla="*/ 1749248 w 5416766"/>
              <a:gd name="connsiteY1411" fmla="*/ 3879978 h 4457536"/>
              <a:gd name="connsiteX1412" fmla="*/ 1747843 w 5416766"/>
              <a:gd name="connsiteY1412" fmla="*/ 3878259 h 4457536"/>
              <a:gd name="connsiteX1413" fmla="*/ 1747421 w 5416766"/>
              <a:gd name="connsiteY1413" fmla="*/ 3875425 h 4457536"/>
              <a:gd name="connsiteX1414" fmla="*/ 1746166 w 5416766"/>
              <a:gd name="connsiteY1414" fmla="*/ 3872071 h 4457536"/>
              <a:gd name="connsiteX1415" fmla="*/ 1744216 w 5416766"/>
              <a:gd name="connsiteY1415" fmla="*/ 3869253 h 4457536"/>
              <a:gd name="connsiteX1416" fmla="*/ 1740217 w 5416766"/>
              <a:gd name="connsiteY1416" fmla="*/ 3867468 h 4457536"/>
              <a:gd name="connsiteX1417" fmla="*/ 1738713 w 5416766"/>
              <a:gd name="connsiteY1417" fmla="*/ 3866129 h 4457536"/>
              <a:gd name="connsiteX1418" fmla="*/ 1737564 w 5416766"/>
              <a:gd name="connsiteY1418" fmla="*/ 3864807 h 4457536"/>
              <a:gd name="connsiteX1419" fmla="*/ 1737169 w 5416766"/>
              <a:gd name="connsiteY1419" fmla="*/ 3864212 h 4457536"/>
              <a:gd name="connsiteX1420" fmla="*/ 1735573 w 5416766"/>
              <a:gd name="connsiteY1420" fmla="*/ 3864749 h 4457536"/>
              <a:gd name="connsiteX1421" fmla="*/ 1732896 w 5416766"/>
              <a:gd name="connsiteY1421" fmla="*/ 3867542 h 4457536"/>
              <a:gd name="connsiteX1422" fmla="*/ 1731888 w 5416766"/>
              <a:gd name="connsiteY1422" fmla="*/ 3868063 h 4457536"/>
              <a:gd name="connsiteX1423" fmla="*/ 1729087 w 5416766"/>
              <a:gd name="connsiteY1423" fmla="*/ 3867005 h 4457536"/>
              <a:gd name="connsiteX1424" fmla="*/ 1726245 w 5416766"/>
              <a:gd name="connsiteY1424" fmla="*/ 3865254 h 4457536"/>
              <a:gd name="connsiteX1425" fmla="*/ 1723568 w 5416766"/>
              <a:gd name="connsiteY1425" fmla="*/ 3863023 h 4457536"/>
              <a:gd name="connsiteX1426" fmla="*/ 1721494 w 5416766"/>
              <a:gd name="connsiteY1426" fmla="*/ 3860503 h 4457536"/>
              <a:gd name="connsiteX1427" fmla="*/ 1714610 w 5416766"/>
              <a:gd name="connsiteY1427" fmla="*/ 3845134 h 4457536"/>
              <a:gd name="connsiteX1428" fmla="*/ 1711703 w 5416766"/>
              <a:gd name="connsiteY1428" fmla="*/ 3840961 h 4457536"/>
              <a:gd name="connsiteX1429" fmla="*/ 1708438 w 5416766"/>
              <a:gd name="connsiteY1429" fmla="*/ 3837424 h 4457536"/>
              <a:gd name="connsiteX1430" fmla="*/ 1706811 w 5416766"/>
              <a:gd name="connsiteY1430" fmla="*/ 3834276 h 4457536"/>
              <a:gd name="connsiteX1431" fmla="*/ 1706563 w 5416766"/>
              <a:gd name="connsiteY1431" fmla="*/ 3830567 h 4457536"/>
              <a:gd name="connsiteX1432" fmla="*/ 1707315 w 5416766"/>
              <a:gd name="connsiteY1432" fmla="*/ 3825296 h 4457536"/>
              <a:gd name="connsiteX1433" fmla="*/ 1713445 w 5416766"/>
              <a:gd name="connsiteY1433" fmla="*/ 3807480 h 4457536"/>
              <a:gd name="connsiteX1434" fmla="*/ 1714346 w 5416766"/>
              <a:gd name="connsiteY1434" fmla="*/ 3801928 h 4457536"/>
              <a:gd name="connsiteX1435" fmla="*/ 1715123 w 5416766"/>
              <a:gd name="connsiteY1435" fmla="*/ 3799796 h 4457536"/>
              <a:gd name="connsiteX1436" fmla="*/ 1716486 w 5416766"/>
              <a:gd name="connsiteY1436" fmla="*/ 3798838 h 4457536"/>
              <a:gd name="connsiteX1437" fmla="*/ 1716801 w 5416766"/>
              <a:gd name="connsiteY1437" fmla="*/ 3797276 h 4457536"/>
              <a:gd name="connsiteX1438" fmla="*/ 1714355 w 5416766"/>
              <a:gd name="connsiteY1438" fmla="*/ 3793426 h 4457536"/>
              <a:gd name="connsiteX1439" fmla="*/ 1713289 w 5416766"/>
              <a:gd name="connsiteY1439" fmla="*/ 3793220 h 4457536"/>
              <a:gd name="connsiteX1440" fmla="*/ 1707596 w 5416766"/>
              <a:gd name="connsiteY1440" fmla="*/ 3790145 h 4457536"/>
              <a:gd name="connsiteX1441" fmla="*/ 1707323 w 5416766"/>
              <a:gd name="connsiteY1441" fmla="*/ 3789716 h 4457536"/>
              <a:gd name="connsiteX1442" fmla="*/ 1696796 w 5416766"/>
              <a:gd name="connsiteY1442" fmla="*/ 3787097 h 4457536"/>
              <a:gd name="connsiteX1443" fmla="*/ 1694135 w 5416766"/>
              <a:gd name="connsiteY1443" fmla="*/ 3778577 h 4457536"/>
              <a:gd name="connsiteX1444" fmla="*/ 1693987 w 5416766"/>
              <a:gd name="connsiteY1444" fmla="*/ 3776975 h 4457536"/>
              <a:gd name="connsiteX1445" fmla="*/ 1689005 w 5416766"/>
              <a:gd name="connsiteY1445" fmla="*/ 3770339 h 4457536"/>
              <a:gd name="connsiteX1446" fmla="*/ 1687856 w 5416766"/>
              <a:gd name="connsiteY1446" fmla="*/ 3769463 h 4457536"/>
              <a:gd name="connsiteX1447" fmla="*/ 1687665 w 5416766"/>
              <a:gd name="connsiteY1447" fmla="*/ 3766629 h 4457536"/>
              <a:gd name="connsiteX1448" fmla="*/ 1688046 w 5416766"/>
              <a:gd name="connsiteY1448" fmla="*/ 3763697 h 4457536"/>
              <a:gd name="connsiteX1449" fmla="*/ 1689616 w 5416766"/>
              <a:gd name="connsiteY1449" fmla="*/ 3758317 h 4457536"/>
              <a:gd name="connsiteX1450" fmla="*/ 1690872 w 5416766"/>
              <a:gd name="connsiteY1450" fmla="*/ 3755326 h 4457536"/>
              <a:gd name="connsiteX1451" fmla="*/ 1692128 w 5416766"/>
              <a:gd name="connsiteY1451" fmla="*/ 3753268 h 4457536"/>
              <a:gd name="connsiteX1452" fmla="*/ 1693070 w 5416766"/>
              <a:gd name="connsiteY1452" fmla="*/ 3751145 h 4457536"/>
              <a:gd name="connsiteX1453" fmla="*/ 1693614 w 5416766"/>
              <a:gd name="connsiteY1453" fmla="*/ 3746163 h 4457536"/>
              <a:gd name="connsiteX1454" fmla="*/ 1694871 w 5416766"/>
              <a:gd name="connsiteY1454" fmla="*/ 3740503 h 4457536"/>
              <a:gd name="connsiteX1455" fmla="*/ 1698160 w 5416766"/>
              <a:gd name="connsiteY1455" fmla="*/ 3733859 h 4457536"/>
              <a:gd name="connsiteX1456" fmla="*/ 1695921 w 5416766"/>
              <a:gd name="connsiteY1456" fmla="*/ 3729819 h 4457536"/>
              <a:gd name="connsiteX1457" fmla="*/ 1691194 w 5416766"/>
              <a:gd name="connsiteY1457" fmla="*/ 3726687 h 4457536"/>
              <a:gd name="connsiteX1458" fmla="*/ 1686104 w 5416766"/>
              <a:gd name="connsiteY1458" fmla="*/ 3724540 h 4457536"/>
              <a:gd name="connsiteX1459" fmla="*/ 1674991 w 5416766"/>
              <a:gd name="connsiteY1459" fmla="*/ 3721284 h 4457536"/>
              <a:gd name="connsiteX1460" fmla="*/ 1670406 w 5416766"/>
              <a:gd name="connsiteY1460" fmla="*/ 3718070 h 4457536"/>
              <a:gd name="connsiteX1461" fmla="*/ 1667769 w 5416766"/>
              <a:gd name="connsiteY1461" fmla="*/ 3710559 h 4457536"/>
              <a:gd name="connsiteX1462" fmla="*/ 1664126 w 5416766"/>
              <a:gd name="connsiteY1462" fmla="*/ 3704800 h 4457536"/>
              <a:gd name="connsiteX1463" fmla="*/ 1663100 w 5416766"/>
              <a:gd name="connsiteY1463" fmla="*/ 3702238 h 4457536"/>
              <a:gd name="connsiteX1464" fmla="*/ 1663224 w 5416766"/>
              <a:gd name="connsiteY1464" fmla="*/ 3699214 h 4457536"/>
              <a:gd name="connsiteX1465" fmla="*/ 1665150 w 5416766"/>
              <a:gd name="connsiteY1465" fmla="*/ 3692934 h 4457536"/>
              <a:gd name="connsiteX1466" fmla="*/ 1664985 w 5416766"/>
              <a:gd name="connsiteY1466" fmla="*/ 3690290 h 4457536"/>
              <a:gd name="connsiteX1467" fmla="*/ 1663481 w 5416766"/>
              <a:gd name="connsiteY1467" fmla="*/ 3685308 h 4457536"/>
              <a:gd name="connsiteX1468" fmla="*/ 1663100 w 5416766"/>
              <a:gd name="connsiteY1468" fmla="*/ 3682556 h 4457536"/>
              <a:gd name="connsiteX1469" fmla="*/ 1662051 w 5416766"/>
              <a:gd name="connsiteY1469" fmla="*/ 3680185 h 4457536"/>
              <a:gd name="connsiteX1470" fmla="*/ 1657342 w 5416766"/>
              <a:gd name="connsiteY1470" fmla="*/ 3677615 h 4457536"/>
              <a:gd name="connsiteX1471" fmla="*/ 1656234 w 5416766"/>
              <a:gd name="connsiteY1471" fmla="*/ 3675202 h 4457536"/>
              <a:gd name="connsiteX1472" fmla="*/ 1655102 w 5416766"/>
              <a:gd name="connsiteY1472" fmla="*/ 3669435 h 4457536"/>
              <a:gd name="connsiteX1473" fmla="*/ 1652317 w 5416766"/>
              <a:gd name="connsiteY1473" fmla="*/ 3666461 h 4457536"/>
              <a:gd name="connsiteX1474" fmla="*/ 1648360 w 5416766"/>
              <a:gd name="connsiteY1474" fmla="*/ 3664345 h 4457536"/>
              <a:gd name="connsiteX1475" fmla="*/ 1641411 w 5416766"/>
              <a:gd name="connsiteY1475" fmla="*/ 3658718 h 4457536"/>
              <a:gd name="connsiteX1476" fmla="*/ 1641874 w 5416766"/>
              <a:gd name="connsiteY1476" fmla="*/ 3657876 h 4457536"/>
              <a:gd name="connsiteX1477" fmla="*/ 1642213 w 5416766"/>
              <a:gd name="connsiteY1477" fmla="*/ 3654562 h 4457536"/>
              <a:gd name="connsiteX1478" fmla="*/ 1641625 w 5416766"/>
              <a:gd name="connsiteY1478" fmla="*/ 3651827 h 4457536"/>
              <a:gd name="connsiteX1479" fmla="*/ 1639114 w 5416766"/>
              <a:gd name="connsiteY1479" fmla="*/ 3647589 h 4457536"/>
              <a:gd name="connsiteX1480" fmla="*/ 1638527 w 5416766"/>
              <a:gd name="connsiteY1480" fmla="*/ 3645257 h 4457536"/>
              <a:gd name="connsiteX1481" fmla="*/ 1638131 w 5416766"/>
              <a:gd name="connsiteY1481" fmla="*/ 3642374 h 4457536"/>
              <a:gd name="connsiteX1482" fmla="*/ 1636726 w 5416766"/>
              <a:gd name="connsiteY1482" fmla="*/ 3637995 h 4457536"/>
              <a:gd name="connsiteX1483" fmla="*/ 1636891 w 5416766"/>
              <a:gd name="connsiteY1483" fmla="*/ 3634946 h 4457536"/>
              <a:gd name="connsiteX1484" fmla="*/ 1638627 w 5416766"/>
              <a:gd name="connsiteY1484" fmla="*/ 3632194 h 4457536"/>
              <a:gd name="connsiteX1485" fmla="*/ 1641014 w 5416766"/>
              <a:gd name="connsiteY1485" fmla="*/ 3630005 h 4457536"/>
              <a:gd name="connsiteX1486" fmla="*/ 1642271 w 5416766"/>
              <a:gd name="connsiteY1486" fmla="*/ 3628005 h 4457536"/>
              <a:gd name="connsiteX1487" fmla="*/ 1640452 w 5416766"/>
              <a:gd name="connsiteY1487" fmla="*/ 3625807 h 4457536"/>
              <a:gd name="connsiteX1488" fmla="*/ 1641081 w 5416766"/>
              <a:gd name="connsiteY1488" fmla="*/ 3622874 h 4457536"/>
              <a:gd name="connsiteX1489" fmla="*/ 1640535 w 5416766"/>
              <a:gd name="connsiteY1489" fmla="*/ 3620023 h 4457536"/>
              <a:gd name="connsiteX1490" fmla="*/ 1639114 w 5416766"/>
              <a:gd name="connsiteY1490" fmla="*/ 3617718 h 4457536"/>
              <a:gd name="connsiteX1491" fmla="*/ 1638527 w 5416766"/>
              <a:gd name="connsiteY1491" fmla="*/ 3614455 h 4457536"/>
              <a:gd name="connsiteX1492" fmla="*/ 1616532 w 5416766"/>
              <a:gd name="connsiteY1492" fmla="*/ 3606597 h 4457536"/>
              <a:gd name="connsiteX1493" fmla="*/ 1610442 w 5416766"/>
              <a:gd name="connsiteY1493" fmla="*/ 3603292 h 4457536"/>
              <a:gd name="connsiteX1494" fmla="*/ 1597387 w 5416766"/>
              <a:gd name="connsiteY1494" fmla="*/ 3589725 h 4457536"/>
              <a:gd name="connsiteX1495" fmla="*/ 1591149 w 5416766"/>
              <a:gd name="connsiteY1495" fmla="*/ 3586345 h 4457536"/>
              <a:gd name="connsiteX1496" fmla="*/ 1591149 w 5416766"/>
              <a:gd name="connsiteY1496" fmla="*/ 3584643 h 4457536"/>
              <a:gd name="connsiteX1497" fmla="*/ 1593934 w 5416766"/>
              <a:gd name="connsiteY1497" fmla="*/ 3585031 h 4457536"/>
              <a:gd name="connsiteX1498" fmla="*/ 1599899 w 5416766"/>
              <a:gd name="connsiteY1498" fmla="*/ 3588377 h 4457536"/>
              <a:gd name="connsiteX1499" fmla="*/ 1601484 w 5416766"/>
              <a:gd name="connsiteY1499" fmla="*/ 3577190 h 4457536"/>
              <a:gd name="connsiteX1500" fmla="*/ 1600816 w 5416766"/>
              <a:gd name="connsiteY1500" fmla="*/ 3563514 h 4457536"/>
              <a:gd name="connsiteX1501" fmla="*/ 1598974 w 5416766"/>
              <a:gd name="connsiteY1501" fmla="*/ 3557583 h 4457536"/>
              <a:gd name="connsiteX1502" fmla="*/ 1587150 w 5416766"/>
              <a:gd name="connsiteY1502" fmla="*/ 3540387 h 4457536"/>
              <a:gd name="connsiteX1503" fmla="*/ 1582150 w 5416766"/>
              <a:gd name="connsiteY1503" fmla="*/ 3537041 h 4457536"/>
              <a:gd name="connsiteX1504" fmla="*/ 1568923 w 5416766"/>
              <a:gd name="connsiteY1504" fmla="*/ 3535471 h 4457536"/>
              <a:gd name="connsiteX1505" fmla="*/ 1563791 w 5416766"/>
              <a:gd name="connsiteY1505" fmla="*/ 3535652 h 4457536"/>
              <a:gd name="connsiteX1506" fmla="*/ 1561469 w 5416766"/>
              <a:gd name="connsiteY1506" fmla="*/ 3538280 h 4457536"/>
              <a:gd name="connsiteX1507" fmla="*/ 1564443 w 5416766"/>
              <a:gd name="connsiteY1507" fmla="*/ 3545172 h 4457536"/>
              <a:gd name="connsiteX1508" fmla="*/ 1560593 w 5416766"/>
              <a:gd name="connsiteY1508" fmla="*/ 3541974 h 4457536"/>
              <a:gd name="connsiteX1509" fmla="*/ 1557263 w 5416766"/>
              <a:gd name="connsiteY1509" fmla="*/ 3536256 h 4457536"/>
              <a:gd name="connsiteX1510" fmla="*/ 1555131 w 5416766"/>
              <a:gd name="connsiteY1510" fmla="*/ 3530803 h 4457536"/>
              <a:gd name="connsiteX1511" fmla="*/ 1554901 w 5416766"/>
              <a:gd name="connsiteY1511" fmla="*/ 3528365 h 4457536"/>
              <a:gd name="connsiteX1512" fmla="*/ 1551215 w 5416766"/>
              <a:gd name="connsiteY1512" fmla="*/ 3526027 h 4457536"/>
              <a:gd name="connsiteX1513" fmla="*/ 1540755 w 5416766"/>
              <a:gd name="connsiteY1513" fmla="*/ 3510616 h 4457536"/>
              <a:gd name="connsiteX1514" fmla="*/ 1532806 w 5416766"/>
              <a:gd name="connsiteY1514" fmla="*/ 3505667 h 4457536"/>
              <a:gd name="connsiteX1515" fmla="*/ 1531128 w 5416766"/>
              <a:gd name="connsiteY1515" fmla="*/ 3503932 h 4457536"/>
              <a:gd name="connsiteX1516" fmla="*/ 1531376 w 5416766"/>
              <a:gd name="connsiteY1516" fmla="*/ 3501966 h 4457536"/>
              <a:gd name="connsiteX1517" fmla="*/ 1534598 w 5416766"/>
              <a:gd name="connsiteY1517" fmla="*/ 3494752 h 4457536"/>
              <a:gd name="connsiteX1518" fmla="*/ 1533054 w 5416766"/>
              <a:gd name="connsiteY1518" fmla="*/ 3489853 h 4457536"/>
              <a:gd name="connsiteX1519" fmla="*/ 1529996 w 5416766"/>
              <a:gd name="connsiteY1519" fmla="*/ 3486936 h 4457536"/>
              <a:gd name="connsiteX1520" fmla="*/ 1522172 w 5416766"/>
              <a:gd name="connsiteY1520" fmla="*/ 3483548 h 4457536"/>
              <a:gd name="connsiteX1521" fmla="*/ 1512504 w 5416766"/>
              <a:gd name="connsiteY1521" fmla="*/ 3477599 h 4457536"/>
              <a:gd name="connsiteX1522" fmla="*/ 1510182 w 5416766"/>
              <a:gd name="connsiteY1522" fmla="*/ 3476739 h 4457536"/>
              <a:gd name="connsiteX1523" fmla="*/ 1507819 w 5416766"/>
              <a:gd name="connsiteY1523" fmla="*/ 3473005 h 4457536"/>
              <a:gd name="connsiteX1524" fmla="*/ 1505564 w 5416766"/>
              <a:gd name="connsiteY1524" fmla="*/ 3472162 h 4457536"/>
              <a:gd name="connsiteX1525" fmla="*/ 1503217 w 5416766"/>
              <a:gd name="connsiteY1525" fmla="*/ 3470856 h 4457536"/>
              <a:gd name="connsiteX1526" fmla="*/ 1496813 w 5416766"/>
              <a:gd name="connsiteY1526" fmla="*/ 3461801 h 4457536"/>
              <a:gd name="connsiteX1527" fmla="*/ 1494740 w 5416766"/>
              <a:gd name="connsiteY1527" fmla="*/ 3460751 h 4457536"/>
              <a:gd name="connsiteX1528" fmla="*/ 1488401 w 5416766"/>
              <a:gd name="connsiteY1528" fmla="*/ 3459156 h 4457536"/>
              <a:gd name="connsiteX1529" fmla="*/ 1486187 w 5416766"/>
              <a:gd name="connsiteY1529" fmla="*/ 3458901 h 4457536"/>
              <a:gd name="connsiteX1530" fmla="*/ 1481436 w 5416766"/>
              <a:gd name="connsiteY1530" fmla="*/ 3457619 h 4457536"/>
              <a:gd name="connsiteX1531" fmla="*/ 1476223 w 5416766"/>
              <a:gd name="connsiteY1531" fmla="*/ 3454554 h 4457536"/>
              <a:gd name="connsiteX1532" fmla="*/ 1464481 w 5416766"/>
              <a:gd name="connsiteY1532" fmla="*/ 3445085 h 4457536"/>
              <a:gd name="connsiteX1533" fmla="*/ 1455293 w 5416766"/>
              <a:gd name="connsiteY1533" fmla="*/ 3434607 h 4457536"/>
              <a:gd name="connsiteX1534" fmla="*/ 1457011 w 5416766"/>
              <a:gd name="connsiteY1534" fmla="*/ 3430641 h 4457536"/>
              <a:gd name="connsiteX1535" fmla="*/ 1452657 w 5416766"/>
              <a:gd name="connsiteY1535" fmla="*/ 3427634 h 4457536"/>
              <a:gd name="connsiteX1536" fmla="*/ 1445922 w 5416766"/>
              <a:gd name="connsiteY1536" fmla="*/ 3425725 h 4457536"/>
              <a:gd name="connsiteX1537" fmla="*/ 1437990 w 5416766"/>
              <a:gd name="connsiteY1537" fmla="*/ 3424519 h 4457536"/>
              <a:gd name="connsiteX1538" fmla="*/ 1436487 w 5416766"/>
              <a:gd name="connsiteY1538" fmla="*/ 3423148 h 4457536"/>
              <a:gd name="connsiteX1539" fmla="*/ 1434082 w 5416766"/>
              <a:gd name="connsiteY1539" fmla="*/ 3419636 h 4457536"/>
              <a:gd name="connsiteX1540" fmla="*/ 1430066 w 5416766"/>
              <a:gd name="connsiteY1540" fmla="*/ 3415991 h 4457536"/>
              <a:gd name="connsiteX1541" fmla="*/ 1427761 w 5416766"/>
              <a:gd name="connsiteY1541" fmla="*/ 3413356 h 4457536"/>
              <a:gd name="connsiteX1542" fmla="*/ 1428009 w 5416766"/>
              <a:gd name="connsiteY1542" fmla="*/ 3412140 h 4457536"/>
              <a:gd name="connsiteX1543" fmla="*/ 1425332 w 5416766"/>
              <a:gd name="connsiteY1543" fmla="*/ 3410464 h 4457536"/>
              <a:gd name="connsiteX1544" fmla="*/ 1417168 w 5416766"/>
              <a:gd name="connsiteY1544" fmla="*/ 3402904 h 4457536"/>
              <a:gd name="connsiteX1545" fmla="*/ 1413004 w 5416766"/>
              <a:gd name="connsiteY1545" fmla="*/ 3400905 h 4457536"/>
              <a:gd name="connsiteX1546" fmla="*/ 1407229 w 5416766"/>
              <a:gd name="connsiteY1546" fmla="*/ 3401019 h 4457536"/>
              <a:gd name="connsiteX1547" fmla="*/ 1400850 w 5416766"/>
              <a:gd name="connsiteY1547" fmla="*/ 3402135 h 4457536"/>
              <a:gd name="connsiteX1548" fmla="*/ 1395702 w 5416766"/>
              <a:gd name="connsiteY1548" fmla="*/ 3404028 h 4457536"/>
              <a:gd name="connsiteX1549" fmla="*/ 1393545 w 5416766"/>
              <a:gd name="connsiteY1549" fmla="*/ 3406349 h 4457536"/>
              <a:gd name="connsiteX1550" fmla="*/ 1387389 w 5416766"/>
              <a:gd name="connsiteY1550" fmla="*/ 3404044 h 4457536"/>
              <a:gd name="connsiteX1551" fmla="*/ 1376400 w 5416766"/>
              <a:gd name="connsiteY1551" fmla="*/ 3397384 h 4457536"/>
              <a:gd name="connsiteX1552" fmla="*/ 1370691 w 5416766"/>
              <a:gd name="connsiteY1552" fmla="*/ 3394956 h 4457536"/>
              <a:gd name="connsiteX1553" fmla="*/ 1371004 w 5416766"/>
              <a:gd name="connsiteY1553" fmla="*/ 3398433 h 4457536"/>
              <a:gd name="connsiteX1554" fmla="*/ 1372509 w 5416766"/>
              <a:gd name="connsiteY1554" fmla="*/ 3400376 h 4457536"/>
              <a:gd name="connsiteX1555" fmla="*/ 1374599 w 5416766"/>
              <a:gd name="connsiteY1555" fmla="*/ 3401739 h 4457536"/>
              <a:gd name="connsiteX1556" fmla="*/ 1376730 w 5416766"/>
              <a:gd name="connsiteY1556" fmla="*/ 3403564 h 4457536"/>
              <a:gd name="connsiteX1557" fmla="*/ 1377961 w 5416766"/>
              <a:gd name="connsiteY1557" fmla="*/ 3404142 h 4457536"/>
              <a:gd name="connsiteX1558" fmla="*/ 1380449 w 5416766"/>
              <a:gd name="connsiteY1558" fmla="*/ 3405837 h 4457536"/>
              <a:gd name="connsiteX1559" fmla="*/ 1381994 w 5416766"/>
              <a:gd name="connsiteY1559" fmla="*/ 3407588 h 4457536"/>
              <a:gd name="connsiteX1560" fmla="*/ 1380341 w 5416766"/>
              <a:gd name="connsiteY1560" fmla="*/ 3408399 h 4457536"/>
              <a:gd name="connsiteX1561" fmla="*/ 1375838 w 5416766"/>
              <a:gd name="connsiteY1561" fmla="*/ 3407192 h 4457536"/>
              <a:gd name="connsiteX1562" fmla="*/ 1350686 w 5416766"/>
              <a:gd name="connsiteY1562" fmla="*/ 3391707 h 4457536"/>
              <a:gd name="connsiteX1563" fmla="*/ 1347067 w 5416766"/>
              <a:gd name="connsiteY1563" fmla="*/ 3388576 h 4457536"/>
              <a:gd name="connsiteX1564" fmla="*/ 1343696 w 5416766"/>
              <a:gd name="connsiteY1564" fmla="*/ 3386957 h 4457536"/>
              <a:gd name="connsiteX1565" fmla="*/ 1338590 w 5416766"/>
              <a:gd name="connsiteY1565" fmla="*/ 3385494 h 4457536"/>
              <a:gd name="connsiteX1566" fmla="*/ 1333905 w 5416766"/>
              <a:gd name="connsiteY1566" fmla="*/ 3383271 h 4457536"/>
              <a:gd name="connsiteX1567" fmla="*/ 1329930 w 5416766"/>
              <a:gd name="connsiteY1567" fmla="*/ 3374942 h 4457536"/>
              <a:gd name="connsiteX1568" fmla="*/ 1325494 w 5416766"/>
              <a:gd name="connsiteY1568" fmla="*/ 3370621 h 4457536"/>
              <a:gd name="connsiteX1569" fmla="*/ 1311661 w 5416766"/>
              <a:gd name="connsiteY1569" fmla="*/ 3359838 h 4457536"/>
              <a:gd name="connsiteX1570" fmla="*/ 1304696 w 5416766"/>
              <a:gd name="connsiteY1570" fmla="*/ 3352881 h 4457536"/>
              <a:gd name="connsiteX1571" fmla="*/ 1289418 w 5416766"/>
              <a:gd name="connsiteY1571" fmla="*/ 3328011 h 4457536"/>
              <a:gd name="connsiteX1572" fmla="*/ 1284352 w 5416766"/>
              <a:gd name="connsiteY1572" fmla="*/ 3323739 h 4457536"/>
              <a:gd name="connsiteX1573" fmla="*/ 1284352 w 5416766"/>
              <a:gd name="connsiteY1573" fmla="*/ 3321697 h 4457536"/>
              <a:gd name="connsiteX1574" fmla="*/ 1286923 w 5416766"/>
              <a:gd name="connsiteY1574" fmla="*/ 3321862 h 4457536"/>
              <a:gd name="connsiteX1575" fmla="*/ 1288956 w 5416766"/>
              <a:gd name="connsiteY1575" fmla="*/ 3321491 h 4457536"/>
              <a:gd name="connsiteX1576" fmla="*/ 1290444 w 5416766"/>
              <a:gd name="connsiteY1576" fmla="*/ 3320284 h 4457536"/>
              <a:gd name="connsiteX1577" fmla="*/ 1291384 w 5416766"/>
              <a:gd name="connsiteY1577" fmla="*/ 3317945 h 4457536"/>
              <a:gd name="connsiteX1578" fmla="*/ 1287427 w 5416766"/>
              <a:gd name="connsiteY1578" fmla="*/ 3317227 h 4457536"/>
              <a:gd name="connsiteX1579" fmla="*/ 1284163 w 5416766"/>
              <a:gd name="connsiteY1579" fmla="*/ 3315326 h 4457536"/>
              <a:gd name="connsiteX1580" fmla="*/ 1278197 w 5416766"/>
              <a:gd name="connsiteY1580" fmla="*/ 3309584 h 4457536"/>
              <a:gd name="connsiteX1581" fmla="*/ 1276520 w 5416766"/>
              <a:gd name="connsiteY1581" fmla="*/ 3306543 h 4457536"/>
              <a:gd name="connsiteX1582" fmla="*/ 1274992 w 5416766"/>
              <a:gd name="connsiteY1582" fmla="*/ 3298513 h 4457536"/>
              <a:gd name="connsiteX1583" fmla="*/ 1273802 w 5416766"/>
              <a:gd name="connsiteY1583" fmla="*/ 3295421 h 4457536"/>
              <a:gd name="connsiteX1584" fmla="*/ 1265200 w 5416766"/>
              <a:gd name="connsiteY1584" fmla="*/ 3285656 h 4457536"/>
              <a:gd name="connsiteX1585" fmla="*/ 1264423 w 5416766"/>
              <a:gd name="connsiteY1585" fmla="*/ 3281078 h 4457536"/>
              <a:gd name="connsiteX1586" fmla="*/ 1268563 w 5416766"/>
              <a:gd name="connsiteY1586" fmla="*/ 3274607 h 4457536"/>
              <a:gd name="connsiteX1587" fmla="*/ 1259647 w 5416766"/>
              <a:gd name="connsiteY1587" fmla="*/ 3271568 h 4457536"/>
              <a:gd name="connsiteX1588" fmla="*/ 1256087 w 5416766"/>
              <a:gd name="connsiteY1588" fmla="*/ 3271022 h 4457536"/>
              <a:gd name="connsiteX1589" fmla="*/ 1256715 w 5416766"/>
              <a:gd name="connsiteY1589" fmla="*/ 3273170 h 4457536"/>
              <a:gd name="connsiteX1590" fmla="*/ 1257904 w 5416766"/>
              <a:gd name="connsiteY1590" fmla="*/ 3274716 h 4457536"/>
              <a:gd name="connsiteX1591" fmla="*/ 1259474 w 5416766"/>
              <a:gd name="connsiteY1591" fmla="*/ 3275823 h 4457536"/>
              <a:gd name="connsiteX1592" fmla="*/ 1261316 w 5416766"/>
              <a:gd name="connsiteY1592" fmla="*/ 3276666 h 4457536"/>
              <a:gd name="connsiteX1593" fmla="*/ 1256277 w 5416766"/>
              <a:gd name="connsiteY1593" fmla="*/ 3275046 h 4457536"/>
              <a:gd name="connsiteX1594" fmla="*/ 1250625 w 5416766"/>
              <a:gd name="connsiteY1594" fmla="*/ 3271798 h 4457536"/>
              <a:gd name="connsiteX1595" fmla="*/ 1247253 w 5416766"/>
              <a:gd name="connsiteY1595" fmla="*/ 3267659 h 4457536"/>
              <a:gd name="connsiteX1596" fmla="*/ 1249055 w 5416766"/>
              <a:gd name="connsiteY1596" fmla="*/ 3263337 h 4457536"/>
              <a:gd name="connsiteX1597" fmla="*/ 1246666 w 5416766"/>
              <a:gd name="connsiteY1597" fmla="*/ 3262164 h 4457536"/>
              <a:gd name="connsiteX1598" fmla="*/ 1245600 w 5416766"/>
              <a:gd name="connsiteY1598" fmla="*/ 3260495 h 4457536"/>
              <a:gd name="connsiteX1599" fmla="*/ 1245832 w 5416766"/>
              <a:gd name="connsiteY1599" fmla="*/ 3258413 h 4457536"/>
              <a:gd name="connsiteX1600" fmla="*/ 1247294 w 5416766"/>
              <a:gd name="connsiteY1600" fmla="*/ 3255992 h 4457536"/>
              <a:gd name="connsiteX1601" fmla="*/ 1248426 w 5416766"/>
              <a:gd name="connsiteY1601" fmla="*/ 3258115 h 4457536"/>
              <a:gd name="connsiteX1602" fmla="*/ 1250393 w 5416766"/>
              <a:gd name="connsiteY1602" fmla="*/ 3259661 h 4457536"/>
              <a:gd name="connsiteX1603" fmla="*/ 1253005 w 5416766"/>
              <a:gd name="connsiteY1603" fmla="*/ 3260735 h 4457536"/>
              <a:gd name="connsiteX1604" fmla="*/ 1256078 w 5416766"/>
              <a:gd name="connsiteY1604" fmla="*/ 3261454 h 4457536"/>
              <a:gd name="connsiteX1605" fmla="*/ 1254822 w 5416766"/>
              <a:gd name="connsiteY1605" fmla="*/ 3258181 h 4457536"/>
              <a:gd name="connsiteX1606" fmla="*/ 1254442 w 5416766"/>
              <a:gd name="connsiteY1606" fmla="*/ 3256686 h 4457536"/>
              <a:gd name="connsiteX1607" fmla="*/ 1254318 w 5416766"/>
              <a:gd name="connsiteY1607" fmla="*/ 3254975 h 4457536"/>
              <a:gd name="connsiteX1608" fmla="*/ 1253814 w 5416766"/>
              <a:gd name="connsiteY1608" fmla="*/ 3252365 h 4457536"/>
              <a:gd name="connsiteX1609" fmla="*/ 1252600 w 5416766"/>
              <a:gd name="connsiteY1609" fmla="*/ 3252274 h 4457536"/>
              <a:gd name="connsiteX1610" fmla="*/ 1250864 w 5416766"/>
              <a:gd name="connsiteY1610" fmla="*/ 3252786 h 4457536"/>
              <a:gd name="connsiteX1611" fmla="*/ 1249046 w 5416766"/>
              <a:gd name="connsiteY1611" fmla="*/ 3252067 h 4457536"/>
              <a:gd name="connsiteX1612" fmla="*/ 1245593 w 5416766"/>
              <a:gd name="connsiteY1612" fmla="*/ 3247076 h 4457536"/>
              <a:gd name="connsiteX1613" fmla="*/ 1244188 w 5416766"/>
              <a:gd name="connsiteY1613" fmla="*/ 3246977 h 4457536"/>
              <a:gd name="connsiteX1614" fmla="*/ 1243766 w 5416766"/>
              <a:gd name="connsiteY1614" fmla="*/ 3252075 h 4457536"/>
              <a:gd name="connsiteX1615" fmla="*/ 1238280 w 5416766"/>
              <a:gd name="connsiteY1615" fmla="*/ 3248564 h 4457536"/>
              <a:gd name="connsiteX1616" fmla="*/ 1230918 w 5416766"/>
              <a:gd name="connsiteY1616" fmla="*/ 3242656 h 4457536"/>
              <a:gd name="connsiteX1617" fmla="*/ 1225622 w 5416766"/>
              <a:gd name="connsiteY1617" fmla="*/ 3235822 h 4457536"/>
              <a:gd name="connsiteX1618" fmla="*/ 1226060 w 5416766"/>
              <a:gd name="connsiteY1618" fmla="*/ 3229526 h 4457536"/>
              <a:gd name="connsiteX1619" fmla="*/ 1227125 w 5416766"/>
              <a:gd name="connsiteY1619" fmla="*/ 3230940 h 4457536"/>
              <a:gd name="connsiteX1620" fmla="*/ 1229075 w 5416766"/>
              <a:gd name="connsiteY1620" fmla="*/ 3232666 h 4457536"/>
              <a:gd name="connsiteX1621" fmla="*/ 1230893 w 5416766"/>
              <a:gd name="connsiteY1621" fmla="*/ 3233269 h 4457536"/>
              <a:gd name="connsiteX1622" fmla="*/ 1231455 w 5416766"/>
              <a:gd name="connsiteY1622" fmla="*/ 3231403 h 4457536"/>
              <a:gd name="connsiteX1623" fmla="*/ 1230579 w 5416766"/>
              <a:gd name="connsiteY1623" fmla="*/ 3228137 h 4457536"/>
              <a:gd name="connsiteX1624" fmla="*/ 1229133 w 5416766"/>
              <a:gd name="connsiteY1624" fmla="*/ 3226899 h 4457536"/>
              <a:gd name="connsiteX1625" fmla="*/ 1227249 w 5416766"/>
              <a:gd name="connsiteY1625" fmla="*/ 3226262 h 4457536"/>
              <a:gd name="connsiteX1626" fmla="*/ 1225176 w 5416766"/>
              <a:gd name="connsiteY1626" fmla="*/ 3224825 h 4457536"/>
              <a:gd name="connsiteX1627" fmla="*/ 1222704 w 5416766"/>
              <a:gd name="connsiteY1627" fmla="*/ 3223602 h 4457536"/>
              <a:gd name="connsiteX1628" fmla="*/ 1220027 w 5416766"/>
              <a:gd name="connsiteY1628" fmla="*/ 3224073 h 4457536"/>
              <a:gd name="connsiteX1629" fmla="*/ 1217309 w 5416766"/>
              <a:gd name="connsiteY1629" fmla="*/ 3225180 h 4457536"/>
              <a:gd name="connsiteX1630" fmla="*/ 1214822 w 5416766"/>
              <a:gd name="connsiteY1630" fmla="*/ 3225766 h 4457536"/>
              <a:gd name="connsiteX1631" fmla="*/ 1214757 w 5416766"/>
              <a:gd name="connsiteY1631" fmla="*/ 3224668 h 4457536"/>
              <a:gd name="connsiteX1632" fmla="*/ 1207518 w 5416766"/>
              <a:gd name="connsiteY1632" fmla="*/ 3213488 h 4457536"/>
              <a:gd name="connsiteX1633" fmla="*/ 1205890 w 5416766"/>
              <a:gd name="connsiteY1633" fmla="*/ 3209498 h 4457536"/>
              <a:gd name="connsiteX1634" fmla="*/ 1205154 w 5416766"/>
              <a:gd name="connsiteY1634" fmla="*/ 3204878 h 4457536"/>
              <a:gd name="connsiteX1635" fmla="*/ 1205006 w 5416766"/>
              <a:gd name="connsiteY1635" fmla="*/ 3198251 h 4457536"/>
              <a:gd name="connsiteX1636" fmla="*/ 1204171 w 5416766"/>
              <a:gd name="connsiteY1636" fmla="*/ 3195757 h 4457536"/>
              <a:gd name="connsiteX1637" fmla="*/ 1200660 w 5416766"/>
              <a:gd name="connsiteY1637" fmla="*/ 3193344 h 4457536"/>
              <a:gd name="connsiteX1638" fmla="*/ 1199883 w 5416766"/>
              <a:gd name="connsiteY1638" fmla="*/ 3190799 h 4457536"/>
              <a:gd name="connsiteX1639" fmla="*/ 1199569 w 5416766"/>
              <a:gd name="connsiteY1639" fmla="*/ 3187502 h 4457536"/>
              <a:gd name="connsiteX1640" fmla="*/ 1198602 w 5416766"/>
              <a:gd name="connsiteY1640" fmla="*/ 3186312 h 4457536"/>
              <a:gd name="connsiteX1641" fmla="*/ 1196926 w 5416766"/>
              <a:gd name="connsiteY1641" fmla="*/ 3185742 h 4457536"/>
              <a:gd name="connsiteX1642" fmla="*/ 1186085 w 5416766"/>
              <a:gd name="connsiteY1642" fmla="*/ 3178042 h 4457536"/>
              <a:gd name="connsiteX1643" fmla="*/ 1183242 w 5416766"/>
              <a:gd name="connsiteY1643" fmla="*/ 3174834 h 4457536"/>
              <a:gd name="connsiteX1644" fmla="*/ 1181606 w 5416766"/>
              <a:gd name="connsiteY1644" fmla="*/ 3167274 h 4457536"/>
              <a:gd name="connsiteX1645" fmla="*/ 1179217 w 5416766"/>
              <a:gd name="connsiteY1645" fmla="*/ 3161863 h 4457536"/>
              <a:gd name="connsiteX1646" fmla="*/ 1178656 w 5416766"/>
              <a:gd name="connsiteY1646" fmla="*/ 3158658 h 4457536"/>
              <a:gd name="connsiteX1647" fmla="*/ 1179217 w 5416766"/>
              <a:gd name="connsiteY1647" fmla="*/ 3157269 h 4457536"/>
              <a:gd name="connsiteX1648" fmla="*/ 1181663 w 5416766"/>
              <a:gd name="connsiteY1648" fmla="*/ 3153766 h 4457536"/>
              <a:gd name="connsiteX1649" fmla="*/ 1182167 w 5416766"/>
              <a:gd name="connsiteY1649" fmla="*/ 3152055 h 4457536"/>
              <a:gd name="connsiteX1650" fmla="*/ 1180391 w 5416766"/>
              <a:gd name="connsiteY1650" fmla="*/ 3148081 h 4457536"/>
              <a:gd name="connsiteX1651" fmla="*/ 1170748 w 5416766"/>
              <a:gd name="connsiteY1651" fmla="*/ 3133043 h 4457536"/>
              <a:gd name="connsiteX1652" fmla="*/ 1167212 w 5416766"/>
              <a:gd name="connsiteY1652" fmla="*/ 3130886 h 4457536"/>
              <a:gd name="connsiteX1653" fmla="*/ 1159172 w 5416766"/>
              <a:gd name="connsiteY1653" fmla="*/ 3117971 h 4457536"/>
              <a:gd name="connsiteX1654" fmla="*/ 1179532 w 5416766"/>
              <a:gd name="connsiteY1654" fmla="*/ 3100074 h 4457536"/>
              <a:gd name="connsiteX1655" fmla="*/ 1182399 w 5416766"/>
              <a:gd name="connsiteY1655" fmla="*/ 3093365 h 4457536"/>
              <a:gd name="connsiteX1656" fmla="*/ 1182738 w 5416766"/>
              <a:gd name="connsiteY1656" fmla="*/ 3084557 h 4457536"/>
              <a:gd name="connsiteX1657" fmla="*/ 1180771 w 5416766"/>
              <a:gd name="connsiteY1657" fmla="*/ 3076574 h 4457536"/>
              <a:gd name="connsiteX1658" fmla="*/ 1176904 w 5416766"/>
              <a:gd name="connsiteY1658" fmla="*/ 3072369 h 4457536"/>
              <a:gd name="connsiteX1659" fmla="*/ 1176904 w 5416766"/>
              <a:gd name="connsiteY1659" fmla="*/ 3070841 h 4457536"/>
              <a:gd name="connsiteX1660" fmla="*/ 1179664 w 5416766"/>
              <a:gd name="connsiteY1660" fmla="*/ 3068411 h 4457536"/>
              <a:gd name="connsiteX1661" fmla="*/ 1179284 w 5416766"/>
              <a:gd name="connsiteY1661" fmla="*/ 3064725 h 4457536"/>
              <a:gd name="connsiteX1662" fmla="*/ 1175120 w 5416766"/>
              <a:gd name="connsiteY1662" fmla="*/ 3055571 h 4457536"/>
              <a:gd name="connsiteX1663" fmla="*/ 1171856 w 5416766"/>
              <a:gd name="connsiteY1663" fmla="*/ 3061462 h 4457536"/>
              <a:gd name="connsiteX1664" fmla="*/ 1169220 w 5416766"/>
              <a:gd name="connsiteY1664" fmla="*/ 3062205 h 4457536"/>
              <a:gd name="connsiteX1665" fmla="*/ 1166790 w 5416766"/>
              <a:gd name="connsiteY1665" fmla="*/ 3059099 h 4457536"/>
              <a:gd name="connsiteX1666" fmla="*/ 1164444 w 5416766"/>
              <a:gd name="connsiteY1666" fmla="*/ 3053497 h 4457536"/>
              <a:gd name="connsiteX1667" fmla="*/ 1166344 w 5416766"/>
              <a:gd name="connsiteY1667" fmla="*/ 3051786 h 4457536"/>
              <a:gd name="connsiteX1668" fmla="*/ 1162139 w 5416766"/>
              <a:gd name="connsiteY1668" fmla="*/ 3045713 h 4457536"/>
              <a:gd name="connsiteX1669" fmla="*/ 1161222 w 5416766"/>
              <a:gd name="connsiteY1669" fmla="*/ 3037608 h 4457536"/>
              <a:gd name="connsiteX1670" fmla="*/ 1161602 w 5416766"/>
              <a:gd name="connsiteY1670" fmla="*/ 3028990 h 4457536"/>
              <a:gd name="connsiteX1671" fmla="*/ 1161081 w 5416766"/>
              <a:gd name="connsiteY1671" fmla="*/ 3021405 h 4457536"/>
              <a:gd name="connsiteX1672" fmla="*/ 1158321 w 5416766"/>
              <a:gd name="connsiteY1672" fmla="*/ 3013901 h 4457536"/>
              <a:gd name="connsiteX1673" fmla="*/ 1158825 w 5416766"/>
              <a:gd name="connsiteY1673" fmla="*/ 3009804 h 4457536"/>
              <a:gd name="connsiteX1674" fmla="*/ 1163659 w 5416766"/>
              <a:gd name="connsiteY1674" fmla="*/ 3008011 h 4457536"/>
              <a:gd name="connsiteX1675" fmla="*/ 1165040 w 5416766"/>
              <a:gd name="connsiteY1675" fmla="*/ 3006424 h 4457536"/>
              <a:gd name="connsiteX1676" fmla="*/ 1166336 w 5416766"/>
              <a:gd name="connsiteY1676" fmla="*/ 3002672 h 4457536"/>
              <a:gd name="connsiteX1677" fmla="*/ 1166460 w 5416766"/>
              <a:gd name="connsiteY1677" fmla="*/ 2998335 h 4457536"/>
              <a:gd name="connsiteX1678" fmla="*/ 1164452 w 5416766"/>
              <a:gd name="connsiteY1678" fmla="*/ 2994955 h 4457536"/>
              <a:gd name="connsiteX1679" fmla="*/ 1162486 w 5416766"/>
              <a:gd name="connsiteY1679" fmla="*/ 3000723 h 4457536"/>
              <a:gd name="connsiteX1680" fmla="*/ 1161147 w 5416766"/>
              <a:gd name="connsiteY1680" fmla="*/ 3003135 h 4457536"/>
              <a:gd name="connsiteX1681" fmla="*/ 1159181 w 5416766"/>
              <a:gd name="connsiteY1681" fmla="*/ 3004416 h 4457536"/>
              <a:gd name="connsiteX1682" fmla="*/ 1155578 w 5416766"/>
              <a:gd name="connsiteY1682" fmla="*/ 3004572 h 4457536"/>
              <a:gd name="connsiteX1683" fmla="*/ 1154744 w 5416766"/>
              <a:gd name="connsiteY1683" fmla="*/ 3003243 h 4457536"/>
              <a:gd name="connsiteX1684" fmla="*/ 1154810 w 5416766"/>
              <a:gd name="connsiteY1684" fmla="*/ 3001061 h 4457536"/>
              <a:gd name="connsiteX1685" fmla="*/ 1153934 w 5416766"/>
              <a:gd name="connsiteY1685" fmla="*/ 2998715 h 4457536"/>
              <a:gd name="connsiteX1686" fmla="*/ 1152281 w 5416766"/>
              <a:gd name="connsiteY1686" fmla="*/ 2997203 h 4457536"/>
              <a:gd name="connsiteX1687" fmla="*/ 1151149 w 5416766"/>
              <a:gd name="connsiteY1687" fmla="*/ 2996376 h 4457536"/>
              <a:gd name="connsiteX1688" fmla="*/ 1150100 w 5416766"/>
              <a:gd name="connsiteY1688" fmla="*/ 2995294 h 4457536"/>
              <a:gd name="connsiteX1689" fmla="*/ 1148803 w 5416766"/>
              <a:gd name="connsiteY1689" fmla="*/ 2993055 h 4457536"/>
              <a:gd name="connsiteX1690" fmla="*/ 1148026 w 5416766"/>
              <a:gd name="connsiteY1690" fmla="*/ 2990494 h 4457536"/>
              <a:gd name="connsiteX1691" fmla="*/ 1147645 w 5416766"/>
              <a:gd name="connsiteY1691" fmla="*/ 2985907 h 4457536"/>
              <a:gd name="connsiteX1692" fmla="*/ 1146894 w 5416766"/>
              <a:gd name="connsiteY1692" fmla="*/ 2983593 h 4457536"/>
              <a:gd name="connsiteX1693" fmla="*/ 1146390 w 5416766"/>
              <a:gd name="connsiteY1693" fmla="*/ 2983462 h 4457536"/>
              <a:gd name="connsiteX1694" fmla="*/ 1143374 w 5416766"/>
              <a:gd name="connsiteY1694" fmla="*/ 2981701 h 4457536"/>
              <a:gd name="connsiteX1695" fmla="*/ 1142854 w 5416766"/>
              <a:gd name="connsiteY1695" fmla="*/ 2980768 h 4457536"/>
              <a:gd name="connsiteX1696" fmla="*/ 1142143 w 5416766"/>
              <a:gd name="connsiteY1696" fmla="*/ 2978669 h 4457536"/>
              <a:gd name="connsiteX1697" fmla="*/ 1141623 w 5416766"/>
              <a:gd name="connsiteY1697" fmla="*/ 2977744 h 4457536"/>
              <a:gd name="connsiteX1698" fmla="*/ 1132905 w 5416766"/>
              <a:gd name="connsiteY1698" fmla="*/ 2966664 h 4457536"/>
              <a:gd name="connsiteX1699" fmla="*/ 1125460 w 5416766"/>
              <a:gd name="connsiteY1699" fmla="*/ 2950080 h 4457536"/>
              <a:gd name="connsiteX1700" fmla="*/ 1120742 w 5416766"/>
              <a:gd name="connsiteY1700" fmla="*/ 2926746 h 4457536"/>
              <a:gd name="connsiteX1701" fmla="*/ 1121106 w 5416766"/>
              <a:gd name="connsiteY1701" fmla="*/ 2921441 h 4457536"/>
              <a:gd name="connsiteX1702" fmla="*/ 1127914 w 5416766"/>
              <a:gd name="connsiteY1702" fmla="*/ 2918872 h 4457536"/>
              <a:gd name="connsiteX1703" fmla="*/ 1134871 w 5416766"/>
              <a:gd name="connsiteY1703" fmla="*/ 2927804 h 4457536"/>
              <a:gd name="connsiteX1704" fmla="*/ 1139879 w 5416766"/>
              <a:gd name="connsiteY1704" fmla="*/ 2927870 h 4457536"/>
              <a:gd name="connsiteX1705" fmla="*/ 1140994 w 5416766"/>
              <a:gd name="connsiteY1705" fmla="*/ 2921739 h 4457536"/>
              <a:gd name="connsiteX1706" fmla="*/ 1140994 w 5416766"/>
              <a:gd name="connsiteY1706" fmla="*/ 2916336 h 4457536"/>
              <a:gd name="connsiteX1707" fmla="*/ 1141623 w 5416766"/>
              <a:gd name="connsiteY1707" fmla="*/ 2913377 h 4457536"/>
              <a:gd name="connsiteX1708" fmla="*/ 1142688 w 5416766"/>
              <a:gd name="connsiteY1708" fmla="*/ 2912320 h 4457536"/>
              <a:gd name="connsiteX1709" fmla="*/ 1146142 w 5416766"/>
              <a:gd name="connsiteY1709" fmla="*/ 2909824 h 4457536"/>
              <a:gd name="connsiteX1710" fmla="*/ 1146894 w 5416766"/>
              <a:gd name="connsiteY1710" fmla="*/ 2908403 h 4457536"/>
              <a:gd name="connsiteX1711" fmla="*/ 1147415 w 5416766"/>
              <a:gd name="connsiteY1711" fmla="*/ 2903157 h 4457536"/>
              <a:gd name="connsiteX1712" fmla="*/ 1149843 w 5416766"/>
              <a:gd name="connsiteY1712" fmla="*/ 2892142 h 4457536"/>
              <a:gd name="connsiteX1713" fmla="*/ 1150406 w 5416766"/>
              <a:gd name="connsiteY1713" fmla="*/ 2886515 h 4457536"/>
              <a:gd name="connsiteX1714" fmla="*/ 1148794 w 5416766"/>
              <a:gd name="connsiteY1714" fmla="*/ 2886515 h 4457536"/>
              <a:gd name="connsiteX1715" fmla="*/ 1145134 w 5416766"/>
              <a:gd name="connsiteY1715" fmla="*/ 2896001 h 4457536"/>
              <a:gd name="connsiteX1716" fmla="*/ 1143374 w 5416766"/>
              <a:gd name="connsiteY1716" fmla="*/ 2891928 h 4457536"/>
              <a:gd name="connsiteX1717" fmla="*/ 1144250 w 5416766"/>
              <a:gd name="connsiteY1717" fmla="*/ 2888904 h 4457536"/>
              <a:gd name="connsiteX1718" fmla="*/ 1145944 w 5416766"/>
              <a:gd name="connsiteY1718" fmla="*/ 2885919 h 4457536"/>
              <a:gd name="connsiteX1719" fmla="*/ 1146886 w 5416766"/>
              <a:gd name="connsiteY1719" fmla="*/ 2881872 h 4457536"/>
              <a:gd name="connsiteX1720" fmla="*/ 1146886 w 5416766"/>
              <a:gd name="connsiteY1720" fmla="*/ 2870477 h 4457536"/>
              <a:gd name="connsiteX1721" fmla="*/ 1148786 w 5416766"/>
              <a:gd name="connsiteY1721" fmla="*/ 2862983 h 4457536"/>
              <a:gd name="connsiteX1722" fmla="*/ 1157239 w 5416766"/>
              <a:gd name="connsiteY1722" fmla="*/ 2853159 h 4457536"/>
              <a:gd name="connsiteX1723" fmla="*/ 1159874 w 5416766"/>
              <a:gd name="connsiteY1723" fmla="*/ 2841376 h 4457536"/>
              <a:gd name="connsiteX1724" fmla="*/ 1161692 w 5416766"/>
              <a:gd name="connsiteY1724" fmla="*/ 2838640 h 4457536"/>
              <a:gd name="connsiteX1725" fmla="*/ 1164014 w 5416766"/>
              <a:gd name="connsiteY1725" fmla="*/ 2836319 h 4457536"/>
              <a:gd name="connsiteX1726" fmla="*/ 1166336 w 5416766"/>
              <a:gd name="connsiteY1726" fmla="*/ 2833401 h 4457536"/>
              <a:gd name="connsiteX1727" fmla="*/ 1169857 w 5416766"/>
              <a:gd name="connsiteY1727" fmla="*/ 2825626 h 4457536"/>
              <a:gd name="connsiteX1728" fmla="*/ 1174269 w 5416766"/>
              <a:gd name="connsiteY1728" fmla="*/ 2821123 h 4457536"/>
              <a:gd name="connsiteX1729" fmla="*/ 1175103 w 5416766"/>
              <a:gd name="connsiteY1729" fmla="*/ 2819951 h 4457536"/>
              <a:gd name="connsiteX1730" fmla="*/ 1175103 w 5416766"/>
              <a:gd name="connsiteY1730" fmla="*/ 2816439 h 4457536"/>
              <a:gd name="connsiteX1731" fmla="*/ 1173722 w 5416766"/>
              <a:gd name="connsiteY1731" fmla="*/ 2813249 h 4457536"/>
              <a:gd name="connsiteX1732" fmla="*/ 1171212 w 5416766"/>
              <a:gd name="connsiteY1732" fmla="*/ 2811439 h 4457536"/>
              <a:gd name="connsiteX1733" fmla="*/ 1167947 w 5416766"/>
              <a:gd name="connsiteY1733" fmla="*/ 2812167 h 4457536"/>
              <a:gd name="connsiteX1734" fmla="*/ 1166213 w 5416766"/>
              <a:gd name="connsiteY1734" fmla="*/ 2814860 h 4457536"/>
              <a:gd name="connsiteX1735" fmla="*/ 1164436 w 5416766"/>
              <a:gd name="connsiteY1735" fmla="*/ 2822784 h 4457536"/>
              <a:gd name="connsiteX1736" fmla="*/ 1162775 w 5416766"/>
              <a:gd name="connsiteY1736" fmla="*/ 2825635 h 4457536"/>
              <a:gd name="connsiteX1737" fmla="*/ 1156463 w 5416766"/>
              <a:gd name="connsiteY1737" fmla="*/ 2826850 h 4457536"/>
              <a:gd name="connsiteX1738" fmla="*/ 1156198 w 5416766"/>
              <a:gd name="connsiteY1738" fmla="*/ 2818875 h 4457536"/>
              <a:gd name="connsiteX1739" fmla="*/ 1159503 w 5416766"/>
              <a:gd name="connsiteY1739" fmla="*/ 2807251 h 4457536"/>
              <a:gd name="connsiteX1740" fmla="*/ 1157487 w 5416766"/>
              <a:gd name="connsiteY1740" fmla="*/ 2792030 h 4457536"/>
              <a:gd name="connsiteX1741" fmla="*/ 1159363 w 5416766"/>
              <a:gd name="connsiteY1741" fmla="*/ 2776488 h 4457536"/>
              <a:gd name="connsiteX1742" fmla="*/ 1157429 w 5416766"/>
              <a:gd name="connsiteY1742" fmla="*/ 2768863 h 4457536"/>
              <a:gd name="connsiteX1743" fmla="*/ 1155438 w 5416766"/>
              <a:gd name="connsiteY1743" fmla="*/ 2765136 h 4457536"/>
              <a:gd name="connsiteX1744" fmla="*/ 1148323 w 5416766"/>
              <a:gd name="connsiteY1744" fmla="*/ 2755344 h 4457536"/>
              <a:gd name="connsiteX1745" fmla="*/ 1141606 w 5416766"/>
              <a:gd name="connsiteY1745" fmla="*/ 2739752 h 4457536"/>
              <a:gd name="connsiteX1746" fmla="*/ 1136607 w 5416766"/>
              <a:gd name="connsiteY1746" fmla="*/ 2731414 h 4457536"/>
              <a:gd name="connsiteX1747" fmla="*/ 1134723 w 5416766"/>
              <a:gd name="connsiteY1747" fmla="*/ 2727036 h 4457536"/>
              <a:gd name="connsiteX1748" fmla="*/ 1135392 w 5416766"/>
              <a:gd name="connsiteY1748" fmla="*/ 2723657 h 4457536"/>
              <a:gd name="connsiteX1749" fmla="*/ 1142176 w 5416766"/>
              <a:gd name="connsiteY1749" fmla="*/ 2717360 h 4457536"/>
              <a:gd name="connsiteX1750" fmla="*/ 1141754 w 5416766"/>
              <a:gd name="connsiteY1750" fmla="*/ 2715179 h 4457536"/>
              <a:gd name="connsiteX1751" fmla="*/ 1129411 w 5416766"/>
              <a:gd name="connsiteY1751" fmla="*/ 2701363 h 4457536"/>
              <a:gd name="connsiteX1752" fmla="*/ 1124387 w 5416766"/>
              <a:gd name="connsiteY1752" fmla="*/ 2697208 h 4457536"/>
              <a:gd name="connsiteX1753" fmla="*/ 1122147 w 5416766"/>
              <a:gd name="connsiteY1753" fmla="*/ 2698562 h 4457536"/>
              <a:gd name="connsiteX1754" fmla="*/ 1123089 w 5416766"/>
              <a:gd name="connsiteY1754" fmla="*/ 2700116 h 4457536"/>
              <a:gd name="connsiteX1755" fmla="*/ 1127608 w 5416766"/>
              <a:gd name="connsiteY1755" fmla="*/ 2704908 h 4457536"/>
              <a:gd name="connsiteX1756" fmla="*/ 1129327 w 5416766"/>
              <a:gd name="connsiteY1756" fmla="*/ 2707404 h 4457536"/>
              <a:gd name="connsiteX1757" fmla="*/ 1130163 w 5416766"/>
              <a:gd name="connsiteY1757" fmla="*/ 2710378 h 4457536"/>
              <a:gd name="connsiteX1758" fmla="*/ 1130434 w 5416766"/>
              <a:gd name="connsiteY1758" fmla="*/ 2713212 h 4457536"/>
              <a:gd name="connsiteX1759" fmla="*/ 1131062 w 5416766"/>
              <a:gd name="connsiteY1759" fmla="*/ 2715989 h 4457536"/>
              <a:gd name="connsiteX1760" fmla="*/ 1132823 w 5416766"/>
              <a:gd name="connsiteY1760" fmla="*/ 2718815 h 4457536"/>
              <a:gd name="connsiteX1761" fmla="*/ 1130923 w 5416766"/>
              <a:gd name="connsiteY1761" fmla="*/ 2720723 h 4457536"/>
              <a:gd name="connsiteX1762" fmla="*/ 1127535 w 5416766"/>
              <a:gd name="connsiteY1762" fmla="*/ 2712899 h 4457536"/>
              <a:gd name="connsiteX1763" fmla="*/ 1120370 w 5416766"/>
              <a:gd name="connsiteY1763" fmla="*/ 2701727 h 4457536"/>
              <a:gd name="connsiteX1764" fmla="*/ 1113363 w 5416766"/>
              <a:gd name="connsiteY1764" fmla="*/ 2693869 h 4457536"/>
              <a:gd name="connsiteX1765" fmla="*/ 1100094 w 5416766"/>
              <a:gd name="connsiteY1765" fmla="*/ 2669709 h 4457536"/>
              <a:gd name="connsiteX1766" fmla="*/ 1100136 w 5416766"/>
              <a:gd name="connsiteY1766" fmla="*/ 2665925 h 4457536"/>
              <a:gd name="connsiteX1767" fmla="*/ 1107654 w 5416766"/>
              <a:gd name="connsiteY1767" fmla="*/ 2670047 h 4457536"/>
              <a:gd name="connsiteX1768" fmla="*/ 1116000 w 5416766"/>
              <a:gd name="connsiteY1768" fmla="*/ 2688622 h 4457536"/>
              <a:gd name="connsiteX1769" fmla="*/ 1120543 w 5416766"/>
              <a:gd name="connsiteY1769" fmla="*/ 2690077 h 4457536"/>
              <a:gd name="connsiteX1770" fmla="*/ 1123344 w 5416766"/>
              <a:gd name="connsiteY1770" fmla="*/ 2691812 h 4457536"/>
              <a:gd name="connsiteX1771" fmla="*/ 1125815 w 5416766"/>
              <a:gd name="connsiteY1771" fmla="*/ 2691415 h 4457536"/>
              <a:gd name="connsiteX1772" fmla="*/ 1127824 w 5416766"/>
              <a:gd name="connsiteY1772" fmla="*/ 2689416 h 4457536"/>
              <a:gd name="connsiteX1773" fmla="*/ 1129327 w 5416766"/>
              <a:gd name="connsiteY1773" fmla="*/ 2686259 h 4457536"/>
              <a:gd name="connsiteX1774" fmla="*/ 1126649 w 5416766"/>
              <a:gd name="connsiteY1774" fmla="*/ 2683054 h 4457536"/>
              <a:gd name="connsiteX1775" fmla="*/ 1122296 w 5416766"/>
              <a:gd name="connsiteY1775" fmla="*/ 2674625 h 4457536"/>
              <a:gd name="connsiteX1776" fmla="*/ 1119619 w 5416766"/>
              <a:gd name="connsiteY1776" fmla="*/ 2672923 h 4457536"/>
              <a:gd name="connsiteX1777" fmla="*/ 1117735 w 5416766"/>
              <a:gd name="connsiteY1777" fmla="*/ 2672114 h 4457536"/>
              <a:gd name="connsiteX1778" fmla="*/ 1115644 w 5416766"/>
              <a:gd name="connsiteY1778" fmla="*/ 2670057 h 4457536"/>
              <a:gd name="connsiteX1779" fmla="*/ 1114058 w 5416766"/>
              <a:gd name="connsiteY1779" fmla="*/ 2667263 h 4457536"/>
              <a:gd name="connsiteX1780" fmla="*/ 1113363 w 5416766"/>
              <a:gd name="connsiteY1780" fmla="*/ 2664239 h 4457536"/>
              <a:gd name="connsiteX1781" fmla="*/ 1111125 w 5416766"/>
              <a:gd name="connsiteY1781" fmla="*/ 2659810 h 4457536"/>
              <a:gd name="connsiteX1782" fmla="*/ 1105977 w 5416766"/>
              <a:gd name="connsiteY1782" fmla="*/ 2657670 h 4457536"/>
              <a:gd name="connsiteX1783" fmla="*/ 1100119 w 5416766"/>
              <a:gd name="connsiteY1783" fmla="*/ 2656224 h 4457536"/>
              <a:gd name="connsiteX1784" fmla="*/ 1095806 w 5416766"/>
              <a:gd name="connsiteY1784" fmla="*/ 2653836 h 4457536"/>
              <a:gd name="connsiteX1785" fmla="*/ 1090633 w 5416766"/>
              <a:gd name="connsiteY1785" fmla="*/ 2654893 h 4457536"/>
              <a:gd name="connsiteX1786" fmla="*/ 1086865 w 5416766"/>
              <a:gd name="connsiteY1786" fmla="*/ 2650440 h 4457536"/>
              <a:gd name="connsiteX1787" fmla="*/ 1081594 w 5416766"/>
              <a:gd name="connsiteY1787" fmla="*/ 2638575 h 4457536"/>
              <a:gd name="connsiteX1788" fmla="*/ 1084461 w 5416766"/>
              <a:gd name="connsiteY1788" fmla="*/ 2635732 h 4457536"/>
              <a:gd name="connsiteX1789" fmla="*/ 1086634 w 5416766"/>
              <a:gd name="connsiteY1789" fmla="*/ 2632015 h 4457536"/>
              <a:gd name="connsiteX1790" fmla="*/ 1088096 w 5416766"/>
              <a:gd name="connsiteY1790" fmla="*/ 2627932 h 4457536"/>
              <a:gd name="connsiteX1791" fmla="*/ 1088617 w 5416766"/>
              <a:gd name="connsiteY1791" fmla="*/ 2624016 h 4457536"/>
              <a:gd name="connsiteX1792" fmla="*/ 1087981 w 5416766"/>
              <a:gd name="connsiteY1792" fmla="*/ 2616018 h 4457536"/>
              <a:gd name="connsiteX1793" fmla="*/ 1086766 w 5416766"/>
              <a:gd name="connsiteY1793" fmla="*/ 2611713 h 4457536"/>
              <a:gd name="connsiteX1794" fmla="*/ 1086543 w 5416766"/>
              <a:gd name="connsiteY1794" fmla="*/ 2608259 h 4457536"/>
              <a:gd name="connsiteX1795" fmla="*/ 1083535 w 5416766"/>
              <a:gd name="connsiteY1795" fmla="*/ 2606871 h 4457536"/>
              <a:gd name="connsiteX1796" fmla="*/ 1081213 w 5416766"/>
              <a:gd name="connsiteY1796" fmla="*/ 2611143 h 4457536"/>
              <a:gd name="connsiteX1797" fmla="*/ 1077999 w 5416766"/>
              <a:gd name="connsiteY1797" fmla="*/ 2605044 h 4457536"/>
              <a:gd name="connsiteX1798" fmla="*/ 1073521 w 5416766"/>
              <a:gd name="connsiteY1798" fmla="*/ 2598931 h 4457536"/>
              <a:gd name="connsiteX1799" fmla="*/ 1068778 w 5416766"/>
              <a:gd name="connsiteY1799" fmla="*/ 2589618 h 4457536"/>
              <a:gd name="connsiteX1800" fmla="*/ 1064192 w 5416766"/>
              <a:gd name="connsiteY1800" fmla="*/ 2584164 h 4457536"/>
              <a:gd name="connsiteX1801" fmla="*/ 1062268 w 5416766"/>
              <a:gd name="connsiteY1801" fmla="*/ 2578001 h 4457536"/>
              <a:gd name="connsiteX1802" fmla="*/ 1059119 w 5416766"/>
              <a:gd name="connsiteY1802" fmla="*/ 2573745 h 4457536"/>
              <a:gd name="connsiteX1803" fmla="*/ 1058400 w 5416766"/>
              <a:gd name="connsiteY1803" fmla="*/ 2569945 h 4457536"/>
              <a:gd name="connsiteX1804" fmla="*/ 1056169 w 5416766"/>
              <a:gd name="connsiteY1804" fmla="*/ 2565111 h 4457536"/>
              <a:gd name="connsiteX1805" fmla="*/ 1056211 w 5416766"/>
              <a:gd name="connsiteY1805" fmla="*/ 2561062 h 4457536"/>
              <a:gd name="connsiteX1806" fmla="*/ 1054269 w 5416766"/>
              <a:gd name="connsiteY1806" fmla="*/ 2552693 h 4457536"/>
              <a:gd name="connsiteX1807" fmla="*/ 1050790 w 5416766"/>
              <a:gd name="connsiteY1807" fmla="*/ 2546073 h 4457536"/>
              <a:gd name="connsiteX1808" fmla="*/ 1047501 w 5416766"/>
              <a:gd name="connsiteY1808" fmla="*/ 2537968 h 4457536"/>
              <a:gd name="connsiteX1809" fmla="*/ 1046047 w 5416766"/>
              <a:gd name="connsiteY1809" fmla="*/ 2526936 h 4457536"/>
              <a:gd name="connsiteX1810" fmla="*/ 1045081 w 5416766"/>
              <a:gd name="connsiteY1810" fmla="*/ 2519063 h 4457536"/>
              <a:gd name="connsiteX1811" fmla="*/ 1043569 w 5416766"/>
              <a:gd name="connsiteY1811" fmla="*/ 2512931 h 4457536"/>
              <a:gd name="connsiteX1812" fmla="*/ 1042974 w 5416766"/>
              <a:gd name="connsiteY1812" fmla="*/ 2507933 h 4457536"/>
              <a:gd name="connsiteX1813" fmla="*/ 1038660 w 5416766"/>
              <a:gd name="connsiteY1813" fmla="*/ 2503323 h 4457536"/>
              <a:gd name="connsiteX1814" fmla="*/ 1036760 w 5416766"/>
              <a:gd name="connsiteY1814" fmla="*/ 2500215 h 4457536"/>
              <a:gd name="connsiteX1815" fmla="*/ 1035942 w 5416766"/>
              <a:gd name="connsiteY1815" fmla="*/ 2495571 h 4457536"/>
              <a:gd name="connsiteX1816" fmla="*/ 1035587 w 5416766"/>
              <a:gd name="connsiteY1816" fmla="*/ 2491002 h 4457536"/>
              <a:gd name="connsiteX1817" fmla="*/ 1029852 w 5416766"/>
              <a:gd name="connsiteY1817" fmla="*/ 2494266 h 4457536"/>
              <a:gd name="connsiteX1818" fmla="*/ 1027324 w 5416766"/>
              <a:gd name="connsiteY1818" fmla="*/ 2492622 h 4457536"/>
              <a:gd name="connsiteX1819" fmla="*/ 1025300 w 5416766"/>
              <a:gd name="connsiteY1819" fmla="*/ 2492622 h 4457536"/>
              <a:gd name="connsiteX1820" fmla="*/ 1025547 w 5416766"/>
              <a:gd name="connsiteY1820" fmla="*/ 2497324 h 4457536"/>
              <a:gd name="connsiteX1821" fmla="*/ 1027977 w 5416766"/>
              <a:gd name="connsiteY1821" fmla="*/ 2499786 h 4457536"/>
              <a:gd name="connsiteX1822" fmla="*/ 1034446 w 5416766"/>
              <a:gd name="connsiteY1822" fmla="*/ 2502182 h 4457536"/>
              <a:gd name="connsiteX1823" fmla="*/ 1034446 w 5416766"/>
              <a:gd name="connsiteY1823" fmla="*/ 2504124 h 4457536"/>
              <a:gd name="connsiteX1824" fmla="*/ 1025844 w 5416766"/>
              <a:gd name="connsiteY1824" fmla="*/ 2503313 h 4457536"/>
              <a:gd name="connsiteX1825" fmla="*/ 1020201 w 5416766"/>
              <a:gd name="connsiteY1825" fmla="*/ 2498017 h 4457536"/>
              <a:gd name="connsiteX1826" fmla="*/ 1019986 w 5416766"/>
              <a:gd name="connsiteY1826" fmla="*/ 2484375 h 4457536"/>
              <a:gd name="connsiteX1827" fmla="*/ 1008575 w 5416766"/>
              <a:gd name="connsiteY1827" fmla="*/ 2469569 h 4457536"/>
              <a:gd name="connsiteX1828" fmla="*/ 1002535 w 5416766"/>
              <a:gd name="connsiteY1828" fmla="*/ 2450284 h 4457536"/>
              <a:gd name="connsiteX1829" fmla="*/ 1000734 w 5416766"/>
              <a:gd name="connsiteY1829" fmla="*/ 2443897 h 4457536"/>
              <a:gd name="connsiteX1830" fmla="*/ 999602 w 5416766"/>
              <a:gd name="connsiteY1830" fmla="*/ 2436947 h 4457536"/>
              <a:gd name="connsiteX1831" fmla="*/ 997718 w 5416766"/>
              <a:gd name="connsiteY1831" fmla="*/ 2430428 h 4457536"/>
              <a:gd name="connsiteX1832" fmla="*/ 993702 w 5416766"/>
              <a:gd name="connsiteY1832" fmla="*/ 2425355 h 4457536"/>
              <a:gd name="connsiteX1833" fmla="*/ 991149 w 5416766"/>
              <a:gd name="connsiteY1833" fmla="*/ 2424050 h 4457536"/>
              <a:gd name="connsiteX1834" fmla="*/ 988365 w 5416766"/>
              <a:gd name="connsiteY1834" fmla="*/ 2423429 h 4457536"/>
              <a:gd name="connsiteX1835" fmla="*/ 984068 w 5416766"/>
              <a:gd name="connsiteY1835" fmla="*/ 2421975 h 4457536"/>
              <a:gd name="connsiteX1836" fmla="*/ 981640 w 5416766"/>
              <a:gd name="connsiteY1836" fmla="*/ 2419150 h 4457536"/>
              <a:gd name="connsiteX1837" fmla="*/ 980450 w 5416766"/>
              <a:gd name="connsiteY1837" fmla="*/ 2415109 h 4457536"/>
              <a:gd name="connsiteX1838" fmla="*/ 978391 w 5416766"/>
              <a:gd name="connsiteY1838" fmla="*/ 2410185 h 4457536"/>
              <a:gd name="connsiteX1839" fmla="*/ 975268 w 5416766"/>
              <a:gd name="connsiteY1839" fmla="*/ 2406128 h 4457536"/>
              <a:gd name="connsiteX1840" fmla="*/ 971038 w 5416766"/>
              <a:gd name="connsiteY1840" fmla="*/ 2404798 h 4457536"/>
              <a:gd name="connsiteX1841" fmla="*/ 966874 w 5416766"/>
              <a:gd name="connsiteY1841" fmla="*/ 2403607 h 4457536"/>
              <a:gd name="connsiteX1842" fmla="*/ 963387 w 5416766"/>
              <a:gd name="connsiteY1842" fmla="*/ 2401649 h 4457536"/>
              <a:gd name="connsiteX1843" fmla="*/ 960867 w 5416766"/>
              <a:gd name="connsiteY1843" fmla="*/ 2399683 h 4457536"/>
              <a:gd name="connsiteX1844" fmla="*/ 958354 w 5416766"/>
              <a:gd name="connsiteY1844" fmla="*/ 2394948 h 4457536"/>
              <a:gd name="connsiteX1845" fmla="*/ 954182 w 5416766"/>
              <a:gd name="connsiteY1845" fmla="*/ 2390007 h 4457536"/>
              <a:gd name="connsiteX1846" fmla="*/ 952141 w 5416766"/>
              <a:gd name="connsiteY1846" fmla="*/ 2388312 h 4457536"/>
              <a:gd name="connsiteX1847" fmla="*/ 947902 w 5416766"/>
              <a:gd name="connsiteY1847" fmla="*/ 2385223 h 4457536"/>
              <a:gd name="connsiteX1848" fmla="*/ 942647 w 5416766"/>
              <a:gd name="connsiteY1848" fmla="*/ 2383604 h 4457536"/>
              <a:gd name="connsiteX1849" fmla="*/ 938432 w 5416766"/>
              <a:gd name="connsiteY1849" fmla="*/ 2383041 h 4457536"/>
              <a:gd name="connsiteX1850" fmla="*/ 932311 w 5416766"/>
              <a:gd name="connsiteY1850" fmla="*/ 2378951 h 4457536"/>
              <a:gd name="connsiteX1851" fmla="*/ 928989 w 5416766"/>
              <a:gd name="connsiteY1851" fmla="*/ 2376463 h 4457536"/>
              <a:gd name="connsiteX1852" fmla="*/ 923915 w 5416766"/>
              <a:gd name="connsiteY1852" fmla="*/ 2371680 h 4457536"/>
              <a:gd name="connsiteX1853" fmla="*/ 919024 w 5416766"/>
              <a:gd name="connsiteY1853" fmla="*/ 2365491 h 4457536"/>
              <a:gd name="connsiteX1854" fmla="*/ 913761 w 5416766"/>
              <a:gd name="connsiteY1854" fmla="*/ 2361401 h 4457536"/>
              <a:gd name="connsiteX1855" fmla="*/ 909373 w 5416766"/>
              <a:gd name="connsiteY1855" fmla="*/ 2357327 h 4457536"/>
              <a:gd name="connsiteX1856" fmla="*/ 901664 w 5416766"/>
              <a:gd name="connsiteY1856" fmla="*/ 2349867 h 4457536"/>
              <a:gd name="connsiteX1857" fmla="*/ 899590 w 5416766"/>
              <a:gd name="connsiteY1857" fmla="*/ 2348825 h 4457536"/>
              <a:gd name="connsiteX1858" fmla="*/ 897482 w 5416766"/>
              <a:gd name="connsiteY1858" fmla="*/ 2348280 h 4457536"/>
              <a:gd name="connsiteX1859" fmla="*/ 895194 w 5416766"/>
              <a:gd name="connsiteY1859" fmla="*/ 2349322 h 4457536"/>
              <a:gd name="connsiteX1860" fmla="*/ 893079 w 5416766"/>
              <a:gd name="connsiteY1860" fmla="*/ 2350709 h 4457536"/>
              <a:gd name="connsiteX1861" fmla="*/ 887287 w 5416766"/>
              <a:gd name="connsiteY1861" fmla="*/ 2346702 h 4457536"/>
              <a:gd name="connsiteX1862" fmla="*/ 883271 w 5416766"/>
              <a:gd name="connsiteY1862" fmla="*/ 2343471 h 4457536"/>
              <a:gd name="connsiteX1863" fmla="*/ 872687 w 5416766"/>
              <a:gd name="connsiteY1863" fmla="*/ 2336703 h 4457536"/>
              <a:gd name="connsiteX1864" fmla="*/ 864688 w 5416766"/>
              <a:gd name="connsiteY1864" fmla="*/ 2330532 h 4457536"/>
              <a:gd name="connsiteX1865" fmla="*/ 866184 w 5416766"/>
              <a:gd name="connsiteY1865" fmla="*/ 2327168 h 4457536"/>
              <a:gd name="connsiteX1866" fmla="*/ 870629 w 5416766"/>
              <a:gd name="connsiteY1866" fmla="*/ 2324030 h 4457536"/>
              <a:gd name="connsiteX1867" fmla="*/ 876966 w 5416766"/>
              <a:gd name="connsiteY1867" fmla="*/ 2323021 h 4457536"/>
              <a:gd name="connsiteX1868" fmla="*/ 874447 w 5416766"/>
              <a:gd name="connsiteY1868" fmla="*/ 2320468 h 4457536"/>
              <a:gd name="connsiteX1869" fmla="*/ 870637 w 5416766"/>
              <a:gd name="connsiteY1869" fmla="*/ 2321707 h 4457536"/>
              <a:gd name="connsiteX1870" fmla="*/ 865771 w 5416766"/>
              <a:gd name="connsiteY1870" fmla="*/ 2324203 h 4457536"/>
              <a:gd name="connsiteX1871" fmla="*/ 863887 w 5416766"/>
              <a:gd name="connsiteY1871" fmla="*/ 2320600 h 4457536"/>
              <a:gd name="connsiteX1872" fmla="*/ 866862 w 5416766"/>
              <a:gd name="connsiteY1872" fmla="*/ 2315766 h 4457536"/>
              <a:gd name="connsiteX1873" fmla="*/ 867935 w 5416766"/>
              <a:gd name="connsiteY1873" fmla="*/ 2311346 h 4457536"/>
              <a:gd name="connsiteX1874" fmla="*/ 865192 w 5416766"/>
              <a:gd name="connsiteY1874" fmla="*/ 2310272 h 4457536"/>
              <a:gd name="connsiteX1875" fmla="*/ 863498 w 5416766"/>
              <a:gd name="connsiteY1875" fmla="*/ 2312370 h 4457536"/>
              <a:gd name="connsiteX1876" fmla="*/ 860334 w 5416766"/>
              <a:gd name="connsiteY1876" fmla="*/ 2312981 h 4457536"/>
              <a:gd name="connsiteX1877" fmla="*/ 858847 w 5416766"/>
              <a:gd name="connsiteY1877" fmla="*/ 2315717 h 4457536"/>
              <a:gd name="connsiteX1878" fmla="*/ 860317 w 5416766"/>
              <a:gd name="connsiteY1878" fmla="*/ 2317204 h 4457536"/>
              <a:gd name="connsiteX1879" fmla="*/ 861152 w 5416766"/>
              <a:gd name="connsiteY1879" fmla="*/ 2319741 h 4457536"/>
              <a:gd name="connsiteX1880" fmla="*/ 861557 w 5416766"/>
              <a:gd name="connsiteY1880" fmla="*/ 2323327 h 4457536"/>
              <a:gd name="connsiteX1881" fmla="*/ 861754 w 5416766"/>
              <a:gd name="connsiteY1881" fmla="*/ 2325862 h 4457536"/>
              <a:gd name="connsiteX1882" fmla="*/ 860268 w 5416766"/>
              <a:gd name="connsiteY1882" fmla="*/ 2327541 h 4457536"/>
              <a:gd name="connsiteX1883" fmla="*/ 854584 w 5416766"/>
              <a:gd name="connsiteY1883" fmla="*/ 2325392 h 4457536"/>
              <a:gd name="connsiteX1884" fmla="*/ 846775 w 5416766"/>
              <a:gd name="connsiteY1884" fmla="*/ 2327459 h 4457536"/>
              <a:gd name="connsiteX1885" fmla="*/ 835083 w 5416766"/>
              <a:gd name="connsiteY1885" fmla="*/ 2318493 h 4457536"/>
              <a:gd name="connsiteX1886" fmla="*/ 831546 w 5416766"/>
              <a:gd name="connsiteY1886" fmla="*/ 2315237 h 4457536"/>
              <a:gd name="connsiteX1887" fmla="*/ 821565 w 5416766"/>
              <a:gd name="connsiteY1887" fmla="*/ 2307305 h 4457536"/>
              <a:gd name="connsiteX1888" fmla="*/ 819268 w 5416766"/>
              <a:gd name="connsiteY1888" fmla="*/ 2301604 h 4457536"/>
              <a:gd name="connsiteX1889" fmla="*/ 815905 w 5416766"/>
              <a:gd name="connsiteY1889" fmla="*/ 2299274 h 4457536"/>
              <a:gd name="connsiteX1890" fmla="*/ 811484 w 5416766"/>
              <a:gd name="connsiteY1890" fmla="*/ 2297151 h 4457536"/>
              <a:gd name="connsiteX1891" fmla="*/ 806857 w 5416766"/>
              <a:gd name="connsiteY1891" fmla="*/ 2294597 h 4457536"/>
              <a:gd name="connsiteX1892" fmla="*/ 803081 w 5416766"/>
              <a:gd name="connsiteY1892" fmla="*/ 2291003 h 4457536"/>
              <a:gd name="connsiteX1893" fmla="*/ 798033 w 5416766"/>
              <a:gd name="connsiteY1893" fmla="*/ 2287607 h 4457536"/>
              <a:gd name="connsiteX1894" fmla="*/ 791918 w 5416766"/>
              <a:gd name="connsiteY1894" fmla="*/ 2287798 h 4457536"/>
              <a:gd name="connsiteX1895" fmla="*/ 788993 w 5416766"/>
              <a:gd name="connsiteY1895" fmla="*/ 2287475 h 4457536"/>
              <a:gd name="connsiteX1896" fmla="*/ 785143 w 5416766"/>
              <a:gd name="connsiteY1896" fmla="*/ 2290367 h 4457536"/>
              <a:gd name="connsiteX1897" fmla="*/ 784308 w 5416766"/>
              <a:gd name="connsiteY1897" fmla="*/ 2294093 h 4457536"/>
              <a:gd name="connsiteX1898" fmla="*/ 785762 w 5416766"/>
              <a:gd name="connsiteY1898" fmla="*/ 2299785 h 4457536"/>
              <a:gd name="connsiteX1899" fmla="*/ 774806 w 5416766"/>
              <a:gd name="connsiteY1899" fmla="*/ 2300175 h 4457536"/>
              <a:gd name="connsiteX1900" fmla="*/ 772079 w 5416766"/>
              <a:gd name="connsiteY1900" fmla="*/ 2295952 h 4457536"/>
              <a:gd name="connsiteX1901" fmla="*/ 764502 w 5416766"/>
              <a:gd name="connsiteY1901" fmla="*/ 2292349 h 4457536"/>
              <a:gd name="connsiteX1902" fmla="*/ 758594 w 5416766"/>
              <a:gd name="connsiteY1902" fmla="*/ 2294234 h 4457536"/>
              <a:gd name="connsiteX1903" fmla="*/ 752918 w 5416766"/>
              <a:gd name="connsiteY1903" fmla="*/ 2288317 h 4457536"/>
              <a:gd name="connsiteX1904" fmla="*/ 749348 w 5416766"/>
              <a:gd name="connsiteY1904" fmla="*/ 2281980 h 4457536"/>
              <a:gd name="connsiteX1905" fmla="*/ 743673 w 5416766"/>
              <a:gd name="connsiteY1905" fmla="*/ 2273957 h 4457536"/>
              <a:gd name="connsiteX1906" fmla="*/ 734608 w 5416766"/>
              <a:gd name="connsiteY1906" fmla="*/ 2266131 h 4457536"/>
              <a:gd name="connsiteX1907" fmla="*/ 731666 w 5416766"/>
              <a:gd name="connsiteY1907" fmla="*/ 2256630 h 4457536"/>
              <a:gd name="connsiteX1908" fmla="*/ 734211 w 5416766"/>
              <a:gd name="connsiteY1908" fmla="*/ 2250937 h 4457536"/>
              <a:gd name="connsiteX1909" fmla="*/ 736112 w 5416766"/>
              <a:gd name="connsiteY1909" fmla="*/ 2251573 h 4457536"/>
              <a:gd name="connsiteX1910" fmla="*/ 741177 w 5416766"/>
              <a:gd name="connsiteY1910" fmla="*/ 2254960 h 4457536"/>
              <a:gd name="connsiteX1911" fmla="*/ 743300 w 5416766"/>
              <a:gd name="connsiteY1911" fmla="*/ 2250532 h 4457536"/>
              <a:gd name="connsiteX1912" fmla="*/ 741615 w 5416766"/>
              <a:gd name="connsiteY1912" fmla="*/ 2245251 h 4457536"/>
              <a:gd name="connsiteX1913" fmla="*/ 706275 w 5416766"/>
              <a:gd name="connsiteY1913" fmla="*/ 2193528 h 4457536"/>
              <a:gd name="connsiteX1914" fmla="*/ 690443 w 5416766"/>
              <a:gd name="connsiteY1914" fmla="*/ 2171432 h 4457536"/>
              <a:gd name="connsiteX1915" fmla="*/ 682948 w 5416766"/>
              <a:gd name="connsiteY1915" fmla="*/ 2161418 h 4457536"/>
              <a:gd name="connsiteX1916" fmla="*/ 682569 w 5416766"/>
              <a:gd name="connsiteY1916" fmla="*/ 2153585 h 4457536"/>
              <a:gd name="connsiteX1917" fmla="*/ 683445 w 5416766"/>
              <a:gd name="connsiteY1917" fmla="*/ 2151511 h 4457536"/>
              <a:gd name="connsiteX1918" fmla="*/ 683651 w 5416766"/>
              <a:gd name="connsiteY1918" fmla="*/ 2148702 h 4457536"/>
              <a:gd name="connsiteX1919" fmla="*/ 683403 w 5416766"/>
              <a:gd name="connsiteY1919" fmla="*/ 2145893 h 4457536"/>
              <a:gd name="connsiteX1920" fmla="*/ 682569 w 5416766"/>
              <a:gd name="connsiteY1920" fmla="*/ 2143909 h 4457536"/>
              <a:gd name="connsiteX1921" fmla="*/ 680685 w 5416766"/>
              <a:gd name="connsiteY1921" fmla="*/ 2142984 h 4457536"/>
              <a:gd name="connsiteX1922" fmla="*/ 677355 w 5416766"/>
              <a:gd name="connsiteY1922" fmla="*/ 2146330 h 4457536"/>
              <a:gd name="connsiteX1923" fmla="*/ 674653 w 5416766"/>
              <a:gd name="connsiteY1923" fmla="*/ 2146719 h 4457536"/>
              <a:gd name="connsiteX1924" fmla="*/ 670134 w 5416766"/>
              <a:gd name="connsiteY1924" fmla="*/ 2143950 h 4457536"/>
              <a:gd name="connsiteX1925" fmla="*/ 666804 w 5416766"/>
              <a:gd name="connsiteY1925" fmla="*/ 2139390 h 4457536"/>
              <a:gd name="connsiteX1926" fmla="*/ 662391 w 5416766"/>
              <a:gd name="connsiteY1926" fmla="*/ 2129326 h 4457536"/>
              <a:gd name="connsiteX1927" fmla="*/ 668945 w 5416766"/>
              <a:gd name="connsiteY1927" fmla="*/ 2129450 h 4457536"/>
              <a:gd name="connsiteX1928" fmla="*/ 674720 w 5416766"/>
              <a:gd name="connsiteY1928" fmla="*/ 2130392 h 4457536"/>
              <a:gd name="connsiteX1929" fmla="*/ 680478 w 5416766"/>
              <a:gd name="connsiteY1929" fmla="*/ 2130565 h 4457536"/>
              <a:gd name="connsiteX1930" fmla="*/ 686965 w 5416766"/>
              <a:gd name="connsiteY1930" fmla="*/ 2128351 h 4457536"/>
              <a:gd name="connsiteX1931" fmla="*/ 690162 w 5416766"/>
              <a:gd name="connsiteY1931" fmla="*/ 2123591 h 4457536"/>
              <a:gd name="connsiteX1932" fmla="*/ 690542 w 5416766"/>
              <a:gd name="connsiteY1932" fmla="*/ 2109264 h 4457536"/>
              <a:gd name="connsiteX1933" fmla="*/ 696170 w 5416766"/>
              <a:gd name="connsiteY1933" fmla="*/ 2097267 h 4457536"/>
              <a:gd name="connsiteX1934" fmla="*/ 695418 w 5416766"/>
              <a:gd name="connsiteY1934" fmla="*/ 2090870 h 4457536"/>
              <a:gd name="connsiteX1935" fmla="*/ 690477 w 5416766"/>
              <a:gd name="connsiteY1935" fmla="*/ 2078981 h 4457536"/>
              <a:gd name="connsiteX1936" fmla="*/ 688848 w 5416766"/>
              <a:gd name="connsiteY1936" fmla="*/ 2072164 h 4457536"/>
              <a:gd name="connsiteX1937" fmla="*/ 690477 w 5416766"/>
              <a:gd name="connsiteY1937" fmla="*/ 2055433 h 4457536"/>
              <a:gd name="connsiteX1938" fmla="*/ 690014 w 5416766"/>
              <a:gd name="connsiteY1938" fmla="*/ 2049004 h 4457536"/>
              <a:gd name="connsiteX1939" fmla="*/ 688650 w 5416766"/>
              <a:gd name="connsiteY1939" fmla="*/ 2042939 h 4457536"/>
              <a:gd name="connsiteX1940" fmla="*/ 686452 w 5416766"/>
              <a:gd name="connsiteY1940" fmla="*/ 2037312 h 4457536"/>
              <a:gd name="connsiteX1941" fmla="*/ 683437 w 5416766"/>
              <a:gd name="connsiteY1941" fmla="*/ 2032081 h 4457536"/>
              <a:gd name="connsiteX1942" fmla="*/ 678603 w 5416766"/>
              <a:gd name="connsiteY1942" fmla="*/ 2026232 h 4457536"/>
              <a:gd name="connsiteX1943" fmla="*/ 675653 w 5416766"/>
              <a:gd name="connsiteY1943" fmla="*/ 2023414 h 4457536"/>
              <a:gd name="connsiteX1944" fmla="*/ 672893 w 5416766"/>
              <a:gd name="connsiteY1944" fmla="*/ 2021423 h 4457536"/>
              <a:gd name="connsiteX1945" fmla="*/ 670464 w 5416766"/>
              <a:gd name="connsiteY1945" fmla="*/ 2019176 h 4457536"/>
              <a:gd name="connsiteX1946" fmla="*/ 668060 w 5416766"/>
              <a:gd name="connsiteY1946" fmla="*/ 2013855 h 4457536"/>
              <a:gd name="connsiteX1947" fmla="*/ 665903 w 5416766"/>
              <a:gd name="connsiteY1947" fmla="*/ 2011606 h 4457536"/>
              <a:gd name="connsiteX1948" fmla="*/ 660780 w 5416766"/>
              <a:gd name="connsiteY1948" fmla="*/ 2007608 h 4457536"/>
              <a:gd name="connsiteX1949" fmla="*/ 655698 w 5416766"/>
              <a:gd name="connsiteY1949" fmla="*/ 2001980 h 4457536"/>
              <a:gd name="connsiteX1950" fmla="*/ 651261 w 5416766"/>
              <a:gd name="connsiteY1950" fmla="*/ 1995543 h 4457536"/>
              <a:gd name="connsiteX1951" fmla="*/ 648163 w 5416766"/>
              <a:gd name="connsiteY1951" fmla="*/ 1989198 h 4457536"/>
              <a:gd name="connsiteX1952" fmla="*/ 647576 w 5416766"/>
              <a:gd name="connsiteY1952" fmla="*/ 1986373 h 4457536"/>
              <a:gd name="connsiteX1953" fmla="*/ 647031 w 5416766"/>
              <a:gd name="connsiteY1953" fmla="*/ 1980002 h 4457536"/>
              <a:gd name="connsiteX1954" fmla="*/ 646403 w 5416766"/>
              <a:gd name="connsiteY1954" fmla="*/ 1977531 h 4457536"/>
              <a:gd name="connsiteX1955" fmla="*/ 644710 w 5416766"/>
              <a:gd name="connsiteY1955" fmla="*/ 1974928 h 4457536"/>
              <a:gd name="connsiteX1956" fmla="*/ 640793 w 5416766"/>
              <a:gd name="connsiteY1956" fmla="*/ 1970623 h 4457536"/>
              <a:gd name="connsiteX1957" fmla="*/ 639561 w 5416766"/>
              <a:gd name="connsiteY1957" fmla="*/ 1967806 h 4457536"/>
              <a:gd name="connsiteX1958" fmla="*/ 644082 w 5416766"/>
              <a:gd name="connsiteY1958" fmla="*/ 1964550 h 4457536"/>
              <a:gd name="connsiteX1959" fmla="*/ 640297 w 5416766"/>
              <a:gd name="connsiteY1959" fmla="*/ 1958105 h 4457536"/>
              <a:gd name="connsiteX1960" fmla="*/ 628869 w 5416766"/>
              <a:gd name="connsiteY1960" fmla="*/ 1946421 h 4457536"/>
              <a:gd name="connsiteX1961" fmla="*/ 626902 w 5416766"/>
              <a:gd name="connsiteY1961" fmla="*/ 1942803 h 4457536"/>
              <a:gd name="connsiteX1962" fmla="*/ 622763 w 5416766"/>
              <a:gd name="connsiteY1962" fmla="*/ 1930673 h 4457536"/>
              <a:gd name="connsiteX1963" fmla="*/ 621424 w 5416766"/>
              <a:gd name="connsiteY1963" fmla="*/ 1928681 h 4457536"/>
              <a:gd name="connsiteX1964" fmla="*/ 617913 w 5416766"/>
              <a:gd name="connsiteY1964" fmla="*/ 1926351 h 4457536"/>
              <a:gd name="connsiteX1965" fmla="*/ 616575 w 5416766"/>
              <a:gd name="connsiteY1965" fmla="*/ 1924831 h 4457536"/>
              <a:gd name="connsiteX1966" fmla="*/ 616220 w 5416766"/>
              <a:gd name="connsiteY1966" fmla="*/ 1923203 h 4457536"/>
              <a:gd name="connsiteX1967" fmla="*/ 616467 w 5416766"/>
              <a:gd name="connsiteY1967" fmla="*/ 1919667 h 4457536"/>
              <a:gd name="connsiteX1968" fmla="*/ 615691 w 5416766"/>
              <a:gd name="connsiteY1968" fmla="*/ 1918030 h 4457536"/>
              <a:gd name="connsiteX1969" fmla="*/ 613452 w 5416766"/>
              <a:gd name="connsiteY1969" fmla="*/ 1914594 h 4457536"/>
              <a:gd name="connsiteX1970" fmla="*/ 609807 w 5416766"/>
              <a:gd name="connsiteY1970" fmla="*/ 1906364 h 4457536"/>
              <a:gd name="connsiteX1971" fmla="*/ 607800 w 5416766"/>
              <a:gd name="connsiteY1971" fmla="*/ 1903241 h 4457536"/>
              <a:gd name="connsiteX1972" fmla="*/ 604511 w 5416766"/>
              <a:gd name="connsiteY1972" fmla="*/ 1900778 h 4457536"/>
              <a:gd name="connsiteX1973" fmla="*/ 596999 w 5416766"/>
              <a:gd name="connsiteY1973" fmla="*/ 1897688 h 4457536"/>
              <a:gd name="connsiteX1974" fmla="*/ 593736 w 5416766"/>
              <a:gd name="connsiteY1974" fmla="*/ 1895623 h 4457536"/>
              <a:gd name="connsiteX1975" fmla="*/ 583631 w 5416766"/>
              <a:gd name="connsiteY1975" fmla="*/ 1879370 h 4457536"/>
              <a:gd name="connsiteX1976" fmla="*/ 577227 w 5416766"/>
              <a:gd name="connsiteY1976" fmla="*/ 1871330 h 4457536"/>
              <a:gd name="connsiteX1977" fmla="*/ 571642 w 5416766"/>
              <a:gd name="connsiteY1977" fmla="*/ 1870901 h 4457536"/>
              <a:gd name="connsiteX1978" fmla="*/ 571138 w 5416766"/>
              <a:gd name="connsiteY1978" fmla="*/ 1874098 h 4457536"/>
              <a:gd name="connsiteX1979" fmla="*/ 572872 w 5416766"/>
              <a:gd name="connsiteY1979" fmla="*/ 1877394 h 4457536"/>
              <a:gd name="connsiteX1980" fmla="*/ 573774 w 5416766"/>
              <a:gd name="connsiteY1980" fmla="*/ 1880229 h 4457536"/>
              <a:gd name="connsiteX1981" fmla="*/ 570758 w 5416766"/>
              <a:gd name="connsiteY1981" fmla="*/ 1881997 h 4457536"/>
              <a:gd name="connsiteX1982" fmla="*/ 567494 w 5416766"/>
              <a:gd name="connsiteY1982" fmla="*/ 1881014 h 4457536"/>
              <a:gd name="connsiteX1983" fmla="*/ 559603 w 5416766"/>
              <a:gd name="connsiteY1983" fmla="*/ 1875354 h 4457536"/>
              <a:gd name="connsiteX1984" fmla="*/ 555753 w 5416766"/>
              <a:gd name="connsiteY1984" fmla="*/ 1874032 h 4457536"/>
              <a:gd name="connsiteX1985" fmla="*/ 553447 w 5416766"/>
              <a:gd name="connsiteY1985" fmla="*/ 1872495 h 4457536"/>
              <a:gd name="connsiteX1986" fmla="*/ 547631 w 5416766"/>
              <a:gd name="connsiteY1986" fmla="*/ 1865050 h 4457536"/>
              <a:gd name="connsiteX1987" fmla="*/ 546019 w 5416766"/>
              <a:gd name="connsiteY1987" fmla="*/ 1862315 h 4457536"/>
              <a:gd name="connsiteX1988" fmla="*/ 545705 w 5416766"/>
              <a:gd name="connsiteY1988" fmla="*/ 1860580 h 4457536"/>
              <a:gd name="connsiteX1989" fmla="*/ 546019 w 5416766"/>
              <a:gd name="connsiteY1989" fmla="*/ 1854433 h 4457536"/>
              <a:gd name="connsiteX1990" fmla="*/ 545457 w 5416766"/>
              <a:gd name="connsiteY1990" fmla="*/ 1852780 h 4457536"/>
              <a:gd name="connsiteX1991" fmla="*/ 542359 w 5416766"/>
              <a:gd name="connsiteY1991" fmla="*/ 1852012 h 4457536"/>
              <a:gd name="connsiteX1992" fmla="*/ 540764 w 5416766"/>
              <a:gd name="connsiteY1992" fmla="*/ 1850607 h 4457536"/>
              <a:gd name="connsiteX1993" fmla="*/ 537624 w 5416766"/>
              <a:gd name="connsiteY1993" fmla="*/ 1843419 h 4457536"/>
              <a:gd name="connsiteX1994" fmla="*/ 537294 w 5416766"/>
              <a:gd name="connsiteY1994" fmla="*/ 1836717 h 4457536"/>
              <a:gd name="connsiteX1995" fmla="*/ 539739 w 5416766"/>
              <a:gd name="connsiteY1995" fmla="*/ 1830331 h 4457536"/>
              <a:gd name="connsiteX1996" fmla="*/ 545143 w 5416766"/>
              <a:gd name="connsiteY1996" fmla="*/ 1824084 h 4457536"/>
              <a:gd name="connsiteX1997" fmla="*/ 548531 w 5416766"/>
              <a:gd name="connsiteY1997" fmla="*/ 1818233 h 4457536"/>
              <a:gd name="connsiteX1998" fmla="*/ 549473 w 5416766"/>
              <a:gd name="connsiteY1998" fmla="*/ 1810401 h 4457536"/>
              <a:gd name="connsiteX1999" fmla="*/ 548465 w 5416766"/>
              <a:gd name="connsiteY1999" fmla="*/ 1802335 h 4457536"/>
              <a:gd name="connsiteX2000" fmla="*/ 546019 w 5416766"/>
              <a:gd name="connsiteY2000" fmla="*/ 1795767 h 4457536"/>
              <a:gd name="connsiteX2001" fmla="*/ 539929 w 5416766"/>
              <a:gd name="connsiteY2001" fmla="*/ 1789197 h 4457536"/>
              <a:gd name="connsiteX2002" fmla="*/ 531766 w 5416766"/>
              <a:gd name="connsiteY2002" fmla="*/ 1784910 h 4457536"/>
              <a:gd name="connsiteX2003" fmla="*/ 522768 w 5416766"/>
              <a:gd name="connsiteY2003" fmla="*/ 1782605 h 4457536"/>
              <a:gd name="connsiteX2004" fmla="*/ 514248 w 5416766"/>
              <a:gd name="connsiteY2004" fmla="*/ 1781902 h 4457536"/>
              <a:gd name="connsiteX2005" fmla="*/ 505019 w 5416766"/>
              <a:gd name="connsiteY2005" fmla="*/ 1778548 h 4457536"/>
              <a:gd name="connsiteX2006" fmla="*/ 498864 w 5416766"/>
              <a:gd name="connsiteY2006" fmla="*/ 1770367 h 4457536"/>
              <a:gd name="connsiteX2007" fmla="*/ 482536 w 5416766"/>
              <a:gd name="connsiteY2007" fmla="*/ 1731426 h 4457536"/>
              <a:gd name="connsiteX2008" fmla="*/ 476637 w 5416766"/>
              <a:gd name="connsiteY2008" fmla="*/ 1721411 h 4457536"/>
              <a:gd name="connsiteX2009" fmla="*/ 465465 w 5416766"/>
              <a:gd name="connsiteY2009" fmla="*/ 1706282 h 4457536"/>
              <a:gd name="connsiteX2010" fmla="*/ 446461 w 5416766"/>
              <a:gd name="connsiteY2010" fmla="*/ 1659284 h 4457536"/>
              <a:gd name="connsiteX2011" fmla="*/ 426119 w 5416766"/>
              <a:gd name="connsiteY2011" fmla="*/ 1622679 h 4457536"/>
              <a:gd name="connsiteX2012" fmla="*/ 413856 w 5416766"/>
              <a:gd name="connsiteY2012" fmla="*/ 1606947 h 4457536"/>
              <a:gd name="connsiteX2013" fmla="*/ 398959 w 5416766"/>
              <a:gd name="connsiteY2013" fmla="*/ 1593561 h 4457536"/>
              <a:gd name="connsiteX2014" fmla="*/ 392133 w 5416766"/>
              <a:gd name="connsiteY2014" fmla="*/ 1585720 h 4457536"/>
              <a:gd name="connsiteX2015" fmla="*/ 388077 w 5416766"/>
              <a:gd name="connsiteY2015" fmla="*/ 1573251 h 4457536"/>
              <a:gd name="connsiteX2016" fmla="*/ 380335 w 5416766"/>
              <a:gd name="connsiteY2016" fmla="*/ 1559594 h 4457536"/>
              <a:gd name="connsiteX2017" fmla="*/ 375253 w 5416766"/>
              <a:gd name="connsiteY2017" fmla="*/ 1541680 h 4457536"/>
              <a:gd name="connsiteX2018" fmla="*/ 370609 w 5416766"/>
              <a:gd name="connsiteY2018" fmla="*/ 1542969 h 4457536"/>
              <a:gd name="connsiteX2019" fmla="*/ 367098 w 5416766"/>
              <a:gd name="connsiteY2019" fmla="*/ 1539737 h 4457536"/>
              <a:gd name="connsiteX2020" fmla="*/ 361049 w 5416766"/>
              <a:gd name="connsiteY2020" fmla="*/ 1529872 h 4457536"/>
              <a:gd name="connsiteX2021" fmla="*/ 344367 w 5416766"/>
              <a:gd name="connsiteY2021" fmla="*/ 1514917 h 4457536"/>
              <a:gd name="connsiteX2022" fmla="*/ 323752 w 5416766"/>
              <a:gd name="connsiteY2022" fmla="*/ 1488021 h 4457536"/>
              <a:gd name="connsiteX2023" fmla="*/ 316390 w 5416766"/>
              <a:gd name="connsiteY2023" fmla="*/ 1473759 h 4457536"/>
              <a:gd name="connsiteX2024" fmla="*/ 315555 w 5416766"/>
              <a:gd name="connsiteY2024" fmla="*/ 1471446 h 4457536"/>
              <a:gd name="connsiteX2025" fmla="*/ 315241 w 5416766"/>
              <a:gd name="connsiteY2025" fmla="*/ 1468587 h 4457536"/>
              <a:gd name="connsiteX2026" fmla="*/ 315802 w 5416766"/>
              <a:gd name="connsiteY2026" fmla="*/ 1466224 h 4457536"/>
              <a:gd name="connsiteX2027" fmla="*/ 318314 w 5416766"/>
              <a:gd name="connsiteY2027" fmla="*/ 1462093 h 4457536"/>
              <a:gd name="connsiteX2028" fmla="*/ 318900 w 5416766"/>
              <a:gd name="connsiteY2028" fmla="*/ 1459597 h 4457536"/>
              <a:gd name="connsiteX2029" fmla="*/ 317646 w 5416766"/>
              <a:gd name="connsiteY2029" fmla="*/ 1456127 h 4457536"/>
              <a:gd name="connsiteX2030" fmla="*/ 311489 w 5416766"/>
              <a:gd name="connsiteY2030" fmla="*/ 1446749 h 4457536"/>
              <a:gd name="connsiteX2031" fmla="*/ 289874 w 5416766"/>
              <a:gd name="connsiteY2031" fmla="*/ 1420920 h 4457536"/>
              <a:gd name="connsiteX2032" fmla="*/ 277694 w 5416766"/>
              <a:gd name="connsiteY2032" fmla="*/ 1412508 h 4457536"/>
              <a:gd name="connsiteX2033" fmla="*/ 274556 w 5416766"/>
              <a:gd name="connsiteY2033" fmla="*/ 1409715 h 4457536"/>
              <a:gd name="connsiteX2034" fmla="*/ 268465 w 5416766"/>
              <a:gd name="connsiteY2034" fmla="*/ 1402138 h 4457536"/>
              <a:gd name="connsiteX2035" fmla="*/ 261558 w 5416766"/>
              <a:gd name="connsiteY2035" fmla="*/ 1390761 h 4457536"/>
              <a:gd name="connsiteX2036" fmla="*/ 253773 w 5416766"/>
              <a:gd name="connsiteY2036" fmla="*/ 1383010 h 4457536"/>
              <a:gd name="connsiteX2037" fmla="*/ 243982 w 5416766"/>
              <a:gd name="connsiteY2037" fmla="*/ 1364799 h 4457536"/>
              <a:gd name="connsiteX2038" fmla="*/ 241157 w 5416766"/>
              <a:gd name="connsiteY2038" fmla="*/ 1357338 h 4457536"/>
              <a:gd name="connsiteX2039" fmla="*/ 240215 w 5416766"/>
              <a:gd name="connsiteY2039" fmla="*/ 1351463 h 4457536"/>
              <a:gd name="connsiteX2040" fmla="*/ 240049 w 5416766"/>
              <a:gd name="connsiteY2040" fmla="*/ 1340994 h 4457536"/>
              <a:gd name="connsiteX2041" fmla="*/ 238520 w 5416766"/>
              <a:gd name="connsiteY2041" fmla="*/ 1335540 h 4457536"/>
              <a:gd name="connsiteX2042" fmla="*/ 236390 w 5416766"/>
              <a:gd name="connsiteY2042" fmla="*/ 1331748 h 4457536"/>
              <a:gd name="connsiteX2043" fmla="*/ 227912 w 5416766"/>
              <a:gd name="connsiteY2043" fmla="*/ 1322750 h 4457536"/>
              <a:gd name="connsiteX2044" fmla="*/ 223226 w 5416766"/>
              <a:gd name="connsiteY2044" fmla="*/ 1314951 h 4457536"/>
              <a:gd name="connsiteX2045" fmla="*/ 216616 w 5416766"/>
              <a:gd name="connsiteY2045" fmla="*/ 1297192 h 4457536"/>
              <a:gd name="connsiteX2046" fmla="*/ 211304 w 5416766"/>
              <a:gd name="connsiteY2046" fmla="*/ 1289741 h 4457536"/>
              <a:gd name="connsiteX2047" fmla="*/ 208874 w 5416766"/>
              <a:gd name="connsiteY2047" fmla="*/ 1288104 h 4457536"/>
              <a:gd name="connsiteX2048" fmla="*/ 203686 w 5416766"/>
              <a:gd name="connsiteY2048" fmla="*/ 1286046 h 4457536"/>
              <a:gd name="connsiteX2049" fmla="*/ 201677 w 5416766"/>
              <a:gd name="connsiteY2049" fmla="*/ 1284684 h 4457536"/>
              <a:gd name="connsiteX2050" fmla="*/ 200231 w 5416766"/>
              <a:gd name="connsiteY2050" fmla="*/ 1282634 h 4457536"/>
              <a:gd name="connsiteX2051" fmla="*/ 199082 w 5416766"/>
              <a:gd name="connsiteY2051" fmla="*/ 1278684 h 4457536"/>
              <a:gd name="connsiteX2052" fmla="*/ 196488 w 5416766"/>
              <a:gd name="connsiteY2052" fmla="*/ 1273256 h 4457536"/>
              <a:gd name="connsiteX2053" fmla="*/ 195356 w 5416766"/>
              <a:gd name="connsiteY2053" fmla="*/ 1264960 h 4457536"/>
              <a:gd name="connsiteX2054" fmla="*/ 192886 w 5416766"/>
              <a:gd name="connsiteY2054" fmla="*/ 1260861 h 4457536"/>
              <a:gd name="connsiteX2055" fmla="*/ 179574 w 5416766"/>
              <a:gd name="connsiteY2055" fmla="*/ 1245874 h 4457536"/>
              <a:gd name="connsiteX2056" fmla="*/ 175517 w 5416766"/>
              <a:gd name="connsiteY2056" fmla="*/ 1238602 h 4457536"/>
              <a:gd name="connsiteX2057" fmla="*/ 173046 w 5416766"/>
              <a:gd name="connsiteY2057" fmla="*/ 1235818 h 4457536"/>
              <a:gd name="connsiteX2058" fmla="*/ 169031 w 5416766"/>
              <a:gd name="connsiteY2058" fmla="*/ 1233958 h 4457536"/>
              <a:gd name="connsiteX2059" fmla="*/ 156563 w 5416766"/>
              <a:gd name="connsiteY2059" fmla="*/ 1224001 h 4457536"/>
              <a:gd name="connsiteX2060" fmla="*/ 156563 w 5416766"/>
              <a:gd name="connsiteY2060" fmla="*/ 1226002 h 4457536"/>
              <a:gd name="connsiteX2061" fmla="*/ 154803 w 5416766"/>
              <a:gd name="connsiteY2061" fmla="*/ 1226002 h 4457536"/>
              <a:gd name="connsiteX2062" fmla="*/ 151960 w 5416766"/>
              <a:gd name="connsiteY2062" fmla="*/ 1222126 h 4457536"/>
              <a:gd name="connsiteX2063" fmla="*/ 155290 w 5416766"/>
              <a:gd name="connsiteY2063" fmla="*/ 1219176 h 4457536"/>
              <a:gd name="connsiteX2064" fmla="*/ 161083 w 5416766"/>
              <a:gd name="connsiteY2064" fmla="*/ 1216632 h 4457536"/>
              <a:gd name="connsiteX2065" fmla="*/ 165520 w 5416766"/>
              <a:gd name="connsiteY2065" fmla="*/ 1213880 h 4457536"/>
              <a:gd name="connsiteX2066" fmla="*/ 168239 w 5416766"/>
              <a:gd name="connsiteY2066" fmla="*/ 1215193 h 4457536"/>
              <a:gd name="connsiteX2067" fmla="*/ 167965 w 5416766"/>
              <a:gd name="connsiteY2067" fmla="*/ 1213557 h 4457536"/>
              <a:gd name="connsiteX2068" fmla="*/ 165520 w 5416766"/>
              <a:gd name="connsiteY2068" fmla="*/ 1209005 h 4457536"/>
              <a:gd name="connsiteX2069" fmla="*/ 163966 w 5416766"/>
              <a:gd name="connsiteY2069" fmla="*/ 1208369 h 4457536"/>
              <a:gd name="connsiteX2070" fmla="*/ 156852 w 5416766"/>
              <a:gd name="connsiteY2070" fmla="*/ 1206816 h 4457536"/>
              <a:gd name="connsiteX2071" fmla="*/ 154803 w 5416766"/>
              <a:gd name="connsiteY2071" fmla="*/ 1205915 h 4457536"/>
              <a:gd name="connsiteX2072" fmla="*/ 153043 w 5416766"/>
              <a:gd name="connsiteY2072" fmla="*/ 1205915 h 4457536"/>
              <a:gd name="connsiteX2073" fmla="*/ 153043 w 5416766"/>
              <a:gd name="connsiteY2073" fmla="*/ 1207906 h 4457536"/>
              <a:gd name="connsiteX2074" fmla="*/ 151498 w 5416766"/>
              <a:gd name="connsiteY2074" fmla="*/ 1207906 h 4457536"/>
              <a:gd name="connsiteX2075" fmla="*/ 150448 w 5416766"/>
              <a:gd name="connsiteY2075" fmla="*/ 1206105 h 4457536"/>
              <a:gd name="connsiteX2076" fmla="*/ 148944 w 5416766"/>
              <a:gd name="connsiteY2076" fmla="*/ 1204163 h 4457536"/>
              <a:gd name="connsiteX2077" fmla="*/ 147127 w 5416766"/>
              <a:gd name="connsiteY2077" fmla="*/ 1202601 h 4457536"/>
              <a:gd name="connsiteX2078" fmla="*/ 145176 w 5416766"/>
              <a:gd name="connsiteY2078" fmla="*/ 1201965 h 4457536"/>
              <a:gd name="connsiteX2079" fmla="*/ 140591 w 5416766"/>
              <a:gd name="connsiteY2079" fmla="*/ 1202155 h 4457536"/>
              <a:gd name="connsiteX2080" fmla="*/ 138269 w 5416766"/>
              <a:gd name="connsiteY2080" fmla="*/ 1201866 h 4457536"/>
              <a:gd name="connsiteX2081" fmla="*/ 135253 w 5416766"/>
              <a:gd name="connsiteY2081" fmla="*/ 1198709 h 4457536"/>
              <a:gd name="connsiteX2082" fmla="*/ 123239 w 5416766"/>
              <a:gd name="connsiteY2082" fmla="*/ 1190018 h 4457536"/>
              <a:gd name="connsiteX2083" fmla="*/ 120686 w 5416766"/>
              <a:gd name="connsiteY2083" fmla="*/ 1191926 h 4457536"/>
              <a:gd name="connsiteX2084" fmla="*/ 117670 w 5416766"/>
              <a:gd name="connsiteY2084" fmla="*/ 1191793 h 4457536"/>
              <a:gd name="connsiteX2085" fmla="*/ 114951 w 5416766"/>
              <a:gd name="connsiteY2085" fmla="*/ 1191793 h 4457536"/>
              <a:gd name="connsiteX2086" fmla="*/ 115663 w 5416766"/>
              <a:gd name="connsiteY2086" fmla="*/ 1193429 h 4457536"/>
              <a:gd name="connsiteX2087" fmla="*/ 116629 w 5416766"/>
              <a:gd name="connsiteY2087" fmla="*/ 1194851 h 4457536"/>
              <a:gd name="connsiteX2088" fmla="*/ 117802 w 5416766"/>
              <a:gd name="connsiteY2088" fmla="*/ 1195975 h 4457536"/>
              <a:gd name="connsiteX2089" fmla="*/ 115207 w 5416766"/>
              <a:gd name="connsiteY2089" fmla="*/ 1194619 h 4457536"/>
              <a:gd name="connsiteX2090" fmla="*/ 112341 w 5416766"/>
              <a:gd name="connsiteY2090" fmla="*/ 1192636 h 4457536"/>
              <a:gd name="connsiteX2091" fmla="*/ 109349 w 5416766"/>
              <a:gd name="connsiteY2091" fmla="*/ 1191570 h 4457536"/>
              <a:gd name="connsiteX2092" fmla="*/ 106293 w 5416766"/>
              <a:gd name="connsiteY2092" fmla="*/ 1192992 h 4457536"/>
              <a:gd name="connsiteX2093" fmla="*/ 103673 w 5416766"/>
              <a:gd name="connsiteY2093" fmla="*/ 1194711 h 4457536"/>
              <a:gd name="connsiteX2094" fmla="*/ 95864 w 5416766"/>
              <a:gd name="connsiteY2094" fmla="*/ 1197057 h 4457536"/>
              <a:gd name="connsiteX2095" fmla="*/ 93749 w 5416766"/>
              <a:gd name="connsiteY2095" fmla="*/ 1198255 h 4457536"/>
              <a:gd name="connsiteX2096" fmla="*/ 92222 w 5416766"/>
              <a:gd name="connsiteY2096" fmla="*/ 1199784 h 4457536"/>
              <a:gd name="connsiteX2097" fmla="*/ 91304 w 5416766"/>
              <a:gd name="connsiteY2097" fmla="*/ 1201941 h 4457536"/>
              <a:gd name="connsiteX2098" fmla="*/ 89544 w 5416766"/>
              <a:gd name="connsiteY2098" fmla="*/ 1201941 h 4457536"/>
              <a:gd name="connsiteX2099" fmla="*/ 89544 w 5416766"/>
              <a:gd name="connsiteY2099" fmla="*/ 1199949 h 4457536"/>
              <a:gd name="connsiteX2100" fmla="*/ 87784 w 5416766"/>
              <a:gd name="connsiteY2100" fmla="*/ 1199949 h 4457536"/>
              <a:gd name="connsiteX2101" fmla="*/ 84396 w 5416766"/>
              <a:gd name="connsiteY2101" fmla="*/ 1200874 h 4457536"/>
              <a:gd name="connsiteX2102" fmla="*/ 79182 w 5416766"/>
              <a:gd name="connsiteY2102" fmla="*/ 1199891 h 4457536"/>
              <a:gd name="connsiteX2103" fmla="*/ 73927 w 5416766"/>
              <a:gd name="connsiteY2103" fmla="*/ 1199966 h 4457536"/>
              <a:gd name="connsiteX2104" fmla="*/ 70391 w 5416766"/>
              <a:gd name="connsiteY2104" fmla="*/ 1204105 h 4457536"/>
              <a:gd name="connsiteX2105" fmla="*/ 69696 w 5416766"/>
              <a:gd name="connsiteY2105" fmla="*/ 1202610 h 4457536"/>
              <a:gd name="connsiteX2106" fmla="*/ 69489 w 5416766"/>
              <a:gd name="connsiteY2106" fmla="*/ 1202585 h 4457536"/>
              <a:gd name="connsiteX2107" fmla="*/ 68441 w 5416766"/>
              <a:gd name="connsiteY2107" fmla="*/ 1201949 h 4457536"/>
              <a:gd name="connsiteX2108" fmla="*/ 68441 w 5416766"/>
              <a:gd name="connsiteY2108" fmla="*/ 1199957 h 4457536"/>
              <a:gd name="connsiteX2109" fmla="*/ 70391 w 5416766"/>
              <a:gd name="connsiteY2109" fmla="*/ 1199957 h 4457536"/>
              <a:gd name="connsiteX2110" fmla="*/ 70391 w 5416766"/>
              <a:gd name="connsiteY2110" fmla="*/ 1197776 h 4457536"/>
              <a:gd name="connsiteX2111" fmla="*/ 69407 w 5416766"/>
              <a:gd name="connsiteY2111" fmla="*/ 1195759 h 4457536"/>
              <a:gd name="connsiteX2112" fmla="*/ 70705 w 5416766"/>
              <a:gd name="connsiteY2112" fmla="*/ 1194098 h 4457536"/>
              <a:gd name="connsiteX2113" fmla="*/ 73092 w 5416766"/>
              <a:gd name="connsiteY2113" fmla="*/ 1192843 h 4457536"/>
              <a:gd name="connsiteX2114" fmla="*/ 75481 w 5416766"/>
              <a:gd name="connsiteY2114" fmla="*/ 1191992 h 4457536"/>
              <a:gd name="connsiteX2115" fmla="*/ 73035 w 5416766"/>
              <a:gd name="connsiteY2115" fmla="*/ 1190926 h 4457536"/>
              <a:gd name="connsiteX2116" fmla="*/ 70547 w 5416766"/>
              <a:gd name="connsiteY2116" fmla="*/ 1190579 h 4457536"/>
              <a:gd name="connsiteX2117" fmla="*/ 67912 w 5416766"/>
              <a:gd name="connsiteY2117" fmla="*/ 1190967 h 4457536"/>
              <a:gd name="connsiteX2118" fmla="*/ 64979 w 5416766"/>
              <a:gd name="connsiteY2118" fmla="*/ 1191985 h 4457536"/>
              <a:gd name="connsiteX2119" fmla="*/ 64979 w 5416766"/>
              <a:gd name="connsiteY2119" fmla="*/ 1193991 h 4457536"/>
              <a:gd name="connsiteX2120" fmla="*/ 66879 w 5416766"/>
              <a:gd name="connsiteY2120" fmla="*/ 1193991 h 4457536"/>
              <a:gd name="connsiteX2121" fmla="*/ 66879 w 5416766"/>
              <a:gd name="connsiteY2121" fmla="*/ 1195975 h 4457536"/>
              <a:gd name="connsiteX2122" fmla="*/ 64012 w 5416766"/>
              <a:gd name="connsiteY2122" fmla="*/ 1196950 h 4457536"/>
              <a:gd name="connsiteX2123" fmla="*/ 62128 w 5416766"/>
              <a:gd name="connsiteY2123" fmla="*/ 1198941 h 4457536"/>
              <a:gd name="connsiteX2124" fmla="*/ 59699 w 5416766"/>
              <a:gd name="connsiteY2124" fmla="*/ 1204113 h 4457536"/>
              <a:gd name="connsiteX2125" fmla="*/ 58905 w 5416766"/>
              <a:gd name="connsiteY2125" fmla="*/ 1202891 h 4457536"/>
              <a:gd name="connsiteX2126" fmla="*/ 58112 w 5416766"/>
              <a:gd name="connsiteY2126" fmla="*/ 1202477 h 4457536"/>
              <a:gd name="connsiteX2127" fmla="*/ 57236 w 5416766"/>
              <a:gd name="connsiteY2127" fmla="*/ 1202336 h 4457536"/>
              <a:gd name="connsiteX2128" fmla="*/ 56336 w 5416766"/>
              <a:gd name="connsiteY2128" fmla="*/ 1201956 h 4457536"/>
              <a:gd name="connsiteX2129" fmla="*/ 57361 w 5416766"/>
              <a:gd name="connsiteY2129" fmla="*/ 1200206 h 4457536"/>
              <a:gd name="connsiteX2130" fmla="*/ 58864 w 5416766"/>
              <a:gd name="connsiteY2130" fmla="*/ 1198520 h 4457536"/>
              <a:gd name="connsiteX2131" fmla="*/ 60872 w 5416766"/>
              <a:gd name="connsiteY2131" fmla="*/ 1197057 h 4457536"/>
              <a:gd name="connsiteX2132" fmla="*/ 63359 w 5416766"/>
              <a:gd name="connsiteY2132" fmla="*/ 1195975 h 4457536"/>
              <a:gd name="connsiteX2133" fmla="*/ 63210 w 5416766"/>
              <a:gd name="connsiteY2133" fmla="*/ 1194859 h 4457536"/>
              <a:gd name="connsiteX2134" fmla="*/ 63169 w 5416766"/>
              <a:gd name="connsiteY2134" fmla="*/ 1193637 h 4457536"/>
              <a:gd name="connsiteX2135" fmla="*/ 63359 w 5416766"/>
              <a:gd name="connsiteY2135" fmla="*/ 1191985 h 4457536"/>
              <a:gd name="connsiteX2136" fmla="*/ 59715 w 5416766"/>
              <a:gd name="connsiteY2136" fmla="*/ 1191818 h 4457536"/>
              <a:gd name="connsiteX2137" fmla="*/ 56823 w 5416766"/>
              <a:gd name="connsiteY2137" fmla="*/ 1192479 h 4457536"/>
              <a:gd name="connsiteX2138" fmla="*/ 54964 w 5416766"/>
              <a:gd name="connsiteY2138" fmla="*/ 1194331 h 4457536"/>
              <a:gd name="connsiteX2139" fmla="*/ 54444 w 5416766"/>
              <a:gd name="connsiteY2139" fmla="*/ 1197768 h 4457536"/>
              <a:gd name="connsiteX2140" fmla="*/ 53039 w 5416766"/>
              <a:gd name="connsiteY2140" fmla="*/ 1196933 h 4457536"/>
              <a:gd name="connsiteX2141" fmla="*/ 52617 w 5416766"/>
              <a:gd name="connsiteY2141" fmla="*/ 1196817 h 4457536"/>
              <a:gd name="connsiteX2142" fmla="*/ 52237 w 5416766"/>
              <a:gd name="connsiteY2142" fmla="*/ 1197172 h 4457536"/>
              <a:gd name="connsiteX2143" fmla="*/ 50915 w 5416766"/>
              <a:gd name="connsiteY2143" fmla="*/ 1197768 h 4457536"/>
              <a:gd name="connsiteX2144" fmla="*/ 50807 w 5416766"/>
              <a:gd name="connsiteY2144" fmla="*/ 1196834 h 4457536"/>
              <a:gd name="connsiteX2145" fmla="*/ 50932 w 5416766"/>
              <a:gd name="connsiteY2145" fmla="*/ 1194909 h 4457536"/>
              <a:gd name="connsiteX2146" fmla="*/ 50907 w 5416766"/>
              <a:gd name="connsiteY2146" fmla="*/ 1193984 h 4457536"/>
              <a:gd name="connsiteX2147" fmla="*/ 49420 w 5416766"/>
              <a:gd name="connsiteY2147" fmla="*/ 1193984 h 4457536"/>
              <a:gd name="connsiteX2148" fmla="*/ 49420 w 5416766"/>
              <a:gd name="connsiteY2148" fmla="*/ 1195966 h 4457536"/>
              <a:gd name="connsiteX2149" fmla="*/ 47371 w 5416766"/>
              <a:gd name="connsiteY2149" fmla="*/ 1195966 h 4457536"/>
              <a:gd name="connsiteX2150" fmla="*/ 46073 w 5416766"/>
              <a:gd name="connsiteY2150" fmla="*/ 1193487 h 4457536"/>
              <a:gd name="connsiteX2151" fmla="*/ 44883 w 5416766"/>
              <a:gd name="connsiteY2151" fmla="*/ 1192207 h 4457536"/>
              <a:gd name="connsiteX2152" fmla="*/ 43628 w 5416766"/>
              <a:gd name="connsiteY2152" fmla="*/ 1192339 h 4457536"/>
              <a:gd name="connsiteX2153" fmla="*/ 42124 w 5416766"/>
              <a:gd name="connsiteY2153" fmla="*/ 1193984 h 4457536"/>
              <a:gd name="connsiteX2154" fmla="*/ 39760 w 5416766"/>
              <a:gd name="connsiteY2154" fmla="*/ 1192166 h 4457536"/>
              <a:gd name="connsiteX2155" fmla="*/ 39174 w 5416766"/>
              <a:gd name="connsiteY2155" fmla="*/ 1191314 h 4457536"/>
              <a:gd name="connsiteX2156" fmla="*/ 37587 w 5416766"/>
              <a:gd name="connsiteY2156" fmla="*/ 1188992 h 4457536"/>
              <a:gd name="connsiteX2157" fmla="*/ 36671 w 5416766"/>
              <a:gd name="connsiteY2157" fmla="*/ 1187654 h 4457536"/>
              <a:gd name="connsiteX2158" fmla="*/ 35100 w 5416766"/>
              <a:gd name="connsiteY2158" fmla="*/ 1184027 h 4457536"/>
              <a:gd name="connsiteX2159" fmla="*/ 34349 w 5416766"/>
              <a:gd name="connsiteY2159" fmla="*/ 1184754 h 4457536"/>
              <a:gd name="connsiteX2160" fmla="*/ 33365 w 5416766"/>
              <a:gd name="connsiteY2160" fmla="*/ 1185515 h 4457536"/>
              <a:gd name="connsiteX2161" fmla="*/ 32341 w 5416766"/>
              <a:gd name="connsiteY2161" fmla="*/ 1186523 h 4457536"/>
              <a:gd name="connsiteX2162" fmla="*/ 31440 w 5416766"/>
              <a:gd name="connsiteY2162" fmla="*/ 1188009 h 4457536"/>
              <a:gd name="connsiteX2163" fmla="*/ 28093 w 5416766"/>
              <a:gd name="connsiteY2163" fmla="*/ 1185472 h 4457536"/>
              <a:gd name="connsiteX2164" fmla="*/ 27177 w 5416766"/>
              <a:gd name="connsiteY2164" fmla="*/ 1186753 h 4457536"/>
              <a:gd name="connsiteX2165" fmla="*/ 27010 w 5416766"/>
              <a:gd name="connsiteY2165" fmla="*/ 1189662 h 4457536"/>
              <a:gd name="connsiteX2166" fmla="*/ 26193 w 5416766"/>
              <a:gd name="connsiteY2166" fmla="*/ 1192000 h 4457536"/>
              <a:gd name="connsiteX2167" fmla="*/ 24252 w 5416766"/>
              <a:gd name="connsiteY2167" fmla="*/ 1193189 h 4457536"/>
              <a:gd name="connsiteX2168" fmla="*/ 20797 w 5416766"/>
              <a:gd name="connsiteY2168" fmla="*/ 1194686 h 4457536"/>
              <a:gd name="connsiteX2169" fmla="*/ 19145 w 5416766"/>
              <a:gd name="connsiteY2169" fmla="*/ 1195991 h 4457536"/>
              <a:gd name="connsiteX2170" fmla="*/ 19145 w 5416766"/>
              <a:gd name="connsiteY2170" fmla="*/ 1197793 h 4457536"/>
              <a:gd name="connsiteX2171" fmla="*/ 24590 w 5416766"/>
              <a:gd name="connsiteY2171" fmla="*/ 1201965 h 4457536"/>
              <a:gd name="connsiteX2172" fmla="*/ 24590 w 5416766"/>
              <a:gd name="connsiteY2172" fmla="*/ 1204122 h 4457536"/>
              <a:gd name="connsiteX2173" fmla="*/ 22913 w 5416766"/>
              <a:gd name="connsiteY2173" fmla="*/ 1204238 h 4457536"/>
              <a:gd name="connsiteX2174" fmla="*/ 22178 w 5416766"/>
              <a:gd name="connsiteY2174" fmla="*/ 1204708 h 4457536"/>
              <a:gd name="connsiteX2175" fmla="*/ 21798 w 5416766"/>
              <a:gd name="connsiteY2175" fmla="*/ 1205345 h 4457536"/>
              <a:gd name="connsiteX2176" fmla="*/ 21235 w 5416766"/>
              <a:gd name="connsiteY2176" fmla="*/ 1205915 h 4457536"/>
              <a:gd name="connsiteX2177" fmla="*/ 19145 w 5416766"/>
              <a:gd name="connsiteY2177" fmla="*/ 1204113 h 4457536"/>
              <a:gd name="connsiteX2178" fmla="*/ 17914 w 5416766"/>
              <a:gd name="connsiteY2178" fmla="*/ 1208946 h 4457536"/>
              <a:gd name="connsiteX2179" fmla="*/ 17683 w 5416766"/>
              <a:gd name="connsiteY2179" fmla="*/ 1212707 h 4457536"/>
              <a:gd name="connsiteX2180" fmla="*/ 16031 w 5416766"/>
              <a:gd name="connsiteY2180" fmla="*/ 1215161 h 4457536"/>
              <a:gd name="connsiteX2181" fmla="*/ 10378 w 5416766"/>
              <a:gd name="connsiteY2181" fmla="*/ 1216053 h 4457536"/>
              <a:gd name="connsiteX2182" fmla="*/ 10816 w 5416766"/>
              <a:gd name="connsiteY2182" fmla="*/ 1214665 h 4457536"/>
              <a:gd name="connsiteX2183" fmla="*/ 11064 w 5416766"/>
              <a:gd name="connsiteY2183" fmla="*/ 1214450 h 4457536"/>
              <a:gd name="connsiteX2184" fmla="*/ 11469 w 5416766"/>
              <a:gd name="connsiteY2184" fmla="*/ 1214624 h 4457536"/>
              <a:gd name="connsiteX2185" fmla="*/ 12263 w 5416766"/>
              <a:gd name="connsiteY2185" fmla="*/ 1213987 h 4457536"/>
              <a:gd name="connsiteX2186" fmla="*/ 10361 w 5416766"/>
              <a:gd name="connsiteY2186" fmla="*/ 1211996 h 4457536"/>
              <a:gd name="connsiteX2187" fmla="*/ 9229 w 5416766"/>
              <a:gd name="connsiteY2187" fmla="*/ 1207824 h 4457536"/>
              <a:gd name="connsiteX2188" fmla="*/ 8725 w 5416766"/>
              <a:gd name="connsiteY2188" fmla="*/ 1204030 h 4457536"/>
              <a:gd name="connsiteX2189" fmla="*/ 8602 w 5416766"/>
              <a:gd name="connsiteY2189" fmla="*/ 1196983 h 4457536"/>
              <a:gd name="connsiteX2190" fmla="*/ 6718 w 5416766"/>
              <a:gd name="connsiteY2190" fmla="*/ 1194868 h 4457536"/>
              <a:gd name="connsiteX2191" fmla="*/ 422 w 5416766"/>
              <a:gd name="connsiteY2191" fmla="*/ 1197544 h 4457536"/>
              <a:gd name="connsiteX2192" fmla="*/ 1570 w 5416766"/>
              <a:gd name="connsiteY2192" fmla="*/ 1194090 h 4457536"/>
              <a:gd name="connsiteX2193" fmla="*/ 0 w 5416766"/>
              <a:gd name="connsiteY2193" fmla="*/ 1192082 h 4457536"/>
              <a:gd name="connsiteX2194" fmla="*/ 3768 w 5416766"/>
              <a:gd name="connsiteY2194" fmla="*/ 1186530 h 4457536"/>
              <a:gd name="connsiteX2195" fmla="*/ 6214 w 5416766"/>
              <a:gd name="connsiteY2195" fmla="*/ 1184464 h 4457536"/>
              <a:gd name="connsiteX2196" fmla="*/ 8453 w 5416766"/>
              <a:gd name="connsiteY2196" fmla="*/ 1183399 h 4457536"/>
              <a:gd name="connsiteX2197" fmla="*/ 8602 w 5416766"/>
              <a:gd name="connsiteY2197" fmla="*/ 1181953 h 4457536"/>
              <a:gd name="connsiteX2198" fmla="*/ 10213 w 5416766"/>
              <a:gd name="connsiteY2198" fmla="*/ 1181134 h 4457536"/>
              <a:gd name="connsiteX2199" fmla="*/ 12386 w 5416766"/>
              <a:gd name="connsiteY2199" fmla="*/ 1179077 h 4457536"/>
              <a:gd name="connsiteX2200" fmla="*/ 13874 w 5416766"/>
              <a:gd name="connsiteY2200" fmla="*/ 1178152 h 4457536"/>
              <a:gd name="connsiteX2201" fmla="*/ 12263 w 5416766"/>
              <a:gd name="connsiteY2201" fmla="*/ 1176160 h 4457536"/>
              <a:gd name="connsiteX2202" fmla="*/ 13014 w 5416766"/>
              <a:gd name="connsiteY2202" fmla="*/ 1174616 h 4457536"/>
              <a:gd name="connsiteX2203" fmla="*/ 13981 w 5416766"/>
              <a:gd name="connsiteY2203" fmla="*/ 1173451 h 4457536"/>
              <a:gd name="connsiteX2204" fmla="*/ 15360 w 5416766"/>
              <a:gd name="connsiteY2204" fmla="*/ 1172658 h 4457536"/>
              <a:gd name="connsiteX2205" fmla="*/ 17369 w 5416766"/>
              <a:gd name="connsiteY2205" fmla="*/ 1172170 h 4457536"/>
              <a:gd name="connsiteX2206" fmla="*/ 17369 w 5416766"/>
              <a:gd name="connsiteY2206" fmla="*/ 1173525 h 4457536"/>
              <a:gd name="connsiteX2207" fmla="*/ 16782 w 5416766"/>
              <a:gd name="connsiteY2207" fmla="*/ 1173814 h 4457536"/>
              <a:gd name="connsiteX2208" fmla="*/ 16071 w 5416766"/>
              <a:gd name="connsiteY2208" fmla="*/ 1173732 h 4457536"/>
              <a:gd name="connsiteX2209" fmla="*/ 15609 w 5416766"/>
              <a:gd name="connsiteY2209" fmla="*/ 1173979 h 4457536"/>
              <a:gd name="connsiteX2210" fmla="*/ 18162 w 5416766"/>
              <a:gd name="connsiteY2210" fmla="*/ 1175334 h 4457536"/>
              <a:gd name="connsiteX2211" fmla="*/ 20293 w 5416766"/>
              <a:gd name="connsiteY2211" fmla="*/ 1176045 h 4457536"/>
              <a:gd name="connsiteX2212" fmla="*/ 21839 w 5416766"/>
              <a:gd name="connsiteY2212" fmla="*/ 1175234 h 4457536"/>
              <a:gd name="connsiteX2213" fmla="*/ 22657 w 5416766"/>
              <a:gd name="connsiteY2213" fmla="*/ 1172170 h 4457536"/>
              <a:gd name="connsiteX2214" fmla="*/ 21211 w 5416766"/>
              <a:gd name="connsiteY2214" fmla="*/ 1172170 h 4457536"/>
              <a:gd name="connsiteX2215" fmla="*/ 21211 w 5416766"/>
              <a:gd name="connsiteY2215" fmla="*/ 1170178 h 4457536"/>
              <a:gd name="connsiteX2216" fmla="*/ 19368 w 5416766"/>
              <a:gd name="connsiteY2216" fmla="*/ 1168328 h 4457536"/>
              <a:gd name="connsiteX2217" fmla="*/ 19748 w 5416766"/>
              <a:gd name="connsiteY2217" fmla="*/ 1166395 h 4457536"/>
              <a:gd name="connsiteX2218" fmla="*/ 21715 w 5416766"/>
              <a:gd name="connsiteY2218" fmla="*/ 1164815 h 4457536"/>
              <a:gd name="connsiteX2219" fmla="*/ 24557 w 5416766"/>
              <a:gd name="connsiteY2219" fmla="*/ 1164030 h 4457536"/>
              <a:gd name="connsiteX2220" fmla="*/ 24557 w 5416766"/>
              <a:gd name="connsiteY2220" fmla="*/ 1162047 h 4457536"/>
              <a:gd name="connsiteX2221" fmla="*/ 23681 w 5416766"/>
              <a:gd name="connsiteY2221" fmla="*/ 1159494 h 4457536"/>
              <a:gd name="connsiteX2222" fmla="*/ 26169 w 5416766"/>
              <a:gd name="connsiteY2222" fmla="*/ 1146084 h 4457536"/>
              <a:gd name="connsiteX2223" fmla="*/ 27152 w 5416766"/>
              <a:gd name="connsiteY2223" fmla="*/ 1146663 h 4457536"/>
              <a:gd name="connsiteX2224" fmla="*/ 28929 w 5416766"/>
              <a:gd name="connsiteY2224" fmla="*/ 1147398 h 4457536"/>
              <a:gd name="connsiteX2225" fmla="*/ 29804 w 5416766"/>
              <a:gd name="connsiteY2225" fmla="*/ 1148076 h 4457536"/>
              <a:gd name="connsiteX2226" fmla="*/ 29680 w 5416766"/>
              <a:gd name="connsiteY2226" fmla="*/ 1147150 h 4457536"/>
              <a:gd name="connsiteX2227" fmla="*/ 29804 w 5416766"/>
              <a:gd name="connsiteY2227" fmla="*/ 1144085 h 4457536"/>
              <a:gd name="connsiteX2228" fmla="*/ 28316 w 5416766"/>
              <a:gd name="connsiteY2228" fmla="*/ 1145093 h 4457536"/>
              <a:gd name="connsiteX2229" fmla="*/ 27672 w 5416766"/>
              <a:gd name="connsiteY2229" fmla="*/ 1145721 h 4457536"/>
              <a:gd name="connsiteX2230" fmla="*/ 26169 w 5416766"/>
              <a:gd name="connsiteY2230" fmla="*/ 1144093 h 4457536"/>
              <a:gd name="connsiteX2231" fmla="*/ 31340 w 5416766"/>
              <a:gd name="connsiteY2231" fmla="*/ 1139077 h 4457536"/>
              <a:gd name="connsiteX2232" fmla="*/ 36572 w 5416766"/>
              <a:gd name="connsiteY2232" fmla="*/ 1129426 h 4457536"/>
              <a:gd name="connsiteX2233" fmla="*/ 40545 w 5416766"/>
              <a:gd name="connsiteY2233" fmla="*/ 1118867 h 4457536"/>
              <a:gd name="connsiteX2234" fmla="*/ 43264 w 5416766"/>
              <a:gd name="connsiteY2234" fmla="*/ 1105126 h 4457536"/>
              <a:gd name="connsiteX2235" fmla="*/ 48287 w 5416766"/>
              <a:gd name="connsiteY2235" fmla="*/ 1097524 h 4457536"/>
              <a:gd name="connsiteX2236" fmla="*/ 50172 w 5416766"/>
              <a:gd name="connsiteY2236" fmla="*/ 1088791 h 4457536"/>
              <a:gd name="connsiteX2237" fmla="*/ 52014 w 5416766"/>
              <a:gd name="connsiteY2237" fmla="*/ 1083850 h 4457536"/>
              <a:gd name="connsiteX2238" fmla="*/ 59393 w 5416766"/>
              <a:gd name="connsiteY2238" fmla="*/ 1071034 h 4457536"/>
              <a:gd name="connsiteX2239" fmla="*/ 57434 w 5416766"/>
              <a:gd name="connsiteY2239" fmla="*/ 1057846 h 4457536"/>
              <a:gd name="connsiteX2240" fmla="*/ 56732 w 5416766"/>
              <a:gd name="connsiteY2240" fmla="*/ 1044006 h 4457536"/>
              <a:gd name="connsiteX2241" fmla="*/ 52882 w 5416766"/>
              <a:gd name="connsiteY2241" fmla="*/ 1030802 h 4457536"/>
              <a:gd name="connsiteX2242" fmla="*/ 57616 w 5416766"/>
              <a:gd name="connsiteY2242" fmla="*/ 1012831 h 4457536"/>
              <a:gd name="connsiteX2243" fmla="*/ 60945 w 5416766"/>
              <a:gd name="connsiteY2243" fmla="*/ 1003402 h 4457536"/>
              <a:gd name="connsiteX2244" fmla="*/ 64946 w 5416766"/>
              <a:gd name="connsiteY2244" fmla="*/ 995653 h 4457536"/>
              <a:gd name="connsiteX2245" fmla="*/ 64946 w 5416766"/>
              <a:gd name="connsiteY2245" fmla="*/ 993826 h 4457536"/>
              <a:gd name="connsiteX2246" fmla="*/ 63351 w 5416766"/>
              <a:gd name="connsiteY2246" fmla="*/ 993826 h 4457536"/>
              <a:gd name="connsiteX2247" fmla="*/ 67722 w 5416766"/>
              <a:gd name="connsiteY2247" fmla="*/ 986232 h 4457536"/>
              <a:gd name="connsiteX2248" fmla="*/ 68350 w 5416766"/>
              <a:gd name="connsiteY2248" fmla="*/ 982688 h 4457536"/>
              <a:gd name="connsiteX2249" fmla="*/ 66862 w 5416766"/>
              <a:gd name="connsiteY2249" fmla="*/ 979449 h 4457536"/>
              <a:gd name="connsiteX2250" fmla="*/ 66862 w 5416766"/>
              <a:gd name="connsiteY2250" fmla="*/ 977606 h 4457536"/>
              <a:gd name="connsiteX2251" fmla="*/ 69770 w 5416766"/>
              <a:gd name="connsiteY2251" fmla="*/ 968633 h 4457536"/>
              <a:gd name="connsiteX2252" fmla="*/ 69226 w 5416766"/>
              <a:gd name="connsiteY2252" fmla="*/ 964750 h 4457536"/>
              <a:gd name="connsiteX2253" fmla="*/ 64953 w 5416766"/>
              <a:gd name="connsiteY2253" fmla="*/ 963404 h 4457536"/>
              <a:gd name="connsiteX2254" fmla="*/ 64953 w 5416766"/>
              <a:gd name="connsiteY2254" fmla="*/ 961602 h 4457536"/>
              <a:gd name="connsiteX2255" fmla="*/ 68737 w 5416766"/>
              <a:gd name="connsiteY2255" fmla="*/ 955124 h 4457536"/>
              <a:gd name="connsiteX2256" fmla="*/ 72903 w 5416766"/>
              <a:gd name="connsiteY2256" fmla="*/ 942961 h 4457536"/>
              <a:gd name="connsiteX2257" fmla="*/ 74827 w 5416766"/>
              <a:gd name="connsiteY2257" fmla="*/ 930484 h 4457536"/>
              <a:gd name="connsiteX2258" fmla="*/ 71936 w 5416766"/>
              <a:gd name="connsiteY2258" fmla="*/ 923089 h 4457536"/>
              <a:gd name="connsiteX2259" fmla="*/ 71936 w 5416766"/>
              <a:gd name="connsiteY2259" fmla="*/ 919065 h 4457536"/>
              <a:gd name="connsiteX2260" fmla="*/ 74885 w 5416766"/>
              <a:gd name="connsiteY2260" fmla="*/ 913595 h 4457536"/>
              <a:gd name="connsiteX2261" fmla="*/ 77330 w 5416766"/>
              <a:gd name="connsiteY2261" fmla="*/ 907241 h 4457536"/>
              <a:gd name="connsiteX2262" fmla="*/ 82479 w 5416766"/>
              <a:gd name="connsiteY2262" fmla="*/ 880899 h 4457536"/>
              <a:gd name="connsiteX2263" fmla="*/ 83669 w 5416766"/>
              <a:gd name="connsiteY2263" fmla="*/ 877075 h 4457536"/>
              <a:gd name="connsiteX2264" fmla="*/ 86535 w 5416766"/>
              <a:gd name="connsiteY2264" fmla="*/ 870472 h 4457536"/>
              <a:gd name="connsiteX2265" fmla="*/ 86155 w 5416766"/>
              <a:gd name="connsiteY2265" fmla="*/ 868638 h 4457536"/>
              <a:gd name="connsiteX2266" fmla="*/ 86535 w 5416766"/>
              <a:gd name="connsiteY2266" fmla="*/ 864431 h 4457536"/>
              <a:gd name="connsiteX2267" fmla="*/ 89006 w 5416766"/>
              <a:gd name="connsiteY2267" fmla="*/ 861953 h 4457536"/>
              <a:gd name="connsiteX2268" fmla="*/ 94948 w 5416766"/>
              <a:gd name="connsiteY2268" fmla="*/ 858599 h 4457536"/>
              <a:gd name="connsiteX2269" fmla="*/ 93187 w 5416766"/>
              <a:gd name="connsiteY2269" fmla="*/ 853641 h 4457536"/>
              <a:gd name="connsiteX2270" fmla="*/ 92518 w 5416766"/>
              <a:gd name="connsiteY2270" fmla="*/ 847162 h 4457536"/>
              <a:gd name="connsiteX2271" fmla="*/ 93485 w 5416766"/>
              <a:gd name="connsiteY2271" fmla="*/ 842858 h 4457536"/>
              <a:gd name="connsiteX2272" fmla="*/ 96501 w 5416766"/>
              <a:gd name="connsiteY2272" fmla="*/ 844502 h 4457536"/>
              <a:gd name="connsiteX2273" fmla="*/ 96798 w 5416766"/>
              <a:gd name="connsiteY2273" fmla="*/ 843552 h 4457536"/>
              <a:gd name="connsiteX2274" fmla="*/ 96840 w 5416766"/>
              <a:gd name="connsiteY2274" fmla="*/ 842735 h 4457536"/>
              <a:gd name="connsiteX2275" fmla="*/ 97170 w 5416766"/>
              <a:gd name="connsiteY2275" fmla="*/ 842305 h 4457536"/>
              <a:gd name="connsiteX2276" fmla="*/ 98426 w 5416766"/>
              <a:gd name="connsiteY2276" fmla="*/ 842486 h 4457536"/>
              <a:gd name="connsiteX2277" fmla="*/ 96484 w 5416766"/>
              <a:gd name="connsiteY2277" fmla="*/ 838107 h 4457536"/>
              <a:gd name="connsiteX2278" fmla="*/ 95789 w 5416766"/>
              <a:gd name="connsiteY2278" fmla="*/ 833116 h 4457536"/>
              <a:gd name="connsiteX2279" fmla="*/ 96831 w 5416766"/>
              <a:gd name="connsiteY2279" fmla="*/ 828754 h 4457536"/>
              <a:gd name="connsiteX2280" fmla="*/ 125355 w 5416766"/>
              <a:gd name="connsiteY2280" fmla="*/ 833769 h 4457536"/>
              <a:gd name="connsiteX2281" fmla="*/ 155893 w 5416766"/>
              <a:gd name="connsiteY2281" fmla="*/ 839090 h 4457536"/>
              <a:gd name="connsiteX2282" fmla="*/ 195894 w 5416766"/>
              <a:gd name="connsiteY2282" fmla="*/ 846023 h 4457536"/>
              <a:gd name="connsiteX2283" fmla="*/ 231638 w 5416766"/>
              <a:gd name="connsiteY2283" fmla="*/ 852236 h 4457536"/>
              <a:gd name="connsiteX2284" fmla="*/ 269804 w 5416766"/>
              <a:gd name="connsiteY2284" fmla="*/ 858830 h 4457536"/>
              <a:gd name="connsiteX2285" fmla="*/ 300202 w 5416766"/>
              <a:gd name="connsiteY2285" fmla="*/ 864126 h 4457536"/>
              <a:gd name="connsiteX2286" fmla="*/ 314852 w 5416766"/>
              <a:gd name="connsiteY2286" fmla="*/ 866679 h 4457536"/>
              <a:gd name="connsiteX2287" fmla="*/ 344483 w 5416766"/>
              <a:gd name="connsiteY2287" fmla="*/ 871802 h 4457536"/>
              <a:gd name="connsiteX2288" fmla="*/ 371220 w 5416766"/>
              <a:gd name="connsiteY2288" fmla="*/ 876437 h 4457536"/>
              <a:gd name="connsiteX2289" fmla="*/ 378261 w 5416766"/>
              <a:gd name="connsiteY2289" fmla="*/ 876166 h 4457536"/>
              <a:gd name="connsiteX2290" fmla="*/ 384854 w 5416766"/>
              <a:gd name="connsiteY2290" fmla="*/ 873472 h 4457536"/>
              <a:gd name="connsiteX2291" fmla="*/ 412758 w 5416766"/>
              <a:gd name="connsiteY2291" fmla="*/ 850385 h 4457536"/>
              <a:gd name="connsiteX2292" fmla="*/ 439942 w 5416766"/>
              <a:gd name="connsiteY2292" fmla="*/ 827828 h 4457536"/>
              <a:gd name="connsiteX2293" fmla="*/ 469845 w 5416766"/>
              <a:gd name="connsiteY2293" fmla="*/ 803024 h 4457536"/>
              <a:gd name="connsiteX2294" fmla="*/ 489676 w 5416766"/>
              <a:gd name="connsiteY2294" fmla="*/ 786571 h 4457536"/>
              <a:gd name="connsiteX2295" fmla="*/ 506176 w 5416766"/>
              <a:gd name="connsiteY2295" fmla="*/ 758553 h 4457536"/>
              <a:gd name="connsiteX2296" fmla="*/ 522206 w 5416766"/>
              <a:gd name="connsiteY2296" fmla="*/ 731320 h 4457536"/>
              <a:gd name="connsiteX2297" fmla="*/ 534030 w 5416766"/>
              <a:gd name="connsiteY2297" fmla="*/ 711208 h 4457536"/>
              <a:gd name="connsiteX2298" fmla="*/ 548250 w 5416766"/>
              <a:gd name="connsiteY2298" fmla="*/ 686981 h 4457536"/>
              <a:gd name="connsiteX2299" fmla="*/ 554389 w 5416766"/>
              <a:gd name="connsiteY2299" fmla="*/ 680346 h 4457536"/>
              <a:gd name="connsiteX2300" fmla="*/ 561462 w 5416766"/>
              <a:gd name="connsiteY2300" fmla="*/ 676793 h 4457536"/>
              <a:gd name="connsiteX2301" fmla="*/ 583762 w 5416766"/>
              <a:gd name="connsiteY2301" fmla="*/ 672133 h 4457536"/>
              <a:gd name="connsiteX2302" fmla="*/ 606651 w 5416766"/>
              <a:gd name="connsiteY2302" fmla="*/ 667382 h 4457536"/>
              <a:gd name="connsiteX2303" fmla="*/ 643643 w 5416766"/>
              <a:gd name="connsiteY2303" fmla="*/ 659656 h 4457536"/>
              <a:gd name="connsiteX2304" fmla="*/ 680346 w 5416766"/>
              <a:gd name="connsiteY2304" fmla="*/ 651988 h 4457536"/>
              <a:gd name="connsiteX2305" fmla="*/ 714761 w 5416766"/>
              <a:gd name="connsiteY2305" fmla="*/ 644809 h 4457536"/>
              <a:gd name="connsiteX2306" fmla="*/ 745061 w 5416766"/>
              <a:gd name="connsiteY2306" fmla="*/ 638504 h 4457536"/>
              <a:gd name="connsiteX2307" fmla="*/ 750588 w 5416766"/>
              <a:gd name="connsiteY2307" fmla="*/ 633563 h 4457536"/>
              <a:gd name="connsiteX2308" fmla="*/ 762015 w 5416766"/>
              <a:gd name="connsiteY2308" fmla="*/ 605601 h 4457536"/>
              <a:gd name="connsiteX2309" fmla="*/ 770517 w 5416766"/>
              <a:gd name="connsiteY2309" fmla="*/ 584887 h 4457536"/>
              <a:gd name="connsiteX2310" fmla="*/ 779764 w 5416766"/>
              <a:gd name="connsiteY2310" fmla="*/ 562346 h 4457536"/>
              <a:gd name="connsiteX2311" fmla="*/ 787307 w 5416766"/>
              <a:gd name="connsiteY2311" fmla="*/ 543862 h 4457536"/>
              <a:gd name="connsiteX2312" fmla="*/ 790654 w 5416766"/>
              <a:gd name="connsiteY2312" fmla="*/ 538475 h 4457536"/>
              <a:gd name="connsiteX2313" fmla="*/ 796611 w 5416766"/>
              <a:gd name="connsiteY2313" fmla="*/ 533484 h 4457536"/>
              <a:gd name="connsiteX2314" fmla="*/ 824540 w 5416766"/>
              <a:gd name="connsiteY2314" fmla="*/ 517744 h 4457536"/>
              <a:gd name="connsiteX2315" fmla="*/ 855607 w 5416766"/>
              <a:gd name="connsiteY2315" fmla="*/ 500251 h 4457536"/>
              <a:gd name="connsiteX2316" fmla="*/ 874422 w 5416766"/>
              <a:gd name="connsiteY2316" fmla="*/ 489675 h 4457536"/>
              <a:gd name="connsiteX2317" fmla="*/ 876149 w 5416766"/>
              <a:gd name="connsiteY2317" fmla="*/ 488609 h 4457536"/>
              <a:gd name="connsiteX2318" fmla="*/ 876388 w 5416766"/>
              <a:gd name="connsiteY2318" fmla="*/ 488519 h 4457536"/>
              <a:gd name="connsiteX2319" fmla="*/ 876496 w 5416766"/>
              <a:gd name="connsiteY2319" fmla="*/ 488395 h 4457536"/>
              <a:gd name="connsiteX2320" fmla="*/ 876413 w 5416766"/>
              <a:gd name="connsiteY2320" fmla="*/ 488196 h 4457536"/>
              <a:gd name="connsiteX2321" fmla="*/ 863680 w 5416766"/>
              <a:gd name="connsiteY2321" fmla="*/ 473216 h 4457536"/>
              <a:gd name="connsiteX2322" fmla="*/ 835480 w 5416766"/>
              <a:gd name="connsiteY2322" fmla="*/ 439991 h 4457536"/>
              <a:gd name="connsiteX2323" fmla="*/ 807229 w 5416766"/>
              <a:gd name="connsiteY2323" fmla="*/ 406742 h 4457536"/>
              <a:gd name="connsiteX2324" fmla="*/ 779004 w 5416766"/>
              <a:gd name="connsiteY2324" fmla="*/ 373444 h 4457536"/>
              <a:gd name="connsiteX2325" fmla="*/ 750803 w 5416766"/>
              <a:gd name="connsiteY2325" fmla="*/ 340086 h 4457536"/>
              <a:gd name="connsiteX2326" fmla="*/ 749977 w 5416766"/>
              <a:gd name="connsiteY2326" fmla="*/ 339128 h 4457536"/>
              <a:gd name="connsiteX2327" fmla="*/ 749183 w 5416766"/>
              <a:gd name="connsiteY2327" fmla="*/ 338170 h 4457536"/>
              <a:gd name="connsiteX2328" fmla="*/ 748357 w 5416766"/>
              <a:gd name="connsiteY2328" fmla="*/ 337212 h 4457536"/>
              <a:gd name="connsiteX2329" fmla="*/ 747555 w 5416766"/>
              <a:gd name="connsiteY2329" fmla="*/ 336260 h 4457536"/>
              <a:gd name="connsiteX2330" fmla="*/ 714091 w 5416766"/>
              <a:gd name="connsiteY2330" fmla="*/ 299947 h 4457536"/>
              <a:gd name="connsiteX2331" fmla="*/ 681131 w 5416766"/>
              <a:gd name="connsiteY2331" fmla="*/ 264160 h 4457536"/>
              <a:gd name="connsiteX2332" fmla="*/ 680627 w 5416766"/>
              <a:gd name="connsiteY2332" fmla="*/ 263616 h 4457536"/>
              <a:gd name="connsiteX2333" fmla="*/ 647164 w 5416766"/>
              <a:gd name="connsiteY2333" fmla="*/ 227201 h 4457536"/>
              <a:gd name="connsiteX2334" fmla="*/ 613699 w 5416766"/>
              <a:gd name="connsiteY2334" fmla="*/ 190762 h 4457536"/>
              <a:gd name="connsiteX2335" fmla="*/ 623565 w 5416766"/>
              <a:gd name="connsiteY2335" fmla="*/ 187805 h 4457536"/>
              <a:gd name="connsiteX2336" fmla="*/ 677404 w 5416766"/>
              <a:gd name="connsiteY2336" fmla="*/ 171650 h 4457536"/>
              <a:gd name="connsiteX2337" fmla="*/ 741111 w 5416766"/>
              <a:gd name="connsiteY2337" fmla="*/ 152522 h 4457536"/>
              <a:gd name="connsiteX2338" fmla="*/ 804817 w 5416766"/>
              <a:gd name="connsiteY2338" fmla="*/ 133369 h 4457536"/>
              <a:gd name="connsiteX2339" fmla="*/ 819904 w 5416766"/>
              <a:gd name="connsiteY2339" fmla="*/ 128833 h 4457536"/>
              <a:gd name="connsiteX2340" fmla="*/ 868522 w 5416766"/>
              <a:gd name="connsiteY2340" fmla="*/ 114216 h 4457536"/>
              <a:gd name="connsiteX2341" fmla="*/ 877792 w 5416766"/>
              <a:gd name="connsiteY2341" fmla="*/ 111531 h 4457536"/>
              <a:gd name="connsiteX2342" fmla="*/ 926353 w 5416766"/>
              <a:gd name="connsiteY2342" fmla="*/ 97443 h 4457536"/>
              <a:gd name="connsiteX2343" fmla="*/ 984160 w 5416766"/>
              <a:gd name="connsiteY2343" fmla="*/ 80661 h 4457536"/>
              <a:gd name="connsiteX2344" fmla="*/ 1041941 w 5416766"/>
              <a:gd name="connsiteY2344" fmla="*/ 63855 h 4457536"/>
              <a:gd name="connsiteX2345" fmla="*/ 1099772 w 5416766"/>
              <a:gd name="connsiteY2345" fmla="*/ 47056 h 4457536"/>
              <a:gd name="connsiteX2346" fmla="*/ 1128981 w 5416766"/>
              <a:gd name="connsiteY2346" fmla="*/ 38546 h 4457536"/>
              <a:gd name="connsiteX2347" fmla="*/ 1129005 w 5416766"/>
              <a:gd name="connsiteY2347" fmla="*/ 38563 h 4457536"/>
              <a:gd name="connsiteX2348" fmla="*/ 1129005 w 5416766"/>
              <a:gd name="connsiteY2348" fmla="*/ 38513 h 4457536"/>
              <a:gd name="connsiteX2349" fmla="*/ 1137912 w 5416766"/>
              <a:gd name="connsiteY2349" fmla="*/ 34737 h 4457536"/>
              <a:gd name="connsiteX2350" fmla="*/ 1168451 w 5416766"/>
              <a:gd name="connsiteY2350" fmla="*/ 5619 h 4457536"/>
              <a:gd name="connsiteX2351" fmla="*/ 1173451 w 5416766"/>
              <a:gd name="connsiteY2351" fmla="*/ 1835 h 4457536"/>
              <a:gd name="connsiteX2352" fmla="*/ 1176053 w 5416766"/>
              <a:gd name="connsiteY2352" fmla="*/ 983 h 4457536"/>
              <a:gd name="connsiteX2353" fmla="*/ 1176797 w 5416766"/>
              <a:gd name="connsiteY2353" fmla="*/ 744 h 4457536"/>
              <a:gd name="connsiteX2354" fmla="*/ 1177541 w 5416766"/>
              <a:gd name="connsiteY2354" fmla="*/ 496 h 4457536"/>
              <a:gd name="connsiteX2355" fmla="*/ 1178260 w 5416766"/>
              <a:gd name="connsiteY2355" fmla="*/ 249 h 445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</a:cxnLst>
            <a:rect l="l" t="t" r="r" b="b"/>
            <a:pathLst>
              <a:path w="5416766" h="4457536">
                <a:moveTo>
                  <a:pt x="1847443" y="4320870"/>
                </a:moveTo>
                <a:lnTo>
                  <a:pt x="1851243" y="4321936"/>
                </a:lnTo>
                <a:lnTo>
                  <a:pt x="1852615" y="4324018"/>
                </a:lnTo>
                <a:lnTo>
                  <a:pt x="1855713" y="4326455"/>
                </a:lnTo>
                <a:lnTo>
                  <a:pt x="1865711" y="4331016"/>
                </a:lnTo>
                <a:lnTo>
                  <a:pt x="1871199" y="4337272"/>
                </a:lnTo>
                <a:lnTo>
                  <a:pt x="1873933" y="4341088"/>
                </a:lnTo>
                <a:lnTo>
                  <a:pt x="1874925" y="4347649"/>
                </a:lnTo>
                <a:lnTo>
                  <a:pt x="1874767" y="4350747"/>
                </a:lnTo>
                <a:lnTo>
                  <a:pt x="1879353" y="4355962"/>
                </a:lnTo>
                <a:lnTo>
                  <a:pt x="1883807" y="4359787"/>
                </a:lnTo>
                <a:lnTo>
                  <a:pt x="1885526" y="4360836"/>
                </a:lnTo>
                <a:lnTo>
                  <a:pt x="1894846" y="4359870"/>
                </a:lnTo>
                <a:lnTo>
                  <a:pt x="1897911" y="4364720"/>
                </a:lnTo>
                <a:lnTo>
                  <a:pt x="1903084" y="4365109"/>
                </a:lnTo>
                <a:lnTo>
                  <a:pt x="1908272" y="4363422"/>
                </a:lnTo>
                <a:lnTo>
                  <a:pt x="1912759" y="4363117"/>
                </a:lnTo>
                <a:lnTo>
                  <a:pt x="1915841" y="4366249"/>
                </a:lnTo>
                <a:lnTo>
                  <a:pt x="1915817" y="4369355"/>
                </a:lnTo>
                <a:lnTo>
                  <a:pt x="1918924" y="4369380"/>
                </a:lnTo>
                <a:lnTo>
                  <a:pt x="1926542" y="4365993"/>
                </a:lnTo>
                <a:lnTo>
                  <a:pt x="1919312" y="4364555"/>
                </a:lnTo>
                <a:lnTo>
                  <a:pt x="1915519" y="4358631"/>
                </a:lnTo>
                <a:lnTo>
                  <a:pt x="1918635" y="4353788"/>
                </a:lnTo>
                <a:lnTo>
                  <a:pt x="1920559" y="4346137"/>
                </a:lnTo>
                <a:lnTo>
                  <a:pt x="1922237" y="4343509"/>
                </a:lnTo>
                <a:lnTo>
                  <a:pt x="1925922" y="4342940"/>
                </a:lnTo>
                <a:lnTo>
                  <a:pt x="1927550" y="4343592"/>
                </a:lnTo>
                <a:lnTo>
                  <a:pt x="1929600" y="4344418"/>
                </a:lnTo>
                <a:lnTo>
                  <a:pt x="1936688" y="4348814"/>
                </a:lnTo>
                <a:lnTo>
                  <a:pt x="1936994" y="4353301"/>
                </a:lnTo>
                <a:lnTo>
                  <a:pt x="1940398" y="4358854"/>
                </a:lnTo>
                <a:lnTo>
                  <a:pt x="1939895" y="4361737"/>
                </a:lnTo>
                <a:lnTo>
                  <a:pt x="1946224" y="4362695"/>
                </a:lnTo>
                <a:lnTo>
                  <a:pt x="1947901" y="4367885"/>
                </a:lnTo>
                <a:lnTo>
                  <a:pt x="1957865" y="4372132"/>
                </a:lnTo>
                <a:lnTo>
                  <a:pt x="1957833" y="4375925"/>
                </a:lnTo>
                <a:lnTo>
                  <a:pt x="1957098" y="4380750"/>
                </a:lnTo>
                <a:lnTo>
                  <a:pt x="1955321" y="4386600"/>
                </a:lnTo>
                <a:lnTo>
                  <a:pt x="1955973" y="4391095"/>
                </a:lnTo>
                <a:lnTo>
                  <a:pt x="1958320" y="4399051"/>
                </a:lnTo>
                <a:lnTo>
                  <a:pt x="1955759" y="4404464"/>
                </a:lnTo>
                <a:lnTo>
                  <a:pt x="1955842" y="4404902"/>
                </a:lnTo>
                <a:lnTo>
                  <a:pt x="1950000" y="4404497"/>
                </a:lnTo>
                <a:lnTo>
                  <a:pt x="1942836" y="4395804"/>
                </a:lnTo>
                <a:lnTo>
                  <a:pt x="1936994" y="4393681"/>
                </a:lnTo>
                <a:lnTo>
                  <a:pt x="1931483" y="4393293"/>
                </a:lnTo>
                <a:lnTo>
                  <a:pt x="1928747" y="4390855"/>
                </a:lnTo>
                <a:lnTo>
                  <a:pt x="1936011" y="4387814"/>
                </a:lnTo>
                <a:lnTo>
                  <a:pt x="1940174" y="4384401"/>
                </a:lnTo>
                <a:lnTo>
                  <a:pt x="1938498" y="4378866"/>
                </a:lnTo>
                <a:lnTo>
                  <a:pt x="1931979" y="4375363"/>
                </a:lnTo>
                <a:lnTo>
                  <a:pt x="1925418" y="4376346"/>
                </a:lnTo>
                <a:lnTo>
                  <a:pt x="1917824" y="4376974"/>
                </a:lnTo>
                <a:lnTo>
                  <a:pt x="1912636" y="4378312"/>
                </a:lnTo>
                <a:lnTo>
                  <a:pt x="1907785" y="4381030"/>
                </a:lnTo>
                <a:lnTo>
                  <a:pt x="1903629" y="4383410"/>
                </a:lnTo>
                <a:lnTo>
                  <a:pt x="1898465" y="4381650"/>
                </a:lnTo>
                <a:lnTo>
                  <a:pt x="1892648" y="4376082"/>
                </a:lnTo>
                <a:lnTo>
                  <a:pt x="1888541" y="4372256"/>
                </a:lnTo>
                <a:lnTo>
                  <a:pt x="1882683" y="4370834"/>
                </a:lnTo>
                <a:lnTo>
                  <a:pt x="1875817" y="4365951"/>
                </a:lnTo>
                <a:lnTo>
                  <a:pt x="1869636" y="4361076"/>
                </a:lnTo>
                <a:lnTo>
                  <a:pt x="1866563" y="4355532"/>
                </a:lnTo>
                <a:lnTo>
                  <a:pt x="1864894" y="4347236"/>
                </a:lnTo>
                <a:lnTo>
                  <a:pt x="1860423" y="4344096"/>
                </a:lnTo>
                <a:lnTo>
                  <a:pt x="1855928" y="4344064"/>
                </a:lnTo>
                <a:lnTo>
                  <a:pt x="1852863" y="4343352"/>
                </a:lnTo>
                <a:lnTo>
                  <a:pt x="1853532" y="4341568"/>
                </a:lnTo>
                <a:lnTo>
                  <a:pt x="1853218" y="4335760"/>
                </a:lnTo>
                <a:lnTo>
                  <a:pt x="1849450" y="4330901"/>
                </a:lnTo>
                <a:lnTo>
                  <a:pt x="1847062" y="4325704"/>
                </a:lnTo>
                <a:close/>
                <a:moveTo>
                  <a:pt x="1874131" y="4289348"/>
                </a:moveTo>
                <a:lnTo>
                  <a:pt x="1874759" y="4291677"/>
                </a:lnTo>
                <a:lnTo>
                  <a:pt x="1883088" y="4292496"/>
                </a:lnTo>
                <a:lnTo>
                  <a:pt x="1889641" y="4295156"/>
                </a:lnTo>
                <a:lnTo>
                  <a:pt x="1894012" y="4300295"/>
                </a:lnTo>
                <a:lnTo>
                  <a:pt x="1894243" y="4301386"/>
                </a:lnTo>
                <a:lnTo>
                  <a:pt x="1895813" y="4308517"/>
                </a:lnTo>
                <a:lnTo>
                  <a:pt x="1895895" y="4313632"/>
                </a:lnTo>
                <a:lnTo>
                  <a:pt x="1894466" y="4319490"/>
                </a:lnTo>
                <a:lnTo>
                  <a:pt x="1895466" y="4324333"/>
                </a:lnTo>
                <a:lnTo>
                  <a:pt x="1903736" y="4326472"/>
                </a:lnTo>
                <a:lnTo>
                  <a:pt x="1906108" y="4332355"/>
                </a:lnTo>
                <a:lnTo>
                  <a:pt x="1895540" y="4332511"/>
                </a:lnTo>
                <a:lnTo>
                  <a:pt x="1892508" y="4336445"/>
                </a:lnTo>
                <a:lnTo>
                  <a:pt x="1894012" y="4341014"/>
                </a:lnTo>
                <a:lnTo>
                  <a:pt x="1900307" y="4343221"/>
                </a:lnTo>
                <a:lnTo>
                  <a:pt x="1903886" y="4345411"/>
                </a:lnTo>
                <a:lnTo>
                  <a:pt x="1908735" y="4347558"/>
                </a:lnTo>
                <a:lnTo>
                  <a:pt x="1910413" y="4354127"/>
                </a:lnTo>
                <a:lnTo>
                  <a:pt x="1910388" y="4357234"/>
                </a:lnTo>
                <a:lnTo>
                  <a:pt x="1902836" y="4352689"/>
                </a:lnTo>
                <a:lnTo>
                  <a:pt x="1893540" y="4349855"/>
                </a:lnTo>
                <a:lnTo>
                  <a:pt x="1889071" y="4349135"/>
                </a:lnTo>
                <a:lnTo>
                  <a:pt x="1885294" y="4346005"/>
                </a:lnTo>
                <a:lnTo>
                  <a:pt x="1881535" y="4341146"/>
                </a:lnTo>
                <a:lnTo>
                  <a:pt x="1875032" y="4332818"/>
                </a:lnTo>
                <a:lnTo>
                  <a:pt x="1869562" y="4325183"/>
                </a:lnTo>
                <a:lnTo>
                  <a:pt x="1867487" y="4322143"/>
                </a:lnTo>
                <a:lnTo>
                  <a:pt x="1867487" y="4322118"/>
                </a:lnTo>
                <a:lnTo>
                  <a:pt x="1870380" y="4319556"/>
                </a:lnTo>
                <a:lnTo>
                  <a:pt x="1876594" y="4319184"/>
                </a:lnTo>
                <a:lnTo>
                  <a:pt x="1881114" y="4317805"/>
                </a:lnTo>
                <a:lnTo>
                  <a:pt x="1884443" y="4314962"/>
                </a:lnTo>
                <a:lnTo>
                  <a:pt x="1887038" y="4310219"/>
                </a:lnTo>
                <a:lnTo>
                  <a:pt x="1889673" y="4310434"/>
                </a:lnTo>
                <a:lnTo>
                  <a:pt x="1890152" y="4310475"/>
                </a:lnTo>
                <a:lnTo>
                  <a:pt x="1891533" y="4305137"/>
                </a:lnTo>
                <a:lnTo>
                  <a:pt x="1889583" y="4298668"/>
                </a:lnTo>
                <a:lnTo>
                  <a:pt x="1886129" y="4297090"/>
                </a:lnTo>
                <a:lnTo>
                  <a:pt x="1882675" y="4295511"/>
                </a:lnTo>
                <a:lnTo>
                  <a:pt x="1879345" y="4295239"/>
                </a:lnTo>
                <a:lnTo>
                  <a:pt x="1873545" y="4293966"/>
                </a:lnTo>
                <a:lnTo>
                  <a:pt x="1870363" y="4293685"/>
                </a:lnTo>
                <a:lnTo>
                  <a:pt x="1869736" y="4292503"/>
                </a:lnTo>
                <a:lnTo>
                  <a:pt x="1871703" y="4290339"/>
                </a:lnTo>
                <a:close/>
                <a:moveTo>
                  <a:pt x="617385" y="1951280"/>
                </a:moveTo>
                <a:lnTo>
                  <a:pt x="620937" y="1951800"/>
                </a:lnTo>
                <a:lnTo>
                  <a:pt x="623970" y="1953676"/>
                </a:lnTo>
                <a:lnTo>
                  <a:pt x="626457" y="1959253"/>
                </a:lnTo>
                <a:lnTo>
                  <a:pt x="628109" y="1959047"/>
                </a:lnTo>
                <a:lnTo>
                  <a:pt x="628671" y="1957023"/>
                </a:lnTo>
                <a:lnTo>
                  <a:pt x="629737" y="1958427"/>
                </a:lnTo>
                <a:lnTo>
                  <a:pt x="631075" y="1967855"/>
                </a:lnTo>
                <a:lnTo>
                  <a:pt x="633777" y="1970077"/>
                </a:lnTo>
                <a:lnTo>
                  <a:pt x="635050" y="1971342"/>
                </a:lnTo>
                <a:lnTo>
                  <a:pt x="634463" y="1971607"/>
                </a:lnTo>
                <a:lnTo>
                  <a:pt x="633331" y="1971111"/>
                </a:lnTo>
                <a:lnTo>
                  <a:pt x="631382" y="1970789"/>
                </a:lnTo>
                <a:lnTo>
                  <a:pt x="631150" y="1971969"/>
                </a:lnTo>
                <a:lnTo>
                  <a:pt x="632199" y="1973797"/>
                </a:lnTo>
                <a:lnTo>
                  <a:pt x="630150" y="1973482"/>
                </a:lnTo>
                <a:lnTo>
                  <a:pt x="625085" y="1970161"/>
                </a:lnTo>
                <a:lnTo>
                  <a:pt x="623788" y="1967053"/>
                </a:lnTo>
                <a:lnTo>
                  <a:pt x="624225" y="1965129"/>
                </a:lnTo>
                <a:lnTo>
                  <a:pt x="621739" y="1964865"/>
                </a:lnTo>
                <a:lnTo>
                  <a:pt x="618574" y="1965764"/>
                </a:lnTo>
                <a:lnTo>
                  <a:pt x="616814" y="1963394"/>
                </a:lnTo>
                <a:lnTo>
                  <a:pt x="615558" y="1959501"/>
                </a:lnTo>
                <a:lnTo>
                  <a:pt x="613236" y="1959501"/>
                </a:lnTo>
                <a:lnTo>
                  <a:pt x="610410" y="1961519"/>
                </a:lnTo>
                <a:lnTo>
                  <a:pt x="609849" y="1959551"/>
                </a:lnTo>
                <a:lnTo>
                  <a:pt x="611774" y="1954221"/>
                </a:lnTo>
                <a:lnTo>
                  <a:pt x="614244" y="1951306"/>
                </a:lnTo>
                <a:close/>
                <a:moveTo>
                  <a:pt x="566709" y="1945975"/>
                </a:moveTo>
                <a:lnTo>
                  <a:pt x="569427" y="1946637"/>
                </a:lnTo>
                <a:lnTo>
                  <a:pt x="571939" y="1948776"/>
                </a:lnTo>
                <a:lnTo>
                  <a:pt x="576648" y="1954668"/>
                </a:lnTo>
                <a:lnTo>
                  <a:pt x="578847" y="1956386"/>
                </a:lnTo>
                <a:lnTo>
                  <a:pt x="583556" y="1958981"/>
                </a:lnTo>
                <a:lnTo>
                  <a:pt x="592579" y="1962906"/>
                </a:lnTo>
                <a:lnTo>
                  <a:pt x="596892" y="1964054"/>
                </a:lnTo>
                <a:lnTo>
                  <a:pt x="600115" y="1964426"/>
                </a:lnTo>
                <a:lnTo>
                  <a:pt x="602503" y="1965832"/>
                </a:lnTo>
                <a:lnTo>
                  <a:pt x="603677" y="1967855"/>
                </a:lnTo>
                <a:lnTo>
                  <a:pt x="598322" y="1968061"/>
                </a:lnTo>
                <a:lnTo>
                  <a:pt x="597529" y="1971730"/>
                </a:lnTo>
                <a:lnTo>
                  <a:pt x="599578" y="1975102"/>
                </a:lnTo>
                <a:lnTo>
                  <a:pt x="602652" y="1974317"/>
                </a:lnTo>
                <a:lnTo>
                  <a:pt x="605792" y="1970830"/>
                </a:lnTo>
                <a:lnTo>
                  <a:pt x="609296" y="1968211"/>
                </a:lnTo>
                <a:lnTo>
                  <a:pt x="613459" y="1968029"/>
                </a:lnTo>
                <a:lnTo>
                  <a:pt x="614253" y="1969318"/>
                </a:lnTo>
                <a:lnTo>
                  <a:pt x="609543" y="1971880"/>
                </a:lnTo>
                <a:lnTo>
                  <a:pt x="607552" y="1973457"/>
                </a:lnTo>
                <a:lnTo>
                  <a:pt x="604833" y="1976547"/>
                </a:lnTo>
                <a:lnTo>
                  <a:pt x="602264" y="1981728"/>
                </a:lnTo>
                <a:lnTo>
                  <a:pt x="598388" y="1984538"/>
                </a:lnTo>
                <a:lnTo>
                  <a:pt x="592967" y="1980928"/>
                </a:lnTo>
                <a:lnTo>
                  <a:pt x="588092" y="1975473"/>
                </a:lnTo>
                <a:lnTo>
                  <a:pt x="583408" y="1971756"/>
                </a:lnTo>
                <a:lnTo>
                  <a:pt x="573071" y="1960666"/>
                </a:lnTo>
                <a:lnTo>
                  <a:pt x="572402" y="1959948"/>
                </a:lnTo>
                <a:lnTo>
                  <a:pt x="571477" y="1958270"/>
                </a:lnTo>
                <a:lnTo>
                  <a:pt x="571477" y="1957213"/>
                </a:lnTo>
                <a:lnTo>
                  <a:pt x="571981" y="1957320"/>
                </a:lnTo>
                <a:lnTo>
                  <a:pt x="572502" y="1956726"/>
                </a:lnTo>
                <a:lnTo>
                  <a:pt x="572022" y="1955064"/>
                </a:lnTo>
                <a:lnTo>
                  <a:pt x="569551" y="1952239"/>
                </a:lnTo>
                <a:lnTo>
                  <a:pt x="566602" y="1948041"/>
                </a:lnTo>
                <a:close/>
                <a:moveTo>
                  <a:pt x="583367" y="1925013"/>
                </a:moveTo>
                <a:lnTo>
                  <a:pt x="587052" y="1925500"/>
                </a:lnTo>
                <a:lnTo>
                  <a:pt x="589853" y="1928574"/>
                </a:lnTo>
                <a:lnTo>
                  <a:pt x="589729" y="1931888"/>
                </a:lnTo>
                <a:lnTo>
                  <a:pt x="587011" y="1934507"/>
                </a:lnTo>
                <a:lnTo>
                  <a:pt x="585432" y="1935556"/>
                </a:lnTo>
                <a:lnTo>
                  <a:pt x="582987" y="1934754"/>
                </a:lnTo>
                <a:lnTo>
                  <a:pt x="579681" y="1931516"/>
                </a:lnTo>
                <a:lnTo>
                  <a:pt x="580185" y="1927484"/>
                </a:lnTo>
                <a:close/>
                <a:moveTo>
                  <a:pt x="548770" y="1924666"/>
                </a:moveTo>
                <a:lnTo>
                  <a:pt x="553604" y="1926394"/>
                </a:lnTo>
                <a:lnTo>
                  <a:pt x="566329" y="1934879"/>
                </a:lnTo>
                <a:lnTo>
                  <a:pt x="567750" y="1937061"/>
                </a:lnTo>
                <a:lnTo>
                  <a:pt x="569088" y="1940398"/>
                </a:lnTo>
                <a:lnTo>
                  <a:pt x="573006" y="1942786"/>
                </a:lnTo>
                <a:lnTo>
                  <a:pt x="577021" y="1944281"/>
                </a:lnTo>
                <a:lnTo>
                  <a:pt x="582780" y="1947826"/>
                </a:lnTo>
                <a:lnTo>
                  <a:pt x="591901" y="1955403"/>
                </a:lnTo>
                <a:lnTo>
                  <a:pt x="594166" y="1957965"/>
                </a:lnTo>
                <a:lnTo>
                  <a:pt x="593786" y="1958981"/>
                </a:lnTo>
                <a:lnTo>
                  <a:pt x="592778" y="1959849"/>
                </a:lnTo>
                <a:lnTo>
                  <a:pt x="593091" y="1961088"/>
                </a:lnTo>
                <a:lnTo>
                  <a:pt x="591712" y="1960344"/>
                </a:lnTo>
                <a:lnTo>
                  <a:pt x="587755" y="1957238"/>
                </a:lnTo>
                <a:lnTo>
                  <a:pt x="584325" y="1955081"/>
                </a:lnTo>
                <a:lnTo>
                  <a:pt x="581690" y="1954419"/>
                </a:lnTo>
                <a:lnTo>
                  <a:pt x="580640" y="1952610"/>
                </a:lnTo>
                <a:lnTo>
                  <a:pt x="579276" y="1949471"/>
                </a:lnTo>
                <a:lnTo>
                  <a:pt x="576889" y="1948289"/>
                </a:lnTo>
                <a:lnTo>
                  <a:pt x="575235" y="1948999"/>
                </a:lnTo>
                <a:lnTo>
                  <a:pt x="572889" y="1948231"/>
                </a:lnTo>
                <a:lnTo>
                  <a:pt x="570220" y="1945570"/>
                </a:lnTo>
                <a:lnTo>
                  <a:pt x="567750" y="1943720"/>
                </a:lnTo>
                <a:lnTo>
                  <a:pt x="566536" y="1943397"/>
                </a:lnTo>
                <a:lnTo>
                  <a:pt x="565362" y="1942960"/>
                </a:lnTo>
                <a:lnTo>
                  <a:pt x="563982" y="1940919"/>
                </a:lnTo>
                <a:lnTo>
                  <a:pt x="563834" y="1938068"/>
                </a:lnTo>
                <a:lnTo>
                  <a:pt x="561552" y="1937284"/>
                </a:lnTo>
                <a:lnTo>
                  <a:pt x="557951" y="1936656"/>
                </a:lnTo>
                <a:lnTo>
                  <a:pt x="557281" y="1935655"/>
                </a:lnTo>
                <a:lnTo>
                  <a:pt x="558330" y="1936011"/>
                </a:lnTo>
                <a:lnTo>
                  <a:pt x="558058" y="1934747"/>
                </a:lnTo>
                <a:lnTo>
                  <a:pt x="555860" y="1931681"/>
                </a:lnTo>
                <a:lnTo>
                  <a:pt x="551968" y="1929103"/>
                </a:lnTo>
                <a:lnTo>
                  <a:pt x="547366" y="1929384"/>
                </a:lnTo>
                <a:lnTo>
                  <a:pt x="545276" y="1930656"/>
                </a:lnTo>
                <a:lnTo>
                  <a:pt x="544143" y="1931747"/>
                </a:lnTo>
                <a:lnTo>
                  <a:pt x="542177" y="1932383"/>
                </a:lnTo>
                <a:lnTo>
                  <a:pt x="542243" y="1929731"/>
                </a:lnTo>
                <a:lnTo>
                  <a:pt x="544772" y="1925815"/>
                </a:lnTo>
                <a:close/>
                <a:moveTo>
                  <a:pt x="602164" y="1914569"/>
                </a:moveTo>
                <a:lnTo>
                  <a:pt x="604379" y="1915651"/>
                </a:lnTo>
                <a:lnTo>
                  <a:pt x="605593" y="1918436"/>
                </a:lnTo>
                <a:lnTo>
                  <a:pt x="605759" y="1921080"/>
                </a:lnTo>
                <a:lnTo>
                  <a:pt x="605089" y="1923145"/>
                </a:lnTo>
                <a:lnTo>
                  <a:pt x="603900" y="1923237"/>
                </a:lnTo>
                <a:lnTo>
                  <a:pt x="602330" y="1922006"/>
                </a:lnTo>
                <a:lnTo>
                  <a:pt x="602041" y="1922500"/>
                </a:lnTo>
                <a:lnTo>
                  <a:pt x="602710" y="1924601"/>
                </a:lnTo>
                <a:lnTo>
                  <a:pt x="602545" y="1925575"/>
                </a:lnTo>
                <a:lnTo>
                  <a:pt x="601957" y="1925252"/>
                </a:lnTo>
                <a:lnTo>
                  <a:pt x="603718" y="1929251"/>
                </a:lnTo>
                <a:lnTo>
                  <a:pt x="605560" y="1936837"/>
                </a:lnTo>
                <a:lnTo>
                  <a:pt x="604428" y="1939423"/>
                </a:lnTo>
                <a:lnTo>
                  <a:pt x="601545" y="1934994"/>
                </a:lnTo>
                <a:lnTo>
                  <a:pt x="599867" y="1933813"/>
                </a:lnTo>
                <a:lnTo>
                  <a:pt x="598645" y="1930913"/>
                </a:lnTo>
                <a:lnTo>
                  <a:pt x="598305" y="1922791"/>
                </a:lnTo>
                <a:lnTo>
                  <a:pt x="597975" y="1921005"/>
                </a:lnTo>
                <a:lnTo>
                  <a:pt x="598000" y="1917758"/>
                </a:lnTo>
                <a:lnTo>
                  <a:pt x="599653" y="1915553"/>
                </a:lnTo>
                <a:close/>
                <a:moveTo>
                  <a:pt x="506804" y="1887120"/>
                </a:moveTo>
                <a:lnTo>
                  <a:pt x="507225" y="1888946"/>
                </a:lnTo>
                <a:lnTo>
                  <a:pt x="505722" y="1892234"/>
                </a:lnTo>
                <a:lnTo>
                  <a:pt x="501409" y="1898738"/>
                </a:lnTo>
                <a:lnTo>
                  <a:pt x="501739" y="1901381"/>
                </a:lnTo>
                <a:lnTo>
                  <a:pt x="503556" y="1903745"/>
                </a:lnTo>
                <a:lnTo>
                  <a:pt x="505334" y="1905100"/>
                </a:lnTo>
                <a:lnTo>
                  <a:pt x="506878" y="1905158"/>
                </a:lnTo>
                <a:lnTo>
                  <a:pt x="508135" y="1905670"/>
                </a:lnTo>
                <a:lnTo>
                  <a:pt x="509456" y="1907529"/>
                </a:lnTo>
                <a:lnTo>
                  <a:pt x="511530" y="1908710"/>
                </a:lnTo>
                <a:lnTo>
                  <a:pt x="513662" y="1909488"/>
                </a:lnTo>
                <a:lnTo>
                  <a:pt x="520314" y="1916394"/>
                </a:lnTo>
                <a:lnTo>
                  <a:pt x="523701" y="1918882"/>
                </a:lnTo>
                <a:lnTo>
                  <a:pt x="527172" y="1919171"/>
                </a:lnTo>
                <a:lnTo>
                  <a:pt x="529287" y="1918626"/>
                </a:lnTo>
                <a:lnTo>
                  <a:pt x="529981" y="1919319"/>
                </a:lnTo>
                <a:lnTo>
                  <a:pt x="530171" y="1921336"/>
                </a:lnTo>
                <a:lnTo>
                  <a:pt x="531047" y="1923700"/>
                </a:lnTo>
                <a:lnTo>
                  <a:pt x="533410" y="1924740"/>
                </a:lnTo>
                <a:lnTo>
                  <a:pt x="535666" y="1924485"/>
                </a:lnTo>
                <a:lnTo>
                  <a:pt x="536046" y="1924277"/>
                </a:lnTo>
                <a:lnTo>
                  <a:pt x="535211" y="1923956"/>
                </a:lnTo>
                <a:lnTo>
                  <a:pt x="535376" y="1922716"/>
                </a:lnTo>
                <a:lnTo>
                  <a:pt x="536566" y="1921567"/>
                </a:lnTo>
                <a:lnTo>
                  <a:pt x="538698" y="1921882"/>
                </a:lnTo>
                <a:lnTo>
                  <a:pt x="542681" y="1924352"/>
                </a:lnTo>
                <a:lnTo>
                  <a:pt x="542392" y="1926054"/>
                </a:lnTo>
                <a:lnTo>
                  <a:pt x="540864" y="1929359"/>
                </a:lnTo>
                <a:lnTo>
                  <a:pt x="538707" y="1930789"/>
                </a:lnTo>
                <a:lnTo>
                  <a:pt x="536987" y="1929922"/>
                </a:lnTo>
                <a:lnTo>
                  <a:pt x="533600" y="1927451"/>
                </a:lnTo>
                <a:lnTo>
                  <a:pt x="513010" y="1916907"/>
                </a:lnTo>
                <a:lnTo>
                  <a:pt x="507440" y="1915553"/>
                </a:lnTo>
                <a:lnTo>
                  <a:pt x="505722" y="1919551"/>
                </a:lnTo>
                <a:lnTo>
                  <a:pt x="503168" y="1918229"/>
                </a:lnTo>
                <a:lnTo>
                  <a:pt x="498293" y="1913494"/>
                </a:lnTo>
                <a:lnTo>
                  <a:pt x="495005" y="1909629"/>
                </a:lnTo>
                <a:lnTo>
                  <a:pt x="493393" y="1903605"/>
                </a:lnTo>
                <a:lnTo>
                  <a:pt x="495509" y="1898621"/>
                </a:lnTo>
                <a:lnTo>
                  <a:pt x="501871" y="1891995"/>
                </a:lnTo>
                <a:lnTo>
                  <a:pt x="504672" y="1888466"/>
                </a:lnTo>
                <a:close/>
                <a:moveTo>
                  <a:pt x="518950" y="1842088"/>
                </a:moveTo>
                <a:lnTo>
                  <a:pt x="515521" y="1845509"/>
                </a:lnTo>
                <a:lnTo>
                  <a:pt x="512720" y="1849962"/>
                </a:lnTo>
                <a:lnTo>
                  <a:pt x="510605" y="1854870"/>
                </a:lnTo>
                <a:lnTo>
                  <a:pt x="509853" y="1860440"/>
                </a:lnTo>
                <a:lnTo>
                  <a:pt x="512092" y="1865446"/>
                </a:lnTo>
                <a:lnTo>
                  <a:pt x="517009" y="1870165"/>
                </a:lnTo>
                <a:lnTo>
                  <a:pt x="518959" y="1871000"/>
                </a:lnTo>
                <a:lnTo>
                  <a:pt x="520760" y="1871281"/>
                </a:lnTo>
                <a:lnTo>
                  <a:pt x="520636" y="1873181"/>
                </a:lnTo>
                <a:lnTo>
                  <a:pt x="518422" y="1876949"/>
                </a:lnTo>
                <a:lnTo>
                  <a:pt x="517588" y="1880666"/>
                </a:lnTo>
                <a:lnTo>
                  <a:pt x="517901" y="1882295"/>
                </a:lnTo>
                <a:lnTo>
                  <a:pt x="518339" y="1883872"/>
                </a:lnTo>
                <a:lnTo>
                  <a:pt x="520306" y="1885410"/>
                </a:lnTo>
                <a:lnTo>
                  <a:pt x="523280" y="1884732"/>
                </a:lnTo>
                <a:lnTo>
                  <a:pt x="524180" y="1885245"/>
                </a:lnTo>
                <a:lnTo>
                  <a:pt x="522776" y="1887624"/>
                </a:lnTo>
                <a:lnTo>
                  <a:pt x="520181" y="1888913"/>
                </a:lnTo>
                <a:lnTo>
                  <a:pt x="516960" y="1888318"/>
                </a:lnTo>
                <a:lnTo>
                  <a:pt x="511812" y="1884153"/>
                </a:lnTo>
                <a:lnTo>
                  <a:pt x="508927" y="1882295"/>
                </a:lnTo>
                <a:lnTo>
                  <a:pt x="506978" y="1878990"/>
                </a:lnTo>
                <a:lnTo>
                  <a:pt x="506580" y="1876709"/>
                </a:lnTo>
                <a:lnTo>
                  <a:pt x="505895" y="1870669"/>
                </a:lnTo>
                <a:lnTo>
                  <a:pt x="506524" y="1858829"/>
                </a:lnTo>
                <a:lnTo>
                  <a:pt x="510621" y="1848996"/>
                </a:lnTo>
                <a:lnTo>
                  <a:pt x="517108" y="1842848"/>
                </a:lnTo>
                <a:close/>
                <a:moveTo>
                  <a:pt x="3846622" y="1409203"/>
                </a:moveTo>
                <a:lnTo>
                  <a:pt x="3849505" y="1409707"/>
                </a:lnTo>
                <a:lnTo>
                  <a:pt x="3851703" y="1410765"/>
                </a:lnTo>
                <a:lnTo>
                  <a:pt x="3855389" y="1413185"/>
                </a:lnTo>
                <a:lnTo>
                  <a:pt x="3860453" y="1415341"/>
                </a:lnTo>
                <a:lnTo>
                  <a:pt x="3874161" y="1419300"/>
                </a:lnTo>
                <a:lnTo>
                  <a:pt x="3887118" y="1423044"/>
                </a:lnTo>
                <a:lnTo>
                  <a:pt x="3882391" y="1424853"/>
                </a:lnTo>
                <a:lnTo>
                  <a:pt x="3878458" y="1423935"/>
                </a:lnTo>
                <a:lnTo>
                  <a:pt x="3874673" y="1422085"/>
                </a:lnTo>
                <a:lnTo>
                  <a:pt x="3870402" y="1421084"/>
                </a:lnTo>
                <a:lnTo>
                  <a:pt x="3866155" y="1421663"/>
                </a:lnTo>
                <a:lnTo>
                  <a:pt x="3862180" y="1423299"/>
                </a:lnTo>
                <a:lnTo>
                  <a:pt x="3858536" y="1425761"/>
                </a:lnTo>
                <a:lnTo>
                  <a:pt x="3855396" y="1428802"/>
                </a:lnTo>
                <a:lnTo>
                  <a:pt x="3853348" y="1426579"/>
                </a:lnTo>
                <a:lnTo>
                  <a:pt x="3853075" y="1426769"/>
                </a:lnTo>
                <a:lnTo>
                  <a:pt x="3851885" y="1427001"/>
                </a:lnTo>
                <a:lnTo>
                  <a:pt x="3849794" y="1425480"/>
                </a:lnTo>
                <a:lnTo>
                  <a:pt x="3848415" y="1424853"/>
                </a:lnTo>
                <a:lnTo>
                  <a:pt x="3848373" y="1424844"/>
                </a:lnTo>
                <a:lnTo>
                  <a:pt x="3848373" y="1423044"/>
                </a:lnTo>
                <a:lnTo>
                  <a:pt x="3851802" y="1421556"/>
                </a:lnTo>
                <a:lnTo>
                  <a:pt x="3852471" y="1419977"/>
                </a:lnTo>
                <a:lnTo>
                  <a:pt x="3851381" y="1418184"/>
                </a:lnTo>
                <a:lnTo>
                  <a:pt x="3850274" y="1417069"/>
                </a:lnTo>
                <a:lnTo>
                  <a:pt x="3849248" y="1416044"/>
                </a:lnTo>
                <a:lnTo>
                  <a:pt x="3846614" y="1414797"/>
                </a:lnTo>
                <a:lnTo>
                  <a:pt x="3843787" y="1415242"/>
                </a:lnTo>
                <a:lnTo>
                  <a:pt x="3841044" y="1416325"/>
                </a:lnTo>
                <a:lnTo>
                  <a:pt x="3838639" y="1416938"/>
                </a:lnTo>
                <a:lnTo>
                  <a:pt x="3835376" y="1418283"/>
                </a:lnTo>
                <a:lnTo>
                  <a:pt x="3832129" y="1421696"/>
                </a:lnTo>
                <a:lnTo>
                  <a:pt x="3829286" y="1426241"/>
                </a:lnTo>
                <a:lnTo>
                  <a:pt x="3827319" y="1430950"/>
                </a:lnTo>
                <a:lnTo>
                  <a:pt x="3826651" y="1423415"/>
                </a:lnTo>
                <a:lnTo>
                  <a:pt x="3831426" y="1415995"/>
                </a:lnTo>
                <a:lnTo>
                  <a:pt x="3838896" y="1410633"/>
                </a:lnTo>
                <a:close/>
                <a:moveTo>
                  <a:pt x="1179036" y="0"/>
                </a:moveTo>
                <a:lnTo>
                  <a:pt x="1229902" y="8742"/>
                </a:lnTo>
                <a:lnTo>
                  <a:pt x="1280742" y="17492"/>
                </a:lnTo>
                <a:lnTo>
                  <a:pt x="1331583" y="26242"/>
                </a:lnTo>
                <a:lnTo>
                  <a:pt x="1382399" y="34976"/>
                </a:lnTo>
                <a:lnTo>
                  <a:pt x="1403023" y="38505"/>
                </a:lnTo>
                <a:lnTo>
                  <a:pt x="1403080" y="38505"/>
                </a:lnTo>
                <a:lnTo>
                  <a:pt x="1403105" y="38522"/>
                </a:lnTo>
                <a:lnTo>
                  <a:pt x="1403155" y="38537"/>
                </a:lnTo>
                <a:lnTo>
                  <a:pt x="1490830" y="55485"/>
                </a:lnTo>
                <a:lnTo>
                  <a:pt x="1504680" y="60921"/>
                </a:lnTo>
                <a:lnTo>
                  <a:pt x="1519007" y="69308"/>
                </a:lnTo>
                <a:lnTo>
                  <a:pt x="1545456" y="85173"/>
                </a:lnTo>
                <a:lnTo>
                  <a:pt x="1567997" y="98715"/>
                </a:lnTo>
                <a:lnTo>
                  <a:pt x="1590587" y="112208"/>
                </a:lnTo>
                <a:lnTo>
                  <a:pt x="1613153" y="125742"/>
                </a:lnTo>
                <a:lnTo>
                  <a:pt x="1635693" y="139252"/>
                </a:lnTo>
                <a:lnTo>
                  <a:pt x="1658259" y="152754"/>
                </a:lnTo>
                <a:lnTo>
                  <a:pt x="1680825" y="166230"/>
                </a:lnTo>
                <a:lnTo>
                  <a:pt x="1703365" y="179715"/>
                </a:lnTo>
                <a:lnTo>
                  <a:pt x="1725955" y="193208"/>
                </a:lnTo>
                <a:lnTo>
                  <a:pt x="1748497" y="206684"/>
                </a:lnTo>
                <a:lnTo>
                  <a:pt x="1771037" y="220153"/>
                </a:lnTo>
                <a:lnTo>
                  <a:pt x="1793602" y="233613"/>
                </a:lnTo>
                <a:lnTo>
                  <a:pt x="1816193" y="247073"/>
                </a:lnTo>
                <a:lnTo>
                  <a:pt x="1838734" y="260507"/>
                </a:lnTo>
                <a:lnTo>
                  <a:pt x="1861274" y="273952"/>
                </a:lnTo>
                <a:lnTo>
                  <a:pt x="1883865" y="287386"/>
                </a:lnTo>
                <a:lnTo>
                  <a:pt x="1906406" y="300822"/>
                </a:lnTo>
                <a:lnTo>
                  <a:pt x="1929343" y="314463"/>
                </a:lnTo>
                <a:lnTo>
                  <a:pt x="1946380" y="329312"/>
                </a:lnTo>
                <a:lnTo>
                  <a:pt x="1968144" y="348193"/>
                </a:lnTo>
                <a:lnTo>
                  <a:pt x="1989859" y="367065"/>
                </a:lnTo>
                <a:lnTo>
                  <a:pt x="2011574" y="385920"/>
                </a:lnTo>
                <a:lnTo>
                  <a:pt x="2033312" y="404767"/>
                </a:lnTo>
                <a:lnTo>
                  <a:pt x="2057688" y="426011"/>
                </a:lnTo>
                <a:lnTo>
                  <a:pt x="2082031" y="447222"/>
                </a:lnTo>
                <a:lnTo>
                  <a:pt x="2106397" y="468448"/>
                </a:lnTo>
                <a:lnTo>
                  <a:pt x="2111404" y="472802"/>
                </a:lnTo>
                <a:lnTo>
                  <a:pt x="2130764" y="489626"/>
                </a:lnTo>
                <a:lnTo>
                  <a:pt x="2130788" y="489642"/>
                </a:lnTo>
                <a:lnTo>
                  <a:pt x="2130814" y="489659"/>
                </a:lnTo>
                <a:lnTo>
                  <a:pt x="2130838" y="489675"/>
                </a:lnTo>
                <a:lnTo>
                  <a:pt x="2158031" y="511901"/>
                </a:lnTo>
                <a:lnTo>
                  <a:pt x="2180703" y="530452"/>
                </a:lnTo>
                <a:lnTo>
                  <a:pt x="2203352" y="548960"/>
                </a:lnTo>
                <a:lnTo>
                  <a:pt x="2226008" y="567469"/>
                </a:lnTo>
                <a:lnTo>
                  <a:pt x="2248681" y="585969"/>
                </a:lnTo>
                <a:lnTo>
                  <a:pt x="2278130" y="609980"/>
                </a:lnTo>
                <a:lnTo>
                  <a:pt x="2307602" y="633976"/>
                </a:lnTo>
                <a:lnTo>
                  <a:pt x="2337076" y="657954"/>
                </a:lnTo>
                <a:lnTo>
                  <a:pt x="2366524" y="681925"/>
                </a:lnTo>
                <a:lnTo>
                  <a:pt x="2379002" y="692071"/>
                </a:lnTo>
                <a:lnTo>
                  <a:pt x="2395990" y="705878"/>
                </a:lnTo>
                <a:lnTo>
                  <a:pt x="2425455" y="729798"/>
                </a:lnTo>
                <a:lnTo>
                  <a:pt x="2454903" y="753702"/>
                </a:lnTo>
                <a:lnTo>
                  <a:pt x="2484351" y="777598"/>
                </a:lnTo>
                <a:lnTo>
                  <a:pt x="2508859" y="797455"/>
                </a:lnTo>
                <a:lnTo>
                  <a:pt x="2533374" y="817309"/>
                </a:lnTo>
                <a:lnTo>
                  <a:pt x="2557914" y="837140"/>
                </a:lnTo>
                <a:lnTo>
                  <a:pt x="2582381" y="856970"/>
                </a:lnTo>
                <a:lnTo>
                  <a:pt x="2602169" y="872951"/>
                </a:lnTo>
                <a:lnTo>
                  <a:pt x="2603815" y="873579"/>
                </a:lnTo>
                <a:lnTo>
                  <a:pt x="2605458" y="874232"/>
                </a:lnTo>
                <a:lnTo>
                  <a:pt x="2607070" y="874885"/>
                </a:lnTo>
                <a:lnTo>
                  <a:pt x="2608756" y="875520"/>
                </a:lnTo>
                <a:lnTo>
                  <a:pt x="2632279" y="877644"/>
                </a:lnTo>
                <a:lnTo>
                  <a:pt x="2652795" y="879520"/>
                </a:lnTo>
                <a:lnTo>
                  <a:pt x="2673262" y="881362"/>
                </a:lnTo>
                <a:lnTo>
                  <a:pt x="2693713" y="883237"/>
                </a:lnTo>
                <a:lnTo>
                  <a:pt x="2714188" y="885089"/>
                </a:lnTo>
                <a:lnTo>
                  <a:pt x="2740554" y="887494"/>
                </a:lnTo>
                <a:lnTo>
                  <a:pt x="2766896" y="889873"/>
                </a:lnTo>
                <a:lnTo>
                  <a:pt x="2793263" y="892278"/>
                </a:lnTo>
                <a:lnTo>
                  <a:pt x="2819612" y="894657"/>
                </a:lnTo>
                <a:lnTo>
                  <a:pt x="2845962" y="897036"/>
                </a:lnTo>
                <a:lnTo>
                  <a:pt x="2872328" y="899441"/>
                </a:lnTo>
                <a:lnTo>
                  <a:pt x="2898695" y="901829"/>
                </a:lnTo>
                <a:lnTo>
                  <a:pt x="2925037" y="904217"/>
                </a:lnTo>
                <a:lnTo>
                  <a:pt x="2944652" y="905994"/>
                </a:lnTo>
                <a:lnTo>
                  <a:pt x="2964211" y="907762"/>
                </a:lnTo>
                <a:lnTo>
                  <a:pt x="2983809" y="909554"/>
                </a:lnTo>
                <a:lnTo>
                  <a:pt x="3003408" y="911323"/>
                </a:lnTo>
                <a:lnTo>
                  <a:pt x="3030494" y="913768"/>
                </a:lnTo>
                <a:lnTo>
                  <a:pt x="3041740" y="911373"/>
                </a:lnTo>
                <a:lnTo>
                  <a:pt x="3048465" y="909943"/>
                </a:lnTo>
                <a:lnTo>
                  <a:pt x="3052985" y="908977"/>
                </a:lnTo>
                <a:lnTo>
                  <a:pt x="3064231" y="906572"/>
                </a:lnTo>
                <a:lnTo>
                  <a:pt x="3075501" y="904167"/>
                </a:lnTo>
                <a:lnTo>
                  <a:pt x="3104231" y="907737"/>
                </a:lnTo>
                <a:lnTo>
                  <a:pt x="3132935" y="911298"/>
                </a:lnTo>
                <a:lnTo>
                  <a:pt x="3161623" y="914868"/>
                </a:lnTo>
                <a:lnTo>
                  <a:pt x="3190395" y="918454"/>
                </a:lnTo>
                <a:lnTo>
                  <a:pt x="3215992" y="921825"/>
                </a:lnTo>
                <a:lnTo>
                  <a:pt x="3241615" y="925212"/>
                </a:lnTo>
                <a:lnTo>
                  <a:pt x="3267238" y="928600"/>
                </a:lnTo>
                <a:lnTo>
                  <a:pt x="3292836" y="931979"/>
                </a:lnTo>
                <a:lnTo>
                  <a:pt x="3307188" y="933889"/>
                </a:lnTo>
                <a:lnTo>
                  <a:pt x="3307213" y="933889"/>
                </a:lnTo>
                <a:lnTo>
                  <a:pt x="3307345" y="933922"/>
                </a:lnTo>
                <a:lnTo>
                  <a:pt x="3307370" y="933930"/>
                </a:lnTo>
                <a:lnTo>
                  <a:pt x="3310518" y="939326"/>
                </a:lnTo>
                <a:lnTo>
                  <a:pt x="3322904" y="960544"/>
                </a:lnTo>
                <a:lnTo>
                  <a:pt x="3337166" y="999710"/>
                </a:lnTo>
                <a:lnTo>
                  <a:pt x="3338363" y="1007105"/>
                </a:lnTo>
                <a:lnTo>
                  <a:pt x="3339346" y="1022912"/>
                </a:lnTo>
                <a:lnTo>
                  <a:pt x="3341817" y="1031844"/>
                </a:lnTo>
                <a:lnTo>
                  <a:pt x="3345329" y="1040487"/>
                </a:lnTo>
                <a:lnTo>
                  <a:pt x="3349221" y="1047121"/>
                </a:lnTo>
                <a:lnTo>
                  <a:pt x="3354708" y="1052203"/>
                </a:lnTo>
                <a:lnTo>
                  <a:pt x="3360607" y="1056375"/>
                </a:lnTo>
                <a:lnTo>
                  <a:pt x="3365416" y="1061415"/>
                </a:lnTo>
                <a:lnTo>
                  <a:pt x="3367556" y="1069183"/>
                </a:lnTo>
                <a:lnTo>
                  <a:pt x="3381363" y="1069051"/>
                </a:lnTo>
                <a:lnTo>
                  <a:pt x="3427073" y="1068563"/>
                </a:lnTo>
                <a:lnTo>
                  <a:pt x="3472799" y="1068076"/>
                </a:lnTo>
                <a:lnTo>
                  <a:pt x="3518525" y="1067604"/>
                </a:lnTo>
                <a:lnTo>
                  <a:pt x="3564185" y="1067134"/>
                </a:lnTo>
                <a:lnTo>
                  <a:pt x="3570258" y="1073578"/>
                </a:lnTo>
                <a:lnTo>
                  <a:pt x="3573439" y="1075867"/>
                </a:lnTo>
                <a:lnTo>
                  <a:pt x="3580091" y="1078941"/>
                </a:lnTo>
                <a:lnTo>
                  <a:pt x="3581099" y="1081064"/>
                </a:lnTo>
                <a:lnTo>
                  <a:pt x="3583445" y="1093863"/>
                </a:lnTo>
                <a:lnTo>
                  <a:pt x="3583485" y="1103647"/>
                </a:lnTo>
                <a:lnTo>
                  <a:pt x="3581223" y="1110174"/>
                </a:lnTo>
                <a:lnTo>
                  <a:pt x="3575323" y="1108009"/>
                </a:lnTo>
                <a:lnTo>
                  <a:pt x="3574067" y="1109934"/>
                </a:lnTo>
                <a:lnTo>
                  <a:pt x="3573752" y="1110778"/>
                </a:lnTo>
                <a:lnTo>
                  <a:pt x="3573439" y="1112000"/>
                </a:lnTo>
                <a:lnTo>
                  <a:pt x="3578462" y="1112355"/>
                </a:lnTo>
                <a:lnTo>
                  <a:pt x="3582735" y="1111265"/>
                </a:lnTo>
                <a:lnTo>
                  <a:pt x="3585932" y="1108530"/>
                </a:lnTo>
                <a:lnTo>
                  <a:pt x="3587626" y="1104010"/>
                </a:lnTo>
                <a:lnTo>
                  <a:pt x="3590600" y="1106010"/>
                </a:lnTo>
                <a:lnTo>
                  <a:pt x="3590452" y="1108629"/>
                </a:lnTo>
                <a:lnTo>
                  <a:pt x="3587626" y="1113991"/>
                </a:lnTo>
                <a:lnTo>
                  <a:pt x="3586056" y="1121626"/>
                </a:lnTo>
                <a:lnTo>
                  <a:pt x="3585866" y="1125064"/>
                </a:lnTo>
                <a:lnTo>
                  <a:pt x="3587188" y="1131955"/>
                </a:lnTo>
                <a:lnTo>
                  <a:pt x="3590452" y="1137805"/>
                </a:lnTo>
                <a:lnTo>
                  <a:pt x="3611918" y="1161610"/>
                </a:lnTo>
                <a:lnTo>
                  <a:pt x="3613241" y="1165113"/>
                </a:lnTo>
                <a:lnTo>
                  <a:pt x="3609539" y="1170708"/>
                </a:lnTo>
                <a:lnTo>
                  <a:pt x="3607638" y="1176169"/>
                </a:lnTo>
                <a:lnTo>
                  <a:pt x="3607406" y="1181886"/>
                </a:lnTo>
                <a:lnTo>
                  <a:pt x="3608853" y="1188108"/>
                </a:lnTo>
                <a:lnTo>
                  <a:pt x="3611423" y="1192744"/>
                </a:lnTo>
                <a:lnTo>
                  <a:pt x="3619562" y="1203989"/>
                </a:lnTo>
                <a:lnTo>
                  <a:pt x="3621280" y="1207013"/>
                </a:lnTo>
                <a:lnTo>
                  <a:pt x="3620900" y="1210426"/>
                </a:lnTo>
                <a:lnTo>
                  <a:pt x="3620586" y="1211525"/>
                </a:lnTo>
                <a:lnTo>
                  <a:pt x="3624626" y="1213979"/>
                </a:lnTo>
                <a:lnTo>
                  <a:pt x="3633418" y="1217962"/>
                </a:lnTo>
                <a:lnTo>
                  <a:pt x="3636219" y="1218285"/>
                </a:lnTo>
                <a:lnTo>
                  <a:pt x="3645011" y="1217962"/>
                </a:lnTo>
                <a:lnTo>
                  <a:pt x="3647266" y="1218622"/>
                </a:lnTo>
                <a:lnTo>
                  <a:pt x="3652414" y="1221466"/>
                </a:lnTo>
                <a:lnTo>
                  <a:pt x="3655513" y="1222118"/>
                </a:lnTo>
                <a:lnTo>
                  <a:pt x="3656563" y="1222903"/>
                </a:lnTo>
                <a:lnTo>
                  <a:pt x="3656438" y="1224713"/>
                </a:lnTo>
                <a:lnTo>
                  <a:pt x="3655604" y="1226729"/>
                </a:lnTo>
                <a:lnTo>
                  <a:pt x="3654636" y="1228076"/>
                </a:lnTo>
                <a:lnTo>
                  <a:pt x="3652984" y="1228835"/>
                </a:lnTo>
                <a:lnTo>
                  <a:pt x="3651249" y="1228728"/>
                </a:lnTo>
                <a:lnTo>
                  <a:pt x="3649364" y="1228076"/>
                </a:lnTo>
                <a:lnTo>
                  <a:pt x="3644952" y="1230289"/>
                </a:lnTo>
                <a:lnTo>
                  <a:pt x="3643805" y="1232150"/>
                </a:lnTo>
                <a:lnTo>
                  <a:pt x="3644135" y="1236198"/>
                </a:lnTo>
                <a:lnTo>
                  <a:pt x="3646606" y="1240081"/>
                </a:lnTo>
                <a:lnTo>
                  <a:pt x="3651753" y="1245387"/>
                </a:lnTo>
                <a:lnTo>
                  <a:pt x="3657653" y="1250079"/>
                </a:lnTo>
                <a:lnTo>
                  <a:pt x="3662403" y="1252103"/>
                </a:lnTo>
                <a:lnTo>
                  <a:pt x="3662528" y="1253392"/>
                </a:lnTo>
                <a:lnTo>
                  <a:pt x="3668303" y="1262109"/>
                </a:lnTo>
                <a:lnTo>
                  <a:pt x="3678664" y="1272430"/>
                </a:lnTo>
                <a:lnTo>
                  <a:pt x="3679880" y="1275363"/>
                </a:lnTo>
                <a:lnTo>
                  <a:pt x="3677599" y="1281222"/>
                </a:lnTo>
                <a:lnTo>
                  <a:pt x="3677286" y="1284914"/>
                </a:lnTo>
                <a:lnTo>
                  <a:pt x="3677491" y="1288336"/>
                </a:lnTo>
                <a:lnTo>
                  <a:pt x="3678351" y="1289823"/>
                </a:lnTo>
                <a:lnTo>
                  <a:pt x="3677789" y="1291881"/>
                </a:lnTo>
                <a:lnTo>
                  <a:pt x="3675468" y="1296492"/>
                </a:lnTo>
                <a:lnTo>
                  <a:pt x="3672204" y="1301299"/>
                </a:lnTo>
                <a:lnTo>
                  <a:pt x="3668708" y="1303887"/>
                </a:lnTo>
                <a:lnTo>
                  <a:pt x="3670510" y="1300482"/>
                </a:lnTo>
                <a:lnTo>
                  <a:pt x="3670890" y="1298036"/>
                </a:lnTo>
                <a:lnTo>
                  <a:pt x="3670328" y="1290905"/>
                </a:lnTo>
                <a:lnTo>
                  <a:pt x="3671104" y="1286824"/>
                </a:lnTo>
                <a:lnTo>
                  <a:pt x="3672592" y="1284485"/>
                </a:lnTo>
                <a:lnTo>
                  <a:pt x="3673452" y="1282106"/>
                </a:lnTo>
                <a:lnTo>
                  <a:pt x="3672236" y="1277917"/>
                </a:lnTo>
                <a:lnTo>
                  <a:pt x="3668427" y="1281965"/>
                </a:lnTo>
                <a:lnTo>
                  <a:pt x="3664237" y="1292772"/>
                </a:lnTo>
                <a:lnTo>
                  <a:pt x="3659924" y="1295780"/>
                </a:lnTo>
                <a:lnTo>
                  <a:pt x="3664651" y="1283245"/>
                </a:lnTo>
                <a:lnTo>
                  <a:pt x="3665196" y="1279908"/>
                </a:lnTo>
                <a:lnTo>
                  <a:pt x="3663925" y="1274405"/>
                </a:lnTo>
                <a:lnTo>
                  <a:pt x="3661850" y="1274818"/>
                </a:lnTo>
                <a:lnTo>
                  <a:pt x="3659676" y="1278768"/>
                </a:lnTo>
                <a:lnTo>
                  <a:pt x="3654819" y="1299201"/>
                </a:lnTo>
                <a:lnTo>
                  <a:pt x="3654653" y="1303887"/>
                </a:lnTo>
                <a:lnTo>
                  <a:pt x="3654067" y="1304597"/>
                </a:lnTo>
                <a:lnTo>
                  <a:pt x="3653191" y="1306514"/>
                </a:lnTo>
                <a:lnTo>
                  <a:pt x="3653505" y="1308100"/>
                </a:lnTo>
                <a:lnTo>
                  <a:pt x="3656413" y="1307861"/>
                </a:lnTo>
                <a:lnTo>
                  <a:pt x="3657835" y="1306463"/>
                </a:lnTo>
                <a:lnTo>
                  <a:pt x="3659652" y="1301597"/>
                </a:lnTo>
                <a:lnTo>
                  <a:pt x="3661536" y="1299755"/>
                </a:lnTo>
                <a:lnTo>
                  <a:pt x="3661536" y="1312719"/>
                </a:lnTo>
                <a:lnTo>
                  <a:pt x="3662561" y="1315801"/>
                </a:lnTo>
                <a:lnTo>
                  <a:pt x="3664948" y="1315396"/>
                </a:lnTo>
                <a:lnTo>
                  <a:pt x="3667378" y="1312925"/>
                </a:lnTo>
                <a:lnTo>
                  <a:pt x="3668717" y="1309843"/>
                </a:lnTo>
                <a:lnTo>
                  <a:pt x="3670517" y="1313033"/>
                </a:lnTo>
                <a:lnTo>
                  <a:pt x="3670808" y="1316884"/>
                </a:lnTo>
                <a:lnTo>
                  <a:pt x="3670328" y="1321725"/>
                </a:lnTo>
                <a:lnTo>
                  <a:pt x="3673575" y="1322981"/>
                </a:lnTo>
                <a:lnTo>
                  <a:pt x="3676045" y="1321544"/>
                </a:lnTo>
                <a:lnTo>
                  <a:pt x="3677930" y="1318734"/>
                </a:lnTo>
                <a:lnTo>
                  <a:pt x="3679252" y="1315801"/>
                </a:lnTo>
                <a:lnTo>
                  <a:pt x="3679359" y="1320808"/>
                </a:lnTo>
                <a:lnTo>
                  <a:pt x="3678814" y="1322584"/>
                </a:lnTo>
                <a:lnTo>
                  <a:pt x="3677491" y="1323907"/>
                </a:lnTo>
                <a:lnTo>
                  <a:pt x="3678748" y="1326542"/>
                </a:lnTo>
                <a:lnTo>
                  <a:pt x="3678475" y="1328311"/>
                </a:lnTo>
                <a:lnTo>
                  <a:pt x="3676797" y="1329269"/>
                </a:lnTo>
                <a:lnTo>
                  <a:pt x="3673972" y="1329484"/>
                </a:lnTo>
                <a:lnTo>
                  <a:pt x="3676590" y="1335838"/>
                </a:lnTo>
                <a:lnTo>
                  <a:pt x="3677491" y="1337598"/>
                </a:lnTo>
                <a:lnTo>
                  <a:pt x="3671237" y="1334442"/>
                </a:lnTo>
                <a:lnTo>
                  <a:pt x="3668642" y="1334491"/>
                </a:lnTo>
                <a:lnTo>
                  <a:pt x="3666825" y="1337598"/>
                </a:lnTo>
                <a:lnTo>
                  <a:pt x="3672228" y="1339879"/>
                </a:lnTo>
                <a:lnTo>
                  <a:pt x="3676856" y="1339598"/>
                </a:lnTo>
                <a:lnTo>
                  <a:pt x="3680457" y="1336863"/>
                </a:lnTo>
                <a:lnTo>
                  <a:pt x="3682780" y="1331666"/>
                </a:lnTo>
                <a:lnTo>
                  <a:pt x="3684539" y="1331666"/>
                </a:lnTo>
                <a:lnTo>
                  <a:pt x="3686299" y="1335797"/>
                </a:lnTo>
                <a:lnTo>
                  <a:pt x="3683161" y="1338986"/>
                </a:lnTo>
                <a:lnTo>
                  <a:pt x="3682094" y="1344680"/>
                </a:lnTo>
                <a:lnTo>
                  <a:pt x="3683540" y="1349356"/>
                </a:lnTo>
                <a:lnTo>
                  <a:pt x="3688060" y="1349497"/>
                </a:lnTo>
                <a:lnTo>
                  <a:pt x="3689944" y="1347374"/>
                </a:lnTo>
                <a:lnTo>
                  <a:pt x="3688812" y="1345341"/>
                </a:lnTo>
                <a:lnTo>
                  <a:pt x="3686820" y="1343357"/>
                </a:lnTo>
                <a:lnTo>
                  <a:pt x="3686299" y="1341399"/>
                </a:lnTo>
                <a:lnTo>
                  <a:pt x="3688308" y="1338731"/>
                </a:lnTo>
                <a:lnTo>
                  <a:pt x="3691067" y="1337219"/>
                </a:lnTo>
                <a:lnTo>
                  <a:pt x="3696992" y="1335805"/>
                </a:lnTo>
                <a:lnTo>
                  <a:pt x="3701991" y="1335334"/>
                </a:lnTo>
                <a:lnTo>
                  <a:pt x="3705378" y="1337011"/>
                </a:lnTo>
                <a:lnTo>
                  <a:pt x="3714542" y="1345538"/>
                </a:lnTo>
                <a:lnTo>
                  <a:pt x="3724019" y="1350447"/>
                </a:lnTo>
                <a:lnTo>
                  <a:pt x="3726531" y="1353909"/>
                </a:lnTo>
                <a:lnTo>
                  <a:pt x="3721573" y="1357437"/>
                </a:lnTo>
                <a:lnTo>
                  <a:pt x="3725233" y="1359180"/>
                </a:lnTo>
                <a:lnTo>
                  <a:pt x="3728497" y="1358792"/>
                </a:lnTo>
                <a:lnTo>
                  <a:pt x="3730043" y="1356752"/>
                </a:lnTo>
                <a:lnTo>
                  <a:pt x="3728596" y="1353471"/>
                </a:lnTo>
                <a:lnTo>
                  <a:pt x="3732926" y="1355429"/>
                </a:lnTo>
                <a:lnTo>
                  <a:pt x="3737404" y="1356660"/>
                </a:lnTo>
                <a:lnTo>
                  <a:pt x="3747179" y="1357437"/>
                </a:lnTo>
                <a:lnTo>
                  <a:pt x="3749335" y="1356809"/>
                </a:lnTo>
                <a:lnTo>
                  <a:pt x="3753897" y="1354082"/>
                </a:lnTo>
                <a:lnTo>
                  <a:pt x="3755971" y="1353471"/>
                </a:lnTo>
                <a:lnTo>
                  <a:pt x="3758674" y="1353802"/>
                </a:lnTo>
                <a:lnTo>
                  <a:pt x="3763763" y="1355289"/>
                </a:lnTo>
                <a:lnTo>
                  <a:pt x="3766547" y="1355620"/>
                </a:lnTo>
                <a:lnTo>
                  <a:pt x="3771737" y="1357164"/>
                </a:lnTo>
                <a:lnTo>
                  <a:pt x="3775694" y="1360858"/>
                </a:lnTo>
                <a:lnTo>
                  <a:pt x="3781594" y="1369302"/>
                </a:lnTo>
                <a:lnTo>
                  <a:pt x="3783452" y="1370931"/>
                </a:lnTo>
                <a:lnTo>
                  <a:pt x="3785296" y="1371946"/>
                </a:lnTo>
                <a:lnTo>
                  <a:pt x="3786990" y="1373170"/>
                </a:lnTo>
                <a:lnTo>
                  <a:pt x="3788601" y="1375425"/>
                </a:lnTo>
                <a:lnTo>
                  <a:pt x="3789245" y="1377631"/>
                </a:lnTo>
                <a:lnTo>
                  <a:pt x="3789749" y="1382795"/>
                </a:lnTo>
                <a:lnTo>
                  <a:pt x="3790501" y="1385133"/>
                </a:lnTo>
                <a:lnTo>
                  <a:pt x="3787253" y="1385300"/>
                </a:lnTo>
                <a:lnTo>
                  <a:pt x="3785328" y="1383886"/>
                </a:lnTo>
                <a:lnTo>
                  <a:pt x="3784618" y="1381159"/>
                </a:lnTo>
                <a:lnTo>
                  <a:pt x="3785098" y="1377400"/>
                </a:lnTo>
                <a:lnTo>
                  <a:pt x="3783338" y="1377400"/>
                </a:lnTo>
                <a:lnTo>
                  <a:pt x="3777933" y="1383911"/>
                </a:lnTo>
                <a:lnTo>
                  <a:pt x="3763763" y="1382399"/>
                </a:lnTo>
                <a:lnTo>
                  <a:pt x="3758723" y="1387306"/>
                </a:lnTo>
                <a:lnTo>
                  <a:pt x="3756839" y="1387306"/>
                </a:lnTo>
                <a:lnTo>
                  <a:pt x="3755078" y="1382332"/>
                </a:lnTo>
                <a:lnTo>
                  <a:pt x="3750624" y="1382283"/>
                </a:lnTo>
                <a:lnTo>
                  <a:pt x="3740876" y="1387306"/>
                </a:lnTo>
                <a:lnTo>
                  <a:pt x="3743006" y="1388530"/>
                </a:lnTo>
                <a:lnTo>
                  <a:pt x="3748659" y="1390141"/>
                </a:lnTo>
                <a:lnTo>
                  <a:pt x="3751567" y="1391430"/>
                </a:lnTo>
                <a:lnTo>
                  <a:pt x="3753847" y="1393124"/>
                </a:lnTo>
                <a:lnTo>
                  <a:pt x="3755352" y="1394636"/>
                </a:lnTo>
                <a:lnTo>
                  <a:pt x="3757152" y="1395998"/>
                </a:lnTo>
                <a:lnTo>
                  <a:pt x="3760334" y="1397354"/>
                </a:lnTo>
                <a:lnTo>
                  <a:pt x="3762011" y="1399601"/>
                </a:lnTo>
                <a:lnTo>
                  <a:pt x="3763309" y="1400618"/>
                </a:lnTo>
                <a:lnTo>
                  <a:pt x="3764730" y="1400147"/>
                </a:lnTo>
                <a:lnTo>
                  <a:pt x="3769084" y="1395801"/>
                </a:lnTo>
                <a:lnTo>
                  <a:pt x="3769125" y="1395198"/>
                </a:lnTo>
                <a:lnTo>
                  <a:pt x="3770505" y="1393958"/>
                </a:lnTo>
                <a:lnTo>
                  <a:pt x="3771092" y="1392273"/>
                </a:lnTo>
                <a:lnTo>
                  <a:pt x="3771843" y="1391338"/>
                </a:lnTo>
                <a:lnTo>
                  <a:pt x="3773563" y="1392330"/>
                </a:lnTo>
                <a:lnTo>
                  <a:pt x="3775528" y="1394066"/>
                </a:lnTo>
                <a:lnTo>
                  <a:pt x="3777917" y="1395198"/>
                </a:lnTo>
                <a:lnTo>
                  <a:pt x="3776115" y="1399205"/>
                </a:lnTo>
                <a:lnTo>
                  <a:pt x="3773670" y="1401205"/>
                </a:lnTo>
                <a:lnTo>
                  <a:pt x="3771133" y="1402651"/>
                </a:lnTo>
                <a:lnTo>
                  <a:pt x="3769125" y="1405089"/>
                </a:lnTo>
                <a:lnTo>
                  <a:pt x="3768373" y="1408269"/>
                </a:lnTo>
                <a:lnTo>
                  <a:pt x="3768208" y="1415789"/>
                </a:lnTo>
                <a:lnTo>
                  <a:pt x="3767523" y="1419110"/>
                </a:lnTo>
                <a:lnTo>
                  <a:pt x="3770265" y="1418358"/>
                </a:lnTo>
                <a:lnTo>
                  <a:pt x="3773282" y="1416754"/>
                </a:lnTo>
                <a:lnTo>
                  <a:pt x="3776256" y="1414591"/>
                </a:lnTo>
                <a:lnTo>
                  <a:pt x="3778851" y="1412186"/>
                </a:lnTo>
                <a:lnTo>
                  <a:pt x="3781784" y="1411152"/>
                </a:lnTo>
                <a:lnTo>
                  <a:pt x="3785213" y="1412120"/>
                </a:lnTo>
                <a:lnTo>
                  <a:pt x="3790510" y="1415160"/>
                </a:lnTo>
                <a:lnTo>
                  <a:pt x="3788477" y="1420787"/>
                </a:lnTo>
                <a:lnTo>
                  <a:pt x="3789253" y="1426349"/>
                </a:lnTo>
                <a:lnTo>
                  <a:pt x="3791112" y="1431992"/>
                </a:lnTo>
                <a:lnTo>
                  <a:pt x="3792120" y="1437891"/>
                </a:lnTo>
                <a:lnTo>
                  <a:pt x="3791616" y="1450252"/>
                </a:lnTo>
                <a:lnTo>
                  <a:pt x="3793038" y="1455450"/>
                </a:lnTo>
                <a:lnTo>
                  <a:pt x="3797392" y="1454838"/>
                </a:lnTo>
                <a:lnTo>
                  <a:pt x="3797103" y="1460110"/>
                </a:lnTo>
                <a:lnTo>
                  <a:pt x="3798863" y="1462076"/>
                </a:lnTo>
                <a:lnTo>
                  <a:pt x="3801623" y="1461440"/>
                </a:lnTo>
                <a:lnTo>
                  <a:pt x="3804423" y="1458796"/>
                </a:lnTo>
                <a:lnTo>
                  <a:pt x="3803127" y="1454466"/>
                </a:lnTo>
                <a:lnTo>
                  <a:pt x="3805449" y="1451690"/>
                </a:lnTo>
                <a:lnTo>
                  <a:pt x="3809447" y="1451434"/>
                </a:lnTo>
                <a:lnTo>
                  <a:pt x="3813174" y="1454846"/>
                </a:lnTo>
                <a:lnTo>
                  <a:pt x="3814761" y="1452690"/>
                </a:lnTo>
                <a:lnTo>
                  <a:pt x="3816124" y="1455954"/>
                </a:lnTo>
                <a:lnTo>
                  <a:pt x="3815371" y="1458870"/>
                </a:lnTo>
                <a:lnTo>
                  <a:pt x="3813968" y="1461944"/>
                </a:lnTo>
                <a:lnTo>
                  <a:pt x="3813174" y="1465720"/>
                </a:lnTo>
                <a:lnTo>
                  <a:pt x="3812299" y="1467934"/>
                </a:lnTo>
                <a:lnTo>
                  <a:pt x="3810084" y="1468877"/>
                </a:lnTo>
                <a:lnTo>
                  <a:pt x="3807217" y="1468926"/>
                </a:lnTo>
                <a:lnTo>
                  <a:pt x="3804432" y="1468504"/>
                </a:lnTo>
                <a:lnTo>
                  <a:pt x="3806481" y="1471842"/>
                </a:lnTo>
                <a:lnTo>
                  <a:pt x="3812720" y="1473098"/>
                </a:lnTo>
                <a:lnTo>
                  <a:pt x="3814768" y="1476570"/>
                </a:lnTo>
                <a:lnTo>
                  <a:pt x="3817363" y="1475007"/>
                </a:lnTo>
                <a:lnTo>
                  <a:pt x="3819015" y="1472594"/>
                </a:lnTo>
                <a:lnTo>
                  <a:pt x="3821966" y="1466711"/>
                </a:lnTo>
                <a:lnTo>
                  <a:pt x="3822172" y="1468000"/>
                </a:lnTo>
                <a:lnTo>
                  <a:pt x="3822403" y="1468166"/>
                </a:lnTo>
                <a:lnTo>
                  <a:pt x="3822842" y="1468083"/>
                </a:lnTo>
                <a:lnTo>
                  <a:pt x="3823717" y="1468497"/>
                </a:lnTo>
                <a:lnTo>
                  <a:pt x="3821140" y="1473660"/>
                </a:lnTo>
                <a:lnTo>
                  <a:pt x="3823271" y="1474520"/>
                </a:lnTo>
                <a:lnTo>
                  <a:pt x="3829824" y="1472446"/>
                </a:lnTo>
                <a:lnTo>
                  <a:pt x="3833839" y="1473173"/>
                </a:lnTo>
                <a:lnTo>
                  <a:pt x="3840789" y="1476197"/>
                </a:lnTo>
                <a:lnTo>
                  <a:pt x="3844928" y="1476560"/>
                </a:lnTo>
                <a:lnTo>
                  <a:pt x="3837962" y="1468942"/>
                </a:lnTo>
                <a:lnTo>
                  <a:pt x="3835847" y="1464415"/>
                </a:lnTo>
                <a:lnTo>
                  <a:pt x="3839697" y="1460605"/>
                </a:lnTo>
                <a:lnTo>
                  <a:pt x="3842878" y="1460473"/>
                </a:lnTo>
                <a:lnTo>
                  <a:pt x="3845366" y="1462084"/>
                </a:lnTo>
                <a:lnTo>
                  <a:pt x="3847622" y="1464001"/>
                </a:lnTo>
                <a:lnTo>
                  <a:pt x="3850191" y="1464728"/>
                </a:lnTo>
                <a:lnTo>
                  <a:pt x="3852199" y="1463837"/>
                </a:lnTo>
                <a:lnTo>
                  <a:pt x="3857182" y="1458804"/>
                </a:lnTo>
                <a:lnTo>
                  <a:pt x="3856280" y="1463390"/>
                </a:lnTo>
                <a:lnTo>
                  <a:pt x="3853917" y="1470413"/>
                </a:lnTo>
                <a:lnTo>
                  <a:pt x="3853711" y="1474586"/>
                </a:lnTo>
                <a:lnTo>
                  <a:pt x="3855257" y="1481196"/>
                </a:lnTo>
                <a:lnTo>
                  <a:pt x="3856661" y="1484840"/>
                </a:lnTo>
                <a:lnTo>
                  <a:pt x="3858066" y="1486427"/>
                </a:lnTo>
                <a:lnTo>
                  <a:pt x="3862883" y="1488699"/>
                </a:lnTo>
                <a:lnTo>
                  <a:pt x="3867568" y="1494120"/>
                </a:lnTo>
                <a:lnTo>
                  <a:pt x="3882407" y="1517520"/>
                </a:lnTo>
                <a:lnTo>
                  <a:pt x="3889943" y="1526947"/>
                </a:lnTo>
                <a:lnTo>
                  <a:pt x="3892199" y="1528707"/>
                </a:lnTo>
                <a:lnTo>
                  <a:pt x="3899503" y="1531946"/>
                </a:lnTo>
                <a:lnTo>
                  <a:pt x="3901866" y="1533863"/>
                </a:lnTo>
                <a:lnTo>
                  <a:pt x="3905633" y="1537796"/>
                </a:lnTo>
                <a:lnTo>
                  <a:pt x="3908296" y="1539836"/>
                </a:lnTo>
                <a:lnTo>
                  <a:pt x="3924283" y="1547207"/>
                </a:lnTo>
                <a:lnTo>
                  <a:pt x="3934264" y="1554561"/>
                </a:lnTo>
                <a:lnTo>
                  <a:pt x="3939973" y="1555197"/>
                </a:lnTo>
                <a:lnTo>
                  <a:pt x="3945940" y="1554859"/>
                </a:lnTo>
                <a:lnTo>
                  <a:pt x="3952343" y="1555759"/>
                </a:lnTo>
                <a:lnTo>
                  <a:pt x="3960276" y="1560370"/>
                </a:lnTo>
                <a:lnTo>
                  <a:pt x="3967729" y="1567682"/>
                </a:lnTo>
                <a:lnTo>
                  <a:pt x="3980603" y="1585266"/>
                </a:lnTo>
                <a:lnTo>
                  <a:pt x="3984998" y="1593139"/>
                </a:lnTo>
                <a:lnTo>
                  <a:pt x="4003729" y="1606740"/>
                </a:lnTo>
                <a:lnTo>
                  <a:pt x="4007977" y="1611484"/>
                </a:lnTo>
                <a:lnTo>
                  <a:pt x="4008852" y="1618862"/>
                </a:lnTo>
                <a:lnTo>
                  <a:pt x="3997235" y="1608467"/>
                </a:lnTo>
                <a:lnTo>
                  <a:pt x="3991022" y="1604510"/>
                </a:lnTo>
                <a:lnTo>
                  <a:pt x="3976958" y="1602749"/>
                </a:lnTo>
                <a:lnTo>
                  <a:pt x="3973314" y="1601510"/>
                </a:lnTo>
                <a:lnTo>
                  <a:pt x="3970828" y="1598279"/>
                </a:lnTo>
                <a:lnTo>
                  <a:pt x="3968860" y="1587661"/>
                </a:lnTo>
                <a:lnTo>
                  <a:pt x="3966605" y="1589463"/>
                </a:lnTo>
                <a:lnTo>
                  <a:pt x="3964259" y="1594338"/>
                </a:lnTo>
                <a:lnTo>
                  <a:pt x="3963043" y="1599015"/>
                </a:lnTo>
                <a:lnTo>
                  <a:pt x="3962837" y="1602609"/>
                </a:lnTo>
                <a:lnTo>
                  <a:pt x="3962919" y="1606054"/>
                </a:lnTo>
                <a:lnTo>
                  <a:pt x="3963755" y="1609219"/>
                </a:lnTo>
                <a:lnTo>
                  <a:pt x="3965597" y="1611988"/>
                </a:lnTo>
                <a:lnTo>
                  <a:pt x="3968167" y="1614722"/>
                </a:lnTo>
                <a:lnTo>
                  <a:pt x="3968860" y="1616176"/>
                </a:lnTo>
                <a:lnTo>
                  <a:pt x="3967795" y="1633776"/>
                </a:lnTo>
                <a:lnTo>
                  <a:pt x="3968175" y="1638576"/>
                </a:lnTo>
                <a:lnTo>
                  <a:pt x="3975100" y="1660448"/>
                </a:lnTo>
                <a:lnTo>
                  <a:pt x="3977991" y="1665092"/>
                </a:lnTo>
                <a:lnTo>
                  <a:pt x="3982221" y="1669265"/>
                </a:lnTo>
                <a:lnTo>
                  <a:pt x="3986906" y="1672189"/>
                </a:lnTo>
                <a:lnTo>
                  <a:pt x="4008960" y="1679858"/>
                </a:lnTo>
                <a:lnTo>
                  <a:pt x="4016495" y="1686607"/>
                </a:lnTo>
                <a:lnTo>
                  <a:pt x="4021040" y="1696375"/>
                </a:lnTo>
                <a:lnTo>
                  <a:pt x="4022924" y="1709463"/>
                </a:lnTo>
                <a:lnTo>
                  <a:pt x="4022774" y="1740680"/>
                </a:lnTo>
                <a:lnTo>
                  <a:pt x="4021808" y="1747488"/>
                </a:lnTo>
                <a:lnTo>
                  <a:pt x="4019173" y="1753197"/>
                </a:lnTo>
                <a:lnTo>
                  <a:pt x="4014133" y="1756428"/>
                </a:lnTo>
                <a:lnTo>
                  <a:pt x="4014008" y="1752025"/>
                </a:lnTo>
                <a:lnTo>
                  <a:pt x="4012001" y="1750520"/>
                </a:lnTo>
                <a:lnTo>
                  <a:pt x="4009257" y="1751520"/>
                </a:lnTo>
                <a:lnTo>
                  <a:pt x="4006977" y="1754668"/>
                </a:lnTo>
                <a:lnTo>
                  <a:pt x="4008628" y="1761873"/>
                </a:lnTo>
                <a:lnTo>
                  <a:pt x="4007960" y="1772936"/>
                </a:lnTo>
                <a:lnTo>
                  <a:pt x="4005912" y="1784182"/>
                </a:lnTo>
                <a:lnTo>
                  <a:pt x="4003589" y="1791983"/>
                </a:lnTo>
                <a:lnTo>
                  <a:pt x="3999590" y="1788974"/>
                </a:lnTo>
                <a:lnTo>
                  <a:pt x="3998458" y="1784885"/>
                </a:lnTo>
                <a:lnTo>
                  <a:pt x="3998565" y="1780382"/>
                </a:lnTo>
                <a:lnTo>
                  <a:pt x="3998168" y="1776168"/>
                </a:lnTo>
                <a:lnTo>
                  <a:pt x="3996368" y="1772723"/>
                </a:lnTo>
                <a:lnTo>
                  <a:pt x="3994063" y="1770442"/>
                </a:lnTo>
                <a:lnTo>
                  <a:pt x="3991633" y="1768616"/>
                </a:lnTo>
                <a:lnTo>
                  <a:pt x="3989541" y="1766410"/>
                </a:lnTo>
                <a:lnTo>
                  <a:pt x="3988138" y="1765327"/>
                </a:lnTo>
                <a:lnTo>
                  <a:pt x="3986947" y="1765327"/>
                </a:lnTo>
                <a:lnTo>
                  <a:pt x="3986154" y="1764625"/>
                </a:lnTo>
                <a:lnTo>
                  <a:pt x="3985651" y="1756685"/>
                </a:lnTo>
                <a:lnTo>
                  <a:pt x="3985129" y="1754758"/>
                </a:lnTo>
                <a:lnTo>
                  <a:pt x="3984122" y="1752529"/>
                </a:lnTo>
                <a:lnTo>
                  <a:pt x="3982115" y="1749702"/>
                </a:lnTo>
                <a:lnTo>
                  <a:pt x="3978974" y="1746563"/>
                </a:lnTo>
                <a:lnTo>
                  <a:pt x="3975563" y="1744687"/>
                </a:lnTo>
                <a:lnTo>
                  <a:pt x="3972629" y="1745662"/>
                </a:lnTo>
                <a:lnTo>
                  <a:pt x="3965911" y="1758701"/>
                </a:lnTo>
                <a:lnTo>
                  <a:pt x="3963837" y="1760518"/>
                </a:lnTo>
                <a:lnTo>
                  <a:pt x="3961011" y="1762304"/>
                </a:lnTo>
                <a:lnTo>
                  <a:pt x="3962333" y="1766162"/>
                </a:lnTo>
                <a:lnTo>
                  <a:pt x="3965051" y="1769888"/>
                </a:lnTo>
                <a:lnTo>
                  <a:pt x="3966539" y="1771284"/>
                </a:lnTo>
                <a:lnTo>
                  <a:pt x="3967100" y="1773384"/>
                </a:lnTo>
                <a:lnTo>
                  <a:pt x="3969488" y="1777507"/>
                </a:lnTo>
                <a:lnTo>
                  <a:pt x="3969910" y="1780258"/>
                </a:lnTo>
                <a:lnTo>
                  <a:pt x="3969051" y="1780969"/>
                </a:lnTo>
                <a:lnTo>
                  <a:pt x="3967274" y="1781605"/>
                </a:lnTo>
                <a:lnTo>
                  <a:pt x="3965473" y="1782779"/>
                </a:lnTo>
                <a:lnTo>
                  <a:pt x="3964654" y="1784959"/>
                </a:lnTo>
                <a:lnTo>
                  <a:pt x="3965258" y="1789132"/>
                </a:lnTo>
                <a:lnTo>
                  <a:pt x="3966225" y="1793181"/>
                </a:lnTo>
                <a:lnTo>
                  <a:pt x="3966431" y="1797312"/>
                </a:lnTo>
                <a:lnTo>
                  <a:pt x="3964654" y="1801749"/>
                </a:lnTo>
                <a:lnTo>
                  <a:pt x="3968984" y="1803254"/>
                </a:lnTo>
                <a:lnTo>
                  <a:pt x="3972629" y="1800981"/>
                </a:lnTo>
                <a:lnTo>
                  <a:pt x="3974471" y="1796684"/>
                </a:lnTo>
                <a:lnTo>
                  <a:pt x="3973421" y="1791966"/>
                </a:lnTo>
                <a:lnTo>
                  <a:pt x="3975892" y="1792711"/>
                </a:lnTo>
                <a:lnTo>
                  <a:pt x="3977652" y="1794164"/>
                </a:lnTo>
                <a:lnTo>
                  <a:pt x="3980603" y="1797833"/>
                </a:lnTo>
                <a:lnTo>
                  <a:pt x="3981982" y="1798486"/>
                </a:lnTo>
                <a:lnTo>
                  <a:pt x="3983089" y="1798204"/>
                </a:lnTo>
                <a:lnTo>
                  <a:pt x="3983840" y="1798427"/>
                </a:lnTo>
                <a:lnTo>
                  <a:pt x="3984114" y="1800675"/>
                </a:lnTo>
                <a:lnTo>
                  <a:pt x="3984138" y="1802410"/>
                </a:lnTo>
                <a:lnTo>
                  <a:pt x="3984427" y="1803319"/>
                </a:lnTo>
                <a:lnTo>
                  <a:pt x="3985180" y="1803658"/>
                </a:lnTo>
                <a:lnTo>
                  <a:pt x="3986750" y="1803683"/>
                </a:lnTo>
                <a:lnTo>
                  <a:pt x="3993278" y="1805270"/>
                </a:lnTo>
                <a:lnTo>
                  <a:pt x="3995897" y="1809119"/>
                </a:lnTo>
                <a:lnTo>
                  <a:pt x="3997235" y="1814210"/>
                </a:lnTo>
                <a:lnTo>
                  <a:pt x="4000061" y="1819316"/>
                </a:lnTo>
                <a:lnTo>
                  <a:pt x="4000061" y="1821274"/>
                </a:lnTo>
                <a:lnTo>
                  <a:pt x="3994930" y="1826645"/>
                </a:lnTo>
                <a:lnTo>
                  <a:pt x="3997649" y="1840047"/>
                </a:lnTo>
                <a:lnTo>
                  <a:pt x="4003712" y="1854838"/>
                </a:lnTo>
                <a:lnTo>
                  <a:pt x="4008844" y="1864380"/>
                </a:lnTo>
                <a:lnTo>
                  <a:pt x="4024312" y="1883038"/>
                </a:lnTo>
                <a:lnTo>
                  <a:pt x="4030799" y="1893862"/>
                </a:lnTo>
                <a:lnTo>
                  <a:pt x="4033433" y="1907421"/>
                </a:lnTo>
                <a:lnTo>
                  <a:pt x="4031822" y="1907421"/>
                </a:lnTo>
                <a:lnTo>
                  <a:pt x="4027327" y="1893838"/>
                </a:lnTo>
                <a:lnTo>
                  <a:pt x="4025527" y="1891656"/>
                </a:lnTo>
                <a:lnTo>
                  <a:pt x="4022411" y="1890945"/>
                </a:lnTo>
                <a:lnTo>
                  <a:pt x="4018644" y="1889168"/>
                </a:lnTo>
                <a:lnTo>
                  <a:pt x="4015437" y="1886971"/>
                </a:lnTo>
                <a:lnTo>
                  <a:pt x="4012215" y="1882154"/>
                </a:lnTo>
                <a:lnTo>
                  <a:pt x="4008159" y="1878924"/>
                </a:lnTo>
                <a:lnTo>
                  <a:pt x="4004431" y="1878469"/>
                </a:lnTo>
                <a:lnTo>
                  <a:pt x="4003572" y="1884046"/>
                </a:lnTo>
                <a:lnTo>
                  <a:pt x="4005457" y="1888029"/>
                </a:lnTo>
                <a:lnTo>
                  <a:pt x="4012049" y="1892838"/>
                </a:lnTo>
                <a:lnTo>
                  <a:pt x="4014124" y="1895738"/>
                </a:lnTo>
                <a:lnTo>
                  <a:pt x="4015487" y="1892863"/>
                </a:lnTo>
                <a:lnTo>
                  <a:pt x="4015884" y="1891656"/>
                </a:lnTo>
                <a:lnTo>
                  <a:pt x="4017644" y="1891656"/>
                </a:lnTo>
                <a:lnTo>
                  <a:pt x="4027419" y="1912189"/>
                </a:lnTo>
                <a:lnTo>
                  <a:pt x="4056719" y="1950116"/>
                </a:lnTo>
                <a:lnTo>
                  <a:pt x="4063477" y="1956081"/>
                </a:lnTo>
                <a:lnTo>
                  <a:pt x="4062726" y="1952280"/>
                </a:lnTo>
                <a:lnTo>
                  <a:pt x="4061032" y="1947851"/>
                </a:lnTo>
                <a:lnTo>
                  <a:pt x="4060322" y="1944166"/>
                </a:lnTo>
                <a:lnTo>
                  <a:pt x="4062576" y="1942638"/>
                </a:lnTo>
                <a:lnTo>
                  <a:pt x="4065295" y="1941349"/>
                </a:lnTo>
                <a:lnTo>
                  <a:pt x="4066469" y="1941984"/>
                </a:lnTo>
                <a:lnTo>
                  <a:pt x="4067518" y="1948248"/>
                </a:lnTo>
                <a:lnTo>
                  <a:pt x="4068815" y="1949776"/>
                </a:lnTo>
                <a:lnTo>
                  <a:pt x="4070070" y="1950610"/>
                </a:lnTo>
                <a:lnTo>
                  <a:pt x="4070633" y="1951296"/>
                </a:lnTo>
                <a:lnTo>
                  <a:pt x="4072707" y="1955246"/>
                </a:lnTo>
                <a:lnTo>
                  <a:pt x="4077482" y="1957494"/>
                </a:lnTo>
                <a:lnTo>
                  <a:pt x="4086274" y="1960138"/>
                </a:lnTo>
                <a:lnTo>
                  <a:pt x="4088489" y="1962906"/>
                </a:lnTo>
                <a:lnTo>
                  <a:pt x="4093471" y="1975696"/>
                </a:lnTo>
                <a:lnTo>
                  <a:pt x="4091546" y="1977638"/>
                </a:lnTo>
                <a:lnTo>
                  <a:pt x="4094686" y="1982018"/>
                </a:lnTo>
                <a:lnTo>
                  <a:pt x="4098156" y="1989554"/>
                </a:lnTo>
                <a:lnTo>
                  <a:pt x="4101040" y="1997750"/>
                </a:lnTo>
                <a:lnTo>
                  <a:pt x="4102254" y="2004037"/>
                </a:lnTo>
                <a:lnTo>
                  <a:pt x="4101957" y="2007582"/>
                </a:lnTo>
                <a:lnTo>
                  <a:pt x="4100618" y="2013904"/>
                </a:lnTo>
                <a:lnTo>
                  <a:pt x="4100329" y="2017638"/>
                </a:lnTo>
                <a:lnTo>
                  <a:pt x="4100891" y="2021257"/>
                </a:lnTo>
                <a:lnTo>
                  <a:pt x="4102081" y="2023826"/>
                </a:lnTo>
                <a:lnTo>
                  <a:pt x="4103271" y="2025760"/>
                </a:lnTo>
                <a:lnTo>
                  <a:pt x="4104717" y="2030668"/>
                </a:lnTo>
                <a:lnTo>
                  <a:pt x="4108418" y="2037560"/>
                </a:lnTo>
                <a:lnTo>
                  <a:pt x="4109071" y="2041906"/>
                </a:lnTo>
                <a:lnTo>
                  <a:pt x="4107477" y="2053523"/>
                </a:lnTo>
                <a:lnTo>
                  <a:pt x="4109550" y="2065067"/>
                </a:lnTo>
                <a:lnTo>
                  <a:pt x="4111790" y="2071628"/>
                </a:lnTo>
                <a:lnTo>
                  <a:pt x="4114509" y="2075023"/>
                </a:lnTo>
                <a:lnTo>
                  <a:pt x="4116474" y="2069544"/>
                </a:lnTo>
                <a:lnTo>
                  <a:pt x="4123126" y="2075064"/>
                </a:lnTo>
                <a:lnTo>
                  <a:pt x="4130116" y="2083947"/>
                </a:lnTo>
                <a:lnTo>
                  <a:pt x="4133025" y="2088590"/>
                </a:lnTo>
                <a:lnTo>
                  <a:pt x="4137354" y="2092871"/>
                </a:lnTo>
                <a:lnTo>
                  <a:pt x="4142436" y="2111611"/>
                </a:lnTo>
                <a:lnTo>
                  <a:pt x="4148906" y="2115866"/>
                </a:lnTo>
                <a:lnTo>
                  <a:pt x="4154013" y="2120749"/>
                </a:lnTo>
                <a:lnTo>
                  <a:pt x="4156227" y="2131590"/>
                </a:lnTo>
                <a:lnTo>
                  <a:pt x="4156814" y="2148941"/>
                </a:lnTo>
                <a:lnTo>
                  <a:pt x="4157880" y="2152230"/>
                </a:lnTo>
                <a:lnTo>
                  <a:pt x="4160077" y="2157171"/>
                </a:lnTo>
                <a:lnTo>
                  <a:pt x="4162796" y="2161906"/>
                </a:lnTo>
                <a:lnTo>
                  <a:pt x="4165555" y="2164575"/>
                </a:lnTo>
                <a:lnTo>
                  <a:pt x="4169365" y="2164492"/>
                </a:lnTo>
                <a:lnTo>
                  <a:pt x="4174876" y="2158932"/>
                </a:lnTo>
                <a:lnTo>
                  <a:pt x="4193682" y="2190131"/>
                </a:lnTo>
                <a:lnTo>
                  <a:pt x="4205919" y="2204045"/>
                </a:lnTo>
                <a:lnTo>
                  <a:pt x="4218849" y="2209557"/>
                </a:lnTo>
                <a:lnTo>
                  <a:pt x="4234277" y="2211780"/>
                </a:lnTo>
                <a:lnTo>
                  <a:pt x="4248827" y="2211689"/>
                </a:lnTo>
                <a:lnTo>
                  <a:pt x="4262196" y="2207136"/>
                </a:lnTo>
                <a:lnTo>
                  <a:pt x="4279631" y="2193114"/>
                </a:lnTo>
                <a:lnTo>
                  <a:pt x="4280235" y="2195428"/>
                </a:lnTo>
                <a:lnTo>
                  <a:pt x="4293397" y="2193494"/>
                </a:lnTo>
                <a:lnTo>
                  <a:pt x="4295801" y="2195081"/>
                </a:lnTo>
                <a:lnTo>
                  <a:pt x="4297916" y="2198047"/>
                </a:lnTo>
                <a:lnTo>
                  <a:pt x="4300172" y="2199683"/>
                </a:lnTo>
                <a:lnTo>
                  <a:pt x="4303063" y="2197362"/>
                </a:lnTo>
                <a:lnTo>
                  <a:pt x="4303337" y="2199551"/>
                </a:lnTo>
                <a:lnTo>
                  <a:pt x="4303048" y="2202104"/>
                </a:lnTo>
                <a:lnTo>
                  <a:pt x="4302040" y="2204211"/>
                </a:lnTo>
                <a:lnTo>
                  <a:pt x="4300361" y="2205070"/>
                </a:lnTo>
                <a:lnTo>
                  <a:pt x="4298917" y="2206499"/>
                </a:lnTo>
                <a:lnTo>
                  <a:pt x="4299421" y="2209523"/>
                </a:lnTo>
                <a:lnTo>
                  <a:pt x="4300610" y="2212275"/>
                </a:lnTo>
                <a:lnTo>
                  <a:pt x="4301296" y="2212804"/>
                </a:lnTo>
                <a:lnTo>
                  <a:pt x="4300519" y="2222497"/>
                </a:lnTo>
                <a:lnTo>
                  <a:pt x="4302023" y="2223843"/>
                </a:lnTo>
                <a:lnTo>
                  <a:pt x="4306567" y="2222281"/>
                </a:lnTo>
                <a:lnTo>
                  <a:pt x="4310063" y="2219637"/>
                </a:lnTo>
                <a:lnTo>
                  <a:pt x="4317119" y="2207177"/>
                </a:lnTo>
                <a:lnTo>
                  <a:pt x="4320737" y="2203509"/>
                </a:lnTo>
                <a:lnTo>
                  <a:pt x="4324027" y="2201253"/>
                </a:lnTo>
                <a:lnTo>
                  <a:pt x="4326060" y="2198064"/>
                </a:lnTo>
                <a:lnTo>
                  <a:pt x="4325910" y="2191561"/>
                </a:lnTo>
                <a:lnTo>
                  <a:pt x="4329695" y="2193543"/>
                </a:lnTo>
                <a:lnTo>
                  <a:pt x="4334421" y="2193957"/>
                </a:lnTo>
                <a:lnTo>
                  <a:pt x="4338396" y="2194858"/>
                </a:lnTo>
                <a:lnTo>
                  <a:pt x="4340090" y="2198336"/>
                </a:lnTo>
                <a:lnTo>
                  <a:pt x="4341346" y="2202079"/>
                </a:lnTo>
                <a:lnTo>
                  <a:pt x="4344485" y="2202600"/>
                </a:lnTo>
                <a:lnTo>
                  <a:pt x="4348484" y="2202649"/>
                </a:lnTo>
                <a:lnTo>
                  <a:pt x="4352401" y="2205086"/>
                </a:lnTo>
                <a:lnTo>
                  <a:pt x="4352401" y="2207194"/>
                </a:lnTo>
                <a:lnTo>
                  <a:pt x="4348236" y="2209136"/>
                </a:lnTo>
                <a:lnTo>
                  <a:pt x="4342923" y="2210772"/>
                </a:lnTo>
                <a:lnTo>
                  <a:pt x="4338362" y="2213233"/>
                </a:lnTo>
                <a:lnTo>
                  <a:pt x="4336438" y="2217745"/>
                </a:lnTo>
                <a:lnTo>
                  <a:pt x="4335437" y="2217754"/>
                </a:lnTo>
                <a:lnTo>
                  <a:pt x="4329579" y="2224231"/>
                </a:lnTo>
                <a:lnTo>
                  <a:pt x="4328365" y="2226520"/>
                </a:lnTo>
                <a:lnTo>
                  <a:pt x="4327067" y="2230247"/>
                </a:lnTo>
                <a:lnTo>
                  <a:pt x="4325919" y="2232123"/>
                </a:lnTo>
                <a:lnTo>
                  <a:pt x="4310724" y="2243426"/>
                </a:lnTo>
                <a:lnTo>
                  <a:pt x="4308335" y="2246773"/>
                </a:lnTo>
                <a:lnTo>
                  <a:pt x="4307650" y="2248127"/>
                </a:lnTo>
                <a:lnTo>
                  <a:pt x="4304344" y="2252770"/>
                </a:lnTo>
                <a:lnTo>
                  <a:pt x="4303073" y="2255275"/>
                </a:lnTo>
                <a:lnTo>
                  <a:pt x="4302552" y="2258043"/>
                </a:lnTo>
                <a:lnTo>
                  <a:pt x="4302006" y="2264306"/>
                </a:lnTo>
                <a:lnTo>
                  <a:pt x="4301313" y="2267008"/>
                </a:lnTo>
                <a:lnTo>
                  <a:pt x="4301188" y="2268627"/>
                </a:lnTo>
                <a:lnTo>
                  <a:pt x="4301420" y="2270519"/>
                </a:lnTo>
                <a:lnTo>
                  <a:pt x="4301338" y="2272114"/>
                </a:lnTo>
                <a:lnTo>
                  <a:pt x="4300370" y="2272792"/>
                </a:lnTo>
                <a:lnTo>
                  <a:pt x="4297610" y="2272644"/>
                </a:lnTo>
                <a:lnTo>
                  <a:pt x="4296397" y="2272899"/>
                </a:lnTo>
                <a:lnTo>
                  <a:pt x="4295917" y="2273759"/>
                </a:lnTo>
                <a:lnTo>
                  <a:pt x="4295726" y="2279831"/>
                </a:lnTo>
                <a:lnTo>
                  <a:pt x="4295975" y="2282996"/>
                </a:lnTo>
                <a:lnTo>
                  <a:pt x="4296850" y="2284352"/>
                </a:lnTo>
                <a:lnTo>
                  <a:pt x="4312988" y="2285806"/>
                </a:lnTo>
                <a:lnTo>
                  <a:pt x="4318871" y="2284352"/>
                </a:lnTo>
                <a:lnTo>
                  <a:pt x="4322026" y="2282377"/>
                </a:lnTo>
                <a:lnTo>
                  <a:pt x="4324183" y="2280517"/>
                </a:lnTo>
                <a:lnTo>
                  <a:pt x="4326572" y="2279121"/>
                </a:lnTo>
                <a:lnTo>
                  <a:pt x="4330446" y="2278568"/>
                </a:lnTo>
                <a:lnTo>
                  <a:pt x="4347459" y="2282129"/>
                </a:lnTo>
                <a:lnTo>
                  <a:pt x="4352062" y="2285673"/>
                </a:lnTo>
                <a:lnTo>
                  <a:pt x="4359573" y="2294142"/>
                </a:lnTo>
                <a:lnTo>
                  <a:pt x="4370686" y="2297556"/>
                </a:lnTo>
                <a:lnTo>
                  <a:pt x="4372281" y="2308396"/>
                </a:lnTo>
                <a:lnTo>
                  <a:pt x="4372198" y="2315667"/>
                </a:lnTo>
                <a:lnTo>
                  <a:pt x="4371669" y="2333738"/>
                </a:lnTo>
                <a:lnTo>
                  <a:pt x="4373049" y="2341059"/>
                </a:lnTo>
                <a:lnTo>
                  <a:pt x="4376899" y="2347685"/>
                </a:lnTo>
                <a:lnTo>
                  <a:pt x="4391541" y="2366756"/>
                </a:lnTo>
                <a:lnTo>
                  <a:pt x="4404936" y="2384206"/>
                </a:lnTo>
                <a:lnTo>
                  <a:pt x="4418355" y="2401658"/>
                </a:lnTo>
                <a:lnTo>
                  <a:pt x="4431747" y="2419109"/>
                </a:lnTo>
                <a:lnTo>
                  <a:pt x="4445167" y="2436518"/>
                </a:lnTo>
                <a:lnTo>
                  <a:pt x="4458586" y="2453936"/>
                </a:lnTo>
                <a:lnTo>
                  <a:pt x="4472004" y="2471329"/>
                </a:lnTo>
                <a:lnTo>
                  <a:pt x="4485399" y="2488747"/>
                </a:lnTo>
                <a:lnTo>
                  <a:pt x="4498816" y="2506139"/>
                </a:lnTo>
                <a:lnTo>
                  <a:pt x="4512211" y="2523517"/>
                </a:lnTo>
                <a:lnTo>
                  <a:pt x="4525629" y="2540900"/>
                </a:lnTo>
                <a:lnTo>
                  <a:pt x="4539024" y="2558286"/>
                </a:lnTo>
                <a:lnTo>
                  <a:pt x="4552441" y="2575646"/>
                </a:lnTo>
                <a:lnTo>
                  <a:pt x="4565819" y="2592982"/>
                </a:lnTo>
                <a:lnTo>
                  <a:pt x="4579238" y="2610333"/>
                </a:lnTo>
                <a:lnTo>
                  <a:pt x="4592649" y="2627677"/>
                </a:lnTo>
                <a:lnTo>
                  <a:pt x="4606068" y="2645012"/>
                </a:lnTo>
                <a:lnTo>
                  <a:pt x="4619857" y="2662776"/>
                </a:lnTo>
                <a:lnTo>
                  <a:pt x="4624997" y="2667296"/>
                </a:lnTo>
                <a:lnTo>
                  <a:pt x="4631326" y="2669379"/>
                </a:lnTo>
                <a:lnTo>
                  <a:pt x="4672656" y="2674898"/>
                </a:lnTo>
                <a:lnTo>
                  <a:pt x="4708401" y="2679674"/>
                </a:lnTo>
                <a:lnTo>
                  <a:pt x="4744146" y="2684450"/>
                </a:lnTo>
                <a:lnTo>
                  <a:pt x="4779924" y="2689217"/>
                </a:lnTo>
                <a:lnTo>
                  <a:pt x="4815668" y="2693985"/>
                </a:lnTo>
                <a:lnTo>
                  <a:pt x="4851413" y="2698761"/>
                </a:lnTo>
                <a:lnTo>
                  <a:pt x="4887190" y="2703529"/>
                </a:lnTo>
                <a:lnTo>
                  <a:pt x="4922936" y="2708296"/>
                </a:lnTo>
                <a:lnTo>
                  <a:pt x="4958679" y="2713064"/>
                </a:lnTo>
                <a:lnTo>
                  <a:pt x="4994482" y="2717840"/>
                </a:lnTo>
                <a:lnTo>
                  <a:pt x="5030227" y="2722615"/>
                </a:lnTo>
                <a:lnTo>
                  <a:pt x="5065972" y="2727366"/>
                </a:lnTo>
                <a:lnTo>
                  <a:pt x="5101742" y="2732134"/>
                </a:lnTo>
                <a:lnTo>
                  <a:pt x="5137460" y="2736919"/>
                </a:lnTo>
                <a:lnTo>
                  <a:pt x="5173206" y="2741669"/>
                </a:lnTo>
                <a:lnTo>
                  <a:pt x="5208975" y="2746420"/>
                </a:lnTo>
                <a:lnTo>
                  <a:pt x="5244744" y="2751204"/>
                </a:lnTo>
                <a:lnTo>
                  <a:pt x="5279903" y="2755882"/>
                </a:lnTo>
                <a:lnTo>
                  <a:pt x="5283786" y="2755187"/>
                </a:lnTo>
                <a:lnTo>
                  <a:pt x="5300873" y="2732853"/>
                </a:lnTo>
                <a:lnTo>
                  <a:pt x="5317217" y="2760186"/>
                </a:lnTo>
                <a:lnTo>
                  <a:pt x="5337973" y="2794964"/>
                </a:lnTo>
                <a:lnTo>
                  <a:pt x="5358779" y="2829709"/>
                </a:lnTo>
                <a:lnTo>
                  <a:pt x="5379534" y="2864421"/>
                </a:lnTo>
                <a:lnTo>
                  <a:pt x="5400316" y="2899091"/>
                </a:lnTo>
                <a:lnTo>
                  <a:pt x="5413973" y="2921888"/>
                </a:lnTo>
                <a:lnTo>
                  <a:pt x="5416635" y="2927952"/>
                </a:lnTo>
                <a:lnTo>
                  <a:pt x="5416766" y="2934315"/>
                </a:lnTo>
                <a:lnTo>
                  <a:pt x="5407149" y="2965614"/>
                </a:lnTo>
                <a:lnTo>
                  <a:pt x="5405867" y="2969779"/>
                </a:lnTo>
                <a:lnTo>
                  <a:pt x="5404165" y="2975265"/>
                </a:lnTo>
                <a:lnTo>
                  <a:pt x="5399407" y="2990724"/>
                </a:lnTo>
                <a:lnTo>
                  <a:pt x="5391995" y="3014744"/>
                </a:lnTo>
                <a:lnTo>
                  <a:pt x="5382377" y="3045862"/>
                </a:lnTo>
                <a:lnTo>
                  <a:pt x="5370999" y="3082656"/>
                </a:lnTo>
                <a:lnTo>
                  <a:pt x="5358299" y="3123680"/>
                </a:lnTo>
                <a:lnTo>
                  <a:pt x="5344748" y="3167514"/>
                </a:lnTo>
                <a:lnTo>
                  <a:pt x="5341443" y="3178165"/>
                </a:lnTo>
                <a:lnTo>
                  <a:pt x="5330718" y="3212720"/>
                </a:lnTo>
                <a:lnTo>
                  <a:pt x="5316688" y="3257884"/>
                </a:lnTo>
                <a:lnTo>
                  <a:pt x="5303104" y="3301561"/>
                </a:lnTo>
                <a:lnTo>
                  <a:pt x="5290428" y="3342370"/>
                </a:lnTo>
                <a:lnTo>
                  <a:pt x="5279026" y="3378908"/>
                </a:lnTo>
                <a:lnTo>
                  <a:pt x="5269409" y="3409778"/>
                </a:lnTo>
                <a:lnTo>
                  <a:pt x="5262022" y="3433541"/>
                </a:lnTo>
                <a:lnTo>
                  <a:pt x="5257238" y="3448827"/>
                </a:lnTo>
                <a:lnTo>
                  <a:pt x="5255535" y="3454232"/>
                </a:lnTo>
                <a:lnTo>
                  <a:pt x="5247273" y="3480672"/>
                </a:lnTo>
                <a:lnTo>
                  <a:pt x="5208578" y="3494397"/>
                </a:lnTo>
                <a:lnTo>
                  <a:pt x="5164562" y="3510006"/>
                </a:lnTo>
                <a:lnTo>
                  <a:pt x="5120547" y="3525589"/>
                </a:lnTo>
                <a:lnTo>
                  <a:pt x="5076588" y="3541164"/>
                </a:lnTo>
                <a:lnTo>
                  <a:pt x="5032573" y="3556747"/>
                </a:lnTo>
                <a:lnTo>
                  <a:pt x="4988533" y="3572322"/>
                </a:lnTo>
                <a:lnTo>
                  <a:pt x="4944518" y="3587898"/>
                </a:lnTo>
                <a:lnTo>
                  <a:pt x="4900535" y="3603473"/>
                </a:lnTo>
                <a:lnTo>
                  <a:pt x="4856520" y="3619025"/>
                </a:lnTo>
                <a:lnTo>
                  <a:pt x="4812536" y="3634583"/>
                </a:lnTo>
                <a:lnTo>
                  <a:pt x="4768496" y="3650133"/>
                </a:lnTo>
                <a:lnTo>
                  <a:pt x="4724513" y="3665683"/>
                </a:lnTo>
                <a:lnTo>
                  <a:pt x="4680498" y="3681234"/>
                </a:lnTo>
                <a:lnTo>
                  <a:pt x="4636458" y="3696760"/>
                </a:lnTo>
                <a:lnTo>
                  <a:pt x="4592482" y="3712294"/>
                </a:lnTo>
                <a:lnTo>
                  <a:pt x="4548501" y="3727819"/>
                </a:lnTo>
                <a:lnTo>
                  <a:pt x="4504485" y="3743345"/>
                </a:lnTo>
                <a:lnTo>
                  <a:pt x="4475863" y="3753409"/>
                </a:lnTo>
                <a:lnTo>
                  <a:pt x="4435251" y="3759193"/>
                </a:lnTo>
                <a:lnTo>
                  <a:pt x="4394054" y="3765051"/>
                </a:lnTo>
                <a:lnTo>
                  <a:pt x="4352855" y="3770918"/>
                </a:lnTo>
                <a:lnTo>
                  <a:pt x="4311657" y="3776776"/>
                </a:lnTo>
                <a:lnTo>
                  <a:pt x="4270459" y="3782635"/>
                </a:lnTo>
                <a:lnTo>
                  <a:pt x="4229294" y="3788501"/>
                </a:lnTo>
                <a:lnTo>
                  <a:pt x="4188129" y="3794359"/>
                </a:lnTo>
                <a:lnTo>
                  <a:pt x="4146898" y="3800201"/>
                </a:lnTo>
                <a:lnTo>
                  <a:pt x="4105741" y="3806076"/>
                </a:lnTo>
                <a:lnTo>
                  <a:pt x="4064543" y="3811926"/>
                </a:lnTo>
                <a:lnTo>
                  <a:pt x="4023345" y="3817767"/>
                </a:lnTo>
                <a:lnTo>
                  <a:pt x="3982147" y="3823634"/>
                </a:lnTo>
                <a:lnTo>
                  <a:pt x="3940949" y="3829484"/>
                </a:lnTo>
                <a:lnTo>
                  <a:pt x="3899784" y="3835335"/>
                </a:lnTo>
                <a:lnTo>
                  <a:pt x="3858586" y="3841184"/>
                </a:lnTo>
                <a:lnTo>
                  <a:pt x="3817387" y="3847034"/>
                </a:lnTo>
                <a:lnTo>
                  <a:pt x="3776190" y="3852885"/>
                </a:lnTo>
                <a:lnTo>
                  <a:pt x="3743006" y="3857610"/>
                </a:lnTo>
                <a:lnTo>
                  <a:pt x="3719102" y="3866394"/>
                </a:lnTo>
                <a:lnTo>
                  <a:pt x="3707651" y="3872319"/>
                </a:lnTo>
                <a:lnTo>
                  <a:pt x="3670683" y="3891347"/>
                </a:lnTo>
                <a:lnTo>
                  <a:pt x="3626560" y="3914037"/>
                </a:lnTo>
                <a:lnTo>
                  <a:pt x="3577290" y="3939404"/>
                </a:lnTo>
                <a:lnTo>
                  <a:pt x="3533117" y="3962101"/>
                </a:lnTo>
                <a:lnTo>
                  <a:pt x="3500165" y="3979065"/>
                </a:lnTo>
                <a:lnTo>
                  <a:pt x="3494381" y="3983130"/>
                </a:lnTo>
                <a:lnTo>
                  <a:pt x="3474435" y="4008298"/>
                </a:lnTo>
                <a:lnTo>
                  <a:pt x="3451084" y="4037581"/>
                </a:lnTo>
                <a:lnTo>
                  <a:pt x="3410432" y="4088745"/>
                </a:lnTo>
                <a:lnTo>
                  <a:pt x="3372050" y="4136932"/>
                </a:lnTo>
                <a:lnTo>
                  <a:pt x="3347039" y="4168315"/>
                </a:lnTo>
                <a:lnTo>
                  <a:pt x="3342693" y="4176660"/>
                </a:lnTo>
                <a:lnTo>
                  <a:pt x="3330531" y="4210274"/>
                </a:lnTo>
                <a:lnTo>
                  <a:pt x="3313335" y="4257841"/>
                </a:lnTo>
                <a:lnTo>
                  <a:pt x="3305775" y="4268013"/>
                </a:lnTo>
                <a:lnTo>
                  <a:pt x="3305520" y="4268360"/>
                </a:lnTo>
                <a:lnTo>
                  <a:pt x="3276203" y="4285554"/>
                </a:lnTo>
                <a:lnTo>
                  <a:pt x="3244656" y="4304105"/>
                </a:lnTo>
                <a:lnTo>
                  <a:pt x="3237054" y="4307187"/>
                </a:lnTo>
                <a:lnTo>
                  <a:pt x="3228684" y="4308367"/>
                </a:lnTo>
                <a:lnTo>
                  <a:pt x="3194807" y="4306897"/>
                </a:lnTo>
                <a:lnTo>
                  <a:pt x="3191204" y="4306741"/>
                </a:lnTo>
                <a:lnTo>
                  <a:pt x="3187949" y="4304657"/>
                </a:lnTo>
                <a:lnTo>
                  <a:pt x="3166209" y="4274350"/>
                </a:lnTo>
                <a:lnTo>
                  <a:pt x="3147180" y="4247737"/>
                </a:lnTo>
                <a:lnTo>
                  <a:pt x="3130572" y="4224501"/>
                </a:lnTo>
                <a:lnTo>
                  <a:pt x="3121029" y="4218949"/>
                </a:lnTo>
                <a:lnTo>
                  <a:pt x="3063884" y="4226865"/>
                </a:lnTo>
                <a:lnTo>
                  <a:pt x="3021388" y="4232764"/>
                </a:lnTo>
                <a:lnTo>
                  <a:pt x="2958989" y="4226319"/>
                </a:lnTo>
                <a:lnTo>
                  <a:pt x="2910354" y="4221296"/>
                </a:lnTo>
                <a:lnTo>
                  <a:pt x="2846449" y="4214710"/>
                </a:lnTo>
                <a:lnTo>
                  <a:pt x="2791957" y="4209074"/>
                </a:lnTo>
                <a:lnTo>
                  <a:pt x="2780207" y="4205176"/>
                </a:lnTo>
                <a:lnTo>
                  <a:pt x="2738397" y="4180684"/>
                </a:lnTo>
                <a:lnTo>
                  <a:pt x="2723806" y="4177718"/>
                </a:lnTo>
                <a:lnTo>
                  <a:pt x="2680592" y="4177412"/>
                </a:lnTo>
                <a:lnTo>
                  <a:pt x="2674196" y="4177371"/>
                </a:lnTo>
                <a:lnTo>
                  <a:pt x="2642451" y="4177148"/>
                </a:lnTo>
                <a:lnTo>
                  <a:pt x="2590362" y="4176800"/>
                </a:lnTo>
                <a:lnTo>
                  <a:pt x="2584753" y="4178040"/>
                </a:lnTo>
                <a:lnTo>
                  <a:pt x="2568631" y="4184171"/>
                </a:lnTo>
                <a:lnTo>
                  <a:pt x="2561392" y="4184600"/>
                </a:lnTo>
                <a:lnTo>
                  <a:pt x="2543744" y="4180940"/>
                </a:lnTo>
                <a:lnTo>
                  <a:pt x="2528053" y="4180329"/>
                </a:lnTo>
                <a:lnTo>
                  <a:pt x="2503166" y="4182965"/>
                </a:lnTo>
                <a:lnTo>
                  <a:pt x="2483417" y="4187575"/>
                </a:lnTo>
                <a:lnTo>
                  <a:pt x="2478525" y="4187914"/>
                </a:lnTo>
                <a:lnTo>
                  <a:pt x="2467685" y="4184749"/>
                </a:lnTo>
                <a:lnTo>
                  <a:pt x="2462446" y="4184080"/>
                </a:lnTo>
                <a:lnTo>
                  <a:pt x="2458663" y="4186806"/>
                </a:lnTo>
                <a:lnTo>
                  <a:pt x="2454903" y="4193475"/>
                </a:lnTo>
                <a:lnTo>
                  <a:pt x="2450994" y="4198317"/>
                </a:lnTo>
                <a:lnTo>
                  <a:pt x="2446078" y="4200614"/>
                </a:lnTo>
                <a:lnTo>
                  <a:pt x="2439393" y="4199639"/>
                </a:lnTo>
                <a:lnTo>
                  <a:pt x="2429519" y="4194532"/>
                </a:lnTo>
                <a:lnTo>
                  <a:pt x="2425133" y="4194045"/>
                </a:lnTo>
                <a:lnTo>
                  <a:pt x="2419579" y="4197011"/>
                </a:lnTo>
                <a:lnTo>
                  <a:pt x="2415671" y="4201663"/>
                </a:lnTo>
                <a:lnTo>
                  <a:pt x="2412375" y="4206927"/>
                </a:lnTo>
                <a:lnTo>
                  <a:pt x="2408358" y="4210918"/>
                </a:lnTo>
                <a:lnTo>
                  <a:pt x="2402302" y="4211818"/>
                </a:lnTo>
                <a:lnTo>
                  <a:pt x="2399262" y="4211149"/>
                </a:lnTo>
                <a:lnTo>
                  <a:pt x="2397733" y="4210330"/>
                </a:lnTo>
                <a:lnTo>
                  <a:pt x="2396882" y="4209034"/>
                </a:lnTo>
                <a:lnTo>
                  <a:pt x="2395858" y="4206877"/>
                </a:lnTo>
                <a:lnTo>
                  <a:pt x="2396519" y="4201514"/>
                </a:lnTo>
                <a:lnTo>
                  <a:pt x="2396519" y="4198565"/>
                </a:lnTo>
                <a:lnTo>
                  <a:pt x="2394989" y="4197854"/>
                </a:lnTo>
                <a:lnTo>
                  <a:pt x="2388958" y="4199664"/>
                </a:lnTo>
                <a:lnTo>
                  <a:pt x="2384464" y="4199869"/>
                </a:lnTo>
                <a:lnTo>
                  <a:pt x="2374283" y="4198953"/>
                </a:lnTo>
                <a:lnTo>
                  <a:pt x="2364665" y="4200051"/>
                </a:lnTo>
                <a:lnTo>
                  <a:pt x="2360006" y="4200010"/>
                </a:lnTo>
                <a:lnTo>
                  <a:pt x="2354866" y="4198184"/>
                </a:lnTo>
                <a:lnTo>
                  <a:pt x="2344232" y="4189714"/>
                </a:lnTo>
                <a:lnTo>
                  <a:pt x="2326294" y="4169504"/>
                </a:lnTo>
                <a:lnTo>
                  <a:pt x="2315370" y="4163002"/>
                </a:lnTo>
                <a:lnTo>
                  <a:pt x="2296424" y="4154781"/>
                </a:lnTo>
                <a:lnTo>
                  <a:pt x="2292251" y="4153698"/>
                </a:lnTo>
                <a:lnTo>
                  <a:pt x="2283509" y="4153350"/>
                </a:lnTo>
                <a:lnTo>
                  <a:pt x="2278832" y="4152252"/>
                </a:lnTo>
                <a:lnTo>
                  <a:pt x="2273155" y="4153028"/>
                </a:lnTo>
                <a:lnTo>
                  <a:pt x="2267536" y="4155185"/>
                </a:lnTo>
                <a:lnTo>
                  <a:pt x="2244921" y="4169455"/>
                </a:lnTo>
                <a:lnTo>
                  <a:pt x="2222513" y="4188815"/>
                </a:lnTo>
                <a:lnTo>
                  <a:pt x="2210152" y="4204083"/>
                </a:lnTo>
                <a:lnTo>
                  <a:pt x="2209425" y="4205323"/>
                </a:lnTo>
                <a:lnTo>
                  <a:pt x="2224124" y="4210199"/>
                </a:lnTo>
                <a:lnTo>
                  <a:pt x="2229174" y="4214083"/>
                </a:lnTo>
                <a:lnTo>
                  <a:pt x="2231834" y="4219857"/>
                </a:lnTo>
                <a:lnTo>
                  <a:pt x="2230916" y="4225253"/>
                </a:lnTo>
                <a:lnTo>
                  <a:pt x="2225149" y="4228120"/>
                </a:lnTo>
                <a:lnTo>
                  <a:pt x="2219274" y="4229459"/>
                </a:lnTo>
                <a:lnTo>
                  <a:pt x="2212474" y="4232368"/>
                </a:lnTo>
                <a:lnTo>
                  <a:pt x="2207144" y="4236622"/>
                </a:lnTo>
                <a:lnTo>
                  <a:pt x="2205574" y="4241936"/>
                </a:lnTo>
                <a:lnTo>
                  <a:pt x="2205814" y="4248156"/>
                </a:lnTo>
                <a:lnTo>
                  <a:pt x="2204352" y="4253619"/>
                </a:lnTo>
                <a:lnTo>
                  <a:pt x="2198956" y="4264269"/>
                </a:lnTo>
                <a:lnTo>
                  <a:pt x="2197444" y="4269847"/>
                </a:lnTo>
                <a:lnTo>
                  <a:pt x="2198476" y="4274185"/>
                </a:lnTo>
                <a:lnTo>
                  <a:pt x="2200493" y="4278663"/>
                </a:lnTo>
                <a:lnTo>
                  <a:pt x="2201955" y="4284597"/>
                </a:lnTo>
                <a:lnTo>
                  <a:pt x="2201931" y="4290463"/>
                </a:lnTo>
                <a:lnTo>
                  <a:pt x="2200815" y="4295619"/>
                </a:lnTo>
                <a:lnTo>
                  <a:pt x="2196666" y="4305996"/>
                </a:lnTo>
                <a:lnTo>
                  <a:pt x="2194941" y="4312681"/>
                </a:lnTo>
                <a:lnTo>
                  <a:pt x="2195949" y="4317234"/>
                </a:lnTo>
                <a:lnTo>
                  <a:pt x="2201369" y="4327720"/>
                </a:lnTo>
                <a:lnTo>
                  <a:pt x="2204476" y="4337535"/>
                </a:lnTo>
                <a:lnTo>
                  <a:pt x="2207442" y="4339981"/>
                </a:lnTo>
                <a:lnTo>
                  <a:pt x="2216985" y="4342651"/>
                </a:lnTo>
                <a:lnTo>
                  <a:pt x="2219629" y="4344733"/>
                </a:lnTo>
                <a:lnTo>
                  <a:pt x="2221372" y="4347649"/>
                </a:lnTo>
                <a:lnTo>
                  <a:pt x="2221720" y="4351137"/>
                </a:lnTo>
                <a:lnTo>
                  <a:pt x="2220630" y="4353954"/>
                </a:lnTo>
                <a:lnTo>
                  <a:pt x="2218688" y="4355367"/>
                </a:lnTo>
                <a:lnTo>
                  <a:pt x="2216324" y="4356407"/>
                </a:lnTo>
                <a:lnTo>
                  <a:pt x="2214010" y="4358084"/>
                </a:lnTo>
                <a:lnTo>
                  <a:pt x="2210318" y="4363662"/>
                </a:lnTo>
                <a:lnTo>
                  <a:pt x="2210879" y="4367356"/>
                </a:lnTo>
                <a:lnTo>
                  <a:pt x="2213218" y="4371446"/>
                </a:lnTo>
                <a:lnTo>
                  <a:pt x="2214738" y="4377725"/>
                </a:lnTo>
                <a:lnTo>
                  <a:pt x="2214837" y="4378147"/>
                </a:lnTo>
                <a:lnTo>
                  <a:pt x="2213267" y="4383155"/>
                </a:lnTo>
                <a:lnTo>
                  <a:pt x="2208879" y="4383989"/>
                </a:lnTo>
                <a:lnTo>
                  <a:pt x="2198551" y="4380824"/>
                </a:lnTo>
                <a:lnTo>
                  <a:pt x="2192123" y="4379617"/>
                </a:lnTo>
                <a:lnTo>
                  <a:pt x="2188825" y="4381022"/>
                </a:lnTo>
                <a:lnTo>
                  <a:pt x="2187553" y="4384707"/>
                </a:lnTo>
                <a:lnTo>
                  <a:pt x="2187206" y="4390383"/>
                </a:lnTo>
                <a:lnTo>
                  <a:pt x="2186174" y="4395458"/>
                </a:lnTo>
                <a:lnTo>
                  <a:pt x="2179531" y="4412983"/>
                </a:lnTo>
                <a:lnTo>
                  <a:pt x="2176316" y="4417585"/>
                </a:lnTo>
                <a:lnTo>
                  <a:pt x="2170764" y="4421774"/>
                </a:lnTo>
                <a:lnTo>
                  <a:pt x="2159518" y="4428460"/>
                </a:lnTo>
                <a:lnTo>
                  <a:pt x="2155742" y="4429814"/>
                </a:lnTo>
                <a:lnTo>
                  <a:pt x="2145753" y="4431673"/>
                </a:lnTo>
                <a:lnTo>
                  <a:pt x="2143017" y="4432862"/>
                </a:lnTo>
                <a:lnTo>
                  <a:pt x="2142034" y="4436366"/>
                </a:lnTo>
                <a:lnTo>
                  <a:pt x="2142728" y="4440440"/>
                </a:lnTo>
                <a:lnTo>
                  <a:pt x="2143017" y="4444778"/>
                </a:lnTo>
                <a:lnTo>
                  <a:pt x="2140811" y="4449075"/>
                </a:lnTo>
                <a:lnTo>
                  <a:pt x="2134193" y="4453702"/>
                </a:lnTo>
                <a:lnTo>
                  <a:pt x="2125229" y="4457536"/>
                </a:lnTo>
                <a:lnTo>
                  <a:pt x="2112601" y="4457536"/>
                </a:lnTo>
                <a:lnTo>
                  <a:pt x="2112627" y="4451454"/>
                </a:lnTo>
                <a:lnTo>
                  <a:pt x="2110826" y="4448670"/>
                </a:lnTo>
                <a:lnTo>
                  <a:pt x="2114345" y="4439928"/>
                </a:lnTo>
                <a:lnTo>
                  <a:pt x="2112627" y="4434821"/>
                </a:lnTo>
                <a:lnTo>
                  <a:pt x="2100159" y="4420692"/>
                </a:lnTo>
                <a:lnTo>
                  <a:pt x="2097308" y="4414627"/>
                </a:lnTo>
                <a:lnTo>
                  <a:pt x="2096350" y="4409487"/>
                </a:lnTo>
                <a:lnTo>
                  <a:pt x="2096597" y="4397730"/>
                </a:lnTo>
                <a:lnTo>
                  <a:pt x="2099613" y="4386286"/>
                </a:lnTo>
                <a:lnTo>
                  <a:pt x="2099530" y="4381369"/>
                </a:lnTo>
                <a:lnTo>
                  <a:pt x="2094888" y="4380229"/>
                </a:lnTo>
                <a:lnTo>
                  <a:pt x="2096606" y="4378229"/>
                </a:lnTo>
                <a:lnTo>
                  <a:pt x="2093507" y="4375313"/>
                </a:lnTo>
                <a:lnTo>
                  <a:pt x="2090929" y="4371181"/>
                </a:lnTo>
                <a:lnTo>
                  <a:pt x="2090327" y="4367348"/>
                </a:lnTo>
                <a:lnTo>
                  <a:pt x="2093128" y="4365390"/>
                </a:lnTo>
                <a:lnTo>
                  <a:pt x="2091558" y="4362704"/>
                </a:lnTo>
                <a:lnTo>
                  <a:pt x="2084335" y="4356234"/>
                </a:lnTo>
                <a:lnTo>
                  <a:pt x="2082699" y="4354301"/>
                </a:lnTo>
                <a:lnTo>
                  <a:pt x="2079436" y="4349451"/>
                </a:lnTo>
                <a:lnTo>
                  <a:pt x="2073412" y="4342683"/>
                </a:lnTo>
                <a:lnTo>
                  <a:pt x="2071652" y="4341418"/>
                </a:lnTo>
                <a:lnTo>
                  <a:pt x="2063431" y="4336874"/>
                </a:lnTo>
                <a:lnTo>
                  <a:pt x="2060853" y="4336569"/>
                </a:lnTo>
                <a:lnTo>
                  <a:pt x="2058010" y="4338073"/>
                </a:lnTo>
                <a:lnTo>
                  <a:pt x="2049243" y="4325803"/>
                </a:lnTo>
                <a:lnTo>
                  <a:pt x="2052821" y="4313962"/>
                </a:lnTo>
                <a:lnTo>
                  <a:pt x="2050979" y="4309641"/>
                </a:lnTo>
                <a:lnTo>
                  <a:pt x="2051003" y="4296436"/>
                </a:lnTo>
                <a:lnTo>
                  <a:pt x="2049871" y="4291842"/>
                </a:lnTo>
                <a:lnTo>
                  <a:pt x="2047385" y="4290231"/>
                </a:lnTo>
                <a:lnTo>
                  <a:pt x="2044914" y="4288985"/>
                </a:lnTo>
                <a:lnTo>
                  <a:pt x="2043823" y="4285414"/>
                </a:lnTo>
                <a:lnTo>
                  <a:pt x="2041774" y="4283051"/>
                </a:lnTo>
                <a:lnTo>
                  <a:pt x="2037089" y="4282680"/>
                </a:lnTo>
                <a:lnTo>
                  <a:pt x="2031817" y="4282985"/>
                </a:lnTo>
                <a:lnTo>
                  <a:pt x="2028157" y="4282654"/>
                </a:lnTo>
                <a:lnTo>
                  <a:pt x="2025017" y="4279820"/>
                </a:lnTo>
                <a:lnTo>
                  <a:pt x="2022439" y="4275491"/>
                </a:lnTo>
                <a:lnTo>
                  <a:pt x="2019234" y="4267971"/>
                </a:lnTo>
                <a:lnTo>
                  <a:pt x="2018085" y="4264030"/>
                </a:lnTo>
                <a:lnTo>
                  <a:pt x="2016787" y="4254801"/>
                </a:lnTo>
                <a:lnTo>
                  <a:pt x="2015573" y="4251107"/>
                </a:lnTo>
                <a:lnTo>
                  <a:pt x="2013227" y="4249016"/>
                </a:lnTo>
                <a:lnTo>
                  <a:pt x="2001651" y="4243928"/>
                </a:lnTo>
                <a:lnTo>
                  <a:pt x="2002294" y="4248571"/>
                </a:lnTo>
                <a:lnTo>
                  <a:pt x="2004153" y="4252842"/>
                </a:lnTo>
                <a:lnTo>
                  <a:pt x="2008674" y="4260460"/>
                </a:lnTo>
                <a:lnTo>
                  <a:pt x="2003459" y="4263765"/>
                </a:lnTo>
                <a:lnTo>
                  <a:pt x="2006054" y="4281365"/>
                </a:lnTo>
                <a:lnTo>
                  <a:pt x="2003253" y="4286331"/>
                </a:lnTo>
                <a:lnTo>
                  <a:pt x="2001790" y="4280737"/>
                </a:lnTo>
                <a:lnTo>
                  <a:pt x="2001642" y="4262295"/>
                </a:lnTo>
                <a:lnTo>
                  <a:pt x="2000576" y="4256775"/>
                </a:lnTo>
                <a:lnTo>
                  <a:pt x="1997122" y="4246307"/>
                </a:lnTo>
                <a:lnTo>
                  <a:pt x="1992627" y="4209769"/>
                </a:lnTo>
                <a:lnTo>
                  <a:pt x="1990974" y="4203315"/>
                </a:lnTo>
                <a:lnTo>
                  <a:pt x="1989826" y="4198539"/>
                </a:lnTo>
                <a:lnTo>
                  <a:pt x="1991354" y="4185113"/>
                </a:lnTo>
                <a:lnTo>
                  <a:pt x="1990974" y="4179387"/>
                </a:lnTo>
                <a:lnTo>
                  <a:pt x="1989091" y="4173388"/>
                </a:lnTo>
                <a:lnTo>
                  <a:pt x="1987455" y="4170885"/>
                </a:lnTo>
                <a:lnTo>
                  <a:pt x="1984926" y="4169852"/>
                </a:lnTo>
                <a:lnTo>
                  <a:pt x="1982290" y="4169719"/>
                </a:lnTo>
                <a:lnTo>
                  <a:pt x="1980283" y="4169174"/>
                </a:lnTo>
                <a:lnTo>
                  <a:pt x="1978985" y="4167861"/>
                </a:lnTo>
                <a:lnTo>
                  <a:pt x="1978522" y="4165505"/>
                </a:lnTo>
                <a:lnTo>
                  <a:pt x="1976928" y="4162416"/>
                </a:lnTo>
                <a:lnTo>
                  <a:pt x="1949222" y="4138486"/>
                </a:lnTo>
                <a:lnTo>
                  <a:pt x="1946901" y="4137725"/>
                </a:lnTo>
                <a:lnTo>
                  <a:pt x="1946149" y="4139188"/>
                </a:lnTo>
                <a:lnTo>
                  <a:pt x="1944390" y="4136858"/>
                </a:lnTo>
                <a:lnTo>
                  <a:pt x="1941630" y="4131207"/>
                </a:lnTo>
                <a:lnTo>
                  <a:pt x="1936549" y="4123993"/>
                </a:lnTo>
                <a:lnTo>
                  <a:pt x="1935044" y="4119448"/>
                </a:lnTo>
                <a:lnTo>
                  <a:pt x="1933979" y="4117359"/>
                </a:lnTo>
                <a:lnTo>
                  <a:pt x="1932095" y="4116458"/>
                </a:lnTo>
                <a:lnTo>
                  <a:pt x="1926253" y="4117689"/>
                </a:lnTo>
                <a:lnTo>
                  <a:pt x="1923617" y="4117053"/>
                </a:lnTo>
                <a:lnTo>
                  <a:pt x="1922485" y="4113690"/>
                </a:lnTo>
                <a:lnTo>
                  <a:pt x="1921187" y="4111360"/>
                </a:lnTo>
                <a:lnTo>
                  <a:pt x="1910058" y="4099710"/>
                </a:lnTo>
                <a:lnTo>
                  <a:pt x="1909595" y="4100246"/>
                </a:lnTo>
                <a:lnTo>
                  <a:pt x="1907984" y="4100989"/>
                </a:lnTo>
                <a:lnTo>
                  <a:pt x="1906043" y="4101551"/>
                </a:lnTo>
                <a:lnTo>
                  <a:pt x="1904620" y="4101551"/>
                </a:lnTo>
                <a:lnTo>
                  <a:pt x="1902150" y="4099081"/>
                </a:lnTo>
                <a:lnTo>
                  <a:pt x="1894243" y="4087719"/>
                </a:lnTo>
                <a:lnTo>
                  <a:pt x="1891606" y="4086290"/>
                </a:lnTo>
                <a:lnTo>
                  <a:pt x="1876370" y="4071880"/>
                </a:lnTo>
                <a:lnTo>
                  <a:pt x="1870802" y="4074185"/>
                </a:lnTo>
                <a:lnTo>
                  <a:pt x="1861175" y="4067451"/>
                </a:lnTo>
                <a:lnTo>
                  <a:pt x="1855318" y="4068352"/>
                </a:lnTo>
                <a:lnTo>
                  <a:pt x="1852929" y="4061263"/>
                </a:lnTo>
                <a:lnTo>
                  <a:pt x="1848410" y="4056743"/>
                </a:lnTo>
                <a:lnTo>
                  <a:pt x="1842881" y="4052917"/>
                </a:lnTo>
                <a:lnTo>
                  <a:pt x="1837733" y="4047902"/>
                </a:lnTo>
                <a:lnTo>
                  <a:pt x="1826934" y="4034020"/>
                </a:lnTo>
                <a:lnTo>
                  <a:pt x="1825298" y="4029443"/>
                </a:lnTo>
                <a:lnTo>
                  <a:pt x="1825678" y="4026030"/>
                </a:lnTo>
                <a:lnTo>
                  <a:pt x="1826430" y="4023014"/>
                </a:lnTo>
                <a:lnTo>
                  <a:pt x="1826008" y="4020857"/>
                </a:lnTo>
                <a:lnTo>
                  <a:pt x="1822721" y="4020023"/>
                </a:lnTo>
                <a:lnTo>
                  <a:pt x="1820836" y="4019221"/>
                </a:lnTo>
                <a:lnTo>
                  <a:pt x="1820457" y="4017239"/>
                </a:lnTo>
                <a:lnTo>
                  <a:pt x="1820581" y="4014858"/>
                </a:lnTo>
                <a:lnTo>
                  <a:pt x="1820183" y="4012810"/>
                </a:lnTo>
                <a:lnTo>
                  <a:pt x="1809342" y="4003026"/>
                </a:lnTo>
                <a:lnTo>
                  <a:pt x="1805385" y="3997424"/>
                </a:lnTo>
                <a:lnTo>
                  <a:pt x="1807707" y="3992343"/>
                </a:lnTo>
                <a:lnTo>
                  <a:pt x="1803229" y="3986740"/>
                </a:lnTo>
                <a:lnTo>
                  <a:pt x="1801386" y="3983766"/>
                </a:lnTo>
                <a:lnTo>
                  <a:pt x="1800676" y="3980246"/>
                </a:lnTo>
                <a:lnTo>
                  <a:pt x="1799544" y="3978684"/>
                </a:lnTo>
                <a:lnTo>
                  <a:pt x="1797280" y="3977883"/>
                </a:lnTo>
                <a:lnTo>
                  <a:pt x="1795834" y="3976222"/>
                </a:lnTo>
                <a:lnTo>
                  <a:pt x="1797024" y="3972016"/>
                </a:lnTo>
                <a:lnTo>
                  <a:pt x="1791792" y="3971463"/>
                </a:lnTo>
                <a:lnTo>
                  <a:pt x="1786811" y="3970165"/>
                </a:lnTo>
                <a:lnTo>
                  <a:pt x="1787545" y="3969001"/>
                </a:lnTo>
                <a:lnTo>
                  <a:pt x="1787943" y="3968108"/>
                </a:lnTo>
                <a:lnTo>
                  <a:pt x="1788555" y="3967323"/>
                </a:lnTo>
                <a:lnTo>
                  <a:pt x="1789999" y="3966464"/>
                </a:lnTo>
                <a:lnTo>
                  <a:pt x="1788414" y="3963224"/>
                </a:lnTo>
                <a:lnTo>
                  <a:pt x="1786108" y="3961696"/>
                </a:lnTo>
                <a:lnTo>
                  <a:pt x="1783175" y="3961623"/>
                </a:lnTo>
                <a:lnTo>
                  <a:pt x="1779614" y="3962787"/>
                </a:lnTo>
                <a:lnTo>
                  <a:pt x="1781266" y="3960242"/>
                </a:lnTo>
                <a:lnTo>
                  <a:pt x="1782522" y="3957632"/>
                </a:lnTo>
                <a:lnTo>
                  <a:pt x="1782769" y="3955251"/>
                </a:lnTo>
                <a:lnTo>
                  <a:pt x="1781366" y="3953367"/>
                </a:lnTo>
                <a:lnTo>
                  <a:pt x="1782960" y="3949724"/>
                </a:lnTo>
                <a:lnTo>
                  <a:pt x="1781456" y="3947882"/>
                </a:lnTo>
                <a:lnTo>
                  <a:pt x="1778151" y="3947385"/>
                </a:lnTo>
                <a:lnTo>
                  <a:pt x="1774177" y="3947823"/>
                </a:lnTo>
                <a:lnTo>
                  <a:pt x="1774995" y="3944122"/>
                </a:lnTo>
                <a:lnTo>
                  <a:pt x="1774136" y="3938949"/>
                </a:lnTo>
                <a:lnTo>
                  <a:pt x="1772226" y="3933801"/>
                </a:lnTo>
                <a:lnTo>
                  <a:pt x="1769864" y="3930249"/>
                </a:lnTo>
                <a:lnTo>
                  <a:pt x="1768691" y="3927009"/>
                </a:lnTo>
                <a:lnTo>
                  <a:pt x="1767096" y="3916722"/>
                </a:lnTo>
                <a:lnTo>
                  <a:pt x="1766385" y="3914524"/>
                </a:lnTo>
                <a:lnTo>
                  <a:pt x="1765823" y="3912219"/>
                </a:lnTo>
                <a:lnTo>
                  <a:pt x="1765427" y="3897693"/>
                </a:lnTo>
                <a:lnTo>
                  <a:pt x="1764824" y="3896123"/>
                </a:lnTo>
                <a:lnTo>
                  <a:pt x="1764087" y="3894950"/>
                </a:lnTo>
                <a:lnTo>
                  <a:pt x="1762915" y="3894248"/>
                </a:lnTo>
                <a:lnTo>
                  <a:pt x="1761031" y="3894008"/>
                </a:lnTo>
                <a:lnTo>
                  <a:pt x="1759667" y="3892992"/>
                </a:lnTo>
                <a:lnTo>
                  <a:pt x="1759188" y="3890695"/>
                </a:lnTo>
                <a:lnTo>
                  <a:pt x="1759039" y="3888158"/>
                </a:lnTo>
                <a:lnTo>
                  <a:pt x="1758560" y="3886414"/>
                </a:lnTo>
                <a:lnTo>
                  <a:pt x="1749248" y="3879978"/>
                </a:lnTo>
                <a:lnTo>
                  <a:pt x="1747843" y="3878259"/>
                </a:lnTo>
                <a:lnTo>
                  <a:pt x="1747421" y="3875425"/>
                </a:lnTo>
                <a:lnTo>
                  <a:pt x="1746166" y="3872071"/>
                </a:lnTo>
                <a:lnTo>
                  <a:pt x="1744216" y="3869253"/>
                </a:lnTo>
                <a:lnTo>
                  <a:pt x="1740217" y="3867468"/>
                </a:lnTo>
                <a:lnTo>
                  <a:pt x="1738713" y="3866129"/>
                </a:lnTo>
                <a:lnTo>
                  <a:pt x="1737564" y="3864807"/>
                </a:lnTo>
                <a:lnTo>
                  <a:pt x="1737169" y="3864212"/>
                </a:lnTo>
                <a:lnTo>
                  <a:pt x="1735573" y="3864749"/>
                </a:lnTo>
                <a:lnTo>
                  <a:pt x="1732896" y="3867542"/>
                </a:lnTo>
                <a:lnTo>
                  <a:pt x="1731888" y="3868063"/>
                </a:lnTo>
                <a:lnTo>
                  <a:pt x="1729087" y="3867005"/>
                </a:lnTo>
                <a:lnTo>
                  <a:pt x="1726245" y="3865254"/>
                </a:lnTo>
                <a:lnTo>
                  <a:pt x="1723568" y="3863023"/>
                </a:lnTo>
                <a:lnTo>
                  <a:pt x="1721494" y="3860503"/>
                </a:lnTo>
                <a:lnTo>
                  <a:pt x="1714610" y="3845134"/>
                </a:lnTo>
                <a:lnTo>
                  <a:pt x="1711703" y="3840961"/>
                </a:lnTo>
                <a:lnTo>
                  <a:pt x="1708438" y="3837424"/>
                </a:lnTo>
                <a:lnTo>
                  <a:pt x="1706811" y="3834276"/>
                </a:lnTo>
                <a:lnTo>
                  <a:pt x="1706563" y="3830567"/>
                </a:lnTo>
                <a:lnTo>
                  <a:pt x="1707315" y="3825296"/>
                </a:lnTo>
                <a:lnTo>
                  <a:pt x="1713445" y="3807480"/>
                </a:lnTo>
                <a:lnTo>
                  <a:pt x="1714346" y="3801928"/>
                </a:lnTo>
                <a:lnTo>
                  <a:pt x="1715123" y="3799796"/>
                </a:lnTo>
                <a:lnTo>
                  <a:pt x="1716486" y="3798838"/>
                </a:lnTo>
                <a:lnTo>
                  <a:pt x="1716801" y="3797276"/>
                </a:lnTo>
                <a:lnTo>
                  <a:pt x="1714355" y="3793426"/>
                </a:lnTo>
                <a:lnTo>
                  <a:pt x="1713289" y="3793220"/>
                </a:lnTo>
                <a:lnTo>
                  <a:pt x="1707596" y="3790145"/>
                </a:lnTo>
                <a:lnTo>
                  <a:pt x="1707323" y="3789716"/>
                </a:lnTo>
                <a:lnTo>
                  <a:pt x="1696796" y="3787097"/>
                </a:lnTo>
                <a:lnTo>
                  <a:pt x="1694135" y="3778577"/>
                </a:lnTo>
                <a:lnTo>
                  <a:pt x="1693987" y="3776975"/>
                </a:lnTo>
                <a:lnTo>
                  <a:pt x="1689005" y="3770339"/>
                </a:lnTo>
                <a:lnTo>
                  <a:pt x="1687856" y="3769463"/>
                </a:lnTo>
                <a:lnTo>
                  <a:pt x="1687665" y="3766629"/>
                </a:lnTo>
                <a:lnTo>
                  <a:pt x="1688046" y="3763697"/>
                </a:lnTo>
                <a:lnTo>
                  <a:pt x="1689616" y="3758317"/>
                </a:lnTo>
                <a:lnTo>
                  <a:pt x="1690872" y="3755326"/>
                </a:lnTo>
                <a:lnTo>
                  <a:pt x="1692128" y="3753268"/>
                </a:lnTo>
                <a:lnTo>
                  <a:pt x="1693070" y="3751145"/>
                </a:lnTo>
                <a:lnTo>
                  <a:pt x="1693614" y="3746163"/>
                </a:lnTo>
                <a:lnTo>
                  <a:pt x="1694871" y="3740503"/>
                </a:lnTo>
                <a:lnTo>
                  <a:pt x="1698160" y="3733859"/>
                </a:lnTo>
                <a:lnTo>
                  <a:pt x="1695921" y="3729819"/>
                </a:lnTo>
                <a:lnTo>
                  <a:pt x="1691194" y="3726687"/>
                </a:lnTo>
                <a:lnTo>
                  <a:pt x="1686104" y="3724540"/>
                </a:lnTo>
                <a:lnTo>
                  <a:pt x="1674991" y="3721284"/>
                </a:lnTo>
                <a:lnTo>
                  <a:pt x="1670406" y="3718070"/>
                </a:lnTo>
                <a:lnTo>
                  <a:pt x="1667769" y="3710559"/>
                </a:lnTo>
                <a:lnTo>
                  <a:pt x="1664126" y="3704800"/>
                </a:lnTo>
                <a:lnTo>
                  <a:pt x="1663100" y="3702238"/>
                </a:lnTo>
                <a:lnTo>
                  <a:pt x="1663224" y="3699214"/>
                </a:lnTo>
                <a:lnTo>
                  <a:pt x="1665150" y="3692934"/>
                </a:lnTo>
                <a:lnTo>
                  <a:pt x="1664985" y="3690290"/>
                </a:lnTo>
                <a:lnTo>
                  <a:pt x="1663481" y="3685308"/>
                </a:lnTo>
                <a:lnTo>
                  <a:pt x="1663100" y="3682556"/>
                </a:lnTo>
                <a:lnTo>
                  <a:pt x="1662051" y="3680185"/>
                </a:lnTo>
                <a:lnTo>
                  <a:pt x="1657342" y="3677615"/>
                </a:lnTo>
                <a:lnTo>
                  <a:pt x="1656234" y="3675202"/>
                </a:lnTo>
                <a:lnTo>
                  <a:pt x="1655102" y="3669435"/>
                </a:lnTo>
                <a:lnTo>
                  <a:pt x="1652317" y="3666461"/>
                </a:lnTo>
                <a:lnTo>
                  <a:pt x="1648360" y="3664345"/>
                </a:lnTo>
                <a:lnTo>
                  <a:pt x="1641411" y="3658718"/>
                </a:lnTo>
                <a:lnTo>
                  <a:pt x="1641874" y="3657876"/>
                </a:lnTo>
                <a:lnTo>
                  <a:pt x="1642213" y="3654562"/>
                </a:lnTo>
                <a:lnTo>
                  <a:pt x="1641625" y="3651827"/>
                </a:lnTo>
                <a:lnTo>
                  <a:pt x="1639114" y="3647589"/>
                </a:lnTo>
                <a:lnTo>
                  <a:pt x="1638527" y="3645257"/>
                </a:lnTo>
                <a:lnTo>
                  <a:pt x="1638131" y="3642374"/>
                </a:lnTo>
                <a:lnTo>
                  <a:pt x="1636726" y="3637995"/>
                </a:lnTo>
                <a:lnTo>
                  <a:pt x="1636891" y="3634946"/>
                </a:lnTo>
                <a:lnTo>
                  <a:pt x="1638627" y="3632194"/>
                </a:lnTo>
                <a:lnTo>
                  <a:pt x="1641014" y="3630005"/>
                </a:lnTo>
                <a:lnTo>
                  <a:pt x="1642271" y="3628005"/>
                </a:lnTo>
                <a:lnTo>
                  <a:pt x="1640452" y="3625807"/>
                </a:lnTo>
                <a:lnTo>
                  <a:pt x="1641081" y="3622874"/>
                </a:lnTo>
                <a:lnTo>
                  <a:pt x="1640535" y="3620023"/>
                </a:lnTo>
                <a:lnTo>
                  <a:pt x="1639114" y="3617718"/>
                </a:lnTo>
                <a:lnTo>
                  <a:pt x="1638527" y="3614455"/>
                </a:lnTo>
                <a:lnTo>
                  <a:pt x="1616532" y="3606597"/>
                </a:lnTo>
                <a:lnTo>
                  <a:pt x="1610442" y="3603292"/>
                </a:lnTo>
                <a:lnTo>
                  <a:pt x="1597387" y="3589725"/>
                </a:lnTo>
                <a:lnTo>
                  <a:pt x="1591149" y="3586345"/>
                </a:lnTo>
                <a:lnTo>
                  <a:pt x="1591149" y="3584643"/>
                </a:lnTo>
                <a:lnTo>
                  <a:pt x="1593934" y="3585031"/>
                </a:lnTo>
                <a:lnTo>
                  <a:pt x="1599899" y="3588377"/>
                </a:lnTo>
                <a:lnTo>
                  <a:pt x="1601484" y="3577190"/>
                </a:lnTo>
                <a:lnTo>
                  <a:pt x="1600816" y="3563514"/>
                </a:lnTo>
                <a:lnTo>
                  <a:pt x="1598974" y="3557583"/>
                </a:lnTo>
                <a:lnTo>
                  <a:pt x="1587150" y="3540387"/>
                </a:lnTo>
                <a:lnTo>
                  <a:pt x="1582150" y="3537041"/>
                </a:lnTo>
                <a:lnTo>
                  <a:pt x="1568923" y="3535471"/>
                </a:lnTo>
                <a:lnTo>
                  <a:pt x="1563791" y="3535652"/>
                </a:lnTo>
                <a:lnTo>
                  <a:pt x="1561469" y="3538280"/>
                </a:lnTo>
                <a:lnTo>
                  <a:pt x="1564443" y="3545172"/>
                </a:lnTo>
                <a:lnTo>
                  <a:pt x="1560593" y="3541974"/>
                </a:lnTo>
                <a:lnTo>
                  <a:pt x="1557263" y="3536256"/>
                </a:lnTo>
                <a:lnTo>
                  <a:pt x="1555131" y="3530803"/>
                </a:lnTo>
                <a:lnTo>
                  <a:pt x="1554901" y="3528365"/>
                </a:lnTo>
                <a:lnTo>
                  <a:pt x="1551215" y="3526027"/>
                </a:lnTo>
                <a:lnTo>
                  <a:pt x="1540755" y="3510616"/>
                </a:lnTo>
                <a:lnTo>
                  <a:pt x="1532806" y="3505667"/>
                </a:lnTo>
                <a:lnTo>
                  <a:pt x="1531128" y="3503932"/>
                </a:lnTo>
                <a:lnTo>
                  <a:pt x="1531376" y="3501966"/>
                </a:lnTo>
                <a:lnTo>
                  <a:pt x="1534598" y="3494752"/>
                </a:lnTo>
                <a:lnTo>
                  <a:pt x="1533054" y="3489853"/>
                </a:lnTo>
                <a:lnTo>
                  <a:pt x="1529996" y="3486936"/>
                </a:lnTo>
                <a:lnTo>
                  <a:pt x="1522172" y="3483548"/>
                </a:lnTo>
                <a:lnTo>
                  <a:pt x="1512504" y="3477599"/>
                </a:lnTo>
                <a:lnTo>
                  <a:pt x="1510182" y="3476739"/>
                </a:lnTo>
                <a:lnTo>
                  <a:pt x="1507819" y="3473005"/>
                </a:lnTo>
                <a:lnTo>
                  <a:pt x="1505564" y="3472162"/>
                </a:lnTo>
                <a:lnTo>
                  <a:pt x="1503217" y="3470856"/>
                </a:lnTo>
                <a:lnTo>
                  <a:pt x="1496813" y="3461801"/>
                </a:lnTo>
                <a:lnTo>
                  <a:pt x="1494740" y="3460751"/>
                </a:lnTo>
                <a:lnTo>
                  <a:pt x="1488401" y="3459156"/>
                </a:lnTo>
                <a:lnTo>
                  <a:pt x="1486187" y="3458901"/>
                </a:lnTo>
                <a:lnTo>
                  <a:pt x="1481436" y="3457619"/>
                </a:lnTo>
                <a:lnTo>
                  <a:pt x="1476223" y="3454554"/>
                </a:lnTo>
                <a:lnTo>
                  <a:pt x="1464481" y="3445085"/>
                </a:lnTo>
                <a:lnTo>
                  <a:pt x="1455293" y="3434607"/>
                </a:lnTo>
                <a:lnTo>
                  <a:pt x="1457011" y="3430641"/>
                </a:lnTo>
                <a:lnTo>
                  <a:pt x="1452657" y="3427634"/>
                </a:lnTo>
                <a:lnTo>
                  <a:pt x="1445922" y="3425725"/>
                </a:lnTo>
                <a:lnTo>
                  <a:pt x="1437990" y="3424519"/>
                </a:lnTo>
                <a:lnTo>
                  <a:pt x="1436487" y="3423148"/>
                </a:lnTo>
                <a:lnTo>
                  <a:pt x="1434082" y="3419636"/>
                </a:lnTo>
                <a:lnTo>
                  <a:pt x="1430066" y="3415991"/>
                </a:lnTo>
                <a:lnTo>
                  <a:pt x="1427761" y="3413356"/>
                </a:lnTo>
                <a:lnTo>
                  <a:pt x="1428009" y="3412140"/>
                </a:lnTo>
                <a:lnTo>
                  <a:pt x="1425332" y="3410464"/>
                </a:lnTo>
                <a:lnTo>
                  <a:pt x="1417168" y="3402904"/>
                </a:lnTo>
                <a:lnTo>
                  <a:pt x="1413004" y="3400905"/>
                </a:lnTo>
                <a:lnTo>
                  <a:pt x="1407229" y="3401019"/>
                </a:lnTo>
                <a:lnTo>
                  <a:pt x="1400850" y="3402135"/>
                </a:lnTo>
                <a:lnTo>
                  <a:pt x="1395702" y="3404028"/>
                </a:lnTo>
                <a:lnTo>
                  <a:pt x="1393545" y="3406349"/>
                </a:lnTo>
                <a:lnTo>
                  <a:pt x="1387389" y="3404044"/>
                </a:lnTo>
                <a:lnTo>
                  <a:pt x="1376400" y="3397384"/>
                </a:lnTo>
                <a:lnTo>
                  <a:pt x="1370691" y="3394956"/>
                </a:lnTo>
                <a:lnTo>
                  <a:pt x="1371004" y="3398433"/>
                </a:lnTo>
                <a:lnTo>
                  <a:pt x="1372509" y="3400376"/>
                </a:lnTo>
                <a:lnTo>
                  <a:pt x="1374599" y="3401739"/>
                </a:lnTo>
                <a:lnTo>
                  <a:pt x="1376730" y="3403564"/>
                </a:lnTo>
                <a:lnTo>
                  <a:pt x="1377961" y="3404142"/>
                </a:lnTo>
                <a:lnTo>
                  <a:pt x="1380449" y="3405837"/>
                </a:lnTo>
                <a:lnTo>
                  <a:pt x="1381994" y="3407588"/>
                </a:lnTo>
                <a:lnTo>
                  <a:pt x="1380341" y="3408399"/>
                </a:lnTo>
                <a:lnTo>
                  <a:pt x="1375838" y="3407192"/>
                </a:lnTo>
                <a:lnTo>
                  <a:pt x="1350686" y="3391707"/>
                </a:lnTo>
                <a:lnTo>
                  <a:pt x="1347067" y="3388576"/>
                </a:lnTo>
                <a:lnTo>
                  <a:pt x="1343696" y="3386957"/>
                </a:lnTo>
                <a:lnTo>
                  <a:pt x="1338590" y="3385494"/>
                </a:lnTo>
                <a:lnTo>
                  <a:pt x="1333905" y="3383271"/>
                </a:lnTo>
                <a:lnTo>
                  <a:pt x="1329930" y="3374942"/>
                </a:lnTo>
                <a:lnTo>
                  <a:pt x="1325494" y="3370621"/>
                </a:lnTo>
                <a:lnTo>
                  <a:pt x="1311661" y="3359838"/>
                </a:lnTo>
                <a:lnTo>
                  <a:pt x="1304696" y="3352881"/>
                </a:lnTo>
                <a:lnTo>
                  <a:pt x="1289418" y="3328011"/>
                </a:lnTo>
                <a:lnTo>
                  <a:pt x="1284352" y="3323739"/>
                </a:lnTo>
                <a:lnTo>
                  <a:pt x="1284352" y="3321697"/>
                </a:lnTo>
                <a:lnTo>
                  <a:pt x="1286923" y="3321862"/>
                </a:lnTo>
                <a:lnTo>
                  <a:pt x="1288956" y="3321491"/>
                </a:lnTo>
                <a:lnTo>
                  <a:pt x="1290444" y="3320284"/>
                </a:lnTo>
                <a:lnTo>
                  <a:pt x="1291384" y="3317945"/>
                </a:lnTo>
                <a:lnTo>
                  <a:pt x="1287427" y="3317227"/>
                </a:lnTo>
                <a:lnTo>
                  <a:pt x="1284163" y="3315326"/>
                </a:lnTo>
                <a:lnTo>
                  <a:pt x="1278197" y="3309584"/>
                </a:lnTo>
                <a:lnTo>
                  <a:pt x="1276520" y="3306543"/>
                </a:lnTo>
                <a:lnTo>
                  <a:pt x="1274992" y="3298513"/>
                </a:lnTo>
                <a:lnTo>
                  <a:pt x="1273802" y="3295421"/>
                </a:lnTo>
                <a:lnTo>
                  <a:pt x="1265200" y="3285656"/>
                </a:lnTo>
                <a:lnTo>
                  <a:pt x="1264423" y="3281078"/>
                </a:lnTo>
                <a:lnTo>
                  <a:pt x="1268563" y="3274607"/>
                </a:lnTo>
                <a:lnTo>
                  <a:pt x="1259647" y="3271568"/>
                </a:lnTo>
                <a:lnTo>
                  <a:pt x="1256087" y="3271022"/>
                </a:lnTo>
                <a:lnTo>
                  <a:pt x="1256715" y="3273170"/>
                </a:lnTo>
                <a:lnTo>
                  <a:pt x="1257904" y="3274716"/>
                </a:lnTo>
                <a:lnTo>
                  <a:pt x="1259474" y="3275823"/>
                </a:lnTo>
                <a:lnTo>
                  <a:pt x="1261316" y="3276666"/>
                </a:lnTo>
                <a:lnTo>
                  <a:pt x="1256277" y="3275046"/>
                </a:lnTo>
                <a:lnTo>
                  <a:pt x="1250625" y="3271798"/>
                </a:lnTo>
                <a:lnTo>
                  <a:pt x="1247253" y="3267659"/>
                </a:lnTo>
                <a:lnTo>
                  <a:pt x="1249055" y="3263337"/>
                </a:lnTo>
                <a:lnTo>
                  <a:pt x="1246666" y="3262164"/>
                </a:lnTo>
                <a:lnTo>
                  <a:pt x="1245600" y="3260495"/>
                </a:lnTo>
                <a:lnTo>
                  <a:pt x="1245832" y="3258413"/>
                </a:lnTo>
                <a:lnTo>
                  <a:pt x="1247294" y="3255992"/>
                </a:lnTo>
                <a:lnTo>
                  <a:pt x="1248426" y="3258115"/>
                </a:lnTo>
                <a:lnTo>
                  <a:pt x="1250393" y="3259661"/>
                </a:lnTo>
                <a:lnTo>
                  <a:pt x="1253005" y="3260735"/>
                </a:lnTo>
                <a:lnTo>
                  <a:pt x="1256078" y="3261454"/>
                </a:lnTo>
                <a:lnTo>
                  <a:pt x="1254822" y="3258181"/>
                </a:lnTo>
                <a:lnTo>
                  <a:pt x="1254442" y="3256686"/>
                </a:lnTo>
                <a:lnTo>
                  <a:pt x="1254318" y="3254975"/>
                </a:lnTo>
                <a:lnTo>
                  <a:pt x="1253814" y="3252365"/>
                </a:lnTo>
                <a:lnTo>
                  <a:pt x="1252600" y="3252274"/>
                </a:lnTo>
                <a:lnTo>
                  <a:pt x="1250864" y="3252786"/>
                </a:lnTo>
                <a:lnTo>
                  <a:pt x="1249046" y="3252067"/>
                </a:lnTo>
                <a:lnTo>
                  <a:pt x="1245593" y="3247076"/>
                </a:lnTo>
                <a:lnTo>
                  <a:pt x="1244188" y="3246977"/>
                </a:lnTo>
                <a:lnTo>
                  <a:pt x="1243766" y="3252075"/>
                </a:lnTo>
                <a:lnTo>
                  <a:pt x="1238280" y="3248564"/>
                </a:lnTo>
                <a:lnTo>
                  <a:pt x="1230918" y="3242656"/>
                </a:lnTo>
                <a:lnTo>
                  <a:pt x="1225622" y="3235822"/>
                </a:lnTo>
                <a:lnTo>
                  <a:pt x="1226060" y="3229526"/>
                </a:lnTo>
                <a:lnTo>
                  <a:pt x="1227125" y="3230940"/>
                </a:lnTo>
                <a:lnTo>
                  <a:pt x="1229075" y="3232666"/>
                </a:lnTo>
                <a:lnTo>
                  <a:pt x="1230893" y="3233269"/>
                </a:lnTo>
                <a:lnTo>
                  <a:pt x="1231455" y="3231403"/>
                </a:lnTo>
                <a:lnTo>
                  <a:pt x="1230579" y="3228137"/>
                </a:lnTo>
                <a:lnTo>
                  <a:pt x="1229133" y="3226899"/>
                </a:lnTo>
                <a:lnTo>
                  <a:pt x="1227249" y="3226262"/>
                </a:lnTo>
                <a:lnTo>
                  <a:pt x="1225176" y="3224825"/>
                </a:lnTo>
                <a:lnTo>
                  <a:pt x="1222704" y="3223602"/>
                </a:lnTo>
                <a:lnTo>
                  <a:pt x="1220027" y="3224073"/>
                </a:lnTo>
                <a:lnTo>
                  <a:pt x="1217309" y="3225180"/>
                </a:lnTo>
                <a:lnTo>
                  <a:pt x="1214822" y="3225766"/>
                </a:lnTo>
                <a:lnTo>
                  <a:pt x="1214757" y="3224668"/>
                </a:lnTo>
                <a:lnTo>
                  <a:pt x="1207518" y="3213488"/>
                </a:lnTo>
                <a:lnTo>
                  <a:pt x="1205890" y="3209498"/>
                </a:lnTo>
                <a:lnTo>
                  <a:pt x="1205154" y="3204878"/>
                </a:lnTo>
                <a:lnTo>
                  <a:pt x="1205006" y="3198251"/>
                </a:lnTo>
                <a:lnTo>
                  <a:pt x="1204171" y="3195757"/>
                </a:lnTo>
                <a:lnTo>
                  <a:pt x="1200660" y="3193344"/>
                </a:lnTo>
                <a:lnTo>
                  <a:pt x="1199883" y="3190799"/>
                </a:lnTo>
                <a:lnTo>
                  <a:pt x="1199569" y="3187502"/>
                </a:lnTo>
                <a:lnTo>
                  <a:pt x="1198602" y="3186312"/>
                </a:lnTo>
                <a:lnTo>
                  <a:pt x="1196926" y="3185742"/>
                </a:lnTo>
                <a:lnTo>
                  <a:pt x="1186085" y="3178042"/>
                </a:lnTo>
                <a:lnTo>
                  <a:pt x="1183242" y="3174834"/>
                </a:lnTo>
                <a:lnTo>
                  <a:pt x="1181606" y="3167274"/>
                </a:lnTo>
                <a:lnTo>
                  <a:pt x="1179217" y="3161863"/>
                </a:lnTo>
                <a:lnTo>
                  <a:pt x="1178656" y="3158658"/>
                </a:lnTo>
                <a:lnTo>
                  <a:pt x="1179217" y="3157269"/>
                </a:lnTo>
                <a:lnTo>
                  <a:pt x="1181663" y="3153766"/>
                </a:lnTo>
                <a:lnTo>
                  <a:pt x="1182167" y="3152055"/>
                </a:lnTo>
                <a:lnTo>
                  <a:pt x="1180391" y="3148081"/>
                </a:lnTo>
                <a:lnTo>
                  <a:pt x="1170748" y="3133043"/>
                </a:lnTo>
                <a:lnTo>
                  <a:pt x="1167212" y="3130886"/>
                </a:lnTo>
                <a:lnTo>
                  <a:pt x="1159172" y="3117971"/>
                </a:lnTo>
                <a:lnTo>
                  <a:pt x="1179532" y="3100074"/>
                </a:lnTo>
                <a:lnTo>
                  <a:pt x="1182399" y="3093365"/>
                </a:lnTo>
                <a:lnTo>
                  <a:pt x="1182738" y="3084557"/>
                </a:lnTo>
                <a:lnTo>
                  <a:pt x="1180771" y="3076574"/>
                </a:lnTo>
                <a:lnTo>
                  <a:pt x="1176904" y="3072369"/>
                </a:lnTo>
                <a:lnTo>
                  <a:pt x="1176904" y="3070841"/>
                </a:lnTo>
                <a:lnTo>
                  <a:pt x="1179664" y="3068411"/>
                </a:lnTo>
                <a:lnTo>
                  <a:pt x="1179284" y="3064725"/>
                </a:lnTo>
                <a:lnTo>
                  <a:pt x="1175120" y="3055571"/>
                </a:lnTo>
                <a:lnTo>
                  <a:pt x="1171856" y="3061462"/>
                </a:lnTo>
                <a:lnTo>
                  <a:pt x="1169220" y="3062205"/>
                </a:lnTo>
                <a:lnTo>
                  <a:pt x="1166790" y="3059099"/>
                </a:lnTo>
                <a:lnTo>
                  <a:pt x="1164444" y="3053497"/>
                </a:lnTo>
                <a:lnTo>
                  <a:pt x="1166344" y="3051786"/>
                </a:lnTo>
                <a:lnTo>
                  <a:pt x="1162139" y="3045713"/>
                </a:lnTo>
                <a:lnTo>
                  <a:pt x="1161222" y="3037608"/>
                </a:lnTo>
                <a:lnTo>
                  <a:pt x="1161602" y="3028990"/>
                </a:lnTo>
                <a:lnTo>
                  <a:pt x="1161081" y="3021405"/>
                </a:lnTo>
                <a:lnTo>
                  <a:pt x="1158321" y="3013901"/>
                </a:lnTo>
                <a:lnTo>
                  <a:pt x="1158825" y="3009804"/>
                </a:lnTo>
                <a:lnTo>
                  <a:pt x="1163659" y="3008011"/>
                </a:lnTo>
                <a:lnTo>
                  <a:pt x="1165040" y="3006424"/>
                </a:lnTo>
                <a:lnTo>
                  <a:pt x="1166336" y="3002672"/>
                </a:lnTo>
                <a:lnTo>
                  <a:pt x="1166460" y="2998335"/>
                </a:lnTo>
                <a:lnTo>
                  <a:pt x="1164452" y="2994955"/>
                </a:lnTo>
                <a:lnTo>
                  <a:pt x="1162486" y="3000723"/>
                </a:lnTo>
                <a:lnTo>
                  <a:pt x="1161147" y="3003135"/>
                </a:lnTo>
                <a:lnTo>
                  <a:pt x="1159181" y="3004416"/>
                </a:lnTo>
                <a:lnTo>
                  <a:pt x="1155578" y="3004572"/>
                </a:lnTo>
                <a:lnTo>
                  <a:pt x="1154744" y="3003243"/>
                </a:lnTo>
                <a:lnTo>
                  <a:pt x="1154810" y="3001061"/>
                </a:lnTo>
                <a:lnTo>
                  <a:pt x="1153934" y="2998715"/>
                </a:lnTo>
                <a:lnTo>
                  <a:pt x="1152281" y="2997203"/>
                </a:lnTo>
                <a:lnTo>
                  <a:pt x="1151149" y="2996376"/>
                </a:lnTo>
                <a:lnTo>
                  <a:pt x="1150100" y="2995294"/>
                </a:lnTo>
                <a:lnTo>
                  <a:pt x="1148803" y="2993055"/>
                </a:lnTo>
                <a:lnTo>
                  <a:pt x="1148026" y="2990494"/>
                </a:lnTo>
                <a:lnTo>
                  <a:pt x="1147645" y="2985907"/>
                </a:lnTo>
                <a:lnTo>
                  <a:pt x="1146894" y="2983593"/>
                </a:lnTo>
                <a:lnTo>
                  <a:pt x="1146390" y="2983462"/>
                </a:lnTo>
                <a:lnTo>
                  <a:pt x="1143374" y="2981701"/>
                </a:lnTo>
                <a:lnTo>
                  <a:pt x="1142854" y="2980768"/>
                </a:lnTo>
                <a:lnTo>
                  <a:pt x="1142143" y="2978669"/>
                </a:lnTo>
                <a:lnTo>
                  <a:pt x="1141623" y="2977744"/>
                </a:lnTo>
                <a:lnTo>
                  <a:pt x="1132905" y="2966664"/>
                </a:lnTo>
                <a:lnTo>
                  <a:pt x="1125460" y="2950080"/>
                </a:lnTo>
                <a:lnTo>
                  <a:pt x="1120742" y="2926746"/>
                </a:lnTo>
                <a:lnTo>
                  <a:pt x="1121106" y="2921441"/>
                </a:lnTo>
                <a:lnTo>
                  <a:pt x="1127914" y="2918872"/>
                </a:lnTo>
                <a:lnTo>
                  <a:pt x="1134871" y="2927804"/>
                </a:lnTo>
                <a:lnTo>
                  <a:pt x="1139879" y="2927870"/>
                </a:lnTo>
                <a:lnTo>
                  <a:pt x="1140994" y="2921739"/>
                </a:lnTo>
                <a:lnTo>
                  <a:pt x="1140994" y="2916336"/>
                </a:lnTo>
                <a:lnTo>
                  <a:pt x="1141623" y="2913377"/>
                </a:lnTo>
                <a:lnTo>
                  <a:pt x="1142688" y="2912320"/>
                </a:lnTo>
                <a:lnTo>
                  <a:pt x="1146142" y="2909824"/>
                </a:lnTo>
                <a:lnTo>
                  <a:pt x="1146894" y="2908403"/>
                </a:lnTo>
                <a:lnTo>
                  <a:pt x="1147415" y="2903157"/>
                </a:lnTo>
                <a:lnTo>
                  <a:pt x="1149843" y="2892142"/>
                </a:lnTo>
                <a:lnTo>
                  <a:pt x="1150406" y="2886515"/>
                </a:lnTo>
                <a:lnTo>
                  <a:pt x="1148794" y="2886515"/>
                </a:lnTo>
                <a:lnTo>
                  <a:pt x="1145134" y="2896001"/>
                </a:lnTo>
                <a:lnTo>
                  <a:pt x="1143374" y="2891928"/>
                </a:lnTo>
                <a:lnTo>
                  <a:pt x="1144250" y="2888904"/>
                </a:lnTo>
                <a:lnTo>
                  <a:pt x="1145944" y="2885919"/>
                </a:lnTo>
                <a:lnTo>
                  <a:pt x="1146886" y="2881872"/>
                </a:lnTo>
                <a:lnTo>
                  <a:pt x="1146886" y="2870477"/>
                </a:lnTo>
                <a:lnTo>
                  <a:pt x="1148786" y="2862983"/>
                </a:lnTo>
                <a:lnTo>
                  <a:pt x="1157239" y="2853159"/>
                </a:lnTo>
                <a:lnTo>
                  <a:pt x="1159874" y="2841376"/>
                </a:lnTo>
                <a:lnTo>
                  <a:pt x="1161692" y="2838640"/>
                </a:lnTo>
                <a:lnTo>
                  <a:pt x="1164014" y="2836319"/>
                </a:lnTo>
                <a:lnTo>
                  <a:pt x="1166336" y="2833401"/>
                </a:lnTo>
                <a:lnTo>
                  <a:pt x="1169857" y="2825626"/>
                </a:lnTo>
                <a:lnTo>
                  <a:pt x="1174269" y="2821123"/>
                </a:lnTo>
                <a:lnTo>
                  <a:pt x="1175103" y="2819951"/>
                </a:lnTo>
                <a:lnTo>
                  <a:pt x="1175103" y="2816439"/>
                </a:lnTo>
                <a:lnTo>
                  <a:pt x="1173722" y="2813249"/>
                </a:lnTo>
                <a:lnTo>
                  <a:pt x="1171212" y="2811439"/>
                </a:lnTo>
                <a:lnTo>
                  <a:pt x="1167947" y="2812167"/>
                </a:lnTo>
                <a:lnTo>
                  <a:pt x="1166213" y="2814860"/>
                </a:lnTo>
                <a:lnTo>
                  <a:pt x="1164436" y="2822784"/>
                </a:lnTo>
                <a:lnTo>
                  <a:pt x="1162775" y="2825635"/>
                </a:lnTo>
                <a:lnTo>
                  <a:pt x="1156463" y="2826850"/>
                </a:lnTo>
                <a:lnTo>
                  <a:pt x="1156198" y="2818875"/>
                </a:lnTo>
                <a:lnTo>
                  <a:pt x="1159503" y="2807251"/>
                </a:lnTo>
                <a:lnTo>
                  <a:pt x="1157487" y="2792030"/>
                </a:lnTo>
                <a:lnTo>
                  <a:pt x="1159363" y="2776488"/>
                </a:lnTo>
                <a:lnTo>
                  <a:pt x="1157429" y="2768863"/>
                </a:lnTo>
                <a:lnTo>
                  <a:pt x="1155438" y="2765136"/>
                </a:lnTo>
                <a:lnTo>
                  <a:pt x="1148323" y="2755344"/>
                </a:lnTo>
                <a:lnTo>
                  <a:pt x="1141606" y="2739752"/>
                </a:lnTo>
                <a:lnTo>
                  <a:pt x="1136607" y="2731414"/>
                </a:lnTo>
                <a:lnTo>
                  <a:pt x="1134723" y="2727036"/>
                </a:lnTo>
                <a:lnTo>
                  <a:pt x="1135392" y="2723657"/>
                </a:lnTo>
                <a:lnTo>
                  <a:pt x="1142176" y="2717360"/>
                </a:lnTo>
                <a:lnTo>
                  <a:pt x="1141754" y="2715179"/>
                </a:lnTo>
                <a:lnTo>
                  <a:pt x="1129411" y="2701363"/>
                </a:lnTo>
                <a:lnTo>
                  <a:pt x="1124387" y="2697208"/>
                </a:lnTo>
                <a:lnTo>
                  <a:pt x="1122147" y="2698562"/>
                </a:lnTo>
                <a:lnTo>
                  <a:pt x="1123089" y="2700116"/>
                </a:lnTo>
                <a:lnTo>
                  <a:pt x="1127608" y="2704908"/>
                </a:lnTo>
                <a:lnTo>
                  <a:pt x="1129327" y="2707404"/>
                </a:lnTo>
                <a:lnTo>
                  <a:pt x="1130163" y="2710378"/>
                </a:lnTo>
                <a:lnTo>
                  <a:pt x="1130434" y="2713212"/>
                </a:lnTo>
                <a:lnTo>
                  <a:pt x="1131062" y="2715989"/>
                </a:lnTo>
                <a:lnTo>
                  <a:pt x="1132823" y="2718815"/>
                </a:lnTo>
                <a:lnTo>
                  <a:pt x="1130923" y="2720723"/>
                </a:lnTo>
                <a:lnTo>
                  <a:pt x="1127535" y="2712899"/>
                </a:lnTo>
                <a:lnTo>
                  <a:pt x="1120370" y="2701727"/>
                </a:lnTo>
                <a:lnTo>
                  <a:pt x="1113363" y="2693869"/>
                </a:lnTo>
                <a:lnTo>
                  <a:pt x="1100094" y="2669709"/>
                </a:lnTo>
                <a:lnTo>
                  <a:pt x="1100136" y="2665925"/>
                </a:lnTo>
                <a:lnTo>
                  <a:pt x="1107654" y="2670047"/>
                </a:lnTo>
                <a:lnTo>
                  <a:pt x="1116000" y="2688622"/>
                </a:lnTo>
                <a:lnTo>
                  <a:pt x="1120543" y="2690077"/>
                </a:lnTo>
                <a:lnTo>
                  <a:pt x="1123344" y="2691812"/>
                </a:lnTo>
                <a:lnTo>
                  <a:pt x="1125815" y="2691415"/>
                </a:lnTo>
                <a:lnTo>
                  <a:pt x="1127824" y="2689416"/>
                </a:lnTo>
                <a:lnTo>
                  <a:pt x="1129327" y="2686259"/>
                </a:lnTo>
                <a:lnTo>
                  <a:pt x="1126649" y="2683054"/>
                </a:lnTo>
                <a:lnTo>
                  <a:pt x="1122296" y="2674625"/>
                </a:lnTo>
                <a:lnTo>
                  <a:pt x="1119619" y="2672923"/>
                </a:lnTo>
                <a:lnTo>
                  <a:pt x="1117735" y="2672114"/>
                </a:lnTo>
                <a:lnTo>
                  <a:pt x="1115644" y="2670057"/>
                </a:lnTo>
                <a:lnTo>
                  <a:pt x="1114058" y="2667263"/>
                </a:lnTo>
                <a:lnTo>
                  <a:pt x="1113363" y="2664239"/>
                </a:lnTo>
                <a:lnTo>
                  <a:pt x="1111125" y="2659810"/>
                </a:lnTo>
                <a:lnTo>
                  <a:pt x="1105977" y="2657670"/>
                </a:lnTo>
                <a:lnTo>
                  <a:pt x="1100119" y="2656224"/>
                </a:lnTo>
                <a:lnTo>
                  <a:pt x="1095806" y="2653836"/>
                </a:lnTo>
                <a:lnTo>
                  <a:pt x="1090633" y="2654893"/>
                </a:lnTo>
                <a:lnTo>
                  <a:pt x="1086865" y="2650440"/>
                </a:lnTo>
                <a:lnTo>
                  <a:pt x="1081594" y="2638575"/>
                </a:lnTo>
                <a:lnTo>
                  <a:pt x="1084461" y="2635732"/>
                </a:lnTo>
                <a:lnTo>
                  <a:pt x="1086634" y="2632015"/>
                </a:lnTo>
                <a:lnTo>
                  <a:pt x="1088096" y="2627932"/>
                </a:lnTo>
                <a:lnTo>
                  <a:pt x="1088617" y="2624016"/>
                </a:lnTo>
                <a:lnTo>
                  <a:pt x="1087981" y="2616018"/>
                </a:lnTo>
                <a:lnTo>
                  <a:pt x="1086766" y="2611713"/>
                </a:lnTo>
                <a:lnTo>
                  <a:pt x="1086543" y="2608259"/>
                </a:lnTo>
                <a:lnTo>
                  <a:pt x="1083535" y="2606871"/>
                </a:lnTo>
                <a:lnTo>
                  <a:pt x="1081213" y="2611143"/>
                </a:lnTo>
                <a:lnTo>
                  <a:pt x="1077999" y="2605044"/>
                </a:lnTo>
                <a:lnTo>
                  <a:pt x="1073521" y="2598931"/>
                </a:lnTo>
                <a:lnTo>
                  <a:pt x="1068778" y="2589618"/>
                </a:lnTo>
                <a:lnTo>
                  <a:pt x="1064192" y="2584164"/>
                </a:lnTo>
                <a:lnTo>
                  <a:pt x="1062268" y="2578001"/>
                </a:lnTo>
                <a:lnTo>
                  <a:pt x="1059119" y="2573745"/>
                </a:lnTo>
                <a:lnTo>
                  <a:pt x="1058400" y="2569945"/>
                </a:lnTo>
                <a:lnTo>
                  <a:pt x="1056169" y="2565111"/>
                </a:lnTo>
                <a:lnTo>
                  <a:pt x="1056211" y="2561062"/>
                </a:lnTo>
                <a:lnTo>
                  <a:pt x="1054269" y="2552693"/>
                </a:lnTo>
                <a:lnTo>
                  <a:pt x="1050790" y="2546073"/>
                </a:lnTo>
                <a:lnTo>
                  <a:pt x="1047501" y="2537968"/>
                </a:lnTo>
                <a:lnTo>
                  <a:pt x="1046047" y="2526936"/>
                </a:lnTo>
                <a:lnTo>
                  <a:pt x="1045081" y="2519063"/>
                </a:lnTo>
                <a:lnTo>
                  <a:pt x="1043569" y="2512931"/>
                </a:lnTo>
                <a:lnTo>
                  <a:pt x="1042974" y="2507933"/>
                </a:lnTo>
                <a:lnTo>
                  <a:pt x="1038660" y="2503323"/>
                </a:lnTo>
                <a:lnTo>
                  <a:pt x="1036760" y="2500215"/>
                </a:lnTo>
                <a:lnTo>
                  <a:pt x="1035942" y="2495571"/>
                </a:lnTo>
                <a:lnTo>
                  <a:pt x="1035587" y="2491002"/>
                </a:lnTo>
                <a:lnTo>
                  <a:pt x="1029852" y="2494266"/>
                </a:lnTo>
                <a:lnTo>
                  <a:pt x="1027324" y="2492622"/>
                </a:lnTo>
                <a:lnTo>
                  <a:pt x="1025300" y="2492622"/>
                </a:lnTo>
                <a:lnTo>
                  <a:pt x="1025547" y="2497324"/>
                </a:lnTo>
                <a:lnTo>
                  <a:pt x="1027977" y="2499786"/>
                </a:lnTo>
                <a:lnTo>
                  <a:pt x="1034446" y="2502182"/>
                </a:lnTo>
                <a:lnTo>
                  <a:pt x="1034446" y="2504124"/>
                </a:lnTo>
                <a:lnTo>
                  <a:pt x="1025844" y="2503313"/>
                </a:lnTo>
                <a:lnTo>
                  <a:pt x="1020201" y="2498017"/>
                </a:lnTo>
                <a:lnTo>
                  <a:pt x="1019986" y="2484375"/>
                </a:lnTo>
                <a:lnTo>
                  <a:pt x="1008575" y="2469569"/>
                </a:lnTo>
                <a:lnTo>
                  <a:pt x="1002535" y="2450284"/>
                </a:lnTo>
                <a:lnTo>
                  <a:pt x="1000734" y="2443897"/>
                </a:lnTo>
                <a:lnTo>
                  <a:pt x="999602" y="2436947"/>
                </a:lnTo>
                <a:lnTo>
                  <a:pt x="997718" y="2430428"/>
                </a:lnTo>
                <a:lnTo>
                  <a:pt x="993702" y="2425355"/>
                </a:lnTo>
                <a:lnTo>
                  <a:pt x="991149" y="2424050"/>
                </a:lnTo>
                <a:lnTo>
                  <a:pt x="988365" y="2423429"/>
                </a:lnTo>
                <a:lnTo>
                  <a:pt x="984068" y="2421975"/>
                </a:lnTo>
                <a:lnTo>
                  <a:pt x="981640" y="2419150"/>
                </a:lnTo>
                <a:lnTo>
                  <a:pt x="980450" y="2415109"/>
                </a:lnTo>
                <a:lnTo>
                  <a:pt x="978391" y="2410185"/>
                </a:lnTo>
                <a:lnTo>
                  <a:pt x="975268" y="2406128"/>
                </a:lnTo>
                <a:lnTo>
                  <a:pt x="971038" y="2404798"/>
                </a:lnTo>
                <a:lnTo>
                  <a:pt x="966874" y="2403607"/>
                </a:lnTo>
                <a:lnTo>
                  <a:pt x="963387" y="2401649"/>
                </a:lnTo>
                <a:lnTo>
                  <a:pt x="960867" y="2399683"/>
                </a:lnTo>
                <a:lnTo>
                  <a:pt x="958354" y="2394948"/>
                </a:lnTo>
                <a:lnTo>
                  <a:pt x="954182" y="2390007"/>
                </a:lnTo>
                <a:lnTo>
                  <a:pt x="952141" y="2388312"/>
                </a:lnTo>
                <a:lnTo>
                  <a:pt x="947902" y="2385223"/>
                </a:lnTo>
                <a:lnTo>
                  <a:pt x="942647" y="2383604"/>
                </a:lnTo>
                <a:lnTo>
                  <a:pt x="938432" y="2383041"/>
                </a:lnTo>
                <a:lnTo>
                  <a:pt x="932311" y="2378951"/>
                </a:lnTo>
                <a:lnTo>
                  <a:pt x="928989" y="2376463"/>
                </a:lnTo>
                <a:lnTo>
                  <a:pt x="923915" y="2371680"/>
                </a:lnTo>
                <a:lnTo>
                  <a:pt x="919024" y="2365491"/>
                </a:lnTo>
                <a:lnTo>
                  <a:pt x="913761" y="2361401"/>
                </a:lnTo>
                <a:lnTo>
                  <a:pt x="909373" y="2357327"/>
                </a:lnTo>
                <a:lnTo>
                  <a:pt x="901664" y="2349867"/>
                </a:lnTo>
                <a:lnTo>
                  <a:pt x="899590" y="2348825"/>
                </a:lnTo>
                <a:lnTo>
                  <a:pt x="897482" y="2348280"/>
                </a:lnTo>
                <a:lnTo>
                  <a:pt x="895194" y="2349322"/>
                </a:lnTo>
                <a:lnTo>
                  <a:pt x="893079" y="2350709"/>
                </a:lnTo>
                <a:lnTo>
                  <a:pt x="887287" y="2346702"/>
                </a:lnTo>
                <a:lnTo>
                  <a:pt x="883271" y="2343471"/>
                </a:lnTo>
                <a:lnTo>
                  <a:pt x="872687" y="2336703"/>
                </a:lnTo>
                <a:lnTo>
                  <a:pt x="864688" y="2330532"/>
                </a:lnTo>
                <a:lnTo>
                  <a:pt x="866184" y="2327168"/>
                </a:lnTo>
                <a:lnTo>
                  <a:pt x="870629" y="2324030"/>
                </a:lnTo>
                <a:lnTo>
                  <a:pt x="876966" y="2323021"/>
                </a:lnTo>
                <a:lnTo>
                  <a:pt x="874447" y="2320468"/>
                </a:lnTo>
                <a:lnTo>
                  <a:pt x="870637" y="2321707"/>
                </a:lnTo>
                <a:lnTo>
                  <a:pt x="865771" y="2324203"/>
                </a:lnTo>
                <a:lnTo>
                  <a:pt x="863887" y="2320600"/>
                </a:lnTo>
                <a:lnTo>
                  <a:pt x="866862" y="2315766"/>
                </a:lnTo>
                <a:lnTo>
                  <a:pt x="867935" y="2311346"/>
                </a:lnTo>
                <a:lnTo>
                  <a:pt x="865192" y="2310272"/>
                </a:lnTo>
                <a:lnTo>
                  <a:pt x="863498" y="2312370"/>
                </a:lnTo>
                <a:lnTo>
                  <a:pt x="860334" y="2312981"/>
                </a:lnTo>
                <a:lnTo>
                  <a:pt x="858847" y="2315717"/>
                </a:lnTo>
                <a:lnTo>
                  <a:pt x="860317" y="2317204"/>
                </a:lnTo>
                <a:lnTo>
                  <a:pt x="861152" y="2319741"/>
                </a:lnTo>
                <a:lnTo>
                  <a:pt x="861557" y="2323327"/>
                </a:lnTo>
                <a:lnTo>
                  <a:pt x="861754" y="2325862"/>
                </a:lnTo>
                <a:lnTo>
                  <a:pt x="860268" y="2327541"/>
                </a:lnTo>
                <a:lnTo>
                  <a:pt x="854584" y="2325392"/>
                </a:lnTo>
                <a:lnTo>
                  <a:pt x="846775" y="2327459"/>
                </a:lnTo>
                <a:lnTo>
                  <a:pt x="835083" y="2318493"/>
                </a:lnTo>
                <a:lnTo>
                  <a:pt x="831546" y="2315237"/>
                </a:lnTo>
                <a:lnTo>
                  <a:pt x="821565" y="2307305"/>
                </a:lnTo>
                <a:lnTo>
                  <a:pt x="819268" y="2301604"/>
                </a:lnTo>
                <a:lnTo>
                  <a:pt x="815905" y="2299274"/>
                </a:lnTo>
                <a:lnTo>
                  <a:pt x="811484" y="2297151"/>
                </a:lnTo>
                <a:lnTo>
                  <a:pt x="806857" y="2294597"/>
                </a:lnTo>
                <a:lnTo>
                  <a:pt x="803081" y="2291003"/>
                </a:lnTo>
                <a:lnTo>
                  <a:pt x="798033" y="2287607"/>
                </a:lnTo>
                <a:lnTo>
                  <a:pt x="791918" y="2287798"/>
                </a:lnTo>
                <a:lnTo>
                  <a:pt x="788993" y="2287475"/>
                </a:lnTo>
                <a:lnTo>
                  <a:pt x="785143" y="2290367"/>
                </a:lnTo>
                <a:lnTo>
                  <a:pt x="784308" y="2294093"/>
                </a:lnTo>
                <a:lnTo>
                  <a:pt x="785762" y="2299785"/>
                </a:lnTo>
                <a:lnTo>
                  <a:pt x="774806" y="2300175"/>
                </a:lnTo>
                <a:lnTo>
                  <a:pt x="772079" y="2295952"/>
                </a:lnTo>
                <a:lnTo>
                  <a:pt x="764502" y="2292349"/>
                </a:lnTo>
                <a:lnTo>
                  <a:pt x="758594" y="2294234"/>
                </a:lnTo>
                <a:lnTo>
                  <a:pt x="752918" y="2288317"/>
                </a:lnTo>
                <a:lnTo>
                  <a:pt x="749348" y="2281980"/>
                </a:lnTo>
                <a:lnTo>
                  <a:pt x="743673" y="2273957"/>
                </a:lnTo>
                <a:lnTo>
                  <a:pt x="734608" y="2266131"/>
                </a:lnTo>
                <a:lnTo>
                  <a:pt x="731666" y="2256630"/>
                </a:lnTo>
                <a:lnTo>
                  <a:pt x="734211" y="2250937"/>
                </a:lnTo>
                <a:lnTo>
                  <a:pt x="736112" y="2251573"/>
                </a:lnTo>
                <a:lnTo>
                  <a:pt x="741177" y="2254960"/>
                </a:lnTo>
                <a:lnTo>
                  <a:pt x="743300" y="2250532"/>
                </a:lnTo>
                <a:lnTo>
                  <a:pt x="741615" y="2245251"/>
                </a:lnTo>
                <a:lnTo>
                  <a:pt x="706275" y="2193528"/>
                </a:lnTo>
                <a:lnTo>
                  <a:pt x="690443" y="2171432"/>
                </a:lnTo>
                <a:lnTo>
                  <a:pt x="682948" y="2161418"/>
                </a:lnTo>
                <a:lnTo>
                  <a:pt x="682569" y="2153585"/>
                </a:lnTo>
                <a:lnTo>
                  <a:pt x="683445" y="2151511"/>
                </a:lnTo>
                <a:lnTo>
                  <a:pt x="683651" y="2148702"/>
                </a:lnTo>
                <a:lnTo>
                  <a:pt x="683403" y="2145893"/>
                </a:lnTo>
                <a:lnTo>
                  <a:pt x="682569" y="2143909"/>
                </a:lnTo>
                <a:lnTo>
                  <a:pt x="680685" y="2142984"/>
                </a:lnTo>
                <a:lnTo>
                  <a:pt x="677355" y="2146330"/>
                </a:lnTo>
                <a:lnTo>
                  <a:pt x="674653" y="2146719"/>
                </a:lnTo>
                <a:lnTo>
                  <a:pt x="670134" y="2143950"/>
                </a:lnTo>
                <a:lnTo>
                  <a:pt x="666804" y="2139390"/>
                </a:lnTo>
                <a:lnTo>
                  <a:pt x="662391" y="2129326"/>
                </a:lnTo>
                <a:lnTo>
                  <a:pt x="668945" y="2129450"/>
                </a:lnTo>
                <a:lnTo>
                  <a:pt x="674720" y="2130392"/>
                </a:lnTo>
                <a:lnTo>
                  <a:pt x="680478" y="2130565"/>
                </a:lnTo>
                <a:lnTo>
                  <a:pt x="686965" y="2128351"/>
                </a:lnTo>
                <a:lnTo>
                  <a:pt x="690162" y="2123591"/>
                </a:lnTo>
                <a:lnTo>
                  <a:pt x="690542" y="2109264"/>
                </a:lnTo>
                <a:lnTo>
                  <a:pt x="696170" y="2097267"/>
                </a:lnTo>
                <a:lnTo>
                  <a:pt x="695418" y="2090870"/>
                </a:lnTo>
                <a:lnTo>
                  <a:pt x="690477" y="2078981"/>
                </a:lnTo>
                <a:lnTo>
                  <a:pt x="688848" y="2072164"/>
                </a:lnTo>
                <a:lnTo>
                  <a:pt x="690477" y="2055433"/>
                </a:lnTo>
                <a:lnTo>
                  <a:pt x="690014" y="2049004"/>
                </a:lnTo>
                <a:lnTo>
                  <a:pt x="688650" y="2042939"/>
                </a:lnTo>
                <a:lnTo>
                  <a:pt x="686452" y="2037312"/>
                </a:lnTo>
                <a:lnTo>
                  <a:pt x="683437" y="2032081"/>
                </a:lnTo>
                <a:lnTo>
                  <a:pt x="678603" y="2026232"/>
                </a:lnTo>
                <a:lnTo>
                  <a:pt x="675653" y="2023414"/>
                </a:lnTo>
                <a:lnTo>
                  <a:pt x="672893" y="2021423"/>
                </a:lnTo>
                <a:lnTo>
                  <a:pt x="670464" y="2019176"/>
                </a:lnTo>
                <a:lnTo>
                  <a:pt x="668060" y="2013855"/>
                </a:lnTo>
                <a:lnTo>
                  <a:pt x="665903" y="2011606"/>
                </a:lnTo>
                <a:lnTo>
                  <a:pt x="660780" y="2007608"/>
                </a:lnTo>
                <a:lnTo>
                  <a:pt x="655698" y="2001980"/>
                </a:lnTo>
                <a:lnTo>
                  <a:pt x="651261" y="1995543"/>
                </a:lnTo>
                <a:lnTo>
                  <a:pt x="648163" y="1989198"/>
                </a:lnTo>
                <a:lnTo>
                  <a:pt x="647576" y="1986373"/>
                </a:lnTo>
                <a:lnTo>
                  <a:pt x="647031" y="1980002"/>
                </a:lnTo>
                <a:lnTo>
                  <a:pt x="646403" y="1977531"/>
                </a:lnTo>
                <a:lnTo>
                  <a:pt x="644710" y="1974928"/>
                </a:lnTo>
                <a:lnTo>
                  <a:pt x="640793" y="1970623"/>
                </a:lnTo>
                <a:lnTo>
                  <a:pt x="639561" y="1967806"/>
                </a:lnTo>
                <a:lnTo>
                  <a:pt x="644082" y="1964550"/>
                </a:lnTo>
                <a:lnTo>
                  <a:pt x="640297" y="1958105"/>
                </a:lnTo>
                <a:lnTo>
                  <a:pt x="628869" y="1946421"/>
                </a:lnTo>
                <a:lnTo>
                  <a:pt x="626902" y="1942803"/>
                </a:lnTo>
                <a:lnTo>
                  <a:pt x="622763" y="1930673"/>
                </a:lnTo>
                <a:lnTo>
                  <a:pt x="621424" y="1928681"/>
                </a:lnTo>
                <a:lnTo>
                  <a:pt x="617913" y="1926351"/>
                </a:lnTo>
                <a:lnTo>
                  <a:pt x="616575" y="1924831"/>
                </a:lnTo>
                <a:lnTo>
                  <a:pt x="616220" y="1923203"/>
                </a:lnTo>
                <a:lnTo>
                  <a:pt x="616467" y="1919667"/>
                </a:lnTo>
                <a:lnTo>
                  <a:pt x="615691" y="1918030"/>
                </a:lnTo>
                <a:lnTo>
                  <a:pt x="613452" y="1914594"/>
                </a:lnTo>
                <a:lnTo>
                  <a:pt x="609807" y="1906364"/>
                </a:lnTo>
                <a:lnTo>
                  <a:pt x="607800" y="1903241"/>
                </a:lnTo>
                <a:lnTo>
                  <a:pt x="604511" y="1900778"/>
                </a:lnTo>
                <a:lnTo>
                  <a:pt x="596999" y="1897688"/>
                </a:lnTo>
                <a:lnTo>
                  <a:pt x="593736" y="1895623"/>
                </a:lnTo>
                <a:lnTo>
                  <a:pt x="583631" y="1879370"/>
                </a:lnTo>
                <a:lnTo>
                  <a:pt x="577227" y="1871330"/>
                </a:lnTo>
                <a:lnTo>
                  <a:pt x="571642" y="1870901"/>
                </a:lnTo>
                <a:lnTo>
                  <a:pt x="571138" y="1874098"/>
                </a:lnTo>
                <a:lnTo>
                  <a:pt x="572872" y="1877394"/>
                </a:lnTo>
                <a:lnTo>
                  <a:pt x="573774" y="1880229"/>
                </a:lnTo>
                <a:lnTo>
                  <a:pt x="570758" y="1881997"/>
                </a:lnTo>
                <a:lnTo>
                  <a:pt x="567494" y="1881014"/>
                </a:lnTo>
                <a:lnTo>
                  <a:pt x="559603" y="1875354"/>
                </a:lnTo>
                <a:lnTo>
                  <a:pt x="555753" y="1874032"/>
                </a:lnTo>
                <a:lnTo>
                  <a:pt x="553447" y="1872495"/>
                </a:lnTo>
                <a:lnTo>
                  <a:pt x="547631" y="1865050"/>
                </a:lnTo>
                <a:lnTo>
                  <a:pt x="546019" y="1862315"/>
                </a:lnTo>
                <a:lnTo>
                  <a:pt x="545705" y="1860580"/>
                </a:lnTo>
                <a:lnTo>
                  <a:pt x="546019" y="1854433"/>
                </a:lnTo>
                <a:lnTo>
                  <a:pt x="545457" y="1852780"/>
                </a:lnTo>
                <a:lnTo>
                  <a:pt x="542359" y="1852012"/>
                </a:lnTo>
                <a:lnTo>
                  <a:pt x="540764" y="1850607"/>
                </a:lnTo>
                <a:lnTo>
                  <a:pt x="537624" y="1843419"/>
                </a:lnTo>
                <a:lnTo>
                  <a:pt x="537294" y="1836717"/>
                </a:lnTo>
                <a:lnTo>
                  <a:pt x="539739" y="1830331"/>
                </a:lnTo>
                <a:lnTo>
                  <a:pt x="545143" y="1824084"/>
                </a:lnTo>
                <a:lnTo>
                  <a:pt x="548531" y="1818233"/>
                </a:lnTo>
                <a:lnTo>
                  <a:pt x="549473" y="1810401"/>
                </a:lnTo>
                <a:lnTo>
                  <a:pt x="548465" y="1802335"/>
                </a:lnTo>
                <a:lnTo>
                  <a:pt x="546019" y="1795767"/>
                </a:lnTo>
                <a:lnTo>
                  <a:pt x="539929" y="1789197"/>
                </a:lnTo>
                <a:lnTo>
                  <a:pt x="531766" y="1784910"/>
                </a:lnTo>
                <a:lnTo>
                  <a:pt x="522768" y="1782605"/>
                </a:lnTo>
                <a:lnTo>
                  <a:pt x="514248" y="1781902"/>
                </a:lnTo>
                <a:lnTo>
                  <a:pt x="505019" y="1778548"/>
                </a:lnTo>
                <a:lnTo>
                  <a:pt x="498864" y="1770367"/>
                </a:lnTo>
                <a:lnTo>
                  <a:pt x="482536" y="1731426"/>
                </a:lnTo>
                <a:lnTo>
                  <a:pt x="476637" y="1721411"/>
                </a:lnTo>
                <a:lnTo>
                  <a:pt x="465465" y="1706282"/>
                </a:lnTo>
                <a:lnTo>
                  <a:pt x="446461" y="1659284"/>
                </a:lnTo>
                <a:lnTo>
                  <a:pt x="426119" y="1622679"/>
                </a:lnTo>
                <a:lnTo>
                  <a:pt x="413856" y="1606947"/>
                </a:lnTo>
                <a:lnTo>
                  <a:pt x="398959" y="1593561"/>
                </a:lnTo>
                <a:lnTo>
                  <a:pt x="392133" y="1585720"/>
                </a:lnTo>
                <a:lnTo>
                  <a:pt x="388077" y="1573251"/>
                </a:lnTo>
                <a:lnTo>
                  <a:pt x="380335" y="1559594"/>
                </a:lnTo>
                <a:lnTo>
                  <a:pt x="375253" y="1541680"/>
                </a:lnTo>
                <a:lnTo>
                  <a:pt x="370609" y="1542969"/>
                </a:lnTo>
                <a:lnTo>
                  <a:pt x="367098" y="1539737"/>
                </a:lnTo>
                <a:lnTo>
                  <a:pt x="361049" y="1529872"/>
                </a:lnTo>
                <a:lnTo>
                  <a:pt x="344367" y="1514917"/>
                </a:lnTo>
                <a:lnTo>
                  <a:pt x="323752" y="1488021"/>
                </a:lnTo>
                <a:lnTo>
                  <a:pt x="316390" y="1473759"/>
                </a:lnTo>
                <a:lnTo>
                  <a:pt x="315555" y="1471446"/>
                </a:lnTo>
                <a:lnTo>
                  <a:pt x="315241" y="1468587"/>
                </a:lnTo>
                <a:lnTo>
                  <a:pt x="315802" y="1466224"/>
                </a:lnTo>
                <a:lnTo>
                  <a:pt x="318314" y="1462093"/>
                </a:lnTo>
                <a:lnTo>
                  <a:pt x="318900" y="1459597"/>
                </a:lnTo>
                <a:lnTo>
                  <a:pt x="317646" y="1456127"/>
                </a:lnTo>
                <a:lnTo>
                  <a:pt x="311489" y="1446749"/>
                </a:lnTo>
                <a:lnTo>
                  <a:pt x="289874" y="1420920"/>
                </a:lnTo>
                <a:lnTo>
                  <a:pt x="277694" y="1412508"/>
                </a:lnTo>
                <a:lnTo>
                  <a:pt x="274556" y="1409715"/>
                </a:lnTo>
                <a:lnTo>
                  <a:pt x="268465" y="1402138"/>
                </a:lnTo>
                <a:lnTo>
                  <a:pt x="261558" y="1390761"/>
                </a:lnTo>
                <a:lnTo>
                  <a:pt x="253773" y="1383010"/>
                </a:lnTo>
                <a:lnTo>
                  <a:pt x="243982" y="1364799"/>
                </a:lnTo>
                <a:lnTo>
                  <a:pt x="241157" y="1357338"/>
                </a:lnTo>
                <a:lnTo>
                  <a:pt x="240215" y="1351463"/>
                </a:lnTo>
                <a:lnTo>
                  <a:pt x="240049" y="1340994"/>
                </a:lnTo>
                <a:lnTo>
                  <a:pt x="238520" y="1335540"/>
                </a:lnTo>
                <a:lnTo>
                  <a:pt x="236390" y="1331748"/>
                </a:lnTo>
                <a:lnTo>
                  <a:pt x="227912" y="1322750"/>
                </a:lnTo>
                <a:lnTo>
                  <a:pt x="223226" y="1314951"/>
                </a:lnTo>
                <a:lnTo>
                  <a:pt x="216616" y="1297192"/>
                </a:lnTo>
                <a:lnTo>
                  <a:pt x="211304" y="1289741"/>
                </a:lnTo>
                <a:lnTo>
                  <a:pt x="208874" y="1288104"/>
                </a:lnTo>
                <a:lnTo>
                  <a:pt x="203686" y="1286046"/>
                </a:lnTo>
                <a:lnTo>
                  <a:pt x="201677" y="1284684"/>
                </a:lnTo>
                <a:lnTo>
                  <a:pt x="200231" y="1282634"/>
                </a:lnTo>
                <a:lnTo>
                  <a:pt x="199082" y="1278684"/>
                </a:lnTo>
                <a:lnTo>
                  <a:pt x="196488" y="1273256"/>
                </a:lnTo>
                <a:lnTo>
                  <a:pt x="195356" y="1264960"/>
                </a:lnTo>
                <a:lnTo>
                  <a:pt x="192886" y="1260861"/>
                </a:lnTo>
                <a:lnTo>
                  <a:pt x="179574" y="1245874"/>
                </a:lnTo>
                <a:lnTo>
                  <a:pt x="175517" y="1238602"/>
                </a:lnTo>
                <a:lnTo>
                  <a:pt x="173046" y="1235818"/>
                </a:lnTo>
                <a:lnTo>
                  <a:pt x="169031" y="1233958"/>
                </a:lnTo>
                <a:lnTo>
                  <a:pt x="156563" y="1224001"/>
                </a:lnTo>
                <a:lnTo>
                  <a:pt x="156563" y="1226002"/>
                </a:lnTo>
                <a:lnTo>
                  <a:pt x="154803" y="1226002"/>
                </a:lnTo>
                <a:lnTo>
                  <a:pt x="151960" y="1222126"/>
                </a:lnTo>
                <a:lnTo>
                  <a:pt x="155290" y="1219176"/>
                </a:lnTo>
                <a:lnTo>
                  <a:pt x="161083" y="1216632"/>
                </a:lnTo>
                <a:lnTo>
                  <a:pt x="165520" y="1213880"/>
                </a:lnTo>
                <a:lnTo>
                  <a:pt x="168239" y="1215193"/>
                </a:lnTo>
                <a:lnTo>
                  <a:pt x="167965" y="1213557"/>
                </a:lnTo>
                <a:lnTo>
                  <a:pt x="165520" y="1209005"/>
                </a:lnTo>
                <a:lnTo>
                  <a:pt x="163966" y="1208369"/>
                </a:lnTo>
                <a:lnTo>
                  <a:pt x="156852" y="1206816"/>
                </a:lnTo>
                <a:lnTo>
                  <a:pt x="154803" y="1205915"/>
                </a:lnTo>
                <a:lnTo>
                  <a:pt x="153043" y="1205915"/>
                </a:lnTo>
                <a:lnTo>
                  <a:pt x="153043" y="1207906"/>
                </a:lnTo>
                <a:lnTo>
                  <a:pt x="151498" y="1207906"/>
                </a:lnTo>
                <a:lnTo>
                  <a:pt x="150448" y="1206105"/>
                </a:lnTo>
                <a:lnTo>
                  <a:pt x="148944" y="1204163"/>
                </a:lnTo>
                <a:lnTo>
                  <a:pt x="147127" y="1202601"/>
                </a:lnTo>
                <a:lnTo>
                  <a:pt x="145176" y="1201965"/>
                </a:lnTo>
                <a:lnTo>
                  <a:pt x="140591" y="1202155"/>
                </a:lnTo>
                <a:lnTo>
                  <a:pt x="138269" y="1201866"/>
                </a:lnTo>
                <a:lnTo>
                  <a:pt x="135253" y="1198709"/>
                </a:lnTo>
                <a:lnTo>
                  <a:pt x="123239" y="1190018"/>
                </a:lnTo>
                <a:lnTo>
                  <a:pt x="120686" y="1191926"/>
                </a:lnTo>
                <a:lnTo>
                  <a:pt x="117670" y="1191793"/>
                </a:lnTo>
                <a:lnTo>
                  <a:pt x="114951" y="1191793"/>
                </a:lnTo>
                <a:lnTo>
                  <a:pt x="115663" y="1193429"/>
                </a:lnTo>
                <a:lnTo>
                  <a:pt x="116629" y="1194851"/>
                </a:lnTo>
                <a:lnTo>
                  <a:pt x="117802" y="1195975"/>
                </a:lnTo>
                <a:lnTo>
                  <a:pt x="115207" y="1194619"/>
                </a:lnTo>
                <a:lnTo>
                  <a:pt x="112341" y="1192636"/>
                </a:lnTo>
                <a:lnTo>
                  <a:pt x="109349" y="1191570"/>
                </a:lnTo>
                <a:lnTo>
                  <a:pt x="106293" y="1192992"/>
                </a:lnTo>
                <a:lnTo>
                  <a:pt x="103673" y="1194711"/>
                </a:lnTo>
                <a:lnTo>
                  <a:pt x="95864" y="1197057"/>
                </a:lnTo>
                <a:lnTo>
                  <a:pt x="93749" y="1198255"/>
                </a:lnTo>
                <a:lnTo>
                  <a:pt x="92222" y="1199784"/>
                </a:lnTo>
                <a:lnTo>
                  <a:pt x="91304" y="1201941"/>
                </a:lnTo>
                <a:lnTo>
                  <a:pt x="89544" y="1201941"/>
                </a:lnTo>
                <a:lnTo>
                  <a:pt x="89544" y="1199949"/>
                </a:lnTo>
                <a:lnTo>
                  <a:pt x="87784" y="1199949"/>
                </a:lnTo>
                <a:lnTo>
                  <a:pt x="84396" y="1200874"/>
                </a:lnTo>
                <a:lnTo>
                  <a:pt x="79182" y="1199891"/>
                </a:lnTo>
                <a:lnTo>
                  <a:pt x="73927" y="1199966"/>
                </a:lnTo>
                <a:lnTo>
                  <a:pt x="70391" y="1204105"/>
                </a:lnTo>
                <a:lnTo>
                  <a:pt x="69696" y="1202610"/>
                </a:lnTo>
                <a:lnTo>
                  <a:pt x="69489" y="1202585"/>
                </a:lnTo>
                <a:lnTo>
                  <a:pt x="68441" y="1201949"/>
                </a:lnTo>
                <a:lnTo>
                  <a:pt x="68441" y="1199957"/>
                </a:lnTo>
                <a:lnTo>
                  <a:pt x="70391" y="1199957"/>
                </a:lnTo>
                <a:lnTo>
                  <a:pt x="70391" y="1197776"/>
                </a:lnTo>
                <a:lnTo>
                  <a:pt x="69407" y="1195759"/>
                </a:lnTo>
                <a:lnTo>
                  <a:pt x="70705" y="1194098"/>
                </a:lnTo>
                <a:lnTo>
                  <a:pt x="73092" y="1192843"/>
                </a:lnTo>
                <a:lnTo>
                  <a:pt x="75481" y="1191992"/>
                </a:lnTo>
                <a:lnTo>
                  <a:pt x="73035" y="1190926"/>
                </a:lnTo>
                <a:lnTo>
                  <a:pt x="70547" y="1190579"/>
                </a:lnTo>
                <a:lnTo>
                  <a:pt x="67912" y="1190967"/>
                </a:lnTo>
                <a:lnTo>
                  <a:pt x="64979" y="1191985"/>
                </a:lnTo>
                <a:lnTo>
                  <a:pt x="64979" y="1193991"/>
                </a:lnTo>
                <a:lnTo>
                  <a:pt x="66879" y="1193991"/>
                </a:lnTo>
                <a:lnTo>
                  <a:pt x="66879" y="1195975"/>
                </a:lnTo>
                <a:lnTo>
                  <a:pt x="64012" y="1196950"/>
                </a:lnTo>
                <a:lnTo>
                  <a:pt x="62128" y="1198941"/>
                </a:lnTo>
                <a:lnTo>
                  <a:pt x="59699" y="1204113"/>
                </a:lnTo>
                <a:lnTo>
                  <a:pt x="58905" y="1202891"/>
                </a:lnTo>
                <a:lnTo>
                  <a:pt x="58112" y="1202477"/>
                </a:lnTo>
                <a:lnTo>
                  <a:pt x="57236" y="1202336"/>
                </a:lnTo>
                <a:lnTo>
                  <a:pt x="56336" y="1201956"/>
                </a:lnTo>
                <a:lnTo>
                  <a:pt x="57361" y="1200206"/>
                </a:lnTo>
                <a:lnTo>
                  <a:pt x="58864" y="1198520"/>
                </a:lnTo>
                <a:lnTo>
                  <a:pt x="60872" y="1197057"/>
                </a:lnTo>
                <a:lnTo>
                  <a:pt x="63359" y="1195975"/>
                </a:lnTo>
                <a:lnTo>
                  <a:pt x="63210" y="1194859"/>
                </a:lnTo>
                <a:lnTo>
                  <a:pt x="63169" y="1193637"/>
                </a:lnTo>
                <a:lnTo>
                  <a:pt x="63359" y="1191985"/>
                </a:lnTo>
                <a:lnTo>
                  <a:pt x="59715" y="1191818"/>
                </a:lnTo>
                <a:lnTo>
                  <a:pt x="56823" y="1192479"/>
                </a:lnTo>
                <a:lnTo>
                  <a:pt x="54964" y="1194331"/>
                </a:lnTo>
                <a:lnTo>
                  <a:pt x="54444" y="1197768"/>
                </a:lnTo>
                <a:lnTo>
                  <a:pt x="53039" y="1196933"/>
                </a:lnTo>
                <a:lnTo>
                  <a:pt x="52617" y="1196817"/>
                </a:lnTo>
                <a:lnTo>
                  <a:pt x="52237" y="1197172"/>
                </a:lnTo>
                <a:lnTo>
                  <a:pt x="50915" y="1197768"/>
                </a:lnTo>
                <a:lnTo>
                  <a:pt x="50807" y="1196834"/>
                </a:lnTo>
                <a:lnTo>
                  <a:pt x="50932" y="1194909"/>
                </a:lnTo>
                <a:lnTo>
                  <a:pt x="50907" y="1193984"/>
                </a:lnTo>
                <a:lnTo>
                  <a:pt x="49420" y="1193984"/>
                </a:lnTo>
                <a:lnTo>
                  <a:pt x="49420" y="1195966"/>
                </a:lnTo>
                <a:lnTo>
                  <a:pt x="47371" y="1195966"/>
                </a:lnTo>
                <a:lnTo>
                  <a:pt x="46073" y="1193487"/>
                </a:lnTo>
                <a:lnTo>
                  <a:pt x="44883" y="1192207"/>
                </a:lnTo>
                <a:lnTo>
                  <a:pt x="43628" y="1192339"/>
                </a:lnTo>
                <a:lnTo>
                  <a:pt x="42124" y="1193984"/>
                </a:lnTo>
                <a:lnTo>
                  <a:pt x="39760" y="1192166"/>
                </a:lnTo>
                <a:lnTo>
                  <a:pt x="39174" y="1191314"/>
                </a:lnTo>
                <a:lnTo>
                  <a:pt x="37587" y="1188992"/>
                </a:lnTo>
                <a:lnTo>
                  <a:pt x="36671" y="1187654"/>
                </a:lnTo>
                <a:lnTo>
                  <a:pt x="35100" y="1184027"/>
                </a:lnTo>
                <a:lnTo>
                  <a:pt x="34349" y="1184754"/>
                </a:lnTo>
                <a:lnTo>
                  <a:pt x="33365" y="1185515"/>
                </a:lnTo>
                <a:lnTo>
                  <a:pt x="32341" y="1186523"/>
                </a:lnTo>
                <a:lnTo>
                  <a:pt x="31440" y="1188009"/>
                </a:lnTo>
                <a:lnTo>
                  <a:pt x="28093" y="1185472"/>
                </a:lnTo>
                <a:lnTo>
                  <a:pt x="27177" y="1186753"/>
                </a:lnTo>
                <a:lnTo>
                  <a:pt x="27010" y="1189662"/>
                </a:lnTo>
                <a:lnTo>
                  <a:pt x="26193" y="1192000"/>
                </a:lnTo>
                <a:lnTo>
                  <a:pt x="24252" y="1193189"/>
                </a:lnTo>
                <a:lnTo>
                  <a:pt x="20797" y="1194686"/>
                </a:lnTo>
                <a:lnTo>
                  <a:pt x="19145" y="1195991"/>
                </a:lnTo>
                <a:lnTo>
                  <a:pt x="19145" y="1197793"/>
                </a:lnTo>
                <a:lnTo>
                  <a:pt x="24590" y="1201965"/>
                </a:lnTo>
                <a:lnTo>
                  <a:pt x="24590" y="1204122"/>
                </a:lnTo>
                <a:lnTo>
                  <a:pt x="22913" y="1204238"/>
                </a:lnTo>
                <a:lnTo>
                  <a:pt x="22178" y="1204708"/>
                </a:lnTo>
                <a:lnTo>
                  <a:pt x="21798" y="1205345"/>
                </a:lnTo>
                <a:lnTo>
                  <a:pt x="21235" y="1205915"/>
                </a:lnTo>
                <a:lnTo>
                  <a:pt x="19145" y="1204113"/>
                </a:lnTo>
                <a:lnTo>
                  <a:pt x="17914" y="1208946"/>
                </a:lnTo>
                <a:lnTo>
                  <a:pt x="17683" y="1212707"/>
                </a:lnTo>
                <a:lnTo>
                  <a:pt x="16031" y="1215161"/>
                </a:lnTo>
                <a:lnTo>
                  <a:pt x="10378" y="1216053"/>
                </a:lnTo>
                <a:lnTo>
                  <a:pt x="10816" y="1214665"/>
                </a:lnTo>
                <a:lnTo>
                  <a:pt x="11064" y="1214450"/>
                </a:lnTo>
                <a:lnTo>
                  <a:pt x="11469" y="1214624"/>
                </a:lnTo>
                <a:lnTo>
                  <a:pt x="12263" y="1213987"/>
                </a:lnTo>
                <a:lnTo>
                  <a:pt x="10361" y="1211996"/>
                </a:lnTo>
                <a:lnTo>
                  <a:pt x="9229" y="1207824"/>
                </a:lnTo>
                <a:lnTo>
                  <a:pt x="8725" y="1204030"/>
                </a:lnTo>
                <a:lnTo>
                  <a:pt x="8602" y="1196983"/>
                </a:lnTo>
                <a:lnTo>
                  <a:pt x="6718" y="1194868"/>
                </a:lnTo>
                <a:lnTo>
                  <a:pt x="422" y="1197544"/>
                </a:lnTo>
                <a:lnTo>
                  <a:pt x="1570" y="1194090"/>
                </a:lnTo>
                <a:lnTo>
                  <a:pt x="0" y="1192082"/>
                </a:lnTo>
                <a:lnTo>
                  <a:pt x="3768" y="1186530"/>
                </a:lnTo>
                <a:lnTo>
                  <a:pt x="6214" y="1184464"/>
                </a:lnTo>
                <a:lnTo>
                  <a:pt x="8453" y="1183399"/>
                </a:lnTo>
                <a:lnTo>
                  <a:pt x="8602" y="1181953"/>
                </a:lnTo>
                <a:lnTo>
                  <a:pt x="10213" y="1181134"/>
                </a:lnTo>
                <a:lnTo>
                  <a:pt x="12386" y="1179077"/>
                </a:lnTo>
                <a:lnTo>
                  <a:pt x="13874" y="1178152"/>
                </a:lnTo>
                <a:lnTo>
                  <a:pt x="12263" y="1176160"/>
                </a:lnTo>
                <a:lnTo>
                  <a:pt x="13014" y="1174616"/>
                </a:lnTo>
                <a:lnTo>
                  <a:pt x="13981" y="1173451"/>
                </a:lnTo>
                <a:lnTo>
                  <a:pt x="15360" y="1172658"/>
                </a:lnTo>
                <a:lnTo>
                  <a:pt x="17369" y="1172170"/>
                </a:lnTo>
                <a:lnTo>
                  <a:pt x="17369" y="1173525"/>
                </a:lnTo>
                <a:lnTo>
                  <a:pt x="16782" y="1173814"/>
                </a:lnTo>
                <a:lnTo>
                  <a:pt x="16071" y="1173732"/>
                </a:lnTo>
                <a:lnTo>
                  <a:pt x="15609" y="1173979"/>
                </a:lnTo>
                <a:lnTo>
                  <a:pt x="18162" y="1175334"/>
                </a:lnTo>
                <a:lnTo>
                  <a:pt x="20293" y="1176045"/>
                </a:lnTo>
                <a:lnTo>
                  <a:pt x="21839" y="1175234"/>
                </a:lnTo>
                <a:lnTo>
                  <a:pt x="22657" y="1172170"/>
                </a:lnTo>
                <a:lnTo>
                  <a:pt x="21211" y="1172170"/>
                </a:lnTo>
                <a:lnTo>
                  <a:pt x="21211" y="1170178"/>
                </a:lnTo>
                <a:lnTo>
                  <a:pt x="19368" y="1168328"/>
                </a:lnTo>
                <a:lnTo>
                  <a:pt x="19748" y="1166395"/>
                </a:lnTo>
                <a:lnTo>
                  <a:pt x="21715" y="1164815"/>
                </a:lnTo>
                <a:lnTo>
                  <a:pt x="24557" y="1164030"/>
                </a:lnTo>
                <a:lnTo>
                  <a:pt x="24557" y="1162047"/>
                </a:lnTo>
                <a:lnTo>
                  <a:pt x="23681" y="1159494"/>
                </a:lnTo>
                <a:lnTo>
                  <a:pt x="26169" y="1146084"/>
                </a:lnTo>
                <a:lnTo>
                  <a:pt x="27152" y="1146663"/>
                </a:lnTo>
                <a:lnTo>
                  <a:pt x="28929" y="1147398"/>
                </a:lnTo>
                <a:lnTo>
                  <a:pt x="29804" y="1148076"/>
                </a:lnTo>
                <a:lnTo>
                  <a:pt x="29680" y="1147150"/>
                </a:lnTo>
                <a:lnTo>
                  <a:pt x="29804" y="1144085"/>
                </a:lnTo>
                <a:lnTo>
                  <a:pt x="28316" y="1145093"/>
                </a:lnTo>
                <a:lnTo>
                  <a:pt x="27672" y="1145721"/>
                </a:lnTo>
                <a:lnTo>
                  <a:pt x="26169" y="1144093"/>
                </a:lnTo>
                <a:lnTo>
                  <a:pt x="31340" y="1139077"/>
                </a:lnTo>
                <a:lnTo>
                  <a:pt x="36572" y="1129426"/>
                </a:lnTo>
                <a:lnTo>
                  <a:pt x="40545" y="1118867"/>
                </a:lnTo>
                <a:lnTo>
                  <a:pt x="43264" y="1105126"/>
                </a:lnTo>
                <a:lnTo>
                  <a:pt x="48287" y="1097524"/>
                </a:lnTo>
                <a:lnTo>
                  <a:pt x="50172" y="1088791"/>
                </a:lnTo>
                <a:lnTo>
                  <a:pt x="52014" y="1083850"/>
                </a:lnTo>
                <a:lnTo>
                  <a:pt x="59393" y="1071034"/>
                </a:lnTo>
                <a:lnTo>
                  <a:pt x="57434" y="1057846"/>
                </a:lnTo>
                <a:lnTo>
                  <a:pt x="56732" y="1044006"/>
                </a:lnTo>
                <a:lnTo>
                  <a:pt x="52882" y="1030802"/>
                </a:lnTo>
                <a:lnTo>
                  <a:pt x="57616" y="1012831"/>
                </a:lnTo>
                <a:lnTo>
                  <a:pt x="60945" y="1003402"/>
                </a:lnTo>
                <a:lnTo>
                  <a:pt x="64946" y="995653"/>
                </a:lnTo>
                <a:lnTo>
                  <a:pt x="64946" y="993826"/>
                </a:lnTo>
                <a:lnTo>
                  <a:pt x="63351" y="993826"/>
                </a:lnTo>
                <a:lnTo>
                  <a:pt x="67722" y="986232"/>
                </a:lnTo>
                <a:lnTo>
                  <a:pt x="68350" y="982688"/>
                </a:lnTo>
                <a:lnTo>
                  <a:pt x="66862" y="979449"/>
                </a:lnTo>
                <a:lnTo>
                  <a:pt x="66862" y="977606"/>
                </a:lnTo>
                <a:lnTo>
                  <a:pt x="69770" y="968633"/>
                </a:lnTo>
                <a:lnTo>
                  <a:pt x="69226" y="964750"/>
                </a:lnTo>
                <a:lnTo>
                  <a:pt x="64953" y="963404"/>
                </a:lnTo>
                <a:lnTo>
                  <a:pt x="64953" y="961602"/>
                </a:lnTo>
                <a:lnTo>
                  <a:pt x="68737" y="955124"/>
                </a:lnTo>
                <a:lnTo>
                  <a:pt x="72903" y="942961"/>
                </a:lnTo>
                <a:lnTo>
                  <a:pt x="74827" y="930484"/>
                </a:lnTo>
                <a:lnTo>
                  <a:pt x="71936" y="923089"/>
                </a:lnTo>
                <a:lnTo>
                  <a:pt x="71936" y="919065"/>
                </a:lnTo>
                <a:lnTo>
                  <a:pt x="74885" y="913595"/>
                </a:lnTo>
                <a:lnTo>
                  <a:pt x="77330" y="907241"/>
                </a:lnTo>
                <a:lnTo>
                  <a:pt x="82479" y="880899"/>
                </a:lnTo>
                <a:lnTo>
                  <a:pt x="83669" y="877075"/>
                </a:lnTo>
                <a:lnTo>
                  <a:pt x="86535" y="870472"/>
                </a:lnTo>
                <a:lnTo>
                  <a:pt x="86155" y="868638"/>
                </a:lnTo>
                <a:lnTo>
                  <a:pt x="86535" y="864431"/>
                </a:lnTo>
                <a:lnTo>
                  <a:pt x="89006" y="861953"/>
                </a:lnTo>
                <a:lnTo>
                  <a:pt x="94948" y="858599"/>
                </a:lnTo>
                <a:lnTo>
                  <a:pt x="93187" y="853641"/>
                </a:lnTo>
                <a:lnTo>
                  <a:pt x="92518" y="847162"/>
                </a:lnTo>
                <a:lnTo>
                  <a:pt x="93485" y="842858"/>
                </a:lnTo>
                <a:lnTo>
                  <a:pt x="96501" y="844502"/>
                </a:lnTo>
                <a:lnTo>
                  <a:pt x="96798" y="843552"/>
                </a:lnTo>
                <a:lnTo>
                  <a:pt x="96840" y="842735"/>
                </a:lnTo>
                <a:lnTo>
                  <a:pt x="97170" y="842305"/>
                </a:lnTo>
                <a:lnTo>
                  <a:pt x="98426" y="842486"/>
                </a:lnTo>
                <a:lnTo>
                  <a:pt x="96484" y="838107"/>
                </a:lnTo>
                <a:lnTo>
                  <a:pt x="95789" y="833116"/>
                </a:lnTo>
                <a:lnTo>
                  <a:pt x="96831" y="828754"/>
                </a:lnTo>
                <a:lnTo>
                  <a:pt x="125355" y="833769"/>
                </a:lnTo>
                <a:lnTo>
                  <a:pt x="155893" y="839090"/>
                </a:lnTo>
                <a:lnTo>
                  <a:pt x="195894" y="846023"/>
                </a:lnTo>
                <a:lnTo>
                  <a:pt x="231638" y="852236"/>
                </a:lnTo>
                <a:lnTo>
                  <a:pt x="269804" y="858830"/>
                </a:lnTo>
                <a:lnTo>
                  <a:pt x="300202" y="864126"/>
                </a:lnTo>
                <a:lnTo>
                  <a:pt x="314852" y="866679"/>
                </a:lnTo>
                <a:lnTo>
                  <a:pt x="344483" y="871802"/>
                </a:lnTo>
                <a:lnTo>
                  <a:pt x="371220" y="876437"/>
                </a:lnTo>
                <a:lnTo>
                  <a:pt x="378261" y="876166"/>
                </a:lnTo>
                <a:lnTo>
                  <a:pt x="384854" y="873472"/>
                </a:lnTo>
                <a:lnTo>
                  <a:pt x="412758" y="850385"/>
                </a:lnTo>
                <a:lnTo>
                  <a:pt x="439942" y="827828"/>
                </a:lnTo>
                <a:lnTo>
                  <a:pt x="469845" y="803024"/>
                </a:lnTo>
                <a:lnTo>
                  <a:pt x="489676" y="786571"/>
                </a:lnTo>
                <a:lnTo>
                  <a:pt x="506176" y="758553"/>
                </a:lnTo>
                <a:lnTo>
                  <a:pt x="522206" y="731320"/>
                </a:lnTo>
                <a:lnTo>
                  <a:pt x="534030" y="711208"/>
                </a:lnTo>
                <a:lnTo>
                  <a:pt x="548250" y="686981"/>
                </a:lnTo>
                <a:lnTo>
                  <a:pt x="554389" y="680346"/>
                </a:lnTo>
                <a:lnTo>
                  <a:pt x="561462" y="676793"/>
                </a:lnTo>
                <a:lnTo>
                  <a:pt x="583762" y="672133"/>
                </a:lnTo>
                <a:lnTo>
                  <a:pt x="606651" y="667382"/>
                </a:lnTo>
                <a:lnTo>
                  <a:pt x="643643" y="659656"/>
                </a:lnTo>
                <a:lnTo>
                  <a:pt x="680346" y="651988"/>
                </a:lnTo>
                <a:lnTo>
                  <a:pt x="714761" y="644809"/>
                </a:lnTo>
                <a:lnTo>
                  <a:pt x="745061" y="638504"/>
                </a:lnTo>
                <a:lnTo>
                  <a:pt x="750588" y="633563"/>
                </a:lnTo>
                <a:lnTo>
                  <a:pt x="762015" y="605601"/>
                </a:lnTo>
                <a:lnTo>
                  <a:pt x="770517" y="584887"/>
                </a:lnTo>
                <a:lnTo>
                  <a:pt x="779764" y="562346"/>
                </a:lnTo>
                <a:lnTo>
                  <a:pt x="787307" y="543862"/>
                </a:lnTo>
                <a:lnTo>
                  <a:pt x="790654" y="538475"/>
                </a:lnTo>
                <a:lnTo>
                  <a:pt x="796611" y="533484"/>
                </a:lnTo>
                <a:lnTo>
                  <a:pt x="824540" y="517744"/>
                </a:lnTo>
                <a:lnTo>
                  <a:pt x="855607" y="500251"/>
                </a:lnTo>
                <a:lnTo>
                  <a:pt x="874422" y="489675"/>
                </a:lnTo>
                <a:lnTo>
                  <a:pt x="876149" y="488609"/>
                </a:lnTo>
                <a:lnTo>
                  <a:pt x="876388" y="488519"/>
                </a:lnTo>
                <a:lnTo>
                  <a:pt x="876496" y="488395"/>
                </a:lnTo>
                <a:lnTo>
                  <a:pt x="876413" y="488196"/>
                </a:lnTo>
                <a:lnTo>
                  <a:pt x="863680" y="473216"/>
                </a:lnTo>
                <a:lnTo>
                  <a:pt x="835480" y="439991"/>
                </a:lnTo>
                <a:lnTo>
                  <a:pt x="807229" y="406742"/>
                </a:lnTo>
                <a:lnTo>
                  <a:pt x="779004" y="373444"/>
                </a:lnTo>
                <a:lnTo>
                  <a:pt x="750803" y="340086"/>
                </a:lnTo>
                <a:lnTo>
                  <a:pt x="749977" y="339128"/>
                </a:lnTo>
                <a:lnTo>
                  <a:pt x="749183" y="338170"/>
                </a:lnTo>
                <a:lnTo>
                  <a:pt x="748357" y="337212"/>
                </a:lnTo>
                <a:lnTo>
                  <a:pt x="747555" y="336260"/>
                </a:lnTo>
                <a:lnTo>
                  <a:pt x="714091" y="299947"/>
                </a:lnTo>
                <a:lnTo>
                  <a:pt x="681131" y="264160"/>
                </a:lnTo>
                <a:lnTo>
                  <a:pt x="680627" y="263616"/>
                </a:lnTo>
                <a:lnTo>
                  <a:pt x="647164" y="227201"/>
                </a:lnTo>
                <a:lnTo>
                  <a:pt x="613699" y="190762"/>
                </a:lnTo>
                <a:lnTo>
                  <a:pt x="623565" y="187805"/>
                </a:lnTo>
                <a:lnTo>
                  <a:pt x="677404" y="171650"/>
                </a:lnTo>
                <a:lnTo>
                  <a:pt x="741111" y="152522"/>
                </a:lnTo>
                <a:lnTo>
                  <a:pt x="804817" y="133369"/>
                </a:lnTo>
                <a:lnTo>
                  <a:pt x="819904" y="128833"/>
                </a:lnTo>
                <a:lnTo>
                  <a:pt x="868522" y="114216"/>
                </a:lnTo>
                <a:lnTo>
                  <a:pt x="877792" y="111531"/>
                </a:lnTo>
                <a:lnTo>
                  <a:pt x="926353" y="97443"/>
                </a:lnTo>
                <a:lnTo>
                  <a:pt x="984160" y="80661"/>
                </a:lnTo>
                <a:lnTo>
                  <a:pt x="1041941" y="63855"/>
                </a:lnTo>
                <a:lnTo>
                  <a:pt x="1099772" y="47056"/>
                </a:lnTo>
                <a:lnTo>
                  <a:pt x="1128981" y="38546"/>
                </a:lnTo>
                <a:lnTo>
                  <a:pt x="1129005" y="38563"/>
                </a:lnTo>
                <a:lnTo>
                  <a:pt x="1129005" y="38513"/>
                </a:lnTo>
                <a:lnTo>
                  <a:pt x="1137912" y="34737"/>
                </a:lnTo>
                <a:lnTo>
                  <a:pt x="1168451" y="5619"/>
                </a:lnTo>
                <a:lnTo>
                  <a:pt x="1173451" y="1835"/>
                </a:lnTo>
                <a:lnTo>
                  <a:pt x="1176053" y="983"/>
                </a:lnTo>
                <a:lnTo>
                  <a:pt x="1176797" y="744"/>
                </a:lnTo>
                <a:lnTo>
                  <a:pt x="1177541" y="496"/>
                </a:lnTo>
                <a:lnTo>
                  <a:pt x="1178260" y="2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436BFFA-2B91-F2B9-7B4B-EF525C96CA8D}"/>
              </a:ext>
            </a:extLst>
          </p:cNvPr>
          <p:cNvSpPr txBox="1"/>
          <p:nvPr/>
        </p:nvSpPr>
        <p:spPr>
          <a:xfrm>
            <a:off x="7012540" y="787400"/>
            <a:ext cx="477752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Low">
              <a:defRPr/>
            </a:pPr>
            <a:r>
              <a:rPr lang="ar-SA" sz="6000" dirty="0">
                <a:solidFill>
                  <a:srgbClr val="E2E2E5"/>
                </a:solidFill>
                <a:latin typeface="Saudi SemiBold" panose="020B0704010101010102" pitchFamily="34" charset="-78"/>
                <a:cs typeface="IBM Plex Sans Arabic SemiBold"/>
              </a:rPr>
              <a:t>لكل من يستخدم الملف لا تنسوا من الدعاء لوالدي ولكل المسلمين </a:t>
            </a:r>
            <a:endParaRPr lang="en-US" sz="6000" dirty="0">
              <a:solidFill>
                <a:prstClr val="black"/>
              </a:solidFill>
              <a:latin typeface="Saudi SemiBold" panose="020B0704010101010102" pitchFamily="34" charset="-78"/>
              <a:cs typeface="IBM Plex Sans Arabic SemiBold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BEFE4C5C-C1E2-0AC1-38A1-92EEB35B1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95701" y="6657516"/>
            <a:ext cx="3505201" cy="19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52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75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7791A3-39A4-C21B-55F4-112DC0145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4BC940BC-E965-E2D0-A07B-DB140371A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0"/>
            <a:ext cx="3429000" cy="6865218"/>
          </a:xfrm>
          <a:prstGeom prst="rect">
            <a:avLst/>
          </a:prstGeom>
        </p:spPr>
      </p:pic>
      <p:pic>
        <p:nvPicPr>
          <p:cNvPr id="10" name="صورة 9">
            <a:hlinkClick r:id="rId3" action="ppaction://hlinksldjump"/>
            <a:extLst>
              <a:ext uri="{FF2B5EF4-FFF2-40B4-BE49-F238E27FC236}">
                <a16:creationId xmlns:a16="http://schemas.microsoft.com/office/drawing/2014/main" id="{09CAD7EE-5BF0-E147-0A94-216CE1DFD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73" y="5253587"/>
            <a:ext cx="956288" cy="96977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158004B-70D9-411E-A285-2DBC70ADAF9D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ED0A0C3-B741-3D86-DA81-BA72C0546F48}"/>
              </a:ext>
            </a:extLst>
          </p:cNvPr>
          <p:cNvSpPr txBox="1"/>
          <p:nvPr/>
        </p:nvSpPr>
        <p:spPr>
          <a:xfrm>
            <a:off x="1384301" y="787034"/>
            <a:ext cx="59319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في عهد من أطلقت رؤية السعودية 2030 ؟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SemiBold" panose="020B0704010101010102" pitchFamily="34" charset="-78"/>
              <a:ea typeface="+mn-ea"/>
              <a:cs typeface="IBM Plex Sans Arabic SemiBold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09A5C21D-E907-A96A-3BE0-51FC64BA40E5}"/>
              </a:ext>
            </a:extLst>
          </p:cNvPr>
          <p:cNvSpPr txBox="1"/>
          <p:nvPr/>
        </p:nvSpPr>
        <p:spPr>
          <a:xfrm>
            <a:off x="1564296" y="24824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1</a:t>
            </a:r>
            <a:r>
              <a:rPr lang="ar-SA" sz="4000" dirty="0">
                <a:solidFill>
                  <a:srgbClr val="E2E2E5"/>
                </a:solidFill>
                <a:latin typeface="Saudi Medium" panose="020B0604010101010102" pitchFamily="34" charset="-78"/>
              </a:rPr>
              <a:t>) الملك فهد بن عبد العزيز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5CC0A685-817E-435B-271A-9CD6563D1108}"/>
              </a:ext>
            </a:extLst>
          </p:cNvPr>
          <p:cNvSpPr txBox="1"/>
          <p:nvPr/>
        </p:nvSpPr>
        <p:spPr>
          <a:xfrm>
            <a:off x="1564296" y="34730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2) الملك عبد الله بن عبد العزيز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30EC664-EF0A-C615-F0D8-DD705F35B698}"/>
              </a:ext>
            </a:extLst>
          </p:cNvPr>
          <p:cNvSpPr txBox="1"/>
          <p:nvPr/>
        </p:nvSpPr>
        <p:spPr>
          <a:xfrm>
            <a:off x="1564296" y="44636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Low">
              <a:lnSpc>
                <a:spcPct val="120000"/>
              </a:lnSpc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3</a:t>
            </a:r>
            <a:r>
              <a:rPr lang="ar-SA" sz="4000" dirty="0">
                <a:solidFill>
                  <a:srgbClr val="E2E2E5"/>
                </a:solidFill>
                <a:latin typeface="Saudi Medium" panose="020B0604010101010102" pitchFamily="34" charset="-78"/>
              </a:rPr>
              <a:t>) الملك سلمان بن عبد العزيز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25EBB44B-ECD5-978A-7B5A-EEC4560629D0}"/>
              </a:ext>
            </a:extLst>
          </p:cNvPr>
          <p:cNvSpPr txBox="1"/>
          <p:nvPr/>
        </p:nvSpPr>
        <p:spPr>
          <a:xfrm>
            <a:off x="1564296" y="44636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Low">
              <a:lnSpc>
                <a:spcPct val="120000"/>
              </a:lnSpc>
            </a:pPr>
            <a:r>
              <a:rPr lang="ar-SA" sz="4000" b="1" dirty="0">
                <a:latin typeface="Saudi Medium" panose="020B0604010101010102" pitchFamily="34" charset="-78"/>
              </a:rPr>
              <a:t>3) الملك سلمان بن عبد العزيز</a:t>
            </a:r>
            <a:endParaRPr lang="en-US" sz="4000" b="1" dirty="0">
              <a:latin typeface="Saudi Medium" panose="020B06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122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75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7B43E1-7F43-100C-6B98-3B30B6C13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DC3EDF35-7BAC-017A-EEA7-7671B02F6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0"/>
            <a:ext cx="3429000" cy="6865218"/>
          </a:xfrm>
          <a:prstGeom prst="rect">
            <a:avLst/>
          </a:prstGeom>
        </p:spPr>
      </p:pic>
      <p:pic>
        <p:nvPicPr>
          <p:cNvPr id="10" name="صورة 9">
            <a:hlinkClick r:id="rId3" action="ppaction://hlinksldjump"/>
            <a:extLst>
              <a:ext uri="{FF2B5EF4-FFF2-40B4-BE49-F238E27FC236}">
                <a16:creationId xmlns:a16="http://schemas.microsoft.com/office/drawing/2014/main" id="{2DB36F55-C6E3-8512-8FAE-4992447B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73" y="5253587"/>
            <a:ext cx="956288" cy="96977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55EC834-3DD4-B8A4-6CDA-5DB76ED36EA0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22966C5-D354-3E51-7934-AFC2C65C27FA}"/>
              </a:ext>
            </a:extLst>
          </p:cNvPr>
          <p:cNvSpPr txBox="1"/>
          <p:nvPr/>
        </p:nvSpPr>
        <p:spPr>
          <a:xfrm>
            <a:off x="1384301" y="787034"/>
            <a:ext cx="59319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من الذي أطلق رؤية السعودية 2030 ؟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SemiBold" panose="020B0704010101010102" pitchFamily="34" charset="-78"/>
              <a:ea typeface="+mn-ea"/>
              <a:cs typeface="IBM Plex Sans Arabic SemiBold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E5B289E-B8CF-9006-7B6C-5A8670D5D6A1}"/>
              </a:ext>
            </a:extLst>
          </p:cNvPr>
          <p:cNvSpPr txBox="1"/>
          <p:nvPr/>
        </p:nvSpPr>
        <p:spPr>
          <a:xfrm>
            <a:off x="1564296" y="24824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1) الأمير محمد بن فهد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CE17692-31A2-6AAB-C0D7-9951CD1F0C5C}"/>
              </a:ext>
            </a:extLst>
          </p:cNvPr>
          <p:cNvSpPr txBox="1"/>
          <p:nvPr/>
        </p:nvSpPr>
        <p:spPr>
          <a:xfrm>
            <a:off x="1564296" y="34730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2) الأمير محمد بن سلمان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2AAB7A9-05F0-C9CC-E1AF-5835B8FABCD5}"/>
              </a:ext>
            </a:extLst>
          </p:cNvPr>
          <p:cNvSpPr txBox="1"/>
          <p:nvPr/>
        </p:nvSpPr>
        <p:spPr>
          <a:xfrm>
            <a:off x="1564296" y="44636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3) الأمير محمد بن عبد العزيز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28CCF677-48C7-0AA3-BA9B-2860AC4D688B}"/>
              </a:ext>
            </a:extLst>
          </p:cNvPr>
          <p:cNvSpPr txBox="1"/>
          <p:nvPr/>
        </p:nvSpPr>
        <p:spPr>
          <a:xfrm>
            <a:off x="1564296" y="34730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Low">
              <a:lnSpc>
                <a:spcPct val="120000"/>
              </a:lnSpc>
              <a:defRPr/>
            </a:pPr>
            <a:r>
              <a:rPr lang="ar-SA" sz="4000" b="1" dirty="0">
                <a:latin typeface="Saudi Medium" panose="020B0604010101010102" pitchFamily="34" charset="-78"/>
              </a:rPr>
              <a:t>2) الأمير محمد بن سلمان </a:t>
            </a:r>
            <a:endParaRPr lang="en-US" sz="4000" b="1" dirty="0">
              <a:latin typeface="Saudi Medium" panose="020B06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973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75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849703-5BD2-7A41-55FF-736BFCC3D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A3A22E96-75C9-FFED-2A5D-746942CBD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0"/>
            <a:ext cx="3429000" cy="6865218"/>
          </a:xfrm>
          <a:prstGeom prst="rect">
            <a:avLst/>
          </a:prstGeom>
        </p:spPr>
      </p:pic>
      <p:pic>
        <p:nvPicPr>
          <p:cNvPr id="10" name="صورة 9">
            <a:hlinkClick r:id="rId3" action="ppaction://hlinksldjump"/>
            <a:extLst>
              <a:ext uri="{FF2B5EF4-FFF2-40B4-BE49-F238E27FC236}">
                <a16:creationId xmlns:a16="http://schemas.microsoft.com/office/drawing/2014/main" id="{6936FAF7-924D-A9BC-BD25-E5C9AD0B5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73" y="5253587"/>
            <a:ext cx="956288" cy="96977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B902F7B-D11B-22D0-3423-42A2D6B0186E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FADFE5D-90F6-8B1C-C9F3-FC8469370D6B}"/>
              </a:ext>
            </a:extLst>
          </p:cNvPr>
          <p:cNvSpPr txBox="1"/>
          <p:nvPr/>
        </p:nvSpPr>
        <p:spPr>
          <a:xfrm>
            <a:off x="1384301" y="787034"/>
            <a:ext cx="59319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متى أطلقت رؤية السعودية 2030 ؟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SemiBold" panose="020B0704010101010102" pitchFamily="34" charset="-78"/>
              <a:ea typeface="+mn-ea"/>
              <a:cs typeface="IBM Plex Sans Arabic SemiBold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B2737BE7-38B9-9B4A-5830-8D96FAEA6A2F}"/>
              </a:ext>
            </a:extLst>
          </p:cNvPr>
          <p:cNvSpPr txBox="1"/>
          <p:nvPr/>
        </p:nvSpPr>
        <p:spPr>
          <a:xfrm>
            <a:off x="1564296" y="24824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1) 25 أبريل 2016 م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B47D5517-762A-C5AE-BF63-37ACEA131D4F}"/>
              </a:ext>
            </a:extLst>
          </p:cNvPr>
          <p:cNvSpPr txBox="1"/>
          <p:nvPr/>
        </p:nvSpPr>
        <p:spPr>
          <a:xfrm>
            <a:off x="1564296" y="34730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2) 25 أبريل 2017 م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85D95300-4545-D88B-C07D-868C41DB54EA}"/>
              </a:ext>
            </a:extLst>
          </p:cNvPr>
          <p:cNvSpPr txBox="1"/>
          <p:nvPr/>
        </p:nvSpPr>
        <p:spPr>
          <a:xfrm>
            <a:off x="1564296" y="44636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3) 25 أبريل 2018 م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EBB09220-0CB3-DF20-BD70-EEF5267CD4BA}"/>
              </a:ext>
            </a:extLst>
          </p:cNvPr>
          <p:cNvSpPr txBox="1"/>
          <p:nvPr/>
        </p:nvSpPr>
        <p:spPr>
          <a:xfrm>
            <a:off x="1564296" y="24824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1) 25 أبريل 2016 م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</p:spTree>
    <p:extLst>
      <p:ext uri="{BB962C8B-B14F-4D97-AF65-F5344CB8AC3E}">
        <p14:creationId xmlns:p14="http://schemas.microsoft.com/office/powerpoint/2010/main" val="321135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75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2E20B7-5F0B-F1AE-72FE-209565685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FBAF3E6A-87B1-87FA-DADF-CBFB978D8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0"/>
            <a:ext cx="3429000" cy="6865218"/>
          </a:xfrm>
          <a:prstGeom prst="rect">
            <a:avLst/>
          </a:prstGeom>
        </p:spPr>
      </p:pic>
      <p:pic>
        <p:nvPicPr>
          <p:cNvPr id="10" name="صورة 9">
            <a:hlinkClick r:id="rId3" action="ppaction://hlinksldjump"/>
            <a:extLst>
              <a:ext uri="{FF2B5EF4-FFF2-40B4-BE49-F238E27FC236}">
                <a16:creationId xmlns:a16="http://schemas.microsoft.com/office/drawing/2014/main" id="{6A9BB737-59CF-A1E7-8010-E2DCF0FD9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73" y="5253587"/>
            <a:ext cx="956288" cy="96977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E0BB3A6-07DE-3E1F-06C1-B2ABE253FA25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BD1B28A-15CF-7B7F-E243-6C84C20001CD}"/>
              </a:ext>
            </a:extLst>
          </p:cNvPr>
          <p:cNvSpPr txBox="1"/>
          <p:nvPr/>
        </p:nvSpPr>
        <p:spPr>
          <a:xfrm>
            <a:off x="1384301" y="787034"/>
            <a:ext cx="59319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ما هي محاور رؤية السعودية 2030 ؟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SemiBold" panose="020B0704010101010102" pitchFamily="34" charset="-78"/>
              <a:ea typeface="+mn-ea"/>
              <a:cs typeface="IBM Plex Sans Arabic SemiBold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BF78300F-4370-2D97-0A49-8E1FC25A46E6}"/>
              </a:ext>
            </a:extLst>
          </p:cNvPr>
          <p:cNvSpPr txBox="1"/>
          <p:nvPr/>
        </p:nvSpPr>
        <p:spPr>
          <a:xfrm>
            <a:off x="1564296" y="24824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1) بيئة عامرة ، فرصة مثمرة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DD5B3020-76AB-81F6-2EEA-5F82757A87BD}"/>
              </a:ext>
            </a:extLst>
          </p:cNvPr>
          <p:cNvSpPr txBox="1"/>
          <p:nvPr/>
        </p:nvSpPr>
        <p:spPr>
          <a:xfrm>
            <a:off x="1244601" y="3473045"/>
            <a:ext cx="5931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2) تنافسية جاذبة وبنيان متين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5A231C9C-5D72-F33A-4C55-350A4FFAF481}"/>
              </a:ext>
            </a:extLst>
          </p:cNvPr>
          <p:cNvSpPr txBox="1"/>
          <p:nvPr/>
        </p:nvSpPr>
        <p:spPr>
          <a:xfrm>
            <a:off x="1564296" y="4463645"/>
            <a:ext cx="56122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3) مجتمع حيوي واقتصاد مزدهر ووطن طموح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E3549485-D452-EAB1-007D-8032F7410867}"/>
              </a:ext>
            </a:extLst>
          </p:cNvPr>
          <p:cNvSpPr txBox="1"/>
          <p:nvPr/>
        </p:nvSpPr>
        <p:spPr>
          <a:xfrm>
            <a:off x="1564296" y="4467532"/>
            <a:ext cx="56122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Low">
              <a:lnSpc>
                <a:spcPct val="120000"/>
              </a:lnSpc>
              <a:defRPr/>
            </a:pPr>
            <a:r>
              <a:rPr lang="ar-SA" sz="4000" b="1" dirty="0">
                <a:latin typeface="Saudi Medium" panose="020B0604010101010102" pitchFamily="34" charset="-78"/>
              </a:rPr>
              <a:t>3) مجتمع حيوي واقتصاد مزدهر ووطن طموح  </a:t>
            </a:r>
            <a:endParaRPr lang="en-US" sz="4000" b="1" dirty="0">
              <a:latin typeface="Saudi Medium" panose="020B06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67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75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6DDB81-B78A-D50B-CA60-1F829073A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AF3FF61B-021B-65B8-DDC7-40A097579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0"/>
            <a:ext cx="3429000" cy="6865218"/>
          </a:xfrm>
          <a:prstGeom prst="rect">
            <a:avLst/>
          </a:prstGeom>
        </p:spPr>
      </p:pic>
      <p:pic>
        <p:nvPicPr>
          <p:cNvPr id="10" name="صورة 9">
            <a:hlinkClick r:id="rId3" action="ppaction://hlinksldjump"/>
            <a:extLst>
              <a:ext uri="{FF2B5EF4-FFF2-40B4-BE49-F238E27FC236}">
                <a16:creationId xmlns:a16="http://schemas.microsoft.com/office/drawing/2014/main" id="{CDE3DC9D-0C9F-9A41-39F2-AC155A6C7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73" y="5253587"/>
            <a:ext cx="956288" cy="96977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3468EEC-7B16-0E46-C162-7565154F615B}"/>
              </a:ext>
            </a:extLst>
          </p:cNvPr>
          <p:cNvSpPr txBox="1"/>
          <p:nvPr/>
        </p:nvSpPr>
        <p:spPr>
          <a:xfrm>
            <a:off x="527471" y="6123749"/>
            <a:ext cx="956289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Low">
              <a:lnSpc>
                <a:spcPct val="120000"/>
              </a:lnSpc>
              <a:defRPr sz="2000" b="0" i="0">
                <a:solidFill>
                  <a:srgbClr val="FFFFFF"/>
                </a:solidFill>
                <a:effectLst/>
                <a:latin typeface="IBM Plex Sans Arabic" panose="020B0503050203000203" pitchFamily="34" charset="-78"/>
                <a:cs typeface="IBM Plex Sans Arabic" panose="020B0503050203000203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الرئيسية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Arabic" panose="020B0503050203000203" pitchFamily="34" charset="-78"/>
                <a:ea typeface="+mn-ea"/>
                <a:cs typeface="IBM Plex Sans Arabic" panose="020B0503050203000203" pitchFamily="34" charset="-78"/>
              </a:rPr>
              <a:t> </a:t>
            </a:r>
            <a:endParaRPr kumimoji="0" lang="ar-EG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Arabic" panose="020B0503050203000203" pitchFamily="34" charset="-78"/>
              <a:ea typeface="+mn-ea"/>
              <a:cs typeface="IBM Plex Sans Arabic" panose="020B0503050203000203" pitchFamily="34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6C54C8C-12CE-B5CA-66C5-5055DFC23DA0}"/>
              </a:ext>
            </a:extLst>
          </p:cNvPr>
          <p:cNvSpPr txBox="1"/>
          <p:nvPr/>
        </p:nvSpPr>
        <p:spPr>
          <a:xfrm>
            <a:off x="1384301" y="787034"/>
            <a:ext cx="59319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SemiBold" panose="020B0704010101010102" pitchFamily="34" charset="-78"/>
                <a:ea typeface="+mn-ea"/>
                <a:cs typeface="IBM Plex Sans Arabic SemiBold"/>
              </a:rPr>
              <a:t>من أبرز مشاريع رؤية السعودية 2030 : 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SemiBold" panose="020B0704010101010102" pitchFamily="34" charset="-78"/>
              <a:ea typeface="+mn-ea"/>
              <a:cs typeface="IBM Plex Sans Arabic SemiBold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987BD351-95B0-F3F1-731C-6353FCB53475}"/>
              </a:ext>
            </a:extLst>
          </p:cNvPr>
          <p:cNvSpPr txBox="1"/>
          <p:nvPr/>
        </p:nvSpPr>
        <p:spPr>
          <a:xfrm>
            <a:off x="1564296" y="24824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1) </a:t>
            </a:r>
            <a:r>
              <a:rPr kumimoji="0" lang="ar-SA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نيوم</a:t>
            </a:r>
            <a:r>
              <a:rPr lang="ar-SA" sz="4000" dirty="0">
                <a:solidFill>
                  <a:srgbClr val="E2E2E5"/>
                </a:solidFill>
                <a:latin typeface="Saudi Medium" panose="020B0604010101010102" pitchFamily="34" charset="-78"/>
                <a:cs typeface="IBM Plex Sans Arabic Light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BA0F885-1954-3C3B-AFE5-868134AB2DF1}"/>
              </a:ext>
            </a:extLst>
          </p:cNvPr>
          <p:cNvSpPr txBox="1"/>
          <p:nvPr/>
        </p:nvSpPr>
        <p:spPr>
          <a:xfrm>
            <a:off x="1564296" y="34730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2) قطار الحرمين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6BC02BA-E34A-1C6F-BC25-ED2A3567FAE5}"/>
              </a:ext>
            </a:extLst>
          </p:cNvPr>
          <p:cNvSpPr txBox="1"/>
          <p:nvPr/>
        </p:nvSpPr>
        <p:spPr>
          <a:xfrm>
            <a:off x="1564296" y="4463645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E2E2E5"/>
                </a:solidFill>
                <a:effectLst/>
                <a:uLnTx/>
                <a:uFillTx/>
                <a:latin typeface="Saudi Medium" panose="020B0604010101010102" pitchFamily="34" charset="-78"/>
                <a:ea typeface="+mn-ea"/>
                <a:cs typeface="IBM Plex Sans Arabic Light"/>
              </a:rPr>
              <a:t>3) الطيران السعودي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udi Medium" panose="020B0604010101010102" pitchFamily="34" charset="-78"/>
              <a:ea typeface="+mn-ea"/>
              <a:cs typeface="IBM Plex Sans Arabic Light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404F31E8-82DB-11BF-D1D3-2398B15291F8}"/>
              </a:ext>
            </a:extLst>
          </p:cNvPr>
          <p:cNvSpPr txBox="1"/>
          <p:nvPr/>
        </p:nvSpPr>
        <p:spPr>
          <a:xfrm>
            <a:off x="1564296" y="2481187"/>
            <a:ext cx="561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ar-SA" sz="4000" b="1" dirty="0">
                <a:latin typeface="Saudi Medium" panose="020B0604010101010102" pitchFamily="34" charset="-78"/>
              </a:rPr>
              <a:t>1) </a:t>
            </a:r>
            <a:r>
              <a:rPr lang="ar-SA" sz="4000" b="1" dirty="0" err="1">
                <a:latin typeface="Saudi Medium" panose="020B0604010101010102" pitchFamily="34" charset="-78"/>
              </a:rPr>
              <a:t>نيوم</a:t>
            </a:r>
            <a:r>
              <a:rPr lang="ar-SA" sz="4000" b="1" dirty="0">
                <a:latin typeface="Saudi Medium" panose="020B0604010101010102" pitchFamily="34" charset="-78"/>
              </a:rPr>
              <a:t> </a:t>
            </a:r>
            <a:endParaRPr lang="en-US" sz="4000" b="1" dirty="0">
              <a:latin typeface="Saudi Medium" panose="020B0604010101010102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386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IBM Plex">
      <a:majorFont>
        <a:latin typeface="IBM Plex Sans Arabic SemiBold"/>
        <a:ea typeface=""/>
        <a:cs typeface="IBM Plex Sans Arabic SemiBold"/>
      </a:majorFont>
      <a:minorFont>
        <a:latin typeface="IBM Plex Sans Arabic Light"/>
        <a:ea typeface=""/>
        <a:cs typeface="IBM Plex Sans Arabi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750</Words>
  <Application>Microsoft Office PowerPoint</Application>
  <PresentationFormat>شاشة عريضة</PresentationFormat>
  <Paragraphs>198</Paragraphs>
  <Slides>47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47</vt:i4>
      </vt:variant>
    </vt:vector>
  </HeadingPairs>
  <TitlesOfParts>
    <vt:vector size="49" baseType="lpstr"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ذكرياتي اشتكت ذكرياتي اشتكت</dc:creator>
  <cp:lastModifiedBy>محمد الجهني</cp:lastModifiedBy>
  <cp:revision>15</cp:revision>
  <dcterms:created xsi:type="dcterms:W3CDTF">2025-09-08T14:29:09Z</dcterms:created>
  <dcterms:modified xsi:type="dcterms:W3CDTF">2025-09-16T17:35:52Z</dcterms:modified>
</cp:coreProperties>
</file>