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B5239-5056-4BBD-9837-905478AF425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C242-117B-4F6E-832D-6E272C90A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44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B5239-5056-4BBD-9837-905478AF425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FC242-117B-4F6E-832D-6E272C90A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996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b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برنامج ال </a:t>
            </a:r>
            <a:r>
              <a:rPr lang="en-US" b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AutoCAD</a:t>
            </a:r>
            <a:endParaRPr lang="en-US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436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092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b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برنامج ال </a:t>
            </a:r>
            <a:r>
              <a:rPr lang="en-US" b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AutoCAD</a:t>
            </a:r>
            <a:endParaRPr lang="en-US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03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b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برنامج ال </a:t>
            </a:r>
            <a:r>
              <a:rPr lang="en-US" b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AutoCAD</a:t>
            </a:r>
            <a:endParaRPr lang="en-US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057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برنامج ال AutoCAD</vt:lpstr>
      <vt:lpstr>PowerPoint Presentation</vt:lpstr>
      <vt:lpstr>برنامج ال AutoCAD</vt:lpstr>
      <vt:lpstr>برنامج ال AutoCAD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omnia abozaid</dc:creator>
  <cp:lastModifiedBy>omnia abozaid</cp:lastModifiedBy>
  <cp:revision>1</cp:revision>
  <dcterms:created xsi:type="dcterms:W3CDTF">2020-05-02T19:37:47Z</dcterms:created>
  <dcterms:modified xsi:type="dcterms:W3CDTF">2020-05-02T19:37:47Z</dcterms:modified>
</cp:coreProperties>
</file>