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F5AAC-6D26-2640-9E7C-E7F604243E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الايبان.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9EFA547-1178-5F46-AC83-3A5698D735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4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C40008AE-C455-DF43-A0F2-B1CB9E8CA3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387" r="4516" b="21785"/>
          <a:stretch/>
        </p:blipFill>
        <p:spPr>
          <a:xfrm>
            <a:off x="3175331" y="274595"/>
            <a:ext cx="5841338" cy="630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38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35B40312-AEB1-A643-9AB3-EA00FA00CD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5" t="11537" r="-3091" b="11931"/>
          <a:stretch/>
        </p:blipFill>
        <p:spPr>
          <a:xfrm>
            <a:off x="3395975" y="125971"/>
            <a:ext cx="5400049" cy="660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84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9A6041F-44A5-9B42-A629-F4ADF2939B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t="12478" r="-1353" b="28279"/>
          <a:stretch/>
        </p:blipFill>
        <p:spPr>
          <a:xfrm>
            <a:off x="2648170" y="106373"/>
            <a:ext cx="6379127" cy="664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346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91B84C4F-CB28-FF42-9CAD-37383EA7E4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870" r="5448" b="5629"/>
          <a:stretch/>
        </p:blipFill>
        <p:spPr>
          <a:xfrm>
            <a:off x="3371204" y="254000"/>
            <a:ext cx="4938494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93277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Parcel</vt:lpstr>
      <vt:lpstr>الايبان.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الايبان.</dc:title>
  <dc:creator>wajd 502</dc:creator>
  <cp:lastModifiedBy>wajd 502</cp:lastModifiedBy>
  <cp:revision>1</cp:revision>
  <dcterms:created xsi:type="dcterms:W3CDTF">2019-08-23T06:30:31Z</dcterms:created>
  <dcterms:modified xsi:type="dcterms:W3CDTF">2019-08-23T06:34:14Z</dcterms:modified>
</cp:coreProperties>
</file>