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71" r:id="rId2"/>
    <p:sldId id="272" r:id="rId3"/>
    <p:sldId id="268" r:id="rId4"/>
    <p:sldId id="269" r:id="rId5"/>
    <p:sldId id="270" r:id="rId6"/>
  </p:sldIdLst>
  <p:sldSz cx="9144000" cy="6858000" type="screen4x3"/>
  <p:notesSz cx="6858000" cy="9144000"/>
  <p:defaultTextStyle>
    <a:defPPr>
      <a:defRPr lang="ar-JO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JO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JO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1CA-F698-48E5-8898-594E9DA29906}" type="datetimeFigureOut">
              <a:rPr lang="ar-JO" smtClean="0"/>
              <a:pPr/>
              <a:t>17/12/1436</a:t>
            </a:fld>
            <a:endParaRPr lang="ar-JO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57BEE-4C4F-422B-B106-439B19A9D70E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JO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1CA-F698-48E5-8898-594E9DA29906}" type="datetimeFigureOut">
              <a:rPr lang="ar-JO" smtClean="0"/>
              <a:pPr/>
              <a:t>17/12/1436</a:t>
            </a:fld>
            <a:endParaRPr lang="ar-JO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57BEE-4C4F-422B-B106-439B19A9D70E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JO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1CA-F698-48E5-8898-594E9DA29906}" type="datetimeFigureOut">
              <a:rPr lang="ar-JO" smtClean="0"/>
              <a:pPr/>
              <a:t>17/12/1436</a:t>
            </a:fld>
            <a:endParaRPr lang="ar-JO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57BEE-4C4F-422B-B106-439B19A9D70E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JO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1CA-F698-48E5-8898-594E9DA29906}" type="datetimeFigureOut">
              <a:rPr lang="ar-JO" smtClean="0"/>
              <a:pPr/>
              <a:t>17/12/1436</a:t>
            </a:fld>
            <a:endParaRPr lang="ar-JO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57BEE-4C4F-422B-B106-439B19A9D70E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1CA-F698-48E5-8898-594E9DA29906}" type="datetimeFigureOut">
              <a:rPr lang="ar-JO" smtClean="0"/>
              <a:pPr/>
              <a:t>17/12/1436</a:t>
            </a:fld>
            <a:endParaRPr lang="ar-JO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57BEE-4C4F-422B-B106-439B19A9D70E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JO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JO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1CA-F698-48E5-8898-594E9DA29906}" type="datetimeFigureOut">
              <a:rPr lang="ar-JO" smtClean="0"/>
              <a:pPr/>
              <a:t>17/12/1436</a:t>
            </a:fld>
            <a:endParaRPr lang="ar-JO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57BEE-4C4F-422B-B106-439B19A9D70E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JO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JO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1CA-F698-48E5-8898-594E9DA29906}" type="datetimeFigureOut">
              <a:rPr lang="ar-JO" smtClean="0"/>
              <a:pPr/>
              <a:t>17/12/1436</a:t>
            </a:fld>
            <a:endParaRPr lang="ar-JO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57BEE-4C4F-422B-B106-439B19A9D70E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1CA-F698-48E5-8898-594E9DA29906}" type="datetimeFigureOut">
              <a:rPr lang="ar-JO" smtClean="0"/>
              <a:pPr/>
              <a:t>17/12/1436</a:t>
            </a:fld>
            <a:endParaRPr lang="ar-JO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57BEE-4C4F-422B-B106-439B19A9D70E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1CA-F698-48E5-8898-594E9DA29906}" type="datetimeFigureOut">
              <a:rPr lang="ar-JO" smtClean="0"/>
              <a:pPr/>
              <a:t>17/12/1436</a:t>
            </a:fld>
            <a:endParaRPr lang="ar-JO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57BEE-4C4F-422B-B106-439B19A9D70E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JO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1CA-F698-48E5-8898-594E9DA29906}" type="datetimeFigureOut">
              <a:rPr lang="ar-JO" smtClean="0"/>
              <a:pPr/>
              <a:t>17/12/1436</a:t>
            </a:fld>
            <a:endParaRPr lang="ar-JO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57BEE-4C4F-422B-B106-439B19A9D70E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JO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1CA-F698-48E5-8898-594E9DA29906}" type="datetimeFigureOut">
              <a:rPr lang="ar-JO" smtClean="0"/>
              <a:pPr/>
              <a:t>17/12/1436</a:t>
            </a:fld>
            <a:endParaRPr lang="ar-JO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57BEE-4C4F-422B-B106-439B19A9D70E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JO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FAB1CA-F698-48E5-8898-594E9DA29906}" type="datetimeFigureOut">
              <a:rPr lang="ar-JO" smtClean="0"/>
              <a:pPr/>
              <a:t>17/12/1436</a:t>
            </a:fld>
            <a:endParaRPr lang="ar-JO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JO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057BEE-4C4F-422B-B106-439B19A9D70E}" type="slidenum">
              <a:rPr lang="ar-JO" smtClean="0"/>
              <a:pPr/>
              <a:t>‹#›</a:t>
            </a:fld>
            <a:endParaRPr lang="ar-J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JO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QI: </a:t>
            </a:r>
            <a:r>
              <a:rPr lang="en-US" dirty="0" smtClean="0"/>
              <a:t>Multiply</a:t>
            </a:r>
            <a:endParaRPr lang="ar-JO" dirty="0"/>
          </a:p>
        </p:txBody>
      </p:sp>
      <p:graphicFrame>
        <p:nvGraphicFramePr>
          <p:cNvPr id="38914" name="Object 2"/>
          <p:cNvGraphicFramePr>
            <a:graphicFrameLocks noChangeAspect="1"/>
          </p:cNvGraphicFramePr>
          <p:nvPr/>
        </p:nvGraphicFramePr>
        <p:xfrm>
          <a:off x="0" y="2143125"/>
          <a:ext cx="9029700" cy="1757363"/>
        </p:xfrm>
        <a:graphic>
          <a:graphicData uri="http://schemas.openxmlformats.org/presentationml/2006/ole">
            <p:oleObj spid="_x0000_s38914" r:id="rId3" imgW="3022600" imgH="482600" progId="Unknown">
              <p:embed/>
            </p:oleObj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Q2: Divide</a:t>
            </a:r>
            <a:endParaRPr lang="ar-JO" dirty="0"/>
          </a:p>
        </p:txBody>
      </p:sp>
      <p:graphicFrame>
        <p:nvGraphicFramePr>
          <p:cNvPr id="39938" name="Object 2"/>
          <p:cNvGraphicFramePr>
            <a:graphicFrameLocks noChangeAspect="1"/>
          </p:cNvGraphicFramePr>
          <p:nvPr/>
        </p:nvGraphicFramePr>
        <p:xfrm>
          <a:off x="0" y="2071678"/>
          <a:ext cx="8858250" cy="4543425"/>
        </p:xfrm>
        <a:graphic>
          <a:graphicData uri="http://schemas.openxmlformats.org/presentationml/2006/ole">
            <p:oleObj spid="_x0000_s39938" r:id="rId3" imgW="2362200" imgH="1168400" progId="Unknown">
              <p:embed/>
            </p:oleObj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Solve</a:t>
            </a:r>
            <a:r>
              <a:rPr lang="ar-JO" dirty="0" smtClean="0"/>
              <a:t>:</a:t>
            </a:r>
            <a:r>
              <a:rPr lang="en-US" dirty="0" smtClean="0"/>
              <a:t>Q3</a:t>
            </a:r>
            <a:endParaRPr lang="ar-JO" dirty="0"/>
          </a:p>
        </p:txBody>
      </p:sp>
      <p:graphicFrame>
        <p:nvGraphicFramePr>
          <p:cNvPr id="31746" name="Object 2"/>
          <p:cNvGraphicFramePr>
            <a:graphicFrameLocks noChangeAspect="1"/>
          </p:cNvGraphicFramePr>
          <p:nvPr/>
        </p:nvGraphicFramePr>
        <p:xfrm>
          <a:off x="1714480" y="2357430"/>
          <a:ext cx="5099574" cy="1143008"/>
        </p:xfrm>
        <a:graphic>
          <a:graphicData uri="http://schemas.openxmlformats.org/presentationml/2006/ole">
            <p:oleObj spid="_x0000_s31746" r:id="rId3" imgW="1091726" imgH="253890" progId="Unknown">
              <p:embed/>
            </p:oleObj>
          </a:graphicData>
        </a:graphic>
      </p:graphicFrame>
      <p:graphicFrame>
        <p:nvGraphicFramePr>
          <p:cNvPr id="31745" name="Object 1"/>
          <p:cNvGraphicFramePr>
            <a:graphicFrameLocks noChangeAspect="1"/>
          </p:cNvGraphicFramePr>
          <p:nvPr/>
        </p:nvGraphicFramePr>
        <p:xfrm>
          <a:off x="3500430" y="3571876"/>
          <a:ext cx="1571636" cy="2349689"/>
        </p:xfrm>
        <a:graphic>
          <a:graphicData uri="http://schemas.openxmlformats.org/presentationml/2006/ole">
            <p:oleObj spid="_x0000_s31745" r:id="rId4" imgW="431613" imgH="863225" progId="Unknown">
              <p:embed/>
            </p:oleObj>
          </a:graphicData>
        </a:graphic>
      </p:graphicFrame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0" y="704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en-US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0" y="1552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kumimoji="0" lang="ar-JO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Solve</a:t>
            </a:r>
            <a:r>
              <a:rPr lang="ar-JO" dirty="0" smtClean="0"/>
              <a:t>:</a:t>
            </a:r>
            <a:r>
              <a:rPr lang="en-US" dirty="0" smtClean="0"/>
              <a:t>Q4</a:t>
            </a:r>
            <a:endParaRPr lang="ar-JO" dirty="0"/>
          </a:p>
        </p:txBody>
      </p:sp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JO"/>
          </a:p>
        </p:txBody>
      </p:sp>
      <p:graphicFrame>
        <p:nvGraphicFramePr>
          <p:cNvPr id="37889" name="Object 1"/>
          <p:cNvGraphicFramePr>
            <a:graphicFrameLocks noChangeAspect="1"/>
          </p:cNvGraphicFramePr>
          <p:nvPr/>
        </p:nvGraphicFramePr>
        <p:xfrm>
          <a:off x="3500430" y="1509468"/>
          <a:ext cx="2000264" cy="5348532"/>
        </p:xfrm>
        <a:graphic>
          <a:graphicData uri="http://schemas.openxmlformats.org/presentationml/2006/ole">
            <p:oleObj spid="_x0000_s37889" r:id="rId3" imgW="889000" imgH="2438400" progId="Unknown">
              <p:embed/>
            </p:oleObj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82660"/>
          </a:xfrm>
        </p:spPr>
        <p:txBody>
          <a:bodyPr>
            <a:normAutofit/>
          </a:bodyPr>
          <a:lstStyle/>
          <a:p>
            <a:r>
              <a:rPr lang="en-US" dirty="0" smtClean="0"/>
              <a:t>Q5:  Graph </a:t>
            </a:r>
            <a:r>
              <a:rPr lang="en-US" dirty="0" smtClean="0"/>
              <a:t>the </a:t>
            </a:r>
            <a:r>
              <a:rPr lang="en-US" dirty="0" smtClean="0"/>
              <a:t>line</a:t>
            </a:r>
            <a:endParaRPr lang="ar-JO" dirty="0"/>
          </a:p>
        </p:txBody>
      </p:sp>
      <p:graphicFrame>
        <p:nvGraphicFramePr>
          <p:cNvPr id="36865" name="Object 1"/>
          <p:cNvGraphicFramePr>
            <a:graphicFrameLocks noChangeAspect="1"/>
          </p:cNvGraphicFramePr>
          <p:nvPr/>
        </p:nvGraphicFramePr>
        <p:xfrm>
          <a:off x="2143108" y="1857364"/>
          <a:ext cx="5007464" cy="1143008"/>
        </p:xfrm>
        <a:graphic>
          <a:graphicData uri="http://schemas.openxmlformats.org/presentationml/2006/ole">
            <p:oleObj spid="_x0000_s36865" r:id="rId3" imgW="850900" imgH="203200" progId="Unknown">
              <p:embed/>
            </p:oleObj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18</Words>
  <Application>Microsoft Office PowerPoint</Application>
  <PresentationFormat>عرض على الشاشة (3:4)‏</PresentationFormat>
  <Paragraphs>6</Paragraphs>
  <Slides>5</Slides>
  <Notes>0</Notes>
  <HiddenSlides>0</HiddenSlides>
  <MMClips>0</MMClips>
  <ScaleCrop>false</ScaleCrop>
  <HeadingPairs>
    <vt:vector size="6" baseType="variant">
      <vt:variant>
        <vt:lpstr>سمة</vt:lpstr>
      </vt:variant>
      <vt:variant>
        <vt:i4>1</vt:i4>
      </vt:variant>
      <vt:variant>
        <vt:lpstr>خوادم OLE مضمنة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7" baseType="lpstr">
      <vt:lpstr>سمة Office</vt:lpstr>
      <vt:lpstr>Unknown</vt:lpstr>
      <vt:lpstr>QI: Multiply</vt:lpstr>
      <vt:lpstr>Q2: Divide</vt:lpstr>
      <vt:lpstr>Solve:Q3</vt:lpstr>
      <vt:lpstr>Solve:Q4</vt:lpstr>
      <vt:lpstr>Q5:  Graph the line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windows</dc:creator>
  <cp:lastModifiedBy>windows</cp:lastModifiedBy>
  <cp:revision>10</cp:revision>
  <dcterms:created xsi:type="dcterms:W3CDTF">2015-09-30T11:38:31Z</dcterms:created>
  <dcterms:modified xsi:type="dcterms:W3CDTF">2015-09-30T12:44:59Z</dcterms:modified>
</cp:coreProperties>
</file>