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removePersonalInfoOnSave="1" saveSubsetFonts="1">
  <p:sldMasterIdLst>
    <p:sldMasterId id="2147483777" r:id="rId1"/>
    <p:sldMasterId id="2147484007" r:id="rId2"/>
  </p:sldMasterIdLst>
  <p:notesMasterIdLst>
    <p:notesMasterId r:id="rId17"/>
  </p:notesMasterIdLst>
  <p:handoutMasterIdLst>
    <p:handoutMasterId r:id="rId18"/>
  </p:handoutMasterIdLst>
  <p:sldIdLst>
    <p:sldId id="402" r:id="rId3"/>
    <p:sldId id="410" r:id="rId4"/>
    <p:sldId id="451" r:id="rId5"/>
    <p:sldId id="458" r:id="rId6"/>
    <p:sldId id="457" r:id="rId7"/>
    <p:sldId id="456" r:id="rId8"/>
    <p:sldId id="455" r:id="rId9"/>
    <p:sldId id="454" r:id="rId10"/>
    <p:sldId id="453" r:id="rId11"/>
    <p:sldId id="452" r:id="rId12"/>
    <p:sldId id="450" r:id="rId13"/>
    <p:sldId id="449" r:id="rId14"/>
    <p:sldId id="448" r:id="rId15"/>
    <p:sldId id="412" r:id="rId16"/>
  </p:sldIdLst>
  <p:sldSz cx="9144000" cy="6858000" type="screen4x3"/>
  <p:notesSz cx="6858000" cy="9144000"/>
  <p:defaultTextStyle>
    <a:defPPr>
      <a:defRPr lang="ar-SA"/>
    </a:defPPr>
    <a:lvl1pPr algn="r" rtl="1" fontAlgn="base">
      <a:spcBef>
        <a:spcPct val="0"/>
      </a:spcBef>
      <a:spcAft>
        <a:spcPct val="0"/>
      </a:spcAft>
      <a:defRPr kumimoji="1"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umimoji="1"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umimoji="1"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umimoji="1"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umimoji="1" kern="1200">
        <a:solidFill>
          <a:schemeClr val="tx1"/>
        </a:solidFill>
        <a:latin typeface="Times New Roman" panose="02020603050405020304" pitchFamily="18" charset="0"/>
        <a:ea typeface="+mn-ea"/>
        <a:cs typeface="Arial" panose="020B0604020202020204" pitchFamily="34" charset="0"/>
      </a:defRPr>
    </a:lvl5pPr>
    <a:lvl6pPr marL="2286000" algn="r" defTabSz="914400" rtl="1" eaLnBrk="1" latinLnBrk="0" hangingPunct="1">
      <a:defRPr kumimoji="1" kern="1200">
        <a:solidFill>
          <a:schemeClr val="tx1"/>
        </a:solidFill>
        <a:latin typeface="Times New Roman" panose="02020603050405020304" pitchFamily="18" charset="0"/>
        <a:ea typeface="+mn-ea"/>
        <a:cs typeface="Arial" panose="020B0604020202020204" pitchFamily="34" charset="0"/>
      </a:defRPr>
    </a:lvl6pPr>
    <a:lvl7pPr marL="2743200" algn="r" defTabSz="914400" rtl="1" eaLnBrk="1" latinLnBrk="0" hangingPunct="1">
      <a:defRPr kumimoji="1" kern="1200">
        <a:solidFill>
          <a:schemeClr val="tx1"/>
        </a:solidFill>
        <a:latin typeface="Times New Roman" panose="02020603050405020304" pitchFamily="18" charset="0"/>
        <a:ea typeface="+mn-ea"/>
        <a:cs typeface="Arial" panose="020B0604020202020204" pitchFamily="34" charset="0"/>
      </a:defRPr>
    </a:lvl7pPr>
    <a:lvl8pPr marL="3200400" algn="r" defTabSz="914400" rtl="1" eaLnBrk="1" latinLnBrk="0" hangingPunct="1">
      <a:defRPr kumimoji="1" kern="1200">
        <a:solidFill>
          <a:schemeClr val="tx1"/>
        </a:solidFill>
        <a:latin typeface="Times New Roman" panose="02020603050405020304" pitchFamily="18" charset="0"/>
        <a:ea typeface="+mn-ea"/>
        <a:cs typeface="Arial" panose="020B0604020202020204" pitchFamily="34" charset="0"/>
      </a:defRPr>
    </a:lvl8pPr>
    <a:lvl9pPr marL="3657600" algn="r" defTabSz="914400" rtl="1" eaLnBrk="1" latinLnBrk="0" hangingPunct="1">
      <a:defRPr kumimoj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00"/>
    <a:srgbClr val="00FF00"/>
    <a:srgbClr val="99FF99"/>
    <a:srgbClr val="FFFF00"/>
    <a:srgbClr val="001414"/>
    <a:srgbClr val="66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81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60A0B9-EA83-47A3-AD88-6225BF199696}"/>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cs typeface="Arial" pitchFamily="34" charset="0"/>
              </a:defRPr>
            </a:lvl1pPr>
          </a:lstStyle>
          <a:p>
            <a:pPr>
              <a:defRPr/>
            </a:pPr>
            <a:endParaRPr lang="en-US"/>
          </a:p>
        </p:txBody>
      </p:sp>
      <p:sp>
        <p:nvSpPr>
          <p:cNvPr id="7171" name="Rectangle 3">
            <a:extLst>
              <a:ext uri="{FF2B5EF4-FFF2-40B4-BE49-F238E27FC236}">
                <a16:creationId xmlns:a16="http://schemas.microsoft.com/office/drawing/2014/main" id="{CAE8F703-F239-4E5F-919B-182FA37E0F3E}"/>
              </a:ext>
            </a:extLst>
          </p:cNvPr>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cs typeface="Arial" pitchFamily="34" charset="0"/>
              </a:defRPr>
            </a:lvl1pPr>
          </a:lstStyle>
          <a:p>
            <a:pPr>
              <a:defRPr/>
            </a:pPr>
            <a:endParaRPr lang="en-US"/>
          </a:p>
        </p:txBody>
      </p:sp>
      <p:sp>
        <p:nvSpPr>
          <p:cNvPr id="7172" name="Rectangle 4">
            <a:extLst>
              <a:ext uri="{FF2B5EF4-FFF2-40B4-BE49-F238E27FC236}">
                <a16:creationId xmlns:a16="http://schemas.microsoft.com/office/drawing/2014/main" id="{56B84AEE-A19E-4C1B-A2F1-ED37742A5FD3}"/>
              </a:ext>
            </a:extLst>
          </p:cNvPr>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cs typeface="Arial" pitchFamily="34" charset="0"/>
              </a:defRPr>
            </a:lvl1pPr>
          </a:lstStyle>
          <a:p>
            <a:pPr>
              <a:defRPr/>
            </a:pPr>
            <a:endParaRPr lang="en-US"/>
          </a:p>
        </p:txBody>
      </p:sp>
      <p:sp>
        <p:nvSpPr>
          <p:cNvPr id="7173" name="Rectangle 5">
            <a:extLst>
              <a:ext uri="{FF2B5EF4-FFF2-40B4-BE49-F238E27FC236}">
                <a16:creationId xmlns:a16="http://schemas.microsoft.com/office/drawing/2014/main" id="{D4A92C62-0C5C-428E-B22A-73F812AA39BA}"/>
              </a:ext>
            </a:extLst>
          </p:cNvPr>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vl1pPr>
          </a:lstStyle>
          <a:p>
            <a:fld id="{422F094C-65DC-4484-86AF-E2E6E283277E}" type="slidenum">
              <a:rPr lang="ar-SA" altLang="ar-SA"/>
              <a:pPr/>
              <a:t>‹#›</a:t>
            </a:fld>
            <a:endParaRPr lang="en-US" alt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728F8ED-B26F-421D-AEFB-EE2027E5805E}"/>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cs typeface="Arial" pitchFamily="34" charset="0"/>
              </a:defRPr>
            </a:lvl1pPr>
          </a:lstStyle>
          <a:p>
            <a:pPr>
              <a:defRPr/>
            </a:pPr>
            <a:endParaRPr lang="en-US"/>
          </a:p>
        </p:txBody>
      </p:sp>
      <p:sp>
        <p:nvSpPr>
          <p:cNvPr id="6147" name="Rectangle 3">
            <a:extLst>
              <a:ext uri="{FF2B5EF4-FFF2-40B4-BE49-F238E27FC236}">
                <a16:creationId xmlns:a16="http://schemas.microsoft.com/office/drawing/2014/main" id="{649C7F92-B213-4D15-8E49-717CBFEEEE16}"/>
              </a:ext>
            </a:extLst>
          </p:cNvPr>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cs typeface="Arial" pitchFamily="34" charset="0"/>
              </a:defRPr>
            </a:lvl1pPr>
          </a:lstStyle>
          <a:p>
            <a:pPr>
              <a:defRPr/>
            </a:pPr>
            <a:endParaRPr lang="en-US"/>
          </a:p>
        </p:txBody>
      </p:sp>
      <p:sp>
        <p:nvSpPr>
          <p:cNvPr id="29700" name="Rectangle 4">
            <a:extLst>
              <a:ext uri="{FF2B5EF4-FFF2-40B4-BE49-F238E27FC236}">
                <a16:creationId xmlns:a16="http://schemas.microsoft.com/office/drawing/2014/main" id="{B8EAEDD8-E3EC-491F-90B3-65D1F4C4663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6B73D51A-2BF4-4585-AD08-9DA26C6BF56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150" name="Rectangle 6">
            <a:extLst>
              <a:ext uri="{FF2B5EF4-FFF2-40B4-BE49-F238E27FC236}">
                <a16:creationId xmlns:a16="http://schemas.microsoft.com/office/drawing/2014/main" id="{AD265A8A-9C89-4B7E-947C-39B66AFF6A5C}"/>
              </a:ext>
            </a:extLst>
          </p:cNvPr>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cs typeface="Arial" pitchFamily="34" charset="0"/>
              </a:defRPr>
            </a:lvl1pPr>
          </a:lstStyle>
          <a:p>
            <a:pPr>
              <a:defRPr/>
            </a:pPr>
            <a:endParaRPr lang="en-US"/>
          </a:p>
        </p:txBody>
      </p:sp>
      <p:sp>
        <p:nvSpPr>
          <p:cNvPr id="6151" name="Rectangle 7">
            <a:extLst>
              <a:ext uri="{FF2B5EF4-FFF2-40B4-BE49-F238E27FC236}">
                <a16:creationId xmlns:a16="http://schemas.microsoft.com/office/drawing/2014/main" id="{E6530400-FFB9-4E6F-8499-17898A5E1346}"/>
              </a:ext>
            </a:extLst>
          </p:cNvPr>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vl1pPr>
          </a:lstStyle>
          <a:p>
            <a:fld id="{D53DFF0F-5AF7-46EE-8AC8-9A86388C50B6}" type="slidenum">
              <a:rPr lang="ar-SA" altLang="ar-SA"/>
              <a:pPr/>
              <a:t>‹#›</a:t>
            </a:fld>
            <a:endParaRPr lang="en-US"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A40313-9D61-4478-833C-C0B92DFB0A53}"/>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B5B4DAF0-4769-4F87-89A5-4650B2113DA6}"/>
                </a:ext>
              </a:extLst>
            </p:cNvPr>
            <p:cNvGrpSpPr>
              <a:grpSpLocks/>
            </p:cNvGrpSpPr>
            <p:nvPr userDrawn="1"/>
          </p:nvGrpSpPr>
          <p:grpSpPr bwMode="auto">
            <a:xfrm rot="-215207">
              <a:off x="3692" y="232"/>
              <a:ext cx="1856" cy="3627"/>
              <a:chOff x="3010" y="776"/>
              <a:chExt cx="1856" cy="3627"/>
            </a:xfrm>
          </p:grpSpPr>
          <p:sp>
            <p:nvSpPr>
              <p:cNvPr id="39" name="Freeform 4">
                <a:extLst>
                  <a:ext uri="{FF2B5EF4-FFF2-40B4-BE49-F238E27FC236}">
                    <a16:creationId xmlns:a16="http://schemas.microsoft.com/office/drawing/2014/main" id="{3CDCC9EE-3FE8-4D3A-8E22-E3B43B7F6CF0}"/>
                  </a:ext>
                </a:extLst>
              </p:cNvPr>
              <p:cNvSpPr>
                <a:spLocks/>
              </p:cNvSpPr>
              <p:nvPr userDrawn="1"/>
            </p:nvSpPr>
            <p:spPr bwMode="ltGray">
              <a:xfrm rot="12185230" flipV="1">
                <a:off x="3533" y="772"/>
                <a:ext cx="1333" cy="1485"/>
              </a:xfrm>
              <a:custGeom>
                <a:avLst/>
                <a:gdLst>
                  <a:gd name="T0" fmla="*/ 1268457 w 596"/>
                  <a:gd name="T1" fmla="*/ 27790241 h 666"/>
                  <a:gd name="T2" fmla="*/ 454106 w 596"/>
                  <a:gd name="T3" fmla="*/ 25594738 h 666"/>
                  <a:gd name="T4" fmla="*/ 0 w 596"/>
                  <a:gd name="T5" fmla="*/ 21687596 h 666"/>
                  <a:gd name="T6" fmla="*/ 316040 w 596"/>
                  <a:gd name="T7" fmla="*/ 16675705 h 666"/>
                  <a:gd name="T8" fmla="*/ 1960584 w 596"/>
                  <a:gd name="T9" fmla="*/ 11345148 h 666"/>
                  <a:gd name="T10" fmla="*/ 5387503 w 596"/>
                  <a:gd name="T11" fmla="*/ 6299187 h 666"/>
                  <a:gd name="T12" fmla="*/ 11137211 w 596"/>
                  <a:gd name="T13" fmla="*/ 2324203 h 666"/>
                  <a:gd name="T14" fmla="*/ 19346569 w 596"/>
                  <a:gd name="T15" fmla="*/ 136194 h 666"/>
                  <a:gd name="T16" fmla="*/ 29786560 w 596"/>
                  <a:gd name="T17" fmla="*/ 677115 h 666"/>
                  <a:gd name="T18" fmla="*/ 37948452 w 596"/>
                  <a:gd name="T19" fmla="*/ 5121299 h 666"/>
                  <a:gd name="T20" fmla="*/ 43417047 w 596"/>
                  <a:gd name="T21" fmla="*/ 12401953 h 666"/>
                  <a:gd name="T22" fmla="*/ 46333505 w 596"/>
                  <a:gd name="T23" fmla="*/ 21308575 h 666"/>
                  <a:gd name="T24" fmla="*/ 46640440 w 596"/>
                  <a:gd name="T25" fmla="*/ 30715637 h 666"/>
                  <a:gd name="T26" fmla="*/ 44368840 w 596"/>
                  <a:gd name="T27" fmla="*/ 39429974 h 666"/>
                  <a:gd name="T28" fmla="*/ 39733614 w 596"/>
                  <a:gd name="T29" fmla="*/ 46164005 h 666"/>
                  <a:gd name="T30" fmla="*/ 32699523 w 596"/>
                  <a:gd name="T31" fmla="*/ 49772426 h 666"/>
                  <a:gd name="T32" fmla="*/ 30488756 w 596"/>
                  <a:gd name="T33" fmla="*/ 49454039 h 666"/>
                  <a:gd name="T34" fmla="*/ 34551177 w 596"/>
                  <a:gd name="T35" fmla="*/ 46334479 h 666"/>
                  <a:gd name="T36" fmla="*/ 37773038 w 596"/>
                  <a:gd name="T37" fmla="*/ 40847935 h 666"/>
                  <a:gd name="T38" fmla="*/ 39875056 w 596"/>
                  <a:gd name="T39" fmla="*/ 34069265 h 666"/>
                  <a:gd name="T40" fmla="*/ 40748994 w 596"/>
                  <a:gd name="T41" fmla="*/ 26672306 h 666"/>
                  <a:gd name="T42" fmla="*/ 40295230 w 596"/>
                  <a:gd name="T43" fmla="*/ 19365368 h 666"/>
                  <a:gd name="T44" fmla="*/ 38024261 w 596"/>
                  <a:gd name="T45" fmla="*/ 13064192 h 666"/>
                  <a:gd name="T46" fmla="*/ 33920453 w 596"/>
                  <a:gd name="T47" fmla="*/ 8410387 h 666"/>
                  <a:gd name="T48" fmla="*/ 26744896 w 596"/>
                  <a:gd name="T49" fmla="*/ 5614172 h 666"/>
                  <a:gd name="T50" fmla="*/ 19272570 w 596"/>
                  <a:gd name="T51" fmla="*/ 4577385 h 666"/>
                  <a:gd name="T52" fmla="*/ 13631882 w 596"/>
                  <a:gd name="T53" fmla="*/ 5315582 h 666"/>
                  <a:gd name="T54" fmla="*/ 9493572 w 596"/>
                  <a:gd name="T55" fmla="*/ 7578539 h 666"/>
                  <a:gd name="T56" fmla="*/ 6577489 w 596"/>
                  <a:gd name="T57" fmla="*/ 11174674 h 666"/>
                  <a:gd name="T58" fmla="*/ 4447344 w 596"/>
                  <a:gd name="T59" fmla="*/ 15448368 h 666"/>
                  <a:gd name="T60" fmla="*/ 3115639 w 596"/>
                  <a:gd name="T61" fmla="*/ 20400346 h 666"/>
                  <a:gd name="T62" fmla="*/ 2208284 w 596"/>
                  <a:gd name="T63" fmla="*/ 2546153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ar-SA"/>
              </a:p>
            </p:txBody>
          </p:sp>
          <p:sp>
            <p:nvSpPr>
              <p:cNvPr id="40" name="Freeform 5">
                <a:extLst>
                  <a:ext uri="{FF2B5EF4-FFF2-40B4-BE49-F238E27FC236}">
                    <a16:creationId xmlns:a16="http://schemas.microsoft.com/office/drawing/2014/main" id="{9DD095E9-2D32-424A-BCF8-97849ED54C8D}"/>
                  </a:ext>
                </a:extLst>
              </p:cNvPr>
              <p:cNvSpPr>
                <a:spLocks/>
              </p:cNvSpPr>
              <p:nvPr userDrawn="1"/>
            </p:nvSpPr>
            <p:spPr bwMode="ltGray">
              <a:xfrm rot="12185230" flipV="1">
                <a:off x="4028" y="1796"/>
                <a:ext cx="571" cy="531"/>
              </a:xfrm>
              <a:custGeom>
                <a:avLst/>
                <a:gdLst>
                  <a:gd name="T0" fmla="*/ 0 w 257"/>
                  <a:gd name="T1" fmla="*/ 0 h 237"/>
                  <a:gd name="T2" fmla="*/ 0 w 257"/>
                  <a:gd name="T3" fmla="*/ 1998872 h 237"/>
                  <a:gd name="T4" fmla="*/ 234683 w 257"/>
                  <a:gd name="T5" fmla="*/ 4013204 h 237"/>
                  <a:gd name="T6" fmla="*/ 415561 w 257"/>
                  <a:gd name="T7" fmla="*/ 6015269 h 237"/>
                  <a:gd name="T8" fmla="*/ 767795 w 257"/>
                  <a:gd name="T9" fmla="*/ 7891670 h 237"/>
                  <a:gd name="T10" fmla="*/ 1290307 w 257"/>
                  <a:gd name="T11" fmla="*/ 9569180 h 237"/>
                  <a:gd name="T12" fmla="*/ 1919682 w 257"/>
                  <a:gd name="T13" fmla="*/ 11326465 h 237"/>
                  <a:gd name="T14" fmla="*/ 2701634 w 257"/>
                  <a:gd name="T15" fmla="*/ 12948119 h 237"/>
                  <a:gd name="T16" fmla="*/ 3634619 w 257"/>
                  <a:gd name="T17" fmla="*/ 14305064 h 237"/>
                  <a:gd name="T18" fmla="*/ 4786417 w 257"/>
                  <a:gd name="T19" fmla="*/ 15597451 h 237"/>
                  <a:gd name="T20" fmla="*/ 6134284 w 257"/>
                  <a:gd name="T21" fmla="*/ 16705329 h 237"/>
                  <a:gd name="T22" fmla="*/ 7580136 w 257"/>
                  <a:gd name="T23" fmla="*/ 17604608 h 237"/>
                  <a:gd name="T24" fmla="*/ 9358674 w 257"/>
                  <a:gd name="T25" fmla="*/ 18318749 h 237"/>
                  <a:gd name="T26" fmla="*/ 11284695 w 257"/>
                  <a:gd name="T27" fmla="*/ 18783650 h 237"/>
                  <a:gd name="T28" fmla="*/ 13441953 w 257"/>
                  <a:gd name="T29" fmla="*/ 19040432 h 237"/>
                  <a:gd name="T30" fmla="*/ 15713691 w 257"/>
                  <a:gd name="T31" fmla="*/ 18963287 h 237"/>
                  <a:gd name="T32" fmla="*/ 18357323 w 257"/>
                  <a:gd name="T33" fmla="*/ 18640237 h 237"/>
                  <a:gd name="T34" fmla="*/ 16001169 w 257"/>
                  <a:gd name="T35" fmla="*/ 18239001 h 237"/>
                  <a:gd name="T36" fmla="*/ 13916801 w 257"/>
                  <a:gd name="T37" fmla="*/ 17681337 h 237"/>
                  <a:gd name="T38" fmla="*/ 12152706 w 257"/>
                  <a:gd name="T39" fmla="*/ 17025352 h 237"/>
                  <a:gd name="T40" fmla="*/ 10575124 w 257"/>
                  <a:gd name="T41" fmla="*/ 16384269 h 237"/>
                  <a:gd name="T42" fmla="*/ 9130372 w 257"/>
                  <a:gd name="T43" fmla="*/ 15492089 h 237"/>
                  <a:gd name="T44" fmla="*/ 8005180 w 257"/>
                  <a:gd name="T45" fmla="*/ 14628494 h 237"/>
                  <a:gd name="T46" fmla="*/ 6940805 w 257"/>
                  <a:gd name="T47" fmla="*/ 13582384 h 237"/>
                  <a:gd name="T48" fmla="*/ 6002463 w 257"/>
                  <a:gd name="T49" fmla="*/ 12434591 h 237"/>
                  <a:gd name="T50" fmla="*/ 5138391 w 257"/>
                  <a:gd name="T51" fmla="*/ 11326465 h 237"/>
                  <a:gd name="T52" fmla="*/ 4370856 w 257"/>
                  <a:gd name="T53" fmla="*/ 10034074 h 237"/>
                  <a:gd name="T54" fmla="*/ 3730814 w 257"/>
                  <a:gd name="T55" fmla="*/ 8606163 h 237"/>
                  <a:gd name="T56" fmla="*/ 3080647 w 257"/>
                  <a:gd name="T57" fmla="*/ 7056726 h 237"/>
                  <a:gd name="T58" fmla="*/ 2344397 w 257"/>
                  <a:gd name="T59" fmla="*/ 5549902 h 237"/>
                  <a:gd name="T60" fmla="*/ 1635897 w 257"/>
                  <a:gd name="T61" fmla="*/ 3764263 h 237"/>
                  <a:gd name="T62" fmla="*/ 864025 w 257"/>
                  <a:gd name="T63" fmla="*/ 193488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ar-SA"/>
              </a:p>
            </p:txBody>
          </p:sp>
          <p:sp>
            <p:nvSpPr>
              <p:cNvPr id="41" name="Freeform 6">
                <a:extLst>
                  <a:ext uri="{FF2B5EF4-FFF2-40B4-BE49-F238E27FC236}">
                    <a16:creationId xmlns:a16="http://schemas.microsoft.com/office/drawing/2014/main" id="{F43CBCFA-655F-46A4-B583-E79F6C47D75D}"/>
                  </a:ext>
                </a:extLst>
              </p:cNvPr>
              <p:cNvSpPr>
                <a:spLocks/>
              </p:cNvSpPr>
              <p:nvPr userDrawn="1"/>
            </p:nvSpPr>
            <p:spPr bwMode="ltGray">
              <a:xfrm rot="12185230" flipV="1">
                <a:off x="3636" y="2161"/>
                <a:ext cx="277" cy="249"/>
              </a:xfrm>
              <a:custGeom>
                <a:avLst/>
                <a:gdLst>
                  <a:gd name="T0" fmla="*/ 5931283 w 124"/>
                  <a:gd name="T1" fmla="*/ 0 h 110"/>
                  <a:gd name="T2" fmla="*/ 9558321 w 124"/>
                  <a:gd name="T3" fmla="*/ 9996585 h 110"/>
                  <a:gd name="T4" fmla="*/ 9249437 w 124"/>
                  <a:gd name="T5" fmla="*/ 9915221 h 110"/>
                  <a:gd name="T6" fmla="*/ 8246067 w 124"/>
                  <a:gd name="T7" fmla="*/ 9756058 h 110"/>
                  <a:gd name="T8" fmla="*/ 6869607 w 124"/>
                  <a:gd name="T9" fmla="*/ 9378420 h 110"/>
                  <a:gd name="T10" fmla="*/ 5254299 w 124"/>
                  <a:gd name="T11" fmla="*/ 9180365 h 110"/>
                  <a:gd name="T12" fmla="*/ 3490466 w 124"/>
                  <a:gd name="T13" fmla="*/ 9012306 h 110"/>
                  <a:gd name="T14" fmla="*/ 1928449 w 124"/>
                  <a:gd name="T15" fmla="*/ 9107327 h 110"/>
                  <a:gd name="T16" fmla="*/ 699467 w 124"/>
                  <a:gd name="T17" fmla="*/ 9467322 h 110"/>
                  <a:gd name="T18" fmla="*/ 0 w 124"/>
                  <a:gd name="T19" fmla="*/ 10211621 h 110"/>
                  <a:gd name="T20" fmla="*/ 313119 w 124"/>
                  <a:gd name="T21" fmla="*/ 9107327 h 110"/>
                  <a:gd name="T22" fmla="*/ 616251 w 124"/>
                  <a:gd name="T23" fmla="*/ 8237807 h 110"/>
                  <a:gd name="T24" fmla="*/ 1238324 w 124"/>
                  <a:gd name="T25" fmla="*/ 7619595 h 110"/>
                  <a:gd name="T26" fmla="*/ 1928449 w 124"/>
                  <a:gd name="T27" fmla="*/ 7044031 h 110"/>
                  <a:gd name="T28" fmla="*/ 2766256 w 124"/>
                  <a:gd name="T29" fmla="*/ 6675842 h 110"/>
                  <a:gd name="T30" fmla="*/ 3629522 w 124"/>
                  <a:gd name="T31" fmla="*/ 6588524 h 110"/>
                  <a:gd name="T32" fmla="*/ 4554677 w 124"/>
                  <a:gd name="T33" fmla="*/ 6588524 h 110"/>
                  <a:gd name="T34" fmla="*/ 5557353 w 124"/>
                  <a:gd name="T35" fmla="*/ 6877074 h 110"/>
                  <a:gd name="T36" fmla="*/ 5620104 w 124"/>
                  <a:gd name="T37" fmla="*/ 6588524 h 110"/>
                  <a:gd name="T38" fmla="*/ 5371964 w 124"/>
                  <a:gd name="T39" fmla="*/ 5196356 h 110"/>
                  <a:gd name="T40" fmla="*/ 5171029 w 124"/>
                  <a:gd name="T41" fmla="*/ 3525371 h 110"/>
                  <a:gd name="T42" fmla="*/ 5003643 w 124"/>
                  <a:gd name="T43" fmla="*/ 2789871 h 110"/>
                  <a:gd name="T44" fmla="*/ 4867801 w 124"/>
                  <a:gd name="T45" fmla="*/ 2789871 h 110"/>
                  <a:gd name="T46" fmla="*/ 4694855 w 124"/>
                  <a:gd name="T47" fmla="*/ 2694907 h 110"/>
                  <a:gd name="T48" fmla="*/ 4554677 w 124"/>
                  <a:gd name="T49" fmla="*/ 2423282 h 110"/>
                  <a:gd name="T50" fmla="*/ 4381836 w 124"/>
                  <a:gd name="T51" fmla="*/ 2133074 h 110"/>
                  <a:gd name="T52" fmla="*/ 4381836 w 124"/>
                  <a:gd name="T53" fmla="*/ 1758825 h 110"/>
                  <a:gd name="T54" fmla="*/ 4554677 w 124"/>
                  <a:gd name="T55" fmla="*/ 1302845 h 110"/>
                  <a:gd name="T56" fmla="*/ 5065566 w 124"/>
                  <a:gd name="T57" fmla="*/ 745909 h 110"/>
                  <a:gd name="T58" fmla="*/ 593128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ar-SA"/>
              </a:p>
            </p:txBody>
          </p:sp>
          <p:sp>
            <p:nvSpPr>
              <p:cNvPr id="42" name="Freeform 7">
                <a:extLst>
                  <a:ext uri="{FF2B5EF4-FFF2-40B4-BE49-F238E27FC236}">
                    <a16:creationId xmlns:a16="http://schemas.microsoft.com/office/drawing/2014/main" id="{D2E00252-AAD8-4203-9CC6-0484D35BBD68}"/>
                  </a:ext>
                </a:extLst>
              </p:cNvPr>
              <p:cNvSpPr>
                <a:spLocks/>
              </p:cNvSpPr>
              <p:nvPr userDrawn="1"/>
            </p:nvSpPr>
            <p:spPr bwMode="ltGray">
              <a:xfrm rot="12185230" flipV="1">
                <a:off x="3977" y="971"/>
                <a:ext cx="245" cy="347"/>
              </a:xfrm>
              <a:custGeom>
                <a:avLst/>
                <a:gdLst>
                  <a:gd name="T0" fmla="*/ 0 w 109"/>
                  <a:gd name="T1" fmla="*/ 0 h 156"/>
                  <a:gd name="T2" fmla="*/ 414441 w 109"/>
                  <a:gd name="T3" fmla="*/ 58750 h 156"/>
                  <a:gd name="T4" fmla="*/ 1493952 w 109"/>
                  <a:gd name="T5" fmla="*/ 349442 h 156"/>
                  <a:gd name="T6" fmla="*/ 3107816 w 109"/>
                  <a:gd name="T7" fmla="*/ 877305 h 156"/>
                  <a:gd name="T8" fmla="*/ 4851809 w 109"/>
                  <a:gd name="T9" fmla="*/ 1728959 h 156"/>
                  <a:gd name="T10" fmla="*/ 6533905 w 109"/>
                  <a:gd name="T11" fmla="*/ 3199126 h 156"/>
                  <a:gd name="T12" fmla="*/ 8077376 w 109"/>
                  <a:gd name="T13" fmla="*/ 5150786 h 156"/>
                  <a:gd name="T14" fmla="*/ 9011496 w 109"/>
                  <a:gd name="T15" fmla="*/ 7836926 h 156"/>
                  <a:gd name="T16" fmla="*/ 9159691 w 109"/>
                  <a:gd name="T17" fmla="*/ 11324127 h 156"/>
                  <a:gd name="T18" fmla="*/ 8810973 w 109"/>
                  <a:gd name="T19" fmla="*/ 11324127 h 156"/>
                  <a:gd name="T20" fmla="*/ 8330602 w 109"/>
                  <a:gd name="T21" fmla="*/ 11324127 h 156"/>
                  <a:gd name="T22" fmla="*/ 7814138 w 109"/>
                  <a:gd name="T23" fmla="*/ 11324127 h 156"/>
                  <a:gd name="T24" fmla="*/ 7330683 w 109"/>
                  <a:gd name="T25" fmla="*/ 11193644 h 156"/>
                  <a:gd name="T26" fmla="*/ 6800564 w 109"/>
                  <a:gd name="T27" fmla="*/ 11092411 h 156"/>
                  <a:gd name="T28" fmla="*/ 6201703 w 109"/>
                  <a:gd name="T29" fmla="*/ 10902987 h 156"/>
                  <a:gd name="T30" fmla="*/ 5532707 w 109"/>
                  <a:gd name="T31" fmla="*/ 10532567 h 156"/>
                  <a:gd name="T32" fmla="*/ 4851809 w 109"/>
                  <a:gd name="T33" fmla="*/ 10078826 h 156"/>
                  <a:gd name="T34" fmla="*/ 4439946 w 109"/>
                  <a:gd name="T35" fmla="*/ 9142271 h 156"/>
                  <a:gd name="T36" fmla="*/ 4439946 w 109"/>
                  <a:gd name="T37" fmla="*/ 8052773 h 156"/>
                  <a:gd name="T38" fmla="*/ 4706322 w 109"/>
                  <a:gd name="T39" fmla="*/ 6986620 h 156"/>
                  <a:gd name="T40" fmla="*/ 4970445 w 109"/>
                  <a:gd name="T41" fmla="*/ 5812025 h 156"/>
                  <a:gd name="T42" fmla="*/ 4706322 w 109"/>
                  <a:gd name="T43" fmla="*/ 4504205 h 156"/>
                  <a:gd name="T44" fmla="*/ 4038856 w 109"/>
                  <a:gd name="T45" fmla="*/ 3140959 h 156"/>
                  <a:gd name="T46" fmla="*/ 2609270 w 109"/>
                  <a:gd name="T47" fmla="*/ 165397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ar-SA"/>
              </a:p>
            </p:txBody>
          </p:sp>
          <p:sp>
            <p:nvSpPr>
              <p:cNvPr id="43" name="Freeform 8">
                <a:extLst>
                  <a:ext uri="{FF2B5EF4-FFF2-40B4-BE49-F238E27FC236}">
                    <a16:creationId xmlns:a16="http://schemas.microsoft.com/office/drawing/2014/main" id="{D85299D5-7304-4158-AB05-6F1862DFD49D}"/>
                  </a:ext>
                </a:extLst>
              </p:cNvPr>
              <p:cNvSpPr>
                <a:spLocks/>
              </p:cNvSpPr>
              <p:nvPr userDrawn="1"/>
            </p:nvSpPr>
            <p:spPr bwMode="ltGray">
              <a:xfrm rot="12185230" flipV="1">
                <a:off x="3839" y="2207"/>
                <a:ext cx="103" cy="209"/>
              </a:xfrm>
              <a:custGeom>
                <a:avLst/>
                <a:gdLst>
                  <a:gd name="T0" fmla="*/ 2461870 w 46"/>
                  <a:gd name="T1" fmla="*/ 0 h 94"/>
                  <a:gd name="T2" fmla="*/ 1603233 w 46"/>
                  <a:gd name="T3" fmla="*/ 2731828 h 94"/>
                  <a:gd name="T4" fmla="*/ 1206990 w 46"/>
                  <a:gd name="T5" fmla="*/ 4483966 h 94"/>
                  <a:gd name="T6" fmla="*/ 887215 w 46"/>
                  <a:gd name="T7" fmla="*/ 5704840 h 94"/>
                  <a:gd name="T8" fmla="*/ 0 w 46"/>
                  <a:gd name="T9" fmla="*/ 6788222 h 94"/>
                  <a:gd name="T10" fmla="*/ 950995 w 46"/>
                  <a:gd name="T11" fmla="*/ 6359445 h 94"/>
                  <a:gd name="T12" fmla="*/ 1843790 w 46"/>
                  <a:gd name="T13" fmla="*/ 5777618 h 94"/>
                  <a:gd name="T14" fmla="*/ 2559796 w 46"/>
                  <a:gd name="T15" fmla="*/ 4963697 h 94"/>
                  <a:gd name="T16" fmla="*/ 3206074 w 46"/>
                  <a:gd name="T17" fmla="*/ 4114848 h 94"/>
                  <a:gd name="T18" fmla="*/ 3589848 w 46"/>
                  <a:gd name="T19" fmla="*/ 3183424 h 94"/>
                  <a:gd name="T20" fmla="*/ 3668634 w 46"/>
                  <a:gd name="T21" fmla="*/ 2172308 h 94"/>
                  <a:gd name="T22" fmla="*/ 3333002 w 46"/>
                  <a:gd name="T23" fmla="*/ 1062434 h 94"/>
                  <a:gd name="T24" fmla="*/ 2461870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ar-SA"/>
              </a:p>
            </p:txBody>
          </p:sp>
          <p:sp>
            <p:nvSpPr>
              <p:cNvPr id="44" name="Freeform 9">
                <a:extLst>
                  <a:ext uri="{FF2B5EF4-FFF2-40B4-BE49-F238E27FC236}">
                    <a16:creationId xmlns:a16="http://schemas.microsoft.com/office/drawing/2014/main" id="{8EBF7178-71AF-48F3-AE11-1375B7759A82}"/>
                  </a:ext>
                </a:extLst>
              </p:cNvPr>
              <p:cNvSpPr>
                <a:spLocks/>
              </p:cNvSpPr>
              <p:nvPr userDrawn="1"/>
            </p:nvSpPr>
            <p:spPr bwMode="ltGray">
              <a:xfrm rot="12185230" flipV="1">
                <a:off x="3889" y="1322"/>
                <a:ext cx="120" cy="90"/>
              </a:xfrm>
              <a:custGeom>
                <a:avLst/>
                <a:gdLst>
                  <a:gd name="T0" fmla="*/ 0 w 54"/>
                  <a:gd name="T1" fmla="*/ 0 h 40"/>
                  <a:gd name="T2" fmla="*/ 58307 w 54"/>
                  <a:gd name="T3" fmla="*/ 82935 h 40"/>
                  <a:gd name="T4" fmla="*/ 417491 w 54"/>
                  <a:gd name="T5" fmla="*/ 269467 h 40"/>
                  <a:gd name="T6" fmla="*/ 927758 w 54"/>
                  <a:gd name="T7" fmla="*/ 688986 h 40"/>
                  <a:gd name="T8" fmla="*/ 1506424 w 54"/>
                  <a:gd name="T9" fmla="*/ 1024088 h 40"/>
                  <a:gd name="T10" fmla="*/ 2061684 w 54"/>
                  <a:gd name="T11" fmla="*/ 1293318 h 40"/>
                  <a:gd name="T12" fmla="*/ 2713076 w 54"/>
                  <a:gd name="T13" fmla="*/ 1452933 h 40"/>
                  <a:gd name="T14" fmla="*/ 3289249 w 54"/>
                  <a:gd name="T15" fmla="*/ 1550219 h 40"/>
                  <a:gd name="T16" fmla="*/ 3870804 w 54"/>
                  <a:gd name="T17" fmla="*/ 1364177 h 40"/>
                  <a:gd name="T18" fmla="*/ 3796720 w 54"/>
                  <a:gd name="T19" fmla="*/ 2125537 h 40"/>
                  <a:gd name="T20" fmla="*/ 3582598 w 54"/>
                  <a:gd name="T21" fmla="*/ 2813951 h 40"/>
                  <a:gd name="T22" fmla="*/ 3159793 w 54"/>
                  <a:gd name="T23" fmla="*/ 3269099 h 40"/>
                  <a:gd name="T24" fmla="*/ 2638178 w 54"/>
                  <a:gd name="T25" fmla="*/ 3418155 h 40"/>
                  <a:gd name="T26" fmla="*/ 2003644 w 54"/>
                  <a:gd name="T27" fmla="*/ 3338755 h 40"/>
                  <a:gd name="T28" fmla="*/ 1350696 w 54"/>
                  <a:gd name="T29" fmla="*/ 2729867 h 40"/>
                  <a:gd name="T30" fmla="*/ 711373 w 54"/>
                  <a:gd name="T31" fmla="*/ 169997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ar-SA"/>
              </a:p>
            </p:txBody>
          </p:sp>
          <p:sp>
            <p:nvSpPr>
              <p:cNvPr id="45" name="Freeform 10">
                <a:extLst>
                  <a:ext uri="{FF2B5EF4-FFF2-40B4-BE49-F238E27FC236}">
                    <a16:creationId xmlns:a16="http://schemas.microsoft.com/office/drawing/2014/main" id="{4D9C2AE7-9011-4BD9-9A95-1EFAE5256CF5}"/>
                  </a:ext>
                </a:extLst>
              </p:cNvPr>
              <p:cNvSpPr>
                <a:spLocks/>
              </p:cNvSpPr>
              <p:nvPr userDrawn="1"/>
            </p:nvSpPr>
            <p:spPr bwMode="ltGray">
              <a:xfrm rot="12185230" flipV="1">
                <a:off x="3006" y="2344"/>
                <a:ext cx="330" cy="2059"/>
              </a:xfrm>
              <a:custGeom>
                <a:avLst/>
                <a:gdLst>
                  <a:gd name="T0" fmla="*/ 0 w 149"/>
                  <a:gd name="T1" fmla="*/ 0 h 704"/>
                  <a:gd name="T2" fmla="*/ 402319 w 149"/>
                  <a:gd name="T3" fmla="*/ 20746054 h 704"/>
                  <a:gd name="T4" fmla="*/ 1087086 w 149"/>
                  <a:gd name="T5" fmla="*/ 47039853 h 704"/>
                  <a:gd name="T6" fmla="*/ 1905232 w 149"/>
                  <a:gd name="T7" fmla="*/ 80378221 h 704"/>
                  <a:gd name="T8" fmla="*/ 2811799 w 149"/>
                  <a:gd name="T9" fmla="*/ 123750278 h 704"/>
                  <a:gd name="T10" fmla="*/ 3944200 w 149"/>
                  <a:gd name="T11" fmla="*/ 177460981 h 704"/>
                  <a:gd name="T12" fmla="*/ 5000751 w 149"/>
                  <a:gd name="T13" fmla="*/ 235083462 h 704"/>
                  <a:gd name="T14" fmla="*/ 6019639 w 149"/>
                  <a:gd name="T15" fmla="*/ 301258093 h 704"/>
                  <a:gd name="T16" fmla="*/ 6812152 w 149"/>
                  <a:gd name="T17" fmla="*/ 378015995 h 704"/>
                  <a:gd name="T18" fmla="*/ 7647041 w 149"/>
                  <a:gd name="T19" fmla="*/ 459578469 h 704"/>
                  <a:gd name="T20" fmla="*/ 8200923 w 149"/>
                  <a:gd name="T21" fmla="*/ 553593129 h 704"/>
                  <a:gd name="T22" fmla="*/ 8485390 w 149"/>
                  <a:gd name="T23" fmla="*/ 656595455 h 704"/>
                  <a:gd name="T24" fmla="*/ 8609762 w 149"/>
                  <a:gd name="T25" fmla="*/ 764267669 h 704"/>
                  <a:gd name="T26" fmla="*/ 8200923 w 149"/>
                  <a:gd name="T27" fmla="*/ 884570582 h 704"/>
                  <a:gd name="T28" fmla="*/ 7440282 w 149"/>
                  <a:gd name="T29" fmla="*/ 1011939845 h 704"/>
                  <a:gd name="T30" fmla="*/ 6295078 w 149"/>
                  <a:gd name="T31" fmla="*/ 1145882170 h 704"/>
                  <a:gd name="T32" fmla="*/ 4566070 w 149"/>
                  <a:gd name="T33" fmla="*/ 1293494056 h 704"/>
                  <a:gd name="T34" fmla="*/ 2646288 w 149"/>
                  <a:gd name="T35" fmla="*/ 1460792936 h 704"/>
                  <a:gd name="T36" fmla="*/ 1444919 w 149"/>
                  <a:gd name="T37" fmla="*/ 1615622509 h 704"/>
                  <a:gd name="T38" fmla="*/ 684867 w 149"/>
                  <a:gd name="T39" fmla="*/ 1758555326 h 704"/>
                  <a:gd name="T40" fmla="*/ 402319 w 149"/>
                  <a:gd name="T41" fmla="*/ 1896085389 h 704"/>
                  <a:gd name="T42" fmla="*/ 402319 w 149"/>
                  <a:gd name="T43" fmla="*/ 2026833735 h 704"/>
                  <a:gd name="T44" fmla="*/ 559053 w 149"/>
                  <a:gd name="T45" fmla="*/ 2147483647 h 704"/>
                  <a:gd name="T46" fmla="*/ 837265 w 149"/>
                  <a:gd name="T47" fmla="*/ 2147483647 h 704"/>
                  <a:gd name="T48" fmla="*/ 962721 w 149"/>
                  <a:gd name="T49" fmla="*/ 2147483647 h 704"/>
                  <a:gd name="T50" fmla="*/ 2811799 w 149"/>
                  <a:gd name="T51" fmla="*/ 2147483647 h 704"/>
                  <a:gd name="T52" fmla="*/ 2646288 w 149"/>
                  <a:gd name="T53" fmla="*/ 2147483647 h 704"/>
                  <a:gd name="T54" fmla="*/ 2464458 w 149"/>
                  <a:gd name="T55" fmla="*/ 2147483647 h 704"/>
                  <a:gd name="T56" fmla="*/ 2257915 w 149"/>
                  <a:gd name="T57" fmla="*/ 2084033810 h 704"/>
                  <a:gd name="T58" fmla="*/ 2407640 w 149"/>
                  <a:gd name="T59" fmla="*/ 1927042129 h 704"/>
                  <a:gd name="T60" fmla="*/ 2811799 w 149"/>
                  <a:gd name="T61" fmla="*/ 1739372346 h 704"/>
                  <a:gd name="T62" fmla="*/ 3944200 w 149"/>
                  <a:gd name="T63" fmla="*/ 1525088039 h 704"/>
                  <a:gd name="T64" fmla="*/ 5860906 w 149"/>
                  <a:gd name="T65" fmla="*/ 1293494056 h 704"/>
                  <a:gd name="T66" fmla="*/ 8817593 w 149"/>
                  <a:gd name="T67" fmla="*/ 1048393791 h 704"/>
                  <a:gd name="T68" fmla="*/ 9780294 w 149"/>
                  <a:gd name="T69" fmla="*/ 935035987 h 704"/>
                  <a:gd name="T70" fmla="*/ 10183388 w 149"/>
                  <a:gd name="T71" fmla="*/ 787065315 h 704"/>
                  <a:gd name="T72" fmla="*/ 9848772 w 149"/>
                  <a:gd name="T73" fmla="*/ 616291524 h 704"/>
                  <a:gd name="T74" fmla="*/ 8942019 w 149"/>
                  <a:gd name="T75" fmla="*/ 448992615 h 704"/>
                  <a:gd name="T76" fmla="*/ 7440282 w 149"/>
                  <a:gd name="T77" fmla="*/ 285175179 h 704"/>
                  <a:gd name="T78" fmla="*/ 5514840 w 149"/>
                  <a:gd name="T79" fmla="*/ 147741425 h 704"/>
                  <a:gd name="T80" fmla="*/ 2992442 w 149"/>
                  <a:gd name="T81" fmla="*/ 47039853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ar-SA"/>
              </a:p>
            </p:txBody>
          </p:sp>
        </p:grpSp>
        <p:sp>
          <p:nvSpPr>
            <p:cNvPr id="6" name="Freeform 11">
              <a:extLst>
                <a:ext uri="{FF2B5EF4-FFF2-40B4-BE49-F238E27FC236}">
                  <a16:creationId xmlns:a16="http://schemas.microsoft.com/office/drawing/2014/main" id="{7AD78A0F-D630-45C1-8A0F-881D59FD9953}"/>
                </a:ext>
              </a:extLst>
            </p:cNvPr>
            <p:cNvSpPr>
              <a:spLocks/>
            </p:cNvSpPr>
            <p:nvPr userDrawn="1"/>
          </p:nvSpPr>
          <p:spPr bwMode="ltGray">
            <a:xfrm rot="373331" flipH="1">
              <a:off x="22" y="1957"/>
              <a:ext cx="323" cy="649"/>
            </a:xfrm>
            <a:custGeom>
              <a:avLst/>
              <a:gdLst>
                <a:gd name="T0" fmla="*/ 39867032 w 128"/>
                <a:gd name="T1" fmla="*/ 0 h 217"/>
                <a:gd name="T2" fmla="*/ 44600610 w 128"/>
                <a:gd name="T3" fmla="*/ 41449151 h 217"/>
                <a:gd name="T4" fmla="*/ 48799731 w 128"/>
                <a:gd name="T5" fmla="*/ 123965433 h 217"/>
                <a:gd name="T6" fmla="*/ 52126045 w 128"/>
                <a:gd name="T7" fmla="*/ 230011928 h 217"/>
                <a:gd name="T8" fmla="*/ 54347157 w 128"/>
                <a:gd name="T9" fmla="*/ 357080261 h 217"/>
                <a:gd name="T10" fmla="*/ 53865597 w 128"/>
                <a:gd name="T11" fmla="*/ 508636071 h 217"/>
                <a:gd name="T12" fmla="*/ 49268338 w 128"/>
                <a:gd name="T13" fmla="*/ 664786336 h 217"/>
                <a:gd name="T14" fmla="*/ 39867032 w 128"/>
                <a:gd name="T15" fmla="*/ 828670664 h 217"/>
                <a:gd name="T16" fmla="*/ 25386950 w 128"/>
                <a:gd name="T17" fmla="*/ 994084441 h 217"/>
                <a:gd name="T18" fmla="*/ 20877804 w 128"/>
                <a:gd name="T19" fmla="*/ 975589532 h 217"/>
                <a:gd name="T20" fmla="*/ 16144143 w 128"/>
                <a:gd name="T21" fmla="*/ 961903788 h 217"/>
                <a:gd name="T22" fmla="*/ 11119381 w 128"/>
                <a:gd name="T23" fmla="*/ 938774998 h 217"/>
                <a:gd name="T24" fmla="*/ 6734346 w 128"/>
                <a:gd name="T25" fmla="*/ 920281420 h 217"/>
                <a:gd name="T26" fmla="*/ 3327448 w 128"/>
                <a:gd name="T27" fmla="*/ 897882683 h 217"/>
                <a:gd name="T28" fmla="*/ 866546 w 128"/>
                <a:gd name="T29" fmla="*/ 870119010 h 217"/>
                <a:gd name="T30" fmla="*/ 0 w 128"/>
                <a:gd name="T31" fmla="*/ 837940762 h 217"/>
                <a:gd name="T32" fmla="*/ 522548 w 128"/>
                <a:gd name="T33" fmla="*/ 814811165 h 217"/>
                <a:gd name="T34" fmla="*/ 5517938 w 128"/>
                <a:gd name="T35" fmla="*/ 782624007 h 217"/>
                <a:gd name="T36" fmla="*/ 12260363 w 128"/>
                <a:gd name="T37" fmla="*/ 738589841 h 217"/>
                <a:gd name="T38" fmla="*/ 19524295 w 128"/>
                <a:gd name="T39" fmla="*/ 687915858 h 217"/>
                <a:gd name="T40" fmla="*/ 26740153 w 128"/>
                <a:gd name="T41" fmla="*/ 614106362 h 217"/>
                <a:gd name="T42" fmla="*/ 33470156 w 128"/>
                <a:gd name="T43" fmla="*/ 513212045 h 217"/>
                <a:gd name="T44" fmla="*/ 38675399 w 128"/>
                <a:gd name="T45" fmla="*/ 380036748 h 217"/>
                <a:gd name="T46" fmla="*/ 41185975 w 128"/>
                <a:gd name="T47" fmla="*/ 211516212 h 217"/>
                <a:gd name="T48" fmla="*/ 39867032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ar-SA"/>
            </a:p>
          </p:txBody>
        </p:sp>
        <p:sp>
          <p:nvSpPr>
            <p:cNvPr id="7" name="Freeform 12">
              <a:extLst>
                <a:ext uri="{FF2B5EF4-FFF2-40B4-BE49-F238E27FC236}">
                  <a16:creationId xmlns:a16="http://schemas.microsoft.com/office/drawing/2014/main" id="{72FCB7F3-08D4-409A-A5BA-9C662AD7962C}"/>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ar-SA"/>
            </a:p>
          </p:txBody>
        </p:sp>
        <p:sp>
          <p:nvSpPr>
            <p:cNvPr id="8" name="Freeform 13">
              <a:extLst>
                <a:ext uri="{FF2B5EF4-FFF2-40B4-BE49-F238E27FC236}">
                  <a16:creationId xmlns:a16="http://schemas.microsoft.com/office/drawing/2014/main" id="{1891DDF3-5547-4148-AEED-4EE7EEE9A939}"/>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ar-SA"/>
            </a:p>
          </p:txBody>
        </p:sp>
        <p:sp>
          <p:nvSpPr>
            <p:cNvPr id="9" name="Freeform 14">
              <a:extLst>
                <a:ext uri="{FF2B5EF4-FFF2-40B4-BE49-F238E27FC236}">
                  <a16:creationId xmlns:a16="http://schemas.microsoft.com/office/drawing/2014/main" id="{79C90532-E506-4CC6-8E1A-081B7BBB3C28}"/>
                </a:ext>
              </a:extLst>
            </p:cNvPr>
            <p:cNvSpPr>
              <a:spLocks/>
            </p:cNvSpPr>
            <p:nvPr userDrawn="1"/>
          </p:nvSpPr>
          <p:spPr bwMode="ltGray">
            <a:xfrm rot="373331" flipH="1">
              <a:off x="898" y="2855"/>
              <a:ext cx="354" cy="464"/>
            </a:xfrm>
            <a:custGeom>
              <a:avLst/>
              <a:gdLst>
                <a:gd name="T0" fmla="*/ 404405655 w 117"/>
                <a:gd name="T1" fmla="*/ 0 h 132"/>
                <a:gd name="T2" fmla="*/ 0 w 117"/>
                <a:gd name="T3" fmla="*/ 1099393775 h 132"/>
                <a:gd name="T4" fmla="*/ 15935437 w 117"/>
                <a:gd name="T5" fmla="*/ 1139137488 h 132"/>
                <a:gd name="T6" fmla="*/ 74713767 w 117"/>
                <a:gd name="T7" fmla="*/ 1277693596 h 132"/>
                <a:gd name="T8" fmla="*/ 156612308 w 117"/>
                <a:gd name="T9" fmla="*/ 1587681374 h 132"/>
                <a:gd name="T10" fmla="*/ 247858461 w 117"/>
                <a:gd name="T11" fmla="*/ 2064310044 h 132"/>
                <a:gd name="T12" fmla="*/ 356191520 w 117"/>
                <a:gd name="T13" fmla="*/ 2147483647 h 132"/>
                <a:gd name="T14" fmla="*/ 452706461 w 117"/>
                <a:gd name="T15" fmla="*/ 2147483647 h 132"/>
                <a:gd name="T16" fmla="*/ 550349525 w 117"/>
                <a:gd name="T17" fmla="*/ 2147483647 h 132"/>
                <a:gd name="T18" fmla="*/ 625001214 w 117"/>
                <a:gd name="T19" fmla="*/ 2147483647 h 132"/>
                <a:gd name="T20" fmla="*/ 630274795 w 117"/>
                <a:gd name="T21" fmla="*/ 2147483647 h 132"/>
                <a:gd name="T22" fmla="*/ 619796495 w 117"/>
                <a:gd name="T23" fmla="*/ 2147483647 h 132"/>
                <a:gd name="T24" fmla="*/ 582052842 w 117"/>
                <a:gd name="T25" fmla="*/ 2147483647 h 132"/>
                <a:gd name="T26" fmla="*/ 534351929 w 117"/>
                <a:gd name="T27" fmla="*/ 2147483647 h 132"/>
                <a:gd name="T28" fmla="*/ 479119448 w 117"/>
                <a:gd name="T29" fmla="*/ 2147483647 h 132"/>
                <a:gd name="T30" fmla="*/ 420173737 w 117"/>
                <a:gd name="T31" fmla="*/ 1975335450 h 132"/>
                <a:gd name="T32" fmla="*/ 361460586 w 117"/>
                <a:gd name="T33" fmla="*/ 1587681374 h 132"/>
                <a:gd name="T34" fmla="*/ 311439581 w 117"/>
                <a:gd name="T35" fmla="*/ 1402153912 h 132"/>
                <a:gd name="T36" fmla="*/ 371938805 w 117"/>
                <a:gd name="T37" fmla="*/ 1277693596 h 132"/>
                <a:gd name="T38" fmla="*/ 425638572 w 117"/>
                <a:gd name="T39" fmla="*/ 1224105048 h 132"/>
                <a:gd name="T40" fmla="*/ 479119448 w 117"/>
                <a:gd name="T41" fmla="*/ 1139137488 h 132"/>
                <a:gd name="T42" fmla="*/ 529140426 w 117"/>
                <a:gd name="T43" fmla="*/ 1099393775 h 132"/>
                <a:gd name="T44" fmla="*/ 566308580 w 117"/>
                <a:gd name="T45" fmla="*/ 1049904288 h 132"/>
                <a:gd name="T46" fmla="*/ 587454749 w 117"/>
                <a:gd name="T47" fmla="*/ 964916265 h 132"/>
                <a:gd name="T48" fmla="*/ 609253600 w 117"/>
                <a:gd name="T49" fmla="*/ 925431162 h 132"/>
                <a:gd name="T50" fmla="*/ 614529779 w 117"/>
                <a:gd name="T51" fmla="*/ 925431162 h 132"/>
                <a:gd name="T52" fmla="*/ 40440565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ar-SA"/>
            </a:p>
          </p:txBody>
        </p:sp>
        <p:sp>
          <p:nvSpPr>
            <p:cNvPr id="10" name="Freeform 15">
              <a:extLst>
                <a:ext uri="{FF2B5EF4-FFF2-40B4-BE49-F238E27FC236}">
                  <a16:creationId xmlns:a16="http://schemas.microsoft.com/office/drawing/2014/main" id="{31A0BB7E-55CE-4F00-8838-4BE80E77D20A}"/>
                </a:ext>
              </a:extLst>
            </p:cNvPr>
            <p:cNvSpPr>
              <a:spLocks/>
            </p:cNvSpPr>
            <p:nvPr userDrawn="1"/>
          </p:nvSpPr>
          <p:spPr bwMode="ltGray">
            <a:xfrm rot="373331" flipH="1">
              <a:off x="799" y="2979"/>
              <a:ext cx="87" cy="274"/>
            </a:xfrm>
            <a:custGeom>
              <a:avLst/>
              <a:gdLst>
                <a:gd name="T0" fmla="*/ 138706101 w 29"/>
                <a:gd name="T1" fmla="*/ 0 h 77"/>
                <a:gd name="T2" fmla="*/ 110008287 w 29"/>
                <a:gd name="T3" fmla="*/ 0 h 77"/>
                <a:gd name="T4" fmla="*/ 76527504 w 29"/>
                <a:gd name="T5" fmla="*/ 206025906 h 77"/>
                <a:gd name="T6" fmla="*/ 43046721 w 29"/>
                <a:gd name="T7" fmla="*/ 470413036 h 77"/>
                <a:gd name="T8" fmla="*/ 19131876 w 29"/>
                <a:gd name="T9" fmla="*/ 997439008 h 77"/>
                <a:gd name="T10" fmla="*/ 4782969 w 29"/>
                <a:gd name="T11" fmla="*/ 1570668049 h 77"/>
                <a:gd name="T12" fmla="*/ 0 w 29"/>
                <a:gd name="T13" fmla="*/ 2147483647 h 77"/>
                <a:gd name="T14" fmla="*/ 14348907 w 29"/>
                <a:gd name="T15" fmla="*/ 2147483647 h 77"/>
                <a:gd name="T16" fmla="*/ 52612659 w 29"/>
                <a:gd name="T17" fmla="*/ 2147483647 h 77"/>
                <a:gd name="T18" fmla="*/ 71744535 w 29"/>
                <a:gd name="T19" fmla="*/ 2147483647 h 77"/>
                <a:gd name="T20" fmla="*/ 90876411 w 29"/>
                <a:gd name="T21" fmla="*/ 1936965853 h 77"/>
                <a:gd name="T22" fmla="*/ 110008287 w 29"/>
                <a:gd name="T23" fmla="*/ 1145552697 h 77"/>
                <a:gd name="T24" fmla="*/ 13870610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ar-SA"/>
            </a:p>
          </p:txBody>
        </p:sp>
        <p:sp>
          <p:nvSpPr>
            <p:cNvPr id="11" name="Freeform 16">
              <a:extLst>
                <a:ext uri="{FF2B5EF4-FFF2-40B4-BE49-F238E27FC236}">
                  <a16:creationId xmlns:a16="http://schemas.microsoft.com/office/drawing/2014/main" id="{CD1D1080-0C78-4E67-9951-F6FE92057E28}"/>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ar-SA"/>
            </a:p>
          </p:txBody>
        </p:sp>
        <p:grpSp>
          <p:nvGrpSpPr>
            <p:cNvPr id="12" name="Group 17">
              <a:extLst>
                <a:ext uri="{FF2B5EF4-FFF2-40B4-BE49-F238E27FC236}">
                  <a16:creationId xmlns:a16="http://schemas.microsoft.com/office/drawing/2014/main" id="{C58CC623-FA02-47A8-96A3-D296B5DE144B}"/>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7DAEEA06-A586-4B4A-8544-3E06D3B84C80}"/>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37" name="Freeform 19">
                <a:extLst>
                  <a:ext uri="{FF2B5EF4-FFF2-40B4-BE49-F238E27FC236}">
                    <a16:creationId xmlns:a16="http://schemas.microsoft.com/office/drawing/2014/main" id="{13A9D9A8-4DA2-4E4F-93B3-002F00E1B20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38" name="Freeform 20">
                <a:extLst>
                  <a:ext uri="{FF2B5EF4-FFF2-40B4-BE49-F238E27FC236}">
                    <a16:creationId xmlns:a16="http://schemas.microsoft.com/office/drawing/2014/main" id="{2317090E-8FBD-46A1-9AB2-07CF979E0E8B}"/>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3" name="Group 21">
              <a:extLst>
                <a:ext uri="{FF2B5EF4-FFF2-40B4-BE49-F238E27FC236}">
                  <a16:creationId xmlns:a16="http://schemas.microsoft.com/office/drawing/2014/main" id="{A9AB3569-62EC-4388-94DB-040F2AED87F8}"/>
                </a:ext>
              </a:extLst>
            </p:cNvPr>
            <p:cNvGrpSpPr>
              <a:grpSpLocks/>
            </p:cNvGrpSpPr>
            <p:nvPr userDrawn="1"/>
          </p:nvGrpSpPr>
          <p:grpSpPr bwMode="auto">
            <a:xfrm rot="-6691250">
              <a:off x="3641" y="125"/>
              <a:ext cx="356" cy="608"/>
              <a:chOff x="1729" y="866"/>
              <a:chExt cx="129" cy="157"/>
            </a:xfrm>
          </p:grpSpPr>
          <p:sp>
            <p:nvSpPr>
              <p:cNvPr id="33" name="Freeform 22">
                <a:extLst>
                  <a:ext uri="{FF2B5EF4-FFF2-40B4-BE49-F238E27FC236}">
                    <a16:creationId xmlns:a16="http://schemas.microsoft.com/office/drawing/2014/main" id="{7E5DDA25-A854-4DDB-9F8E-73180C85D4D7}"/>
                  </a:ext>
                </a:extLst>
              </p:cNvPr>
              <p:cNvSpPr>
                <a:spLocks/>
              </p:cNvSpPr>
              <p:nvPr userDrawn="1"/>
            </p:nvSpPr>
            <p:spPr bwMode="ltGray">
              <a:xfrm>
                <a:off x="1733"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34" name="Freeform 23">
                <a:extLst>
                  <a:ext uri="{FF2B5EF4-FFF2-40B4-BE49-F238E27FC236}">
                    <a16:creationId xmlns:a16="http://schemas.microsoft.com/office/drawing/2014/main" id="{A43C5860-D017-4285-B65C-E541B0419ADC}"/>
                  </a:ext>
                </a:extLst>
              </p:cNvPr>
              <p:cNvSpPr>
                <a:spLocks/>
              </p:cNvSpPr>
              <p:nvPr userDrawn="1"/>
            </p:nvSpPr>
            <p:spPr bwMode="ltGray">
              <a:xfrm>
                <a:off x="1790"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35" name="Freeform 24">
                <a:extLst>
                  <a:ext uri="{FF2B5EF4-FFF2-40B4-BE49-F238E27FC236}">
                    <a16:creationId xmlns:a16="http://schemas.microsoft.com/office/drawing/2014/main" id="{50D682BA-1B9F-4CEB-AD9B-E5B0E135D6D0}"/>
                  </a:ext>
                </a:extLst>
              </p:cNvPr>
              <p:cNvSpPr>
                <a:spLocks/>
              </p:cNvSpPr>
              <p:nvPr userDrawn="1"/>
            </p:nvSpPr>
            <p:spPr bwMode="ltGray">
              <a:xfrm>
                <a:off x="1773"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4" name="Group 25">
              <a:extLst>
                <a:ext uri="{FF2B5EF4-FFF2-40B4-BE49-F238E27FC236}">
                  <a16:creationId xmlns:a16="http://schemas.microsoft.com/office/drawing/2014/main" id="{017B1BC9-43EC-471B-A289-678A4D9A2CD8}"/>
                </a:ext>
              </a:extLst>
            </p:cNvPr>
            <p:cNvGrpSpPr>
              <a:grpSpLocks/>
            </p:cNvGrpSpPr>
            <p:nvPr userDrawn="1"/>
          </p:nvGrpSpPr>
          <p:grpSpPr bwMode="auto">
            <a:xfrm rot="8524840">
              <a:off x="677" y="3307"/>
              <a:ext cx="500" cy="500"/>
              <a:chOff x="1727" y="868"/>
              <a:chExt cx="129" cy="156"/>
            </a:xfrm>
          </p:grpSpPr>
          <p:sp>
            <p:nvSpPr>
              <p:cNvPr id="30" name="Freeform 26">
                <a:extLst>
                  <a:ext uri="{FF2B5EF4-FFF2-40B4-BE49-F238E27FC236}">
                    <a16:creationId xmlns:a16="http://schemas.microsoft.com/office/drawing/2014/main" id="{B7C62858-D1A9-40DC-982F-F0CB608F0CF8}"/>
                  </a:ext>
                </a:extLst>
              </p:cNvPr>
              <p:cNvSpPr>
                <a:spLocks/>
              </p:cNvSpPr>
              <p:nvPr userDrawn="1"/>
            </p:nvSpPr>
            <p:spPr bwMode="ltGray">
              <a:xfrm>
                <a:off x="1727" y="870"/>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31" name="Freeform 27">
                <a:extLst>
                  <a:ext uri="{FF2B5EF4-FFF2-40B4-BE49-F238E27FC236}">
                    <a16:creationId xmlns:a16="http://schemas.microsoft.com/office/drawing/2014/main" id="{D39911E8-5383-425E-BA01-C9694579FD25}"/>
                  </a:ext>
                </a:extLst>
              </p:cNvPr>
              <p:cNvSpPr>
                <a:spLocks/>
              </p:cNvSpPr>
              <p:nvPr userDrawn="1"/>
            </p:nvSpPr>
            <p:spPr bwMode="ltGray">
              <a:xfrm>
                <a:off x="1786" y="897"/>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32" name="Freeform 28">
                <a:extLst>
                  <a:ext uri="{FF2B5EF4-FFF2-40B4-BE49-F238E27FC236}">
                    <a16:creationId xmlns:a16="http://schemas.microsoft.com/office/drawing/2014/main" id="{D1234DC5-FAF4-4067-A43F-D63F7721C7DC}"/>
                  </a:ext>
                </a:extLst>
              </p:cNvPr>
              <p:cNvSpPr>
                <a:spLocks/>
              </p:cNvSpPr>
              <p:nvPr userDrawn="1"/>
            </p:nvSpPr>
            <p:spPr bwMode="ltGray">
              <a:xfrm>
                <a:off x="1772" y="1000"/>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5" name="Group 29">
              <a:extLst>
                <a:ext uri="{FF2B5EF4-FFF2-40B4-BE49-F238E27FC236}">
                  <a16:creationId xmlns:a16="http://schemas.microsoft.com/office/drawing/2014/main" id="{41F5DAD1-3274-4FB0-8C2F-22D34A526979}"/>
                </a:ext>
              </a:extLst>
            </p:cNvPr>
            <p:cNvGrpSpPr>
              <a:grpSpLocks/>
            </p:cNvGrpSpPr>
            <p:nvPr userDrawn="1"/>
          </p:nvGrpSpPr>
          <p:grpSpPr bwMode="auto">
            <a:xfrm rot="4106450" flipH="1">
              <a:off x="404" y="268"/>
              <a:ext cx="708" cy="891"/>
              <a:chOff x="1727" y="866"/>
              <a:chExt cx="129" cy="157"/>
            </a:xfrm>
          </p:grpSpPr>
          <p:sp>
            <p:nvSpPr>
              <p:cNvPr id="27" name="Freeform 30">
                <a:extLst>
                  <a:ext uri="{FF2B5EF4-FFF2-40B4-BE49-F238E27FC236}">
                    <a16:creationId xmlns:a16="http://schemas.microsoft.com/office/drawing/2014/main" id="{BDF102EB-4661-492A-8B44-074031FFB2AA}"/>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28" name="Freeform 31">
                <a:extLst>
                  <a:ext uri="{FF2B5EF4-FFF2-40B4-BE49-F238E27FC236}">
                    <a16:creationId xmlns:a16="http://schemas.microsoft.com/office/drawing/2014/main" id="{C80EDE36-C535-4C1F-AABF-8270FD57FA9F}"/>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29" name="Freeform 32">
                <a:extLst>
                  <a:ext uri="{FF2B5EF4-FFF2-40B4-BE49-F238E27FC236}">
                    <a16:creationId xmlns:a16="http://schemas.microsoft.com/office/drawing/2014/main" id="{358730E7-4301-40C4-9CE7-2B4440DB47CC}"/>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6" name="Group 33">
              <a:extLst>
                <a:ext uri="{FF2B5EF4-FFF2-40B4-BE49-F238E27FC236}">
                  <a16:creationId xmlns:a16="http://schemas.microsoft.com/office/drawing/2014/main" id="{79E3C044-7D3D-4D78-983A-8E749D44AE40}"/>
                </a:ext>
              </a:extLst>
            </p:cNvPr>
            <p:cNvGrpSpPr>
              <a:grpSpLocks/>
            </p:cNvGrpSpPr>
            <p:nvPr userDrawn="1"/>
          </p:nvGrpSpPr>
          <p:grpSpPr bwMode="auto">
            <a:xfrm rot="10015322" flipH="1">
              <a:off x="4618" y="2392"/>
              <a:ext cx="708" cy="891"/>
              <a:chOff x="1727" y="866"/>
              <a:chExt cx="129" cy="157"/>
            </a:xfrm>
          </p:grpSpPr>
          <p:sp>
            <p:nvSpPr>
              <p:cNvPr id="24" name="Freeform 34">
                <a:extLst>
                  <a:ext uri="{FF2B5EF4-FFF2-40B4-BE49-F238E27FC236}">
                    <a16:creationId xmlns:a16="http://schemas.microsoft.com/office/drawing/2014/main" id="{1242804F-2E8E-4CBB-88DD-03D66D81951A}"/>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25" name="Freeform 35">
                <a:extLst>
                  <a:ext uri="{FF2B5EF4-FFF2-40B4-BE49-F238E27FC236}">
                    <a16:creationId xmlns:a16="http://schemas.microsoft.com/office/drawing/2014/main" id="{551AD942-A514-4CEA-8088-21DAA2C54025}"/>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26" name="Freeform 36">
                <a:extLst>
                  <a:ext uri="{FF2B5EF4-FFF2-40B4-BE49-F238E27FC236}">
                    <a16:creationId xmlns:a16="http://schemas.microsoft.com/office/drawing/2014/main" id="{93DB652F-6BC7-46B4-9DAA-F65AB19A92D7}"/>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sp>
          <p:nvSpPr>
            <p:cNvPr id="17" name="Freeform 37">
              <a:extLst>
                <a:ext uri="{FF2B5EF4-FFF2-40B4-BE49-F238E27FC236}">
                  <a16:creationId xmlns:a16="http://schemas.microsoft.com/office/drawing/2014/main" id="{64DAA3AA-3871-4A31-98F2-9096F9A4C4EE}"/>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ar-SA"/>
            </a:p>
          </p:txBody>
        </p:sp>
        <p:sp>
          <p:nvSpPr>
            <p:cNvPr id="18" name="Freeform 38">
              <a:extLst>
                <a:ext uri="{FF2B5EF4-FFF2-40B4-BE49-F238E27FC236}">
                  <a16:creationId xmlns:a16="http://schemas.microsoft.com/office/drawing/2014/main" id="{C99AD5E7-BE5B-4977-AAF4-519E14E30A4F}"/>
                </a:ext>
              </a:extLst>
            </p:cNvPr>
            <p:cNvSpPr>
              <a:spLocks/>
            </p:cNvSpPr>
            <p:nvPr userDrawn="1"/>
          </p:nvSpPr>
          <p:spPr bwMode="ltGray">
            <a:xfrm rot="9832527" flipV="1">
              <a:off x="2158" y="102"/>
              <a:ext cx="681" cy="593"/>
            </a:xfrm>
            <a:custGeom>
              <a:avLst/>
              <a:gdLst>
                <a:gd name="T0" fmla="*/ 0 w 257"/>
                <a:gd name="T1" fmla="*/ 0 h 237"/>
                <a:gd name="T2" fmla="*/ 0 w 257"/>
                <a:gd name="T3" fmla="*/ 9501809 h 237"/>
                <a:gd name="T4" fmla="*/ 2525251 w 257"/>
                <a:gd name="T5" fmla="*/ 18841404 h 237"/>
                <a:gd name="T6" fmla="*/ 5016628 w 257"/>
                <a:gd name="T7" fmla="*/ 28293982 h 237"/>
                <a:gd name="T8" fmla="*/ 9236006 w 257"/>
                <a:gd name="T9" fmla="*/ 36912183 h 237"/>
                <a:gd name="T10" fmla="*/ 15237908 w 257"/>
                <a:gd name="T11" fmla="*/ 44922054 h 237"/>
                <a:gd name="T12" fmla="*/ 22884014 w 257"/>
                <a:gd name="T13" fmla="*/ 53156052 h 237"/>
                <a:gd name="T14" fmla="*/ 32100933 w 257"/>
                <a:gd name="T15" fmla="*/ 60684998 h 237"/>
                <a:gd name="T16" fmla="*/ 42918947 w 257"/>
                <a:gd name="T17" fmla="*/ 67015546 h 237"/>
                <a:gd name="T18" fmla="*/ 56574552 w 257"/>
                <a:gd name="T19" fmla="*/ 73104952 h 237"/>
                <a:gd name="T20" fmla="*/ 72360744 w 257"/>
                <a:gd name="T21" fmla="*/ 78323593 h 237"/>
                <a:gd name="T22" fmla="*/ 89273406 w 257"/>
                <a:gd name="T23" fmla="*/ 82537321 h 237"/>
                <a:gd name="T24" fmla="*/ 110115676 w 257"/>
                <a:gd name="T25" fmla="*/ 85866377 h 237"/>
                <a:gd name="T26" fmla="*/ 132997217 w 257"/>
                <a:gd name="T27" fmla="*/ 88144729 h 237"/>
                <a:gd name="T28" fmla="*/ 158188022 w 257"/>
                <a:gd name="T29" fmla="*/ 89349292 h 237"/>
                <a:gd name="T30" fmla="*/ 185135653 w 257"/>
                <a:gd name="T31" fmla="*/ 88863672 h 237"/>
                <a:gd name="T32" fmla="*/ 216300948 w 257"/>
                <a:gd name="T33" fmla="*/ 87376628 h 237"/>
                <a:gd name="T34" fmla="*/ 188618324 w 257"/>
                <a:gd name="T35" fmla="*/ 85546863 h 237"/>
                <a:gd name="T36" fmla="*/ 164157626 w 257"/>
                <a:gd name="T37" fmla="*/ 82855264 h 237"/>
                <a:gd name="T38" fmla="*/ 142864958 w 257"/>
                <a:gd name="T39" fmla="*/ 79846221 h 237"/>
                <a:gd name="T40" fmla="*/ 124497468 w 257"/>
                <a:gd name="T41" fmla="*/ 76833731 h 237"/>
                <a:gd name="T42" fmla="*/ 107636414 w 257"/>
                <a:gd name="T43" fmla="*/ 72792977 h 237"/>
                <a:gd name="T44" fmla="*/ 94290036 w 257"/>
                <a:gd name="T45" fmla="*/ 68514802 h 237"/>
                <a:gd name="T46" fmla="*/ 81628992 w 257"/>
                <a:gd name="T47" fmla="*/ 63694153 h 237"/>
                <a:gd name="T48" fmla="*/ 70827129 w 257"/>
                <a:gd name="T49" fmla="*/ 58475888 h 237"/>
                <a:gd name="T50" fmla="*/ 60638185 w 257"/>
                <a:gd name="T51" fmla="*/ 53156052 h 237"/>
                <a:gd name="T52" fmla="*/ 51421118 w 257"/>
                <a:gd name="T53" fmla="*/ 47143260 h 237"/>
                <a:gd name="T54" fmla="*/ 43860168 w 257"/>
                <a:gd name="T55" fmla="*/ 40401983 h 237"/>
                <a:gd name="T56" fmla="*/ 36184675 w 257"/>
                <a:gd name="T57" fmla="*/ 33114161 h 237"/>
                <a:gd name="T58" fmla="*/ 27682231 w 257"/>
                <a:gd name="T59" fmla="*/ 26064672 h 237"/>
                <a:gd name="T60" fmla="*/ 19405620 w 257"/>
                <a:gd name="T61" fmla="*/ 17761596 h 237"/>
                <a:gd name="T62" fmla="*/ 10169670 w 257"/>
                <a:gd name="T63" fmla="*/ 902039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ar-SA"/>
            </a:p>
          </p:txBody>
        </p:sp>
        <p:sp>
          <p:nvSpPr>
            <p:cNvPr id="19" name="Freeform 39">
              <a:extLst>
                <a:ext uri="{FF2B5EF4-FFF2-40B4-BE49-F238E27FC236}">
                  <a16:creationId xmlns:a16="http://schemas.microsoft.com/office/drawing/2014/main" id="{F7AA6A68-EA89-4111-A3F7-9565B8E18FAB}"/>
                </a:ext>
              </a:extLst>
            </p:cNvPr>
            <p:cNvSpPr>
              <a:spLocks/>
            </p:cNvSpPr>
            <p:nvPr userDrawn="1"/>
          </p:nvSpPr>
          <p:spPr bwMode="ltGray">
            <a:xfrm rot="9832527" flipV="1">
              <a:off x="1997" y="858"/>
              <a:ext cx="330" cy="278"/>
            </a:xfrm>
            <a:custGeom>
              <a:avLst/>
              <a:gdLst>
                <a:gd name="T0" fmla="*/ 68910166 w 124"/>
                <a:gd name="T1" fmla="*/ 0 h 110"/>
                <a:gd name="T2" fmla="*/ 110829398 w 124"/>
                <a:gd name="T3" fmla="*/ 46855227 h 110"/>
                <a:gd name="T4" fmla="*/ 107140028 w 124"/>
                <a:gd name="T5" fmla="*/ 46312725 h 110"/>
                <a:gd name="T6" fmla="*/ 95662127 w 124"/>
                <a:gd name="T7" fmla="*/ 45483613 h 110"/>
                <a:gd name="T8" fmla="*/ 79624279 w 124"/>
                <a:gd name="T9" fmla="*/ 43730060 h 110"/>
                <a:gd name="T10" fmla="*/ 60840764 w 124"/>
                <a:gd name="T11" fmla="*/ 42900897 h 110"/>
                <a:gd name="T12" fmla="*/ 40258677 w 124"/>
                <a:gd name="T13" fmla="*/ 42017044 h 110"/>
                <a:gd name="T14" fmla="*/ 22471970 w 124"/>
                <a:gd name="T15" fmla="*/ 42581402 h 110"/>
                <a:gd name="T16" fmla="*/ 8056354 w 124"/>
                <a:gd name="T17" fmla="*/ 44272478 h 110"/>
                <a:gd name="T18" fmla="*/ 0 w 124"/>
                <a:gd name="T19" fmla="*/ 47738997 h 110"/>
                <a:gd name="T20" fmla="*/ 3656003 w 124"/>
                <a:gd name="T21" fmla="*/ 42581402 h 110"/>
                <a:gd name="T22" fmla="*/ 7077558 w 124"/>
                <a:gd name="T23" fmla="*/ 38627200 h 110"/>
                <a:gd name="T24" fmla="*/ 14362744 w 124"/>
                <a:gd name="T25" fmla="*/ 35515031 h 110"/>
                <a:gd name="T26" fmla="*/ 22471970 w 124"/>
                <a:gd name="T27" fmla="*/ 32928943 h 110"/>
                <a:gd name="T28" fmla="*/ 32201658 w 124"/>
                <a:gd name="T29" fmla="*/ 31242509 h 110"/>
                <a:gd name="T30" fmla="*/ 42020145 w 124"/>
                <a:gd name="T31" fmla="*/ 30678963 h 110"/>
                <a:gd name="T32" fmla="*/ 52733140 w 124"/>
                <a:gd name="T33" fmla="*/ 30678963 h 110"/>
                <a:gd name="T34" fmla="*/ 64492060 w 124"/>
                <a:gd name="T35" fmla="*/ 32099826 h 110"/>
                <a:gd name="T36" fmla="*/ 65113120 w 124"/>
                <a:gd name="T37" fmla="*/ 30678963 h 110"/>
                <a:gd name="T38" fmla="*/ 62463888 w 124"/>
                <a:gd name="T39" fmla="*/ 24364484 h 110"/>
                <a:gd name="T40" fmla="*/ 59804436 w 124"/>
                <a:gd name="T41" fmla="*/ 16495759 h 110"/>
                <a:gd name="T42" fmla="*/ 58042971 w 124"/>
                <a:gd name="T43" fmla="*/ 13029438 h 110"/>
                <a:gd name="T44" fmla="*/ 56434649 w 124"/>
                <a:gd name="T45" fmla="*/ 13029438 h 110"/>
                <a:gd name="T46" fmla="*/ 54406890 w 124"/>
                <a:gd name="T47" fmla="*/ 12491955 h 110"/>
                <a:gd name="T48" fmla="*/ 52733140 w 124"/>
                <a:gd name="T49" fmla="*/ 11343618 h 110"/>
                <a:gd name="T50" fmla="*/ 51126022 w 124"/>
                <a:gd name="T51" fmla="*/ 9993632 h 110"/>
                <a:gd name="T52" fmla="*/ 51126022 w 124"/>
                <a:gd name="T53" fmla="*/ 8218150 h 110"/>
                <a:gd name="T54" fmla="*/ 52733140 w 124"/>
                <a:gd name="T55" fmla="*/ 5964778 h 110"/>
                <a:gd name="T56" fmla="*/ 59041641 w 124"/>
                <a:gd name="T57" fmla="*/ 3465230 h 110"/>
                <a:gd name="T58" fmla="*/ 6891016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ar-SA"/>
            </a:p>
          </p:txBody>
        </p:sp>
        <p:sp>
          <p:nvSpPr>
            <p:cNvPr id="20" name="Freeform 40">
              <a:extLst>
                <a:ext uri="{FF2B5EF4-FFF2-40B4-BE49-F238E27FC236}">
                  <a16:creationId xmlns:a16="http://schemas.microsoft.com/office/drawing/2014/main" id="{EBD97C80-F4E2-405E-B1EC-D3831F3E9E6E}"/>
                </a:ext>
              </a:extLst>
            </p:cNvPr>
            <p:cNvSpPr>
              <a:spLocks/>
            </p:cNvSpPr>
            <p:nvPr userDrawn="1"/>
          </p:nvSpPr>
          <p:spPr bwMode="ltGray">
            <a:xfrm rot="9832527" flipV="1">
              <a:off x="2224" y="808"/>
              <a:ext cx="123" cy="233"/>
            </a:xfrm>
            <a:custGeom>
              <a:avLst/>
              <a:gdLst>
                <a:gd name="T0" fmla="*/ 29668148 w 46"/>
                <a:gd name="T1" fmla="*/ 0 h 94"/>
                <a:gd name="T2" fmla="*/ 18984972 w 46"/>
                <a:gd name="T3" fmla="*/ 12546160 h 94"/>
                <a:gd name="T4" fmla="*/ 14297092 w 46"/>
                <a:gd name="T5" fmla="*/ 20550501 h 94"/>
                <a:gd name="T6" fmla="*/ 10447361 w 46"/>
                <a:gd name="T7" fmla="*/ 26152393 h 94"/>
                <a:gd name="T8" fmla="*/ 0 w 46"/>
                <a:gd name="T9" fmla="*/ 31098460 h 94"/>
                <a:gd name="T10" fmla="*/ 11488259 w 46"/>
                <a:gd name="T11" fmla="*/ 29059249 h 94"/>
                <a:gd name="T12" fmla="*/ 22179050 w 46"/>
                <a:gd name="T13" fmla="*/ 26414491 h 94"/>
                <a:gd name="T14" fmla="*/ 30718606 w 46"/>
                <a:gd name="T15" fmla="*/ 22807703 h 94"/>
                <a:gd name="T16" fmla="*/ 38229181 w 46"/>
                <a:gd name="T17" fmla="*/ 18842073 h 94"/>
                <a:gd name="T18" fmla="*/ 42862516 w 46"/>
                <a:gd name="T19" fmla="*/ 14518081 h 94"/>
                <a:gd name="T20" fmla="*/ 43965216 w 46"/>
                <a:gd name="T21" fmla="*/ 9851064 h 94"/>
                <a:gd name="T22" fmla="*/ 39970061 w 46"/>
                <a:gd name="T23" fmla="*/ 4944852 h 94"/>
                <a:gd name="T24" fmla="*/ 2966814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ar-SA"/>
            </a:p>
          </p:txBody>
        </p:sp>
        <p:sp>
          <p:nvSpPr>
            <p:cNvPr id="21" name="Freeform 41">
              <a:extLst>
                <a:ext uri="{FF2B5EF4-FFF2-40B4-BE49-F238E27FC236}">
                  <a16:creationId xmlns:a16="http://schemas.microsoft.com/office/drawing/2014/main" id="{BAED202D-116E-4752-9399-A42B2E68681D}"/>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ar-SA"/>
            </a:p>
          </p:txBody>
        </p:sp>
        <p:sp>
          <p:nvSpPr>
            <p:cNvPr id="22" name="Freeform 42">
              <a:extLst>
                <a:ext uri="{FF2B5EF4-FFF2-40B4-BE49-F238E27FC236}">
                  <a16:creationId xmlns:a16="http://schemas.microsoft.com/office/drawing/2014/main" id="{7FE08CD7-EC2E-4BC9-9B2D-50E9A28203D2}"/>
                </a:ext>
              </a:extLst>
            </p:cNvPr>
            <p:cNvSpPr>
              <a:spLocks/>
            </p:cNvSpPr>
            <p:nvPr userDrawn="1"/>
          </p:nvSpPr>
          <p:spPr bwMode="ltGray">
            <a:xfrm rot="9832527" flipV="1">
              <a:off x="2173" y="1238"/>
              <a:ext cx="393" cy="2300"/>
            </a:xfrm>
            <a:custGeom>
              <a:avLst/>
              <a:gdLst>
                <a:gd name="T0" fmla="*/ 0 w 149"/>
                <a:gd name="T1" fmla="*/ 0 h 704"/>
                <a:gd name="T2" fmla="*/ 4776045 w 149"/>
                <a:gd name="T3" fmla="*/ 96004048 h 704"/>
                <a:gd name="T4" fmla="*/ 12597219 w 149"/>
                <a:gd name="T5" fmla="*/ 221811592 h 704"/>
                <a:gd name="T6" fmla="*/ 22100344 w 149"/>
                <a:gd name="T7" fmla="*/ 376961512 h 704"/>
                <a:gd name="T8" fmla="*/ 32312080 w 149"/>
                <a:gd name="T9" fmla="*/ 583756672 h 704"/>
                <a:gd name="T10" fmla="*/ 45823275 w 149"/>
                <a:gd name="T11" fmla="*/ 835511052 h 704"/>
                <a:gd name="T12" fmla="*/ 57715416 w 149"/>
                <a:gd name="T13" fmla="*/ 1106159710 h 704"/>
                <a:gd name="T14" fmla="*/ 69368340 w 149"/>
                <a:gd name="T15" fmla="*/ 1421227020 h 704"/>
                <a:gd name="T16" fmla="*/ 78917853 w 149"/>
                <a:gd name="T17" fmla="*/ 1783172133 h 704"/>
                <a:gd name="T18" fmla="*/ 88193370 w 149"/>
                <a:gd name="T19" fmla="*/ 2147483647 h 704"/>
                <a:gd name="T20" fmla="*/ 94773095 w 149"/>
                <a:gd name="T21" fmla="*/ 2147483647 h 704"/>
                <a:gd name="T22" fmla="*/ 97738369 w 149"/>
                <a:gd name="T23" fmla="*/ 2147483647 h 704"/>
                <a:gd name="T24" fmla="*/ 99320266 w 149"/>
                <a:gd name="T25" fmla="*/ 2147483647 h 704"/>
                <a:gd name="T26" fmla="*/ 94773095 w 149"/>
                <a:gd name="T27" fmla="*/ 2147483647 h 704"/>
                <a:gd name="T28" fmla="*/ 85826191 w 149"/>
                <a:gd name="T29" fmla="*/ 2147483647 h 704"/>
                <a:gd name="T30" fmla="*/ 72680821 w 149"/>
                <a:gd name="T31" fmla="*/ 2147483647 h 704"/>
                <a:gd name="T32" fmla="*/ 52957926 w 149"/>
                <a:gd name="T33" fmla="*/ 2147483647 h 704"/>
                <a:gd name="T34" fmla="*/ 30815710 w 149"/>
                <a:gd name="T35" fmla="*/ 2147483647 h 704"/>
                <a:gd name="T36" fmla="*/ 16426400 w 149"/>
                <a:gd name="T37" fmla="*/ 2147483647 h 704"/>
                <a:gd name="T38" fmla="*/ 7821030 w 149"/>
                <a:gd name="T39" fmla="*/ 2147483647 h 704"/>
                <a:gd name="T40" fmla="*/ 4776045 w 149"/>
                <a:gd name="T41" fmla="*/ 2147483647 h 704"/>
                <a:gd name="T42" fmla="*/ 4776045 w 149"/>
                <a:gd name="T43" fmla="*/ 2147483647 h 704"/>
                <a:gd name="T44" fmla="*/ 6227821 w 149"/>
                <a:gd name="T45" fmla="*/ 2147483647 h 704"/>
                <a:gd name="T46" fmla="*/ 9552026 w 149"/>
                <a:gd name="T47" fmla="*/ 2147483647 h 704"/>
                <a:gd name="T48" fmla="*/ 11084006 w 149"/>
                <a:gd name="T49" fmla="*/ 2147483647 h 704"/>
                <a:gd name="T50" fmla="*/ 32312080 w 149"/>
                <a:gd name="T51" fmla="*/ 2147483647 h 704"/>
                <a:gd name="T52" fmla="*/ 30815710 w 149"/>
                <a:gd name="T53" fmla="*/ 2147483647 h 704"/>
                <a:gd name="T54" fmla="*/ 28450180 w 149"/>
                <a:gd name="T55" fmla="*/ 2147483647 h 704"/>
                <a:gd name="T56" fmla="*/ 25959926 w 149"/>
                <a:gd name="T57" fmla="*/ 2147483647 h 704"/>
                <a:gd name="T58" fmla="*/ 27555833 w 149"/>
                <a:gd name="T59" fmla="*/ 2147483647 h 704"/>
                <a:gd name="T60" fmla="*/ 32312080 w 149"/>
                <a:gd name="T61" fmla="*/ 2147483647 h 704"/>
                <a:gd name="T62" fmla="*/ 45823275 w 149"/>
                <a:gd name="T63" fmla="*/ 2147483647 h 704"/>
                <a:gd name="T64" fmla="*/ 67904806 w 149"/>
                <a:gd name="T65" fmla="*/ 2147483647 h 704"/>
                <a:gd name="T66" fmla="*/ 101697649 w 149"/>
                <a:gd name="T67" fmla="*/ 2147483647 h 704"/>
                <a:gd name="T68" fmla="*/ 112701507 w 149"/>
                <a:gd name="T69" fmla="*/ 2147483647 h 704"/>
                <a:gd name="T70" fmla="*/ 117557291 w 149"/>
                <a:gd name="T71" fmla="*/ 2147483647 h 704"/>
                <a:gd name="T72" fmla="*/ 113596861 w 149"/>
                <a:gd name="T73" fmla="*/ 2147483647 h 704"/>
                <a:gd name="T74" fmla="*/ 103489526 w 149"/>
                <a:gd name="T75" fmla="*/ 2115822884 h 704"/>
                <a:gd name="T76" fmla="*/ 85826191 w 149"/>
                <a:gd name="T77" fmla="*/ 1342392906 h 704"/>
                <a:gd name="T78" fmla="*/ 63962757 w 149"/>
                <a:gd name="T79" fmla="*/ 695155264 h 704"/>
                <a:gd name="T80" fmla="*/ 34690492 w 149"/>
                <a:gd name="T81" fmla="*/ 221811592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ar-SA"/>
            </a:p>
          </p:txBody>
        </p:sp>
        <p:sp>
          <p:nvSpPr>
            <p:cNvPr id="23" name="Freeform 43">
              <a:extLst>
                <a:ext uri="{FF2B5EF4-FFF2-40B4-BE49-F238E27FC236}">
                  <a16:creationId xmlns:a16="http://schemas.microsoft.com/office/drawing/2014/main" id="{1644374E-16EC-41AF-964D-E7378D005BC8}"/>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w="9525">
              <a:noFill/>
              <a:round/>
              <a:headEnd/>
              <a:tailEnd/>
            </a:ln>
          </p:spPr>
          <p:txBody>
            <a:bodyPr/>
            <a:lstStyle/>
            <a:p>
              <a:pPr>
                <a:defRPr/>
              </a:pPr>
              <a:endParaRPr lang="ar-SA"/>
            </a:p>
          </p:txBody>
        </p:sp>
      </p:grpSp>
      <p:sp>
        <p:nvSpPr>
          <p:cNvPr id="246831" name="Rectangle 47"/>
          <p:cNvSpPr>
            <a:spLocks noGrp="1" noChangeArrowheads="1"/>
          </p:cNvSpPr>
          <p:nvPr>
            <p:ph type="ctrTitle"/>
          </p:nvPr>
        </p:nvSpPr>
        <p:spPr>
          <a:xfrm>
            <a:off x="2455863" y="596900"/>
            <a:ext cx="6192837" cy="3581400"/>
          </a:xfrm>
        </p:spPr>
        <p:txBody>
          <a:bodyPr/>
          <a:lstStyle>
            <a:lvl1pPr>
              <a:defRPr sz="5200" b="1"/>
            </a:lvl1pPr>
          </a:lstStyle>
          <a:p>
            <a:r>
              <a:rPr lang="ar-SA"/>
              <a:t>انقر لتحرير نمط العنوان الرئيسي</a:t>
            </a:r>
          </a:p>
        </p:txBody>
      </p:sp>
      <p:sp>
        <p:nvSpPr>
          <p:cNvPr id="24683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ar-SA"/>
              <a:t>انقر لتحرير نمط العنوان الثانوي الرئيسي</a:t>
            </a:r>
          </a:p>
        </p:txBody>
      </p:sp>
      <p:sp>
        <p:nvSpPr>
          <p:cNvPr id="46" name="Rectangle 44">
            <a:extLst>
              <a:ext uri="{FF2B5EF4-FFF2-40B4-BE49-F238E27FC236}">
                <a16:creationId xmlns:a16="http://schemas.microsoft.com/office/drawing/2014/main" id="{24F9A063-C1D5-4DF1-8890-5DB01711732A}"/>
              </a:ext>
            </a:extLst>
          </p:cNvPr>
          <p:cNvSpPr>
            <a:spLocks noGrp="1" noChangeArrowheads="1"/>
          </p:cNvSpPr>
          <p:nvPr>
            <p:ph type="dt" sz="half" idx="10"/>
          </p:nvPr>
        </p:nvSpPr>
        <p:spPr>
          <a:xfrm>
            <a:off x="457200" y="6248400"/>
            <a:ext cx="2133600" cy="457200"/>
          </a:xfrm>
        </p:spPr>
        <p:txBody>
          <a:bodyPr/>
          <a:lstStyle>
            <a:lvl1pPr>
              <a:defRPr/>
            </a:lvl1pPr>
          </a:lstStyle>
          <a:p>
            <a:pPr>
              <a:defRPr/>
            </a:pPr>
            <a:fld id="{D48B51EF-70E7-49EA-B07E-0C0E8FC6EEAA}" type="datetime9">
              <a:rPr lang="ar-SA"/>
              <a:pPr>
                <a:defRPr/>
              </a:pPr>
              <a:t>19 تموز 2020</a:t>
            </a:fld>
            <a:endParaRPr lang="en-US"/>
          </a:p>
        </p:txBody>
      </p:sp>
      <p:sp>
        <p:nvSpPr>
          <p:cNvPr id="47" name="Rectangle 45">
            <a:extLst>
              <a:ext uri="{FF2B5EF4-FFF2-40B4-BE49-F238E27FC236}">
                <a16:creationId xmlns:a16="http://schemas.microsoft.com/office/drawing/2014/main" id="{8059C327-CFF9-476D-B528-E19DDDF5F0B2}"/>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194FD6F1-B8D5-4311-B7E4-AF08C4EB0BDA}"/>
              </a:ext>
            </a:extLst>
          </p:cNvPr>
          <p:cNvSpPr>
            <a:spLocks noGrp="1" noChangeArrowheads="1"/>
          </p:cNvSpPr>
          <p:nvPr>
            <p:ph type="sldNum" sz="quarter" idx="12"/>
          </p:nvPr>
        </p:nvSpPr>
        <p:spPr/>
        <p:txBody>
          <a:bodyPr/>
          <a:lstStyle>
            <a:lvl1pPr>
              <a:defRPr/>
            </a:lvl1pPr>
          </a:lstStyle>
          <a:p>
            <a:fld id="{28C7CF54-E658-42C2-8D6E-D8F002467AFB}" type="slidenum">
              <a:rPr lang="ar-SA" altLang="ar-SA"/>
              <a:pPr/>
              <a:t>‹#›</a:t>
            </a:fld>
            <a:endParaRPr lang="en-US" altLang="ar-SA"/>
          </a:p>
        </p:txBody>
      </p:sp>
    </p:spTree>
    <p:extLst>
      <p:ext uri="{BB962C8B-B14F-4D97-AF65-F5344CB8AC3E}">
        <p14:creationId xmlns:p14="http://schemas.microsoft.com/office/powerpoint/2010/main" val="2657236238"/>
      </p:ext>
    </p:extLst>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7">
            <a:extLst>
              <a:ext uri="{FF2B5EF4-FFF2-40B4-BE49-F238E27FC236}">
                <a16:creationId xmlns:a16="http://schemas.microsoft.com/office/drawing/2014/main" id="{4D6E54C8-36E2-449B-BA72-F35E624458F4}"/>
              </a:ext>
            </a:extLst>
          </p:cNvPr>
          <p:cNvSpPr>
            <a:spLocks noGrp="1" noChangeArrowheads="1"/>
          </p:cNvSpPr>
          <p:nvPr>
            <p:ph type="dt" sz="half" idx="10"/>
          </p:nvPr>
        </p:nvSpPr>
        <p:spPr>
          <a:ln/>
        </p:spPr>
        <p:txBody>
          <a:bodyPr/>
          <a:lstStyle>
            <a:lvl1pPr>
              <a:defRPr/>
            </a:lvl1pPr>
          </a:lstStyle>
          <a:p>
            <a:pPr>
              <a:defRPr/>
            </a:pPr>
            <a:fld id="{3734F43E-20D7-436A-AFEA-3C72FF76C2E5}" type="datetime9">
              <a:rPr lang="ar-SA"/>
              <a:pPr>
                <a:defRPr/>
              </a:pPr>
              <a:t>19 تموز 2020</a:t>
            </a:fld>
            <a:endParaRPr lang="en-US"/>
          </a:p>
        </p:txBody>
      </p:sp>
      <p:sp>
        <p:nvSpPr>
          <p:cNvPr id="5" name="Rectangle 48">
            <a:extLst>
              <a:ext uri="{FF2B5EF4-FFF2-40B4-BE49-F238E27FC236}">
                <a16:creationId xmlns:a16="http://schemas.microsoft.com/office/drawing/2014/main" id="{EA48425C-616E-4A94-8CB3-77101A5CA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ACCD1A4-39A0-419C-859A-2AC86E7A7954}"/>
              </a:ext>
            </a:extLst>
          </p:cNvPr>
          <p:cNvSpPr>
            <a:spLocks noGrp="1" noChangeArrowheads="1"/>
          </p:cNvSpPr>
          <p:nvPr>
            <p:ph type="sldNum" sz="quarter" idx="12"/>
          </p:nvPr>
        </p:nvSpPr>
        <p:spPr>
          <a:ln/>
        </p:spPr>
        <p:txBody>
          <a:bodyPr/>
          <a:lstStyle>
            <a:lvl1pPr>
              <a:defRPr/>
            </a:lvl1pPr>
          </a:lstStyle>
          <a:p>
            <a:fld id="{C12D4952-3C32-4E00-85A1-A894DC65AD4C}" type="slidenum">
              <a:rPr lang="ar-SA" altLang="ar-SA"/>
              <a:pPr/>
              <a:t>‹#›</a:t>
            </a:fld>
            <a:endParaRPr lang="en-US" altLang="ar-SA"/>
          </a:p>
        </p:txBody>
      </p:sp>
    </p:spTree>
    <p:extLst>
      <p:ext uri="{BB962C8B-B14F-4D97-AF65-F5344CB8AC3E}">
        <p14:creationId xmlns:p14="http://schemas.microsoft.com/office/powerpoint/2010/main" val="517644521"/>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6225" y="103188"/>
            <a:ext cx="2060575" cy="59531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42913" y="103188"/>
            <a:ext cx="6030912" cy="59531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7">
            <a:extLst>
              <a:ext uri="{FF2B5EF4-FFF2-40B4-BE49-F238E27FC236}">
                <a16:creationId xmlns:a16="http://schemas.microsoft.com/office/drawing/2014/main" id="{CACEC690-709F-4549-945A-AF348C72FA70}"/>
              </a:ext>
            </a:extLst>
          </p:cNvPr>
          <p:cNvSpPr>
            <a:spLocks noGrp="1" noChangeArrowheads="1"/>
          </p:cNvSpPr>
          <p:nvPr>
            <p:ph type="dt" sz="half" idx="10"/>
          </p:nvPr>
        </p:nvSpPr>
        <p:spPr>
          <a:ln/>
        </p:spPr>
        <p:txBody>
          <a:bodyPr/>
          <a:lstStyle>
            <a:lvl1pPr>
              <a:defRPr/>
            </a:lvl1pPr>
          </a:lstStyle>
          <a:p>
            <a:pPr>
              <a:defRPr/>
            </a:pPr>
            <a:fld id="{DC1C5325-8B8A-4EDB-B38F-4C6DFDD211EB}" type="datetime9">
              <a:rPr lang="ar-SA"/>
              <a:pPr>
                <a:defRPr/>
              </a:pPr>
              <a:t>19 تموز 2020</a:t>
            </a:fld>
            <a:endParaRPr lang="en-US"/>
          </a:p>
        </p:txBody>
      </p:sp>
      <p:sp>
        <p:nvSpPr>
          <p:cNvPr id="5" name="Rectangle 48">
            <a:extLst>
              <a:ext uri="{FF2B5EF4-FFF2-40B4-BE49-F238E27FC236}">
                <a16:creationId xmlns:a16="http://schemas.microsoft.com/office/drawing/2014/main" id="{D4D81EF8-738B-4DED-A5C0-E5533C9EFB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E18A2308-E109-49DE-8627-88202864FF16}"/>
              </a:ext>
            </a:extLst>
          </p:cNvPr>
          <p:cNvSpPr>
            <a:spLocks noGrp="1" noChangeArrowheads="1"/>
          </p:cNvSpPr>
          <p:nvPr>
            <p:ph type="sldNum" sz="quarter" idx="12"/>
          </p:nvPr>
        </p:nvSpPr>
        <p:spPr>
          <a:ln/>
        </p:spPr>
        <p:txBody>
          <a:bodyPr/>
          <a:lstStyle>
            <a:lvl1pPr>
              <a:defRPr/>
            </a:lvl1pPr>
          </a:lstStyle>
          <a:p>
            <a:fld id="{C21AF743-86BC-4F21-B55C-50E61241C8CA}" type="slidenum">
              <a:rPr lang="ar-SA" altLang="ar-SA"/>
              <a:pPr/>
              <a:t>‹#›</a:t>
            </a:fld>
            <a:endParaRPr lang="en-US" altLang="ar-SA"/>
          </a:p>
        </p:txBody>
      </p:sp>
    </p:spTree>
    <p:extLst>
      <p:ext uri="{BB962C8B-B14F-4D97-AF65-F5344CB8AC3E}">
        <p14:creationId xmlns:p14="http://schemas.microsoft.com/office/powerpoint/2010/main" val="1606083341"/>
      </p:ext>
    </p:extLst>
  </p:cSld>
  <p:clrMapOvr>
    <a:masterClrMapping/>
  </p:clrMapOvr>
  <p:transition spd="slow">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42913" y="103188"/>
            <a:ext cx="8243887" cy="1314450"/>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457200" y="1600200"/>
            <a:ext cx="8229600" cy="4456113"/>
          </a:xfrm>
        </p:spPr>
        <p:txBody>
          <a:bodyPr/>
          <a:lstStyle/>
          <a:p>
            <a:pPr lvl="0"/>
            <a:endParaRPr lang="ar-SA" noProof="0"/>
          </a:p>
        </p:txBody>
      </p:sp>
      <p:sp>
        <p:nvSpPr>
          <p:cNvPr id="4" name="Rectangle 47">
            <a:extLst>
              <a:ext uri="{FF2B5EF4-FFF2-40B4-BE49-F238E27FC236}">
                <a16:creationId xmlns:a16="http://schemas.microsoft.com/office/drawing/2014/main" id="{23C858D2-7C65-49F6-9927-1CDBD2CCADF1}"/>
              </a:ext>
            </a:extLst>
          </p:cNvPr>
          <p:cNvSpPr>
            <a:spLocks noGrp="1" noChangeArrowheads="1"/>
          </p:cNvSpPr>
          <p:nvPr>
            <p:ph type="dt" sz="half" idx="10"/>
          </p:nvPr>
        </p:nvSpPr>
        <p:spPr>
          <a:ln/>
        </p:spPr>
        <p:txBody>
          <a:bodyPr/>
          <a:lstStyle>
            <a:lvl1pPr>
              <a:defRPr/>
            </a:lvl1pPr>
          </a:lstStyle>
          <a:p>
            <a:pPr>
              <a:defRPr/>
            </a:pPr>
            <a:fld id="{42DFE91B-85A4-485C-AF9F-B1B0BC8019E0}" type="datetime9">
              <a:rPr lang="ar-SA"/>
              <a:pPr>
                <a:defRPr/>
              </a:pPr>
              <a:t>19 تموز 2020</a:t>
            </a:fld>
            <a:endParaRPr lang="en-US"/>
          </a:p>
        </p:txBody>
      </p:sp>
      <p:sp>
        <p:nvSpPr>
          <p:cNvPr id="5" name="Rectangle 48">
            <a:extLst>
              <a:ext uri="{FF2B5EF4-FFF2-40B4-BE49-F238E27FC236}">
                <a16:creationId xmlns:a16="http://schemas.microsoft.com/office/drawing/2014/main" id="{FDF816EA-C04B-409D-936E-34CBF442C2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0F5B5818-0FA4-424E-B4E3-8522AC0E818F}"/>
              </a:ext>
            </a:extLst>
          </p:cNvPr>
          <p:cNvSpPr>
            <a:spLocks noGrp="1" noChangeArrowheads="1"/>
          </p:cNvSpPr>
          <p:nvPr>
            <p:ph type="sldNum" sz="quarter" idx="12"/>
          </p:nvPr>
        </p:nvSpPr>
        <p:spPr>
          <a:ln/>
        </p:spPr>
        <p:txBody>
          <a:bodyPr/>
          <a:lstStyle>
            <a:lvl1pPr>
              <a:defRPr/>
            </a:lvl1pPr>
          </a:lstStyle>
          <a:p>
            <a:fld id="{35061968-3FA6-4F02-97F4-924CFD94D55F}" type="slidenum">
              <a:rPr lang="ar-SA" altLang="ar-SA"/>
              <a:pPr/>
              <a:t>‹#›</a:t>
            </a:fld>
            <a:endParaRPr lang="en-US" altLang="ar-SA"/>
          </a:p>
        </p:txBody>
      </p:sp>
    </p:spTree>
    <p:extLst>
      <p:ext uri="{BB962C8B-B14F-4D97-AF65-F5344CB8AC3E}">
        <p14:creationId xmlns:p14="http://schemas.microsoft.com/office/powerpoint/2010/main" val="2362970378"/>
      </p:ext>
    </p:extLst>
  </p:cSld>
  <p:clrMapOvr>
    <a:masterClrMapping/>
  </p:clrMapOvr>
  <p:transition spd="slow">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3FCD06E5-0EF1-467C-8658-C94B32F5DB8A}"/>
              </a:ext>
            </a:extLst>
          </p:cNvPr>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5" name="Rectangle 10">
            <a:extLst>
              <a:ext uri="{FF2B5EF4-FFF2-40B4-BE49-F238E27FC236}">
                <a16:creationId xmlns:a16="http://schemas.microsoft.com/office/drawing/2014/main" id="{700C550E-C461-4BC4-8C26-4359C44FFACB}"/>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C97CC78-B41F-422E-A96B-4FAF92D7F7D1}"/>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7" name="Footer Placeholder 4">
            <a:extLst>
              <a:ext uri="{FF2B5EF4-FFF2-40B4-BE49-F238E27FC236}">
                <a16:creationId xmlns:a16="http://schemas.microsoft.com/office/drawing/2014/main" id="{59FA0AA7-8EB6-45E9-956C-C729497E56CB}"/>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8" name="Slide Number Placeholder 5">
            <a:extLst>
              <a:ext uri="{FF2B5EF4-FFF2-40B4-BE49-F238E27FC236}">
                <a16:creationId xmlns:a16="http://schemas.microsoft.com/office/drawing/2014/main" id="{7F57ABCF-DFAF-46AD-B343-8917238AB6B2}"/>
              </a:ext>
            </a:extLst>
          </p:cNvPr>
          <p:cNvSpPr>
            <a:spLocks noGrp="1"/>
          </p:cNvSpPr>
          <p:nvPr>
            <p:ph type="sldNum" sz="quarter" idx="12"/>
          </p:nvPr>
        </p:nvSpPr>
        <p:spPr/>
        <p:txBody>
          <a:bodyPr/>
          <a:lstStyle>
            <a:lvl1pPr>
              <a:defRPr kumimoji="1">
                <a:cs typeface="Arial" panose="020B0604020202020204" pitchFamily="34" charset="0"/>
              </a:defRPr>
            </a:lvl1pPr>
          </a:lstStyle>
          <a:p>
            <a:fld id="{AC2F4ABE-065B-47C4-9E0D-845AF5538463}" type="slidenum">
              <a:rPr lang="ar-EG" altLang="ar-SA"/>
              <a:pPr/>
              <a:t>‹#›</a:t>
            </a:fld>
            <a:endParaRPr lang="ar-EG" altLang="ar-SA"/>
          </a:p>
        </p:txBody>
      </p:sp>
    </p:spTree>
    <p:extLst>
      <p:ext uri="{BB962C8B-B14F-4D97-AF65-F5344CB8AC3E}">
        <p14:creationId xmlns:p14="http://schemas.microsoft.com/office/powerpoint/2010/main" val="279900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2C0FF-E2A8-48D1-8D21-7335B89EDACF}"/>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5" name="Footer Placeholder 4">
            <a:extLst>
              <a:ext uri="{FF2B5EF4-FFF2-40B4-BE49-F238E27FC236}">
                <a16:creationId xmlns:a16="http://schemas.microsoft.com/office/drawing/2014/main" id="{4987D11A-BBE6-4C99-9BF1-50FD8CB6A0D9}"/>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6" name="Slide Number Placeholder 5">
            <a:extLst>
              <a:ext uri="{FF2B5EF4-FFF2-40B4-BE49-F238E27FC236}">
                <a16:creationId xmlns:a16="http://schemas.microsoft.com/office/drawing/2014/main" id="{88376777-B0D3-4EDD-8F64-C7238EA212F3}"/>
              </a:ext>
            </a:extLst>
          </p:cNvPr>
          <p:cNvSpPr>
            <a:spLocks noGrp="1"/>
          </p:cNvSpPr>
          <p:nvPr>
            <p:ph type="sldNum" sz="quarter" idx="12"/>
          </p:nvPr>
        </p:nvSpPr>
        <p:spPr/>
        <p:txBody>
          <a:bodyPr/>
          <a:lstStyle>
            <a:lvl1pPr>
              <a:defRPr kumimoji="1">
                <a:cs typeface="Arial" panose="020B0604020202020204" pitchFamily="34" charset="0"/>
              </a:defRPr>
            </a:lvl1pPr>
          </a:lstStyle>
          <a:p>
            <a:fld id="{A11CBDFE-A2FA-4515-99D2-87700F560340}" type="slidenum">
              <a:rPr lang="ar-EG" altLang="ar-SA"/>
              <a:pPr/>
              <a:t>‹#›</a:t>
            </a:fld>
            <a:endParaRPr lang="ar-EG" altLang="ar-SA"/>
          </a:p>
        </p:txBody>
      </p:sp>
    </p:spTree>
    <p:extLst>
      <p:ext uri="{BB962C8B-B14F-4D97-AF65-F5344CB8AC3E}">
        <p14:creationId xmlns:p14="http://schemas.microsoft.com/office/powerpoint/2010/main" val="211803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2256887-3E45-4790-9E1A-1723C9F05288}"/>
              </a:ext>
            </a:extLst>
          </p:cNvPr>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5" name="Rectangle 10">
            <a:extLst>
              <a:ext uri="{FF2B5EF4-FFF2-40B4-BE49-F238E27FC236}">
                <a16:creationId xmlns:a16="http://schemas.microsoft.com/office/drawing/2014/main" id="{F6026692-1F5A-40B1-8252-E2A2EB230A32}"/>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D490EA6-ABA0-4533-84A7-128B168AAC21}"/>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7" name="Footer Placeholder 4">
            <a:extLst>
              <a:ext uri="{FF2B5EF4-FFF2-40B4-BE49-F238E27FC236}">
                <a16:creationId xmlns:a16="http://schemas.microsoft.com/office/drawing/2014/main" id="{A052E582-B0B1-4375-BE73-3CBA817E7768}"/>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8" name="Slide Number Placeholder 5">
            <a:extLst>
              <a:ext uri="{FF2B5EF4-FFF2-40B4-BE49-F238E27FC236}">
                <a16:creationId xmlns:a16="http://schemas.microsoft.com/office/drawing/2014/main" id="{69F9AE0C-3720-4123-9D14-8AF9A73E0E99}"/>
              </a:ext>
            </a:extLst>
          </p:cNvPr>
          <p:cNvSpPr>
            <a:spLocks noGrp="1"/>
          </p:cNvSpPr>
          <p:nvPr>
            <p:ph type="sldNum" sz="quarter" idx="12"/>
          </p:nvPr>
        </p:nvSpPr>
        <p:spPr/>
        <p:txBody>
          <a:bodyPr/>
          <a:lstStyle>
            <a:lvl1pPr>
              <a:defRPr kumimoji="1">
                <a:cs typeface="Arial" panose="020B0604020202020204" pitchFamily="34" charset="0"/>
              </a:defRPr>
            </a:lvl1pPr>
          </a:lstStyle>
          <a:p>
            <a:fld id="{D7413955-59D4-4EDA-9CCC-F1C08405FB11}" type="slidenum">
              <a:rPr lang="ar-EG" altLang="ar-SA"/>
              <a:pPr/>
              <a:t>‹#›</a:t>
            </a:fld>
            <a:endParaRPr lang="ar-EG" altLang="ar-SA"/>
          </a:p>
        </p:txBody>
      </p:sp>
    </p:spTree>
    <p:extLst>
      <p:ext uri="{BB962C8B-B14F-4D97-AF65-F5344CB8AC3E}">
        <p14:creationId xmlns:p14="http://schemas.microsoft.com/office/powerpoint/2010/main" val="365165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208B4E-828D-4418-AA54-39C62969F8D1}"/>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6" name="Footer Placeholder 5">
            <a:extLst>
              <a:ext uri="{FF2B5EF4-FFF2-40B4-BE49-F238E27FC236}">
                <a16:creationId xmlns:a16="http://schemas.microsoft.com/office/drawing/2014/main" id="{1F359698-B684-486D-A977-DE472D32FD9B}"/>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7" name="Slide Number Placeholder 6">
            <a:extLst>
              <a:ext uri="{FF2B5EF4-FFF2-40B4-BE49-F238E27FC236}">
                <a16:creationId xmlns:a16="http://schemas.microsoft.com/office/drawing/2014/main" id="{3C5E0641-87B3-47F3-839C-22ED54AE5A06}"/>
              </a:ext>
            </a:extLst>
          </p:cNvPr>
          <p:cNvSpPr>
            <a:spLocks noGrp="1"/>
          </p:cNvSpPr>
          <p:nvPr>
            <p:ph type="sldNum" sz="quarter" idx="12"/>
          </p:nvPr>
        </p:nvSpPr>
        <p:spPr/>
        <p:txBody>
          <a:bodyPr/>
          <a:lstStyle>
            <a:lvl1pPr>
              <a:defRPr kumimoji="1">
                <a:cs typeface="Arial" panose="020B0604020202020204" pitchFamily="34" charset="0"/>
              </a:defRPr>
            </a:lvl1pPr>
          </a:lstStyle>
          <a:p>
            <a:fld id="{AD0271B9-80F5-47E6-969A-1E68B01EC60A}" type="slidenum">
              <a:rPr lang="ar-EG" altLang="ar-SA"/>
              <a:pPr/>
              <a:t>‹#›</a:t>
            </a:fld>
            <a:endParaRPr lang="ar-EG" altLang="ar-SA"/>
          </a:p>
        </p:txBody>
      </p:sp>
    </p:spTree>
    <p:extLst>
      <p:ext uri="{BB962C8B-B14F-4D97-AF65-F5344CB8AC3E}">
        <p14:creationId xmlns:p14="http://schemas.microsoft.com/office/powerpoint/2010/main" val="1700834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E6ED69D5-CF5F-4AF4-B8BE-9A634DBA76F4}"/>
              </a:ext>
            </a:extLst>
          </p:cNvPr>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D6E220D3-F153-469B-B3AC-1B295A33DFA9}"/>
              </a:ext>
            </a:extLst>
          </p:cNvPr>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6A40E79-35D7-4353-A16B-A5B1E5ABA985}"/>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10" name="Footer Placeholder 7">
            <a:extLst>
              <a:ext uri="{FF2B5EF4-FFF2-40B4-BE49-F238E27FC236}">
                <a16:creationId xmlns:a16="http://schemas.microsoft.com/office/drawing/2014/main" id="{2AF69008-27B1-4D39-8408-9B26E721FC2B}"/>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11" name="Slide Number Placeholder 8">
            <a:extLst>
              <a:ext uri="{FF2B5EF4-FFF2-40B4-BE49-F238E27FC236}">
                <a16:creationId xmlns:a16="http://schemas.microsoft.com/office/drawing/2014/main" id="{D3280CFB-3F22-45B0-B2F1-9F1FFF62763A}"/>
              </a:ext>
            </a:extLst>
          </p:cNvPr>
          <p:cNvSpPr>
            <a:spLocks noGrp="1"/>
          </p:cNvSpPr>
          <p:nvPr>
            <p:ph type="sldNum" sz="quarter" idx="12"/>
          </p:nvPr>
        </p:nvSpPr>
        <p:spPr/>
        <p:txBody>
          <a:bodyPr/>
          <a:lstStyle>
            <a:lvl1pPr>
              <a:defRPr kumimoji="1">
                <a:cs typeface="Arial" panose="020B0604020202020204" pitchFamily="34" charset="0"/>
              </a:defRPr>
            </a:lvl1pPr>
          </a:lstStyle>
          <a:p>
            <a:fld id="{F5B9C7F0-8D08-45B3-89D6-49457B844F71}" type="slidenum">
              <a:rPr lang="ar-EG" altLang="ar-SA"/>
              <a:pPr/>
              <a:t>‹#›</a:t>
            </a:fld>
            <a:endParaRPr lang="ar-EG" altLang="ar-SA"/>
          </a:p>
        </p:txBody>
      </p:sp>
    </p:spTree>
    <p:extLst>
      <p:ext uri="{BB962C8B-B14F-4D97-AF65-F5344CB8AC3E}">
        <p14:creationId xmlns:p14="http://schemas.microsoft.com/office/powerpoint/2010/main" val="1095820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5680B5E-41E1-44A5-9219-AE9B0033BF46}"/>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4" name="Footer Placeholder 3">
            <a:extLst>
              <a:ext uri="{FF2B5EF4-FFF2-40B4-BE49-F238E27FC236}">
                <a16:creationId xmlns:a16="http://schemas.microsoft.com/office/drawing/2014/main" id="{29294AB6-E843-47FE-80EA-2783114C6CE6}"/>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5" name="Slide Number Placeholder 4">
            <a:extLst>
              <a:ext uri="{FF2B5EF4-FFF2-40B4-BE49-F238E27FC236}">
                <a16:creationId xmlns:a16="http://schemas.microsoft.com/office/drawing/2014/main" id="{6C164AC7-AEC4-4A05-B5F2-F0D764F5B4BB}"/>
              </a:ext>
            </a:extLst>
          </p:cNvPr>
          <p:cNvSpPr>
            <a:spLocks noGrp="1"/>
          </p:cNvSpPr>
          <p:nvPr>
            <p:ph type="sldNum" sz="quarter" idx="12"/>
          </p:nvPr>
        </p:nvSpPr>
        <p:spPr/>
        <p:txBody>
          <a:bodyPr/>
          <a:lstStyle>
            <a:lvl1pPr>
              <a:defRPr kumimoji="1">
                <a:cs typeface="Arial" panose="020B0604020202020204" pitchFamily="34" charset="0"/>
              </a:defRPr>
            </a:lvl1pPr>
          </a:lstStyle>
          <a:p>
            <a:fld id="{50EC20AA-456B-415C-A0CD-13F66BC7872F}" type="slidenum">
              <a:rPr lang="ar-EG" altLang="ar-SA"/>
              <a:pPr/>
              <a:t>‹#›</a:t>
            </a:fld>
            <a:endParaRPr lang="ar-EG" altLang="ar-SA"/>
          </a:p>
        </p:txBody>
      </p:sp>
    </p:spTree>
    <p:extLst>
      <p:ext uri="{BB962C8B-B14F-4D97-AF65-F5344CB8AC3E}">
        <p14:creationId xmlns:p14="http://schemas.microsoft.com/office/powerpoint/2010/main" val="158206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3E4B9-152B-46D6-9B2E-8028D078842B}"/>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3" name="Footer Placeholder 2">
            <a:extLst>
              <a:ext uri="{FF2B5EF4-FFF2-40B4-BE49-F238E27FC236}">
                <a16:creationId xmlns:a16="http://schemas.microsoft.com/office/drawing/2014/main" id="{F110E76C-1141-4785-90FF-ADADAA0DC21F}"/>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4" name="Slide Number Placeholder 3">
            <a:extLst>
              <a:ext uri="{FF2B5EF4-FFF2-40B4-BE49-F238E27FC236}">
                <a16:creationId xmlns:a16="http://schemas.microsoft.com/office/drawing/2014/main" id="{71D3761D-0B84-4BAB-9B7A-392F3288B802}"/>
              </a:ext>
            </a:extLst>
          </p:cNvPr>
          <p:cNvSpPr>
            <a:spLocks noGrp="1"/>
          </p:cNvSpPr>
          <p:nvPr>
            <p:ph type="sldNum" sz="quarter" idx="12"/>
          </p:nvPr>
        </p:nvSpPr>
        <p:spPr/>
        <p:txBody>
          <a:bodyPr/>
          <a:lstStyle>
            <a:lvl1pPr>
              <a:defRPr kumimoji="1">
                <a:cs typeface="Arial" panose="020B0604020202020204" pitchFamily="34" charset="0"/>
              </a:defRPr>
            </a:lvl1pPr>
          </a:lstStyle>
          <a:p>
            <a:fld id="{F3A70EA6-B427-46C6-9A55-A3047D04DE0C}" type="slidenum">
              <a:rPr lang="ar-EG" altLang="ar-SA"/>
              <a:pPr/>
              <a:t>‹#›</a:t>
            </a:fld>
            <a:endParaRPr lang="ar-EG" altLang="ar-SA"/>
          </a:p>
        </p:txBody>
      </p:sp>
    </p:spTree>
    <p:extLst>
      <p:ext uri="{BB962C8B-B14F-4D97-AF65-F5344CB8AC3E}">
        <p14:creationId xmlns:p14="http://schemas.microsoft.com/office/powerpoint/2010/main" val="305216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7">
            <a:extLst>
              <a:ext uri="{FF2B5EF4-FFF2-40B4-BE49-F238E27FC236}">
                <a16:creationId xmlns:a16="http://schemas.microsoft.com/office/drawing/2014/main" id="{E28513CA-0AD1-42D8-9DFB-4B83CB10E0E7}"/>
              </a:ext>
            </a:extLst>
          </p:cNvPr>
          <p:cNvSpPr>
            <a:spLocks noGrp="1" noChangeArrowheads="1"/>
          </p:cNvSpPr>
          <p:nvPr>
            <p:ph type="dt" sz="half" idx="10"/>
          </p:nvPr>
        </p:nvSpPr>
        <p:spPr>
          <a:ln/>
        </p:spPr>
        <p:txBody>
          <a:bodyPr/>
          <a:lstStyle>
            <a:lvl1pPr>
              <a:defRPr/>
            </a:lvl1pPr>
          </a:lstStyle>
          <a:p>
            <a:pPr>
              <a:defRPr/>
            </a:pPr>
            <a:fld id="{7DF94C66-29CD-4E46-A31E-FE78BB6899A0}" type="datetime9">
              <a:rPr lang="ar-SA"/>
              <a:pPr>
                <a:defRPr/>
              </a:pPr>
              <a:t>19 تموز 2020</a:t>
            </a:fld>
            <a:endParaRPr lang="en-US"/>
          </a:p>
        </p:txBody>
      </p:sp>
      <p:sp>
        <p:nvSpPr>
          <p:cNvPr id="5" name="Rectangle 48">
            <a:extLst>
              <a:ext uri="{FF2B5EF4-FFF2-40B4-BE49-F238E27FC236}">
                <a16:creationId xmlns:a16="http://schemas.microsoft.com/office/drawing/2014/main" id="{92D5A823-1426-4660-AA70-A0AEEB6791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44A6D362-9EDD-444E-B2DE-E15CA96CE267}"/>
              </a:ext>
            </a:extLst>
          </p:cNvPr>
          <p:cNvSpPr>
            <a:spLocks noGrp="1" noChangeArrowheads="1"/>
          </p:cNvSpPr>
          <p:nvPr>
            <p:ph type="sldNum" sz="quarter" idx="12"/>
          </p:nvPr>
        </p:nvSpPr>
        <p:spPr>
          <a:ln/>
        </p:spPr>
        <p:txBody>
          <a:bodyPr/>
          <a:lstStyle>
            <a:lvl1pPr>
              <a:defRPr/>
            </a:lvl1pPr>
          </a:lstStyle>
          <a:p>
            <a:fld id="{67634097-3C72-4086-ACEB-5DAAA0D45529}" type="slidenum">
              <a:rPr lang="ar-SA" altLang="ar-SA"/>
              <a:pPr/>
              <a:t>‹#›</a:t>
            </a:fld>
            <a:endParaRPr lang="en-US" altLang="ar-SA"/>
          </a:p>
        </p:txBody>
      </p:sp>
    </p:spTree>
    <p:extLst>
      <p:ext uri="{BB962C8B-B14F-4D97-AF65-F5344CB8AC3E}">
        <p14:creationId xmlns:p14="http://schemas.microsoft.com/office/powerpoint/2010/main" val="2645623881"/>
      </p:ext>
    </p:extLst>
  </p:cSld>
  <p:clrMapOvr>
    <a:masterClrMapping/>
  </p:clrMapOvr>
  <p:transition spd="slow">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8C23A0A2-6CA3-43CF-9F40-96F8754FAF90}"/>
              </a:ext>
            </a:extLst>
          </p:cNvPr>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0311463B-4991-45AC-ABEE-AACF8D7FC4F3}"/>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7" name="Footer Placeholder 5">
            <a:extLst>
              <a:ext uri="{FF2B5EF4-FFF2-40B4-BE49-F238E27FC236}">
                <a16:creationId xmlns:a16="http://schemas.microsoft.com/office/drawing/2014/main" id="{86F520D0-9163-4D96-B6C9-49973361F407}"/>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8" name="Slide Number Placeholder 6">
            <a:extLst>
              <a:ext uri="{FF2B5EF4-FFF2-40B4-BE49-F238E27FC236}">
                <a16:creationId xmlns:a16="http://schemas.microsoft.com/office/drawing/2014/main" id="{3D61BB77-DFD8-4AAA-B343-FC7F414AE4BB}"/>
              </a:ext>
            </a:extLst>
          </p:cNvPr>
          <p:cNvSpPr>
            <a:spLocks noGrp="1"/>
          </p:cNvSpPr>
          <p:nvPr>
            <p:ph type="sldNum" sz="quarter" idx="12"/>
          </p:nvPr>
        </p:nvSpPr>
        <p:spPr/>
        <p:txBody>
          <a:bodyPr/>
          <a:lstStyle>
            <a:lvl1pPr>
              <a:defRPr kumimoji="1">
                <a:cs typeface="Arial" panose="020B0604020202020204" pitchFamily="34" charset="0"/>
              </a:defRPr>
            </a:lvl1pPr>
          </a:lstStyle>
          <a:p>
            <a:fld id="{742F9965-5430-4E4D-8664-1FD5993F556D}" type="slidenum">
              <a:rPr lang="ar-EG" altLang="ar-SA"/>
              <a:pPr/>
              <a:t>‹#›</a:t>
            </a:fld>
            <a:endParaRPr lang="ar-EG" altLang="ar-SA"/>
          </a:p>
        </p:txBody>
      </p:sp>
    </p:spTree>
    <p:extLst>
      <p:ext uri="{BB962C8B-B14F-4D97-AF65-F5344CB8AC3E}">
        <p14:creationId xmlns:p14="http://schemas.microsoft.com/office/powerpoint/2010/main" val="191977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C19D341-07DA-4E40-A029-59C57026AF7D}"/>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6" name="Footer Placeholder 5">
            <a:extLst>
              <a:ext uri="{FF2B5EF4-FFF2-40B4-BE49-F238E27FC236}">
                <a16:creationId xmlns:a16="http://schemas.microsoft.com/office/drawing/2014/main" id="{09C8D4D8-7B6C-42FA-A0FD-678235D1EBA4}"/>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7" name="Slide Number Placeholder 6">
            <a:extLst>
              <a:ext uri="{FF2B5EF4-FFF2-40B4-BE49-F238E27FC236}">
                <a16:creationId xmlns:a16="http://schemas.microsoft.com/office/drawing/2014/main" id="{DB02E43E-AB9F-49C6-9FDD-F7C125062364}"/>
              </a:ext>
            </a:extLst>
          </p:cNvPr>
          <p:cNvSpPr>
            <a:spLocks noGrp="1"/>
          </p:cNvSpPr>
          <p:nvPr>
            <p:ph type="sldNum" sz="quarter" idx="12"/>
          </p:nvPr>
        </p:nvSpPr>
        <p:spPr/>
        <p:txBody>
          <a:bodyPr/>
          <a:lstStyle>
            <a:lvl1pPr>
              <a:defRPr kumimoji="1">
                <a:cs typeface="Arial" panose="020B0604020202020204" pitchFamily="34" charset="0"/>
              </a:defRPr>
            </a:lvl1pPr>
          </a:lstStyle>
          <a:p>
            <a:fld id="{6AED0AA1-76DC-43E0-9A9A-61D9942A60ED}" type="slidenum">
              <a:rPr lang="ar-EG" altLang="ar-SA"/>
              <a:pPr/>
              <a:t>‹#›</a:t>
            </a:fld>
            <a:endParaRPr lang="ar-EG" altLang="ar-SA"/>
          </a:p>
        </p:txBody>
      </p:sp>
    </p:spTree>
    <p:extLst>
      <p:ext uri="{BB962C8B-B14F-4D97-AF65-F5344CB8AC3E}">
        <p14:creationId xmlns:p14="http://schemas.microsoft.com/office/powerpoint/2010/main" val="29024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9C302-37B1-4C26-8624-AB6915A6C29B}"/>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5" name="Footer Placeholder 4">
            <a:extLst>
              <a:ext uri="{FF2B5EF4-FFF2-40B4-BE49-F238E27FC236}">
                <a16:creationId xmlns:a16="http://schemas.microsoft.com/office/drawing/2014/main" id="{8A7E31CA-1B60-47B2-9995-46B343DFA157}"/>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6" name="Slide Number Placeholder 5">
            <a:extLst>
              <a:ext uri="{FF2B5EF4-FFF2-40B4-BE49-F238E27FC236}">
                <a16:creationId xmlns:a16="http://schemas.microsoft.com/office/drawing/2014/main" id="{DA4AE217-133C-4704-B2F7-B506EB7304FB}"/>
              </a:ext>
            </a:extLst>
          </p:cNvPr>
          <p:cNvSpPr>
            <a:spLocks noGrp="1"/>
          </p:cNvSpPr>
          <p:nvPr>
            <p:ph type="sldNum" sz="quarter" idx="12"/>
          </p:nvPr>
        </p:nvSpPr>
        <p:spPr/>
        <p:txBody>
          <a:bodyPr/>
          <a:lstStyle>
            <a:lvl1pPr>
              <a:defRPr kumimoji="1">
                <a:cs typeface="Arial" panose="020B0604020202020204" pitchFamily="34" charset="0"/>
              </a:defRPr>
            </a:lvl1pPr>
          </a:lstStyle>
          <a:p>
            <a:fld id="{D1DF2D6D-3A5B-47CC-916E-39812BF9825C}" type="slidenum">
              <a:rPr lang="ar-EG" altLang="ar-SA"/>
              <a:pPr/>
              <a:t>‹#›</a:t>
            </a:fld>
            <a:endParaRPr lang="ar-EG" altLang="ar-SA"/>
          </a:p>
        </p:txBody>
      </p:sp>
    </p:spTree>
    <p:extLst>
      <p:ext uri="{BB962C8B-B14F-4D97-AF65-F5344CB8AC3E}">
        <p14:creationId xmlns:p14="http://schemas.microsoft.com/office/powerpoint/2010/main" val="3441444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8EA1F-F926-4BEC-89BC-4E29686ABC72}"/>
              </a:ext>
            </a:extLst>
          </p:cNvPr>
          <p:cNvSpPr>
            <a:spLocks noGrp="1"/>
          </p:cNvSpPr>
          <p:nvPr>
            <p:ph type="dt" sz="half" idx="10"/>
          </p:nvPr>
        </p:nvSpPr>
        <p:spPr/>
        <p:txBody>
          <a:bodyPr/>
          <a:lstStyle>
            <a:lvl1pPr fontAlgn="base">
              <a:spcBef>
                <a:spcPct val="0"/>
              </a:spcBef>
              <a:spcAft>
                <a:spcPct val="0"/>
              </a:spcAft>
              <a:defRPr kumimoji="1">
                <a:cs typeface="Arial" pitchFamily="34" charset="0"/>
              </a:defRPr>
            </a:lvl1pPr>
          </a:lstStyle>
          <a:p>
            <a:pPr>
              <a:defRPr/>
            </a:pPr>
            <a:fld id="{0934CEF2-6414-4202-814E-110930F710D6}" type="datetimeFigureOut">
              <a:rPr lang="ar-EG"/>
              <a:pPr>
                <a:defRPr/>
              </a:pPr>
              <a:t>29/11/1441</a:t>
            </a:fld>
            <a:endParaRPr lang="ar-EG" dirty="0"/>
          </a:p>
        </p:txBody>
      </p:sp>
      <p:sp>
        <p:nvSpPr>
          <p:cNvPr id="5" name="Footer Placeholder 4">
            <a:extLst>
              <a:ext uri="{FF2B5EF4-FFF2-40B4-BE49-F238E27FC236}">
                <a16:creationId xmlns:a16="http://schemas.microsoft.com/office/drawing/2014/main" id="{7E469B2E-7BEE-437B-B8B9-3A3111D032D0}"/>
              </a:ext>
            </a:extLst>
          </p:cNvPr>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pitchFamily="34" charset="0"/>
              </a:defRPr>
            </a:lvl1pPr>
          </a:lstStyle>
          <a:p>
            <a:pPr>
              <a:defRPr/>
            </a:pPr>
            <a:endParaRPr lang="ar-EG"/>
          </a:p>
        </p:txBody>
      </p:sp>
      <p:sp>
        <p:nvSpPr>
          <p:cNvPr id="6" name="Slide Number Placeholder 5">
            <a:extLst>
              <a:ext uri="{FF2B5EF4-FFF2-40B4-BE49-F238E27FC236}">
                <a16:creationId xmlns:a16="http://schemas.microsoft.com/office/drawing/2014/main" id="{DF87246D-3DAA-4DE6-BE94-E82D8DE35027}"/>
              </a:ext>
            </a:extLst>
          </p:cNvPr>
          <p:cNvSpPr>
            <a:spLocks noGrp="1"/>
          </p:cNvSpPr>
          <p:nvPr>
            <p:ph type="sldNum" sz="quarter" idx="12"/>
          </p:nvPr>
        </p:nvSpPr>
        <p:spPr/>
        <p:txBody>
          <a:bodyPr/>
          <a:lstStyle>
            <a:lvl1pPr>
              <a:defRPr kumimoji="1">
                <a:cs typeface="Arial" panose="020B0604020202020204" pitchFamily="34" charset="0"/>
              </a:defRPr>
            </a:lvl1pPr>
          </a:lstStyle>
          <a:p>
            <a:fld id="{54B95E2A-A95B-403A-B817-7C7DB1C729BC}" type="slidenum">
              <a:rPr lang="ar-EG" altLang="ar-SA"/>
              <a:pPr/>
              <a:t>‹#›</a:t>
            </a:fld>
            <a:endParaRPr lang="ar-EG" altLang="ar-SA"/>
          </a:p>
        </p:txBody>
      </p:sp>
    </p:spTree>
    <p:extLst>
      <p:ext uri="{BB962C8B-B14F-4D97-AF65-F5344CB8AC3E}">
        <p14:creationId xmlns:p14="http://schemas.microsoft.com/office/powerpoint/2010/main" val="270048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7">
            <a:extLst>
              <a:ext uri="{FF2B5EF4-FFF2-40B4-BE49-F238E27FC236}">
                <a16:creationId xmlns:a16="http://schemas.microsoft.com/office/drawing/2014/main" id="{2B7622B6-4780-442A-AF6E-95D0382FC98F}"/>
              </a:ext>
            </a:extLst>
          </p:cNvPr>
          <p:cNvSpPr>
            <a:spLocks noGrp="1" noChangeArrowheads="1"/>
          </p:cNvSpPr>
          <p:nvPr>
            <p:ph type="dt" sz="half" idx="10"/>
          </p:nvPr>
        </p:nvSpPr>
        <p:spPr>
          <a:ln/>
        </p:spPr>
        <p:txBody>
          <a:bodyPr/>
          <a:lstStyle>
            <a:lvl1pPr>
              <a:defRPr/>
            </a:lvl1pPr>
          </a:lstStyle>
          <a:p>
            <a:pPr>
              <a:defRPr/>
            </a:pPr>
            <a:fld id="{26FC29D5-C7A3-4B9B-859B-2330F3C7F2BC}" type="datetime9">
              <a:rPr lang="ar-SA"/>
              <a:pPr>
                <a:defRPr/>
              </a:pPr>
              <a:t>19 تموز 2020</a:t>
            </a:fld>
            <a:endParaRPr lang="en-US"/>
          </a:p>
        </p:txBody>
      </p:sp>
      <p:sp>
        <p:nvSpPr>
          <p:cNvPr id="5" name="Rectangle 48">
            <a:extLst>
              <a:ext uri="{FF2B5EF4-FFF2-40B4-BE49-F238E27FC236}">
                <a16:creationId xmlns:a16="http://schemas.microsoft.com/office/drawing/2014/main" id="{BBF4189D-35A5-4C2E-905A-5856A2055A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D5D0455D-1E66-4F2C-9E01-5D0A18A1CD19}"/>
              </a:ext>
            </a:extLst>
          </p:cNvPr>
          <p:cNvSpPr>
            <a:spLocks noGrp="1" noChangeArrowheads="1"/>
          </p:cNvSpPr>
          <p:nvPr>
            <p:ph type="sldNum" sz="quarter" idx="12"/>
          </p:nvPr>
        </p:nvSpPr>
        <p:spPr>
          <a:ln/>
        </p:spPr>
        <p:txBody>
          <a:bodyPr/>
          <a:lstStyle>
            <a:lvl1pPr>
              <a:defRPr/>
            </a:lvl1pPr>
          </a:lstStyle>
          <a:p>
            <a:fld id="{E9CAF983-C242-4FF2-837D-705F09015946}" type="slidenum">
              <a:rPr lang="ar-SA" altLang="ar-SA"/>
              <a:pPr/>
              <a:t>‹#›</a:t>
            </a:fld>
            <a:endParaRPr lang="en-US" altLang="ar-SA"/>
          </a:p>
        </p:txBody>
      </p:sp>
    </p:spTree>
    <p:extLst>
      <p:ext uri="{BB962C8B-B14F-4D97-AF65-F5344CB8AC3E}">
        <p14:creationId xmlns:p14="http://schemas.microsoft.com/office/powerpoint/2010/main" val="3553826823"/>
      </p:ext>
    </p:extLst>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7">
            <a:extLst>
              <a:ext uri="{FF2B5EF4-FFF2-40B4-BE49-F238E27FC236}">
                <a16:creationId xmlns:a16="http://schemas.microsoft.com/office/drawing/2014/main" id="{7B25FA33-4225-4EF3-A6D8-17A8DCD1E950}"/>
              </a:ext>
            </a:extLst>
          </p:cNvPr>
          <p:cNvSpPr>
            <a:spLocks noGrp="1" noChangeArrowheads="1"/>
          </p:cNvSpPr>
          <p:nvPr>
            <p:ph type="dt" sz="half" idx="10"/>
          </p:nvPr>
        </p:nvSpPr>
        <p:spPr>
          <a:ln/>
        </p:spPr>
        <p:txBody>
          <a:bodyPr/>
          <a:lstStyle>
            <a:lvl1pPr>
              <a:defRPr/>
            </a:lvl1pPr>
          </a:lstStyle>
          <a:p>
            <a:pPr>
              <a:defRPr/>
            </a:pPr>
            <a:fld id="{F33594F0-A396-4CF4-AB26-F2503658B85F}" type="datetime9">
              <a:rPr lang="ar-SA"/>
              <a:pPr>
                <a:defRPr/>
              </a:pPr>
              <a:t>19 تموز 2020</a:t>
            </a:fld>
            <a:endParaRPr lang="en-US"/>
          </a:p>
        </p:txBody>
      </p:sp>
      <p:sp>
        <p:nvSpPr>
          <p:cNvPr id="6" name="Rectangle 48">
            <a:extLst>
              <a:ext uri="{FF2B5EF4-FFF2-40B4-BE49-F238E27FC236}">
                <a16:creationId xmlns:a16="http://schemas.microsoft.com/office/drawing/2014/main" id="{850B85E4-623A-4873-AA58-99C71F7974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11A19292-9FA6-4FC7-8D21-76ED91A2301B}"/>
              </a:ext>
            </a:extLst>
          </p:cNvPr>
          <p:cNvSpPr>
            <a:spLocks noGrp="1" noChangeArrowheads="1"/>
          </p:cNvSpPr>
          <p:nvPr>
            <p:ph type="sldNum" sz="quarter" idx="12"/>
          </p:nvPr>
        </p:nvSpPr>
        <p:spPr>
          <a:ln/>
        </p:spPr>
        <p:txBody>
          <a:bodyPr/>
          <a:lstStyle>
            <a:lvl1pPr>
              <a:defRPr/>
            </a:lvl1pPr>
          </a:lstStyle>
          <a:p>
            <a:fld id="{E8F92E84-A4CA-42C9-8CAD-AC9818F331E0}" type="slidenum">
              <a:rPr lang="ar-SA" altLang="ar-SA"/>
              <a:pPr/>
              <a:t>‹#›</a:t>
            </a:fld>
            <a:endParaRPr lang="en-US" altLang="ar-SA"/>
          </a:p>
        </p:txBody>
      </p:sp>
    </p:spTree>
    <p:extLst>
      <p:ext uri="{BB962C8B-B14F-4D97-AF65-F5344CB8AC3E}">
        <p14:creationId xmlns:p14="http://schemas.microsoft.com/office/powerpoint/2010/main" val="4115115854"/>
      </p:ext>
    </p:extLst>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7">
            <a:extLst>
              <a:ext uri="{FF2B5EF4-FFF2-40B4-BE49-F238E27FC236}">
                <a16:creationId xmlns:a16="http://schemas.microsoft.com/office/drawing/2014/main" id="{12FA8A84-9090-4380-8A07-C80CED85A85A}"/>
              </a:ext>
            </a:extLst>
          </p:cNvPr>
          <p:cNvSpPr>
            <a:spLocks noGrp="1" noChangeArrowheads="1"/>
          </p:cNvSpPr>
          <p:nvPr>
            <p:ph type="dt" sz="half" idx="10"/>
          </p:nvPr>
        </p:nvSpPr>
        <p:spPr>
          <a:ln/>
        </p:spPr>
        <p:txBody>
          <a:bodyPr/>
          <a:lstStyle>
            <a:lvl1pPr>
              <a:defRPr/>
            </a:lvl1pPr>
          </a:lstStyle>
          <a:p>
            <a:pPr>
              <a:defRPr/>
            </a:pPr>
            <a:fld id="{3B76B9E5-43C5-4604-84F2-E4498F64FFDF}" type="datetime9">
              <a:rPr lang="ar-SA"/>
              <a:pPr>
                <a:defRPr/>
              </a:pPr>
              <a:t>19 تموز 2020</a:t>
            </a:fld>
            <a:endParaRPr lang="en-US"/>
          </a:p>
        </p:txBody>
      </p:sp>
      <p:sp>
        <p:nvSpPr>
          <p:cNvPr id="8" name="Rectangle 48">
            <a:extLst>
              <a:ext uri="{FF2B5EF4-FFF2-40B4-BE49-F238E27FC236}">
                <a16:creationId xmlns:a16="http://schemas.microsoft.com/office/drawing/2014/main" id="{110F67A9-7B5C-4F97-A987-C1412E199D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7C6B39C4-CBFB-47D7-B19E-9FB3897CB911}"/>
              </a:ext>
            </a:extLst>
          </p:cNvPr>
          <p:cNvSpPr>
            <a:spLocks noGrp="1" noChangeArrowheads="1"/>
          </p:cNvSpPr>
          <p:nvPr>
            <p:ph type="sldNum" sz="quarter" idx="12"/>
          </p:nvPr>
        </p:nvSpPr>
        <p:spPr>
          <a:ln/>
        </p:spPr>
        <p:txBody>
          <a:bodyPr/>
          <a:lstStyle>
            <a:lvl1pPr>
              <a:defRPr/>
            </a:lvl1pPr>
          </a:lstStyle>
          <a:p>
            <a:fld id="{85D74AEA-9DAB-431E-8AF1-E3509221F3B5}" type="slidenum">
              <a:rPr lang="ar-SA" altLang="ar-SA"/>
              <a:pPr/>
              <a:t>‹#›</a:t>
            </a:fld>
            <a:endParaRPr lang="en-US" altLang="ar-SA"/>
          </a:p>
        </p:txBody>
      </p:sp>
    </p:spTree>
    <p:extLst>
      <p:ext uri="{BB962C8B-B14F-4D97-AF65-F5344CB8AC3E}">
        <p14:creationId xmlns:p14="http://schemas.microsoft.com/office/powerpoint/2010/main" val="560004852"/>
      </p:ext>
    </p:extLst>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7">
            <a:extLst>
              <a:ext uri="{FF2B5EF4-FFF2-40B4-BE49-F238E27FC236}">
                <a16:creationId xmlns:a16="http://schemas.microsoft.com/office/drawing/2014/main" id="{B9D172CE-32F7-4426-BC96-94AEE1F900AA}"/>
              </a:ext>
            </a:extLst>
          </p:cNvPr>
          <p:cNvSpPr>
            <a:spLocks noGrp="1" noChangeArrowheads="1"/>
          </p:cNvSpPr>
          <p:nvPr>
            <p:ph type="dt" sz="half" idx="10"/>
          </p:nvPr>
        </p:nvSpPr>
        <p:spPr>
          <a:ln/>
        </p:spPr>
        <p:txBody>
          <a:bodyPr/>
          <a:lstStyle>
            <a:lvl1pPr>
              <a:defRPr/>
            </a:lvl1pPr>
          </a:lstStyle>
          <a:p>
            <a:pPr>
              <a:defRPr/>
            </a:pPr>
            <a:fld id="{FF68A07D-7150-4CB1-A653-F7C49B18B933}" type="datetime9">
              <a:rPr lang="ar-SA"/>
              <a:pPr>
                <a:defRPr/>
              </a:pPr>
              <a:t>19 تموز 2020</a:t>
            </a:fld>
            <a:endParaRPr lang="en-US"/>
          </a:p>
        </p:txBody>
      </p:sp>
      <p:sp>
        <p:nvSpPr>
          <p:cNvPr id="4" name="Rectangle 48">
            <a:extLst>
              <a:ext uri="{FF2B5EF4-FFF2-40B4-BE49-F238E27FC236}">
                <a16:creationId xmlns:a16="http://schemas.microsoft.com/office/drawing/2014/main" id="{DCFEEAA5-1816-4BEB-9F6E-1DED8AA6F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55C85AD1-5A4C-4FDC-8A17-4B51CCE814D9}"/>
              </a:ext>
            </a:extLst>
          </p:cNvPr>
          <p:cNvSpPr>
            <a:spLocks noGrp="1" noChangeArrowheads="1"/>
          </p:cNvSpPr>
          <p:nvPr>
            <p:ph type="sldNum" sz="quarter" idx="12"/>
          </p:nvPr>
        </p:nvSpPr>
        <p:spPr>
          <a:ln/>
        </p:spPr>
        <p:txBody>
          <a:bodyPr/>
          <a:lstStyle>
            <a:lvl1pPr>
              <a:defRPr/>
            </a:lvl1pPr>
          </a:lstStyle>
          <a:p>
            <a:fld id="{0AEABA00-94BF-49C4-B275-138143F60C95}" type="slidenum">
              <a:rPr lang="ar-SA" altLang="ar-SA"/>
              <a:pPr/>
              <a:t>‹#›</a:t>
            </a:fld>
            <a:endParaRPr lang="en-US" altLang="ar-SA"/>
          </a:p>
        </p:txBody>
      </p:sp>
    </p:spTree>
    <p:extLst>
      <p:ext uri="{BB962C8B-B14F-4D97-AF65-F5344CB8AC3E}">
        <p14:creationId xmlns:p14="http://schemas.microsoft.com/office/powerpoint/2010/main" val="1128549355"/>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DAFAEFF1-D929-4E84-A9F2-17F4C080FACE}"/>
              </a:ext>
            </a:extLst>
          </p:cNvPr>
          <p:cNvSpPr>
            <a:spLocks noGrp="1" noChangeArrowheads="1"/>
          </p:cNvSpPr>
          <p:nvPr>
            <p:ph type="dt" sz="half" idx="10"/>
          </p:nvPr>
        </p:nvSpPr>
        <p:spPr>
          <a:ln/>
        </p:spPr>
        <p:txBody>
          <a:bodyPr/>
          <a:lstStyle>
            <a:lvl1pPr>
              <a:defRPr/>
            </a:lvl1pPr>
          </a:lstStyle>
          <a:p>
            <a:pPr>
              <a:defRPr/>
            </a:pPr>
            <a:fld id="{C2E1E740-633A-445D-87F7-D3004E6F4894}" type="datetime9">
              <a:rPr lang="ar-SA"/>
              <a:pPr>
                <a:defRPr/>
              </a:pPr>
              <a:t>19 تموز 2020</a:t>
            </a:fld>
            <a:endParaRPr lang="en-US"/>
          </a:p>
        </p:txBody>
      </p:sp>
      <p:sp>
        <p:nvSpPr>
          <p:cNvPr id="3" name="Rectangle 48">
            <a:extLst>
              <a:ext uri="{FF2B5EF4-FFF2-40B4-BE49-F238E27FC236}">
                <a16:creationId xmlns:a16="http://schemas.microsoft.com/office/drawing/2014/main" id="{271E7D3A-045E-42EE-AFCB-F8C486F2C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4353AE60-C20F-4EA8-804E-60E5B3DECE04}"/>
              </a:ext>
            </a:extLst>
          </p:cNvPr>
          <p:cNvSpPr>
            <a:spLocks noGrp="1" noChangeArrowheads="1"/>
          </p:cNvSpPr>
          <p:nvPr>
            <p:ph type="sldNum" sz="quarter" idx="12"/>
          </p:nvPr>
        </p:nvSpPr>
        <p:spPr>
          <a:ln/>
        </p:spPr>
        <p:txBody>
          <a:bodyPr/>
          <a:lstStyle>
            <a:lvl1pPr>
              <a:defRPr/>
            </a:lvl1pPr>
          </a:lstStyle>
          <a:p>
            <a:fld id="{6A6C1238-F650-4B37-A10C-E051C414AFC8}" type="slidenum">
              <a:rPr lang="ar-SA" altLang="ar-SA"/>
              <a:pPr/>
              <a:t>‹#›</a:t>
            </a:fld>
            <a:endParaRPr lang="en-US" altLang="ar-SA"/>
          </a:p>
        </p:txBody>
      </p:sp>
    </p:spTree>
    <p:extLst>
      <p:ext uri="{BB962C8B-B14F-4D97-AF65-F5344CB8AC3E}">
        <p14:creationId xmlns:p14="http://schemas.microsoft.com/office/powerpoint/2010/main" val="1197040504"/>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7">
            <a:extLst>
              <a:ext uri="{FF2B5EF4-FFF2-40B4-BE49-F238E27FC236}">
                <a16:creationId xmlns:a16="http://schemas.microsoft.com/office/drawing/2014/main" id="{6FCB4F79-2156-4FB7-AD88-3B3208D24C7D}"/>
              </a:ext>
            </a:extLst>
          </p:cNvPr>
          <p:cNvSpPr>
            <a:spLocks noGrp="1" noChangeArrowheads="1"/>
          </p:cNvSpPr>
          <p:nvPr>
            <p:ph type="dt" sz="half" idx="10"/>
          </p:nvPr>
        </p:nvSpPr>
        <p:spPr>
          <a:ln/>
        </p:spPr>
        <p:txBody>
          <a:bodyPr/>
          <a:lstStyle>
            <a:lvl1pPr>
              <a:defRPr/>
            </a:lvl1pPr>
          </a:lstStyle>
          <a:p>
            <a:pPr>
              <a:defRPr/>
            </a:pPr>
            <a:fld id="{4C228BF5-329F-4163-9012-8843CD9C788A}" type="datetime9">
              <a:rPr lang="ar-SA"/>
              <a:pPr>
                <a:defRPr/>
              </a:pPr>
              <a:t>19 تموز 2020</a:t>
            </a:fld>
            <a:endParaRPr lang="en-US"/>
          </a:p>
        </p:txBody>
      </p:sp>
      <p:sp>
        <p:nvSpPr>
          <p:cNvPr id="6" name="Rectangle 48">
            <a:extLst>
              <a:ext uri="{FF2B5EF4-FFF2-40B4-BE49-F238E27FC236}">
                <a16:creationId xmlns:a16="http://schemas.microsoft.com/office/drawing/2014/main" id="{DE5D4E64-42B0-4555-9A66-4167AE9CD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A4C49C30-D620-4F99-9316-7ED6793801D1}"/>
              </a:ext>
            </a:extLst>
          </p:cNvPr>
          <p:cNvSpPr>
            <a:spLocks noGrp="1" noChangeArrowheads="1"/>
          </p:cNvSpPr>
          <p:nvPr>
            <p:ph type="sldNum" sz="quarter" idx="12"/>
          </p:nvPr>
        </p:nvSpPr>
        <p:spPr>
          <a:ln/>
        </p:spPr>
        <p:txBody>
          <a:bodyPr/>
          <a:lstStyle>
            <a:lvl1pPr>
              <a:defRPr/>
            </a:lvl1pPr>
          </a:lstStyle>
          <a:p>
            <a:fld id="{894A765B-90E4-46BA-8670-255D576C337A}" type="slidenum">
              <a:rPr lang="ar-SA" altLang="ar-SA"/>
              <a:pPr/>
              <a:t>‹#›</a:t>
            </a:fld>
            <a:endParaRPr lang="en-US" altLang="ar-SA"/>
          </a:p>
        </p:txBody>
      </p:sp>
    </p:spTree>
    <p:extLst>
      <p:ext uri="{BB962C8B-B14F-4D97-AF65-F5344CB8AC3E}">
        <p14:creationId xmlns:p14="http://schemas.microsoft.com/office/powerpoint/2010/main" val="1740313895"/>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7">
            <a:extLst>
              <a:ext uri="{FF2B5EF4-FFF2-40B4-BE49-F238E27FC236}">
                <a16:creationId xmlns:a16="http://schemas.microsoft.com/office/drawing/2014/main" id="{DAF8EB9C-61D8-4FE0-ACB9-11B24A68DDBA}"/>
              </a:ext>
            </a:extLst>
          </p:cNvPr>
          <p:cNvSpPr>
            <a:spLocks noGrp="1" noChangeArrowheads="1"/>
          </p:cNvSpPr>
          <p:nvPr>
            <p:ph type="dt" sz="half" idx="10"/>
          </p:nvPr>
        </p:nvSpPr>
        <p:spPr>
          <a:ln/>
        </p:spPr>
        <p:txBody>
          <a:bodyPr/>
          <a:lstStyle>
            <a:lvl1pPr>
              <a:defRPr/>
            </a:lvl1pPr>
          </a:lstStyle>
          <a:p>
            <a:pPr>
              <a:defRPr/>
            </a:pPr>
            <a:fld id="{94F07BAB-7B79-49BB-92FD-C193FFAF3349}" type="datetime9">
              <a:rPr lang="ar-SA"/>
              <a:pPr>
                <a:defRPr/>
              </a:pPr>
              <a:t>19 تموز 2020</a:t>
            </a:fld>
            <a:endParaRPr lang="en-US"/>
          </a:p>
        </p:txBody>
      </p:sp>
      <p:sp>
        <p:nvSpPr>
          <p:cNvPr id="6" name="Rectangle 48">
            <a:extLst>
              <a:ext uri="{FF2B5EF4-FFF2-40B4-BE49-F238E27FC236}">
                <a16:creationId xmlns:a16="http://schemas.microsoft.com/office/drawing/2014/main" id="{03CADBBB-BE8C-4893-A94A-07DB079475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585DF049-23B2-430E-8F14-E4AFC6359DB8}"/>
              </a:ext>
            </a:extLst>
          </p:cNvPr>
          <p:cNvSpPr>
            <a:spLocks noGrp="1" noChangeArrowheads="1"/>
          </p:cNvSpPr>
          <p:nvPr>
            <p:ph type="sldNum" sz="quarter" idx="12"/>
          </p:nvPr>
        </p:nvSpPr>
        <p:spPr>
          <a:ln/>
        </p:spPr>
        <p:txBody>
          <a:bodyPr/>
          <a:lstStyle>
            <a:lvl1pPr>
              <a:defRPr/>
            </a:lvl1pPr>
          </a:lstStyle>
          <a:p>
            <a:fld id="{AC9FECCF-EAC1-43C5-906A-6567E5914F92}" type="slidenum">
              <a:rPr lang="ar-SA" altLang="ar-SA"/>
              <a:pPr/>
              <a:t>‹#›</a:t>
            </a:fld>
            <a:endParaRPr lang="en-US" altLang="ar-SA"/>
          </a:p>
        </p:txBody>
      </p:sp>
    </p:spTree>
    <p:extLst>
      <p:ext uri="{BB962C8B-B14F-4D97-AF65-F5344CB8AC3E}">
        <p14:creationId xmlns:p14="http://schemas.microsoft.com/office/powerpoint/2010/main" val="1823432353"/>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421B672-FFEB-451D-BF8E-485D382F2ECF}"/>
              </a:ext>
            </a:extLst>
          </p:cNvPr>
          <p:cNvGrpSpPr>
            <a:grpSpLocks/>
          </p:cNvGrpSpPr>
          <p:nvPr/>
        </p:nvGrpSpPr>
        <p:grpSpPr bwMode="auto">
          <a:xfrm>
            <a:off x="-7938" y="0"/>
            <a:ext cx="2833688" cy="6856413"/>
            <a:chOff x="-5" y="0"/>
            <a:chExt cx="1785" cy="4319"/>
          </a:xfrm>
        </p:grpSpPr>
        <p:sp>
          <p:nvSpPr>
            <p:cNvPr id="1032" name="Freeform 3">
              <a:extLst>
                <a:ext uri="{FF2B5EF4-FFF2-40B4-BE49-F238E27FC236}">
                  <a16:creationId xmlns:a16="http://schemas.microsoft.com/office/drawing/2014/main" id="{7B4BC09D-8D3E-4523-B2CC-2C446B51FD5E}"/>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round/>
              <a:headEnd/>
              <a:tailEnd/>
            </a:ln>
          </p:spPr>
          <p:txBody>
            <a:bodyPr/>
            <a:lstStyle/>
            <a:p>
              <a:pPr>
                <a:defRPr/>
              </a:pPr>
              <a:endParaRPr lang="ar-SA"/>
            </a:p>
          </p:txBody>
        </p:sp>
        <p:grpSp>
          <p:nvGrpSpPr>
            <p:cNvPr id="1033" name="Group 4">
              <a:extLst>
                <a:ext uri="{FF2B5EF4-FFF2-40B4-BE49-F238E27FC236}">
                  <a16:creationId xmlns:a16="http://schemas.microsoft.com/office/drawing/2014/main" id="{6FCC8606-516A-4831-8428-1E8F54BE5D94}"/>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CC048C55-7940-4D27-9599-07535BEF49E7}"/>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1072" name="Freeform 6">
                <a:extLst>
                  <a:ext uri="{FF2B5EF4-FFF2-40B4-BE49-F238E27FC236}">
                    <a16:creationId xmlns:a16="http://schemas.microsoft.com/office/drawing/2014/main" id="{C48AD4A2-E685-4A08-8CD7-0C6108E4D217}"/>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1073" name="Freeform 7">
                <a:extLst>
                  <a:ext uri="{FF2B5EF4-FFF2-40B4-BE49-F238E27FC236}">
                    <a16:creationId xmlns:a16="http://schemas.microsoft.com/office/drawing/2014/main" id="{DB5B2100-C4F5-422B-8983-5C474838C492}"/>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sp>
          <p:nvSpPr>
            <p:cNvPr id="1034" name="Freeform 8">
              <a:extLst>
                <a:ext uri="{FF2B5EF4-FFF2-40B4-BE49-F238E27FC236}">
                  <a16:creationId xmlns:a16="http://schemas.microsoft.com/office/drawing/2014/main" id="{3678B417-9652-4244-8F93-C77879B6914E}"/>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round/>
              <a:headEnd/>
              <a:tailEnd/>
            </a:ln>
          </p:spPr>
          <p:txBody>
            <a:bodyPr/>
            <a:lstStyle/>
            <a:p>
              <a:pPr>
                <a:defRPr/>
              </a:pPr>
              <a:endParaRPr lang="ar-SA"/>
            </a:p>
          </p:txBody>
        </p:sp>
        <p:grpSp>
          <p:nvGrpSpPr>
            <p:cNvPr id="1035" name="Group 9">
              <a:extLst>
                <a:ext uri="{FF2B5EF4-FFF2-40B4-BE49-F238E27FC236}">
                  <a16:creationId xmlns:a16="http://schemas.microsoft.com/office/drawing/2014/main" id="{3FC314A2-DC1C-4B2D-90F7-48816577EFF0}"/>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EC805ADC-A127-461B-AB45-EF70CCD5947C}"/>
                  </a:ext>
                </a:extLst>
              </p:cNvPr>
              <p:cNvSpPr>
                <a:spLocks/>
              </p:cNvSpPr>
              <p:nvPr userDrawn="1"/>
            </p:nvSpPr>
            <p:spPr bwMode="ltGray">
              <a:xfrm rot="373331" flipH="1">
                <a:off x="125" y="2787"/>
                <a:ext cx="313" cy="303"/>
              </a:xfrm>
              <a:custGeom>
                <a:avLst/>
                <a:gdLst>
                  <a:gd name="T0" fmla="*/ 7741 w 217"/>
                  <a:gd name="T1" fmla="*/ 35575 h 210"/>
                  <a:gd name="T2" fmla="*/ 6185 w 217"/>
                  <a:gd name="T3" fmla="*/ 33636 h 210"/>
                  <a:gd name="T4" fmla="*/ 4443 w 217"/>
                  <a:gd name="T5" fmla="*/ 30711 h 210"/>
                  <a:gd name="T6" fmla="*/ 2580 w 217"/>
                  <a:gd name="T7" fmla="*/ 26857 h 210"/>
                  <a:gd name="T8" fmla="*/ 793 w 217"/>
                  <a:gd name="T9" fmla="*/ 22843 h 210"/>
                  <a:gd name="T10" fmla="*/ 0 w 217"/>
                  <a:gd name="T11" fmla="*/ 18484 h 210"/>
                  <a:gd name="T12" fmla="*/ 1 w 217"/>
                  <a:gd name="T13" fmla="*/ 13838 h 210"/>
                  <a:gd name="T14" fmla="*/ 1525 w 217"/>
                  <a:gd name="T15" fmla="*/ 9591 h 210"/>
                  <a:gd name="T16" fmla="*/ 4577 w 217"/>
                  <a:gd name="T17" fmla="*/ 6017 h 210"/>
                  <a:gd name="T18" fmla="*/ 7633 w 217"/>
                  <a:gd name="T19" fmla="*/ 3728 h 210"/>
                  <a:gd name="T20" fmla="*/ 10134 w 217"/>
                  <a:gd name="T21" fmla="*/ 2034 h 210"/>
                  <a:gd name="T22" fmla="*/ 12154 w 217"/>
                  <a:gd name="T23" fmla="*/ 1146 h 210"/>
                  <a:gd name="T24" fmla="*/ 13736 w 217"/>
                  <a:gd name="T25" fmla="*/ 794 h 210"/>
                  <a:gd name="T26" fmla="*/ 14861 w 217"/>
                  <a:gd name="T27" fmla="*/ 794 h 210"/>
                  <a:gd name="T28" fmla="*/ 17531 w 217"/>
                  <a:gd name="T29" fmla="*/ 0 h 210"/>
                  <a:gd name="T30" fmla="*/ 24920 w 217"/>
                  <a:gd name="T31" fmla="*/ 1410 h 210"/>
                  <a:gd name="T32" fmla="*/ 26979 w 217"/>
                  <a:gd name="T33" fmla="*/ 2034 h 210"/>
                  <a:gd name="T34" fmla="*/ 29004 w 217"/>
                  <a:gd name="T35" fmla="*/ 2584 h 210"/>
                  <a:gd name="T36" fmla="*/ 30742 w 217"/>
                  <a:gd name="T37" fmla="*/ 3179 h 210"/>
                  <a:gd name="T38" fmla="*/ 32063 w 217"/>
                  <a:gd name="T39" fmla="*/ 3907 h 210"/>
                  <a:gd name="T40" fmla="*/ 33508 w 217"/>
                  <a:gd name="T41" fmla="*/ 4587 h 210"/>
                  <a:gd name="T42" fmla="*/ 34645 w 217"/>
                  <a:gd name="T43" fmla="*/ 5379 h 210"/>
                  <a:gd name="T44" fmla="*/ 35538 w 217"/>
                  <a:gd name="T45" fmla="*/ 6414 h 210"/>
                  <a:gd name="T46" fmla="*/ 36583 w 217"/>
                  <a:gd name="T47" fmla="*/ 7666 h 210"/>
                  <a:gd name="T48" fmla="*/ 34645 w 217"/>
                  <a:gd name="T49" fmla="*/ 6859 h 210"/>
                  <a:gd name="T50" fmla="*/ 32789 w 217"/>
                  <a:gd name="T51" fmla="*/ 6111 h 210"/>
                  <a:gd name="T52" fmla="*/ 30918 w 217"/>
                  <a:gd name="T53" fmla="*/ 5637 h 210"/>
                  <a:gd name="T54" fmla="*/ 29004 w 217"/>
                  <a:gd name="T55" fmla="*/ 5012 h 210"/>
                  <a:gd name="T56" fmla="*/ 27482 w 217"/>
                  <a:gd name="T57" fmla="*/ 4587 h 210"/>
                  <a:gd name="T58" fmla="*/ 25892 w 217"/>
                  <a:gd name="T59" fmla="*/ 4445 h 210"/>
                  <a:gd name="T60" fmla="*/ 24059 w 217"/>
                  <a:gd name="T61" fmla="*/ 4170 h 210"/>
                  <a:gd name="T62" fmla="*/ 22540 w 217"/>
                  <a:gd name="T63" fmla="*/ 4170 h 210"/>
                  <a:gd name="T64" fmla="*/ 21084 w 217"/>
                  <a:gd name="T65" fmla="*/ 4170 h 210"/>
                  <a:gd name="T66" fmla="*/ 19560 w 217"/>
                  <a:gd name="T67" fmla="*/ 4235 h 210"/>
                  <a:gd name="T68" fmla="*/ 17997 w 217"/>
                  <a:gd name="T69" fmla="*/ 4587 h 210"/>
                  <a:gd name="T70" fmla="*/ 16680 w 217"/>
                  <a:gd name="T71" fmla="*/ 4968 h 210"/>
                  <a:gd name="T72" fmla="*/ 15336 w 217"/>
                  <a:gd name="T73" fmla="*/ 5637 h 210"/>
                  <a:gd name="T74" fmla="*/ 13756 w 217"/>
                  <a:gd name="T75" fmla="*/ 6111 h 210"/>
                  <a:gd name="T76" fmla="*/ 12477 w 217"/>
                  <a:gd name="T77" fmla="*/ 6910 h 210"/>
                  <a:gd name="T78" fmla="*/ 11166 w 217"/>
                  <a:gd name="T79" fmla="*/ 7761 h 210"/>
                  <a:gd name="T80" fmla="*/ 8777 w 217"/>
                  <a:gd name="T81" fmla="*/ 10342 h 210"/>
                  <a:gd name="T82" fmla="*/ 7143 w 217"/>
                  <a:gd name="T83" fmla="*/ 13525 h 210"/>
                  <a:gd name="T84" fmla="*/ 6185 w 217"/>
                  <a:gd name="T85" fmla="*/ 17482 h 210"/>
                  <a:gd name="T86" fmla="*/ 5842 w 217"/>
                  <a:gd name="T87" fmla="*/ 21374 h 210"/>
                  <a:gd name="T88" fmla="*/ 5842 w 217"/>
                  <a:gd name="T89" fmla="*/ 25699 h 210"/>
                  <a:gd name="T90" fmla="*/ 6409 w 217"/>
                  <a:gd name="T91" fmla="*/ 29437 h 210"/>
                  <a:gd name="T92" fmla="*/ 6899 w 217"/>
                  <a:gd name="T93" fmla="*/ 32870 h 210"/>
                  <a:gd name="T94" fmla="*/ 7741 w 217"/>
                  <a:gd name="T95" fmla="*/ 35575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ar-SA"/>
              </a:p>
            </p:txBody>
          </p:sp>
          <p:sp>
            <p:nvSpPr>
              <p:cNvPr id="1063" name="Freeform 11">
                <a:extLst>
                  <a:ext uri="{FF2B5EF4-FFF2-40B4-BE49-F238E27FC236}">
                    <a16:creationId xmlns:a16="http://schemas.microsoft.com/office/drawing/2014/main" id="{2192A4C3-2C61-4C68-91DA-2A69A239DC21}"/>
                  </a:ext>
                </a:extLst>
              </p:cNvPr>
              <p:cNvSpPr>
                <a:spLocks/>
              </p:cNvSpPr>
              <p:nvPr userDrawn="1"/>
            </p:nvSpPr>
            <p:spPr bwMode="ltGray">
              <a:xfrm rot="373331" flipH="1">
                <a:off x="41" y="2843"/>
                <a:ext cx="262" cy="308"/>
              </a:xfrm>
              <a:custGeom>
                <a:avLst/>
                <a:gdLst>
                  <a:gd name="T0" fmla="*/ 17891 w 182"/>
                  <a:gd name="T1" fmla="*/ 0 h 213"/>
                  <a:gd name="T2" fmla="*/ 18367 w 182"/>
                  <a:gd name="T3" fmla="*/ 353 h 213"/>
                  <a:gd name="T4" fmla="*/ 19395 w 182"/>
                  <a:gd name="T5" fmla="*/ 1430 h 213"/>
                  <a:gd name="T6" fmla="*/ 20858 w 182"/>
                  <a:gd name="T7" fmla="*/ 3214 h 213"/>
                  <a:gd name="T8" fmla="*/ 22531 w 182"/>
                  <a:gd name="T9" fmla="*/ 5814 h 213"/>
                  <a:gd name="T10" fmla="*/ 23809 w 182"/>
                  <a:gd name="T11" fmla="*/ 9042 h 213"/>
                  <a:gd name="T12" fmla="*/ 24658 w 182"/>
                  <a:gd name="T13" fmla="*/ 13325 h 213"/>
                  <a:gd name="T14" fmla="*/ 24658 w 182"/>
                  <a:gd name="T15" fmla="*/ 18383 h 213"/>
                  <a:gd name="T16" fmla="*/ 23626 w 182"/>
                  <a:gd name="T17" fmla="*/ 24351 h 213"/>
                  <a:gd name="T18" fmla="*/ 23049 w 182"/>
                  <a:gd name="T19" fmla="*/ 26014 h 213"/>
                  <a:gd name="T20" fmla="*/ 22333 w 182"/>
                  <a:gd name="T21" fmla="*/ 27387 h 213"/>
                  <a:gd name="T22" fmla="*/ 21563 w 182"/>
                  <a:gd name="T23" fmla="*/ 28887 h 213"/>
                  <a:gd name="T24" fmla="*/ 20524 w 182"/>
                  <a:gd name="T25" fmla="*/ 30206 h 213"/>
                  <a:gd name="T26" fmla="*/ 19140 w 182"/>
                  <a:gd name="T27" fmla="*/ 31467 h 213"/>
                  <a:gd name="T28" fmla="*/ 18005 w 182"/>
                  <a:gd name="T29" fmla="*/ 32418 h 213"/>
                  <a:gd name="T30" fmla="*/ 16784 w 182"/>
                  <a:gd name="T31" fmla="*/ 33341 h 213"/>
                  <a:gd name="T32" fmla="*/ 15048 w 182"/>
                  <a:gd name="T33" fmla="*/ 34081 h 213"/>
                  <a:gd name="T34" fmla="*/ 13473 w 182"/>
                  <a:gd name="T35" fmla="*/ 34447 h 213"/>
                  <a:gd name="T36" fmla="*/ 11899 w 182"/>
                  <a:gd name="T37" fmla="*/ 34885 h 213"/>
                  <a:gd name="T38" fmla="*/ 10065 w 182"/>
                  <a:gd name="T39" fmla="*/ 35212 h 213"/>
                  <a:gd name="T40" fmla="*/ 8099 w 182"/>
                  <a:gd name="T41" fmla="*/ 35212 h 213"/>
                  <a:gd name="T42" fmla="*/ 5997 w 182"/>
                  <a:gd name="T43" fmla="*/ 34885 h 213"/>
                  <a:gd name="T44" fmla="*/ 4111 w 182"/>
                  <a:gd name="T45" fmla="*/ 34447 h 213"/>
                  <a:gd name="T46" fmla="*/ 1925 w 182"/>
                  <a:gd name="T47" fmla="*/ 33693 h 213"/>
                  <a:gd name="T48" fmla="*/ 0 w 182"/>
                  <a:gd name="T49" fmla="*/ 32798 h 213"/>
                  <a:gd name="T50" fmla="*/ 1838 w 182"/>
                  <a:gd name="T51" fmla="*/ 34081 h 213"/>
                  <a:gd name="T52" fmla="*/ 3644 w 182"/>
                  <a:gd name="T53" fmla="*/ 34885 h 213"/>
                  <a:gd name="T54" fmla="*/ 5483 w 182"/>
                  <a:gd name="T55" fmla="*/ 35751 h 213"/>
                  <a:gd name="T56" fmla="*/ 7024 w 182"/>
                  <a:gd name="T57" fmla="*/ 36376 h 213"/>
                  <a:gd name="T58" fmla="*/ 8633 w 182"/>
                  <a:gd name="T59" fmla="*/ 36896 h 213"/>
                  <a:gd name="T60" fmla="*/ 10405 w 182"/>
                  <a:gd name="T61" fmla="*/ 37103 h 213"/>
                  <a:gd name="T62" fmla="*/ 11918 w 182"/>
                  <a:gd name="T63" fmla="*/ 37168 h 213"/>
                  <a:gd name="T64" fmla="*/ 13545 w 182"/>
                  <a:gd name="T65" fmla="*/ 37168 h 213"/>
                  <a:gd name="T66" fmla="*/ 14979 w 182"/>
                  <a:gd name="T67" fmla="*/ 37103 h 213"/>
                  <a:gd name="T68" fmla="*/ 16412 w 182"/>
                  <a:gd name="T69" fmla="*/ 36756 h 213"/>
                  <a:gd name="T70" fmla="*/ 17655 w 182"/>
                  <a:gd name="T71" fmla="*/ 36376 h 213"/>
                  <a:gd name="T72" fmla="*/ 18975 w 182"/>
                  <a:gd name="T73" fmla="*/ 36009 h 213"/>
                  <a:gd name="T74" fmla="*/ 20173 w 182"/>
                  <a:gd name="T75" fmla="*/ 35563 h 213"/>
                  <a:gd name="T76" fmla="*/ 21305 w 182"/>
                  <a:gd name="T77" fmla="*/ 34768 h 213"/>
                  <a:gd name="T78" fmla="*/ 22333 w 182"/>
                  <a:gd name="T79" fmla="*/ 34081 h 213"/>
                  <a:gd name="T80" fmla="*/ 23281 w 182"/>
                  <a:gd name="T81" fmla="*/ 33341 h 213"/>
                  <a:gd name="T82" fmla="*/ 25919 w 182"/>
                  <a:gd name="T83" fmla="*/ 30729 h 213"/>
                  <a:gd name="T84" fmla="*/ 27739 w 182"/>
                  <a:gd name="T85" fmla="*/ 28147 h 213"/>
                  <a:gd name="T86" fmla="*/ 28816 w 182"/>
                  <a:gd name="T87" fmla="*/ 25156 h 213"/>
                  <a:gd name="T88" fmla="*/ 29406 w 182"/>
                  <a:gd name="T89" fmla="*/ 22419 h 213"/>
                  <a:gd name="T90" fmla="*/ 29761 w 182"/>
                  <a:gd name="T91" fmla="*/ 19465 h 213"/>
                  <a:gd name="T92" fmla="*/ 29761 w 182"/>
                  <a:gd name="T93" fmla="*/ 16545 h 213"/>
                  <a:gd name="T94" fmla="*/ 29904 w 182"/>
                  <a:gd name="T95" fmla="*/ 13815 h 213"/>
                  <a:gd name="T96" fmla="*/ 28326 w 182"/>
                  <a:gd name="T97" fmla="*/ 8060 h 213"/>
                  <a:gd name="T98" fmla="*/ 25649 w 182"/>
                  <a:gd name="T99" fmla="*/ 3588 h 213"/>
                  <a:gd name="T100" fmla="*/ 24699 w 182"/>
                  <a:gd name="T101" fmla="*/ 3214 h 213"/>
                  <a:gd name="T102" fmla="*/ 24162 w 182"/>
                  <a:gd name="T103" fmla="*/ 2666 h 213"/>
                  <a:gd name="T104" fmla="*/ 23281 w 182"/>
                  <a:gd name="T105" fmla="*/ 2228 h 213"/>
                  <a:gd name="T106" fmla="*/ 22669 w 182"/>
                  <a:gd name="T107" fmla="*/ 1923 h 213"/>
                  <a:gd name="T108" fmla="*/ 21663 w 182"/>
                  <a:gd name="T109" fmla="*/ 1541 h 213"/>
                  <a:gd name="T110" fmla="*/ 20674 w 182"/>
                  <a:gd name="T111" fmla="*/ 1066 h 213"/>
                  <a:gd name="T112" fmla="*/ 19499 w 182"/>
                  <a:gd name="T113" fmla="*/ 510 h 213"/>
                  <a:gd name="T114" fmla="*/ 17891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ar-SA"/>
              </a:p>
            </p:txBody>
          </p:sp>
          <p:sp>
            <p:nvSpPr>
              <p:cNvPr id="1064" name="Freeform 12">
                <a:extLst>
                  <a:ext uri="{FF2B5EF4-FFF2-40B4-BE49-F238E27FC236}">
                    <a16:creationId xmlns:a16="http://schemas.microsoft.com/office/drawing/2014/main" id="{8C128CC9-22F8-4DFE-A60D-3C49F16EC3BF}"/>
                  </a:ext>
                </a:extLst>
              </p:cNvPr>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2 h 217"/>
                  <a:gd name="T18" fmla="*/ 1 w 128"/>
                  <a:gd name="T19" fmla="*/ 2 h 217"/>
                  <a:gd name="T20" fmla="*/ 1 w 128"/>
                  <a:gd name="T21" fmla="*/ 2 h 217"/>
                  <a:gd name="T22" fmla="*/ 1 w 128"/>
                  <a:gd name="T23" fmla="*/ 2 h 217"/>
                  <a:gd name="T24" fmla="*/ 1 w 128"/>
                  <a:gd name="T25" fmla="*/ 2 h 217"/>
                  <a:gd name="T26" fmla="*/ 1 w 128"/>
                  <a:gd name="T27" fmla="*/ 2 h 217"/>
                  <a:gd name="T28" fmla="*/ 1 w 128"/>
                  <a:gd name="T29" fmla="*/ 2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ar-SA"/>
              </a:p>
            </p:txBody>
          </p:sp>
          <p:sp>
            <p:nvSpPr>
              <p:cNvPr id="1065" name="Freeform 13">
                <a:extLst>
                  <a:ext uri="{FF2B5EF4-FFF2-40B4-BE49-F238E27FC236}">
                    <a16:creationId xmlns:a16="http://schemas.microsoft.com/office/drawing/2014/main" id="{4C60C926-9E12-46BE-9CFB-D7E9E2FD967F}"/>
                  </a:ext>
                </a:extLst>
              </p:cNvPr>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ar-SA"/>
              </a:p>
            </p:txBody>
          </p:sp>
          <p:sp>
            <p:nvSpPr>
              <p:cNvPr id="1066" name="Freeform 14">
                <a:extLst>
                  <a:ext uri="{FF2B5EF4-FFF2-40B4-BE49-F238E27FC236}">
                    <a16:creationId xmlns:a16="http://schemas.microsoft.com/office/drawing/2014/main" id="{538B01BF-F2C5-4052-9E45-EFFE14F68574}"/>
                  </a:ext>
                </a:extLst>
              </p:cNvPr>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ar-SA"/>
              </a:p>
            </p:txBody>
          </p:sp>
          <p:grpSp>
            <p:nvGrpSpPr>
              <p:cNvPr id="1067" name="Group 15">
                <a:extLst>
                  <a:ext uri="{FF2B5EF4-FFF2-40B4-BE49-F238E27FC236}">
                    <a16:creationId xmlns:a16="http://schemas.microsoft.com/office/drawing/2014/main" id="{AE472459-8539-42AE-9810-044339C11FF6}"/>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14B801A7-6013-4255-8CFE-C09C22F29BDA}"/>
                    </a:ext>
                  </a:extLst>
                </p:cNvPr>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2 h 564"/>
                    <a:gd name="T20" fmla="*/ 1 w 207"/>
                    <a:gd name="T21" fmla="*/ 2 h 564"/>
                    <a:gd name="T22" fmla="*/ 1 w 207"/>
                    <a:gd name="T23" fmla="*/ 2 h 564"/>
                    <a:gd name="T24" fmla="*/ 1 w 207"/>
                    <a:gd name="T25" fmla="*/ 3 h 564"/>
                    <a:gd name="T26" fmla="*/ 1 w 207"/>
                    <a:gd name="T27" fmla="*/ 3 h 564"/>
                    <a:gd name="T28" fmla="*/ 1 w 207"/>
                    <a:gd name="T29" fmla="*/ 3 h 564"/>
                    <a:gd name="T30" fmla="*/ 1 w 207"/>
                    <a:gd name="T31" fmla="*/ 3 h 564"/>
                    <a:gd name="T32" fmla="*/ 1 w 207"/>
                    <a:gd name="T33" fmla="*/ 3 h 564"/>
                    <a:gd name="T34" fmla="*/ 1 w 207"/>
                    <a:gd name="T35" fmla="*/ 3 h 564"/>
                    <a:gd name="T36" fmla="*/ 1 w 207"/>
                    <a:gd name="T37" fmla="*/ 3 h 564"/>
                    <a:gd name="T38" fmla="*/ 1 w 207"/>
                    <a:gd name="T39" fmla="*/ 2 h 564"/>
                    <a:gd name="T40" fmla="*/ 1 w 207"/>
                    <a:gd name="T41" fmla="*/ 2 h 564"/>
                    <a:gd name="T42" fmla="*/ 1 w 207"/>
                    <a:gd name="T43" fmla="*/ 2 h 564"/>
                    <a:gd name="T44" fmla="*/ 1 w 207"/>
                    <a:gd name="T45" fmla="*/ 2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ar-SA"/>
                </a:p>
              </p:txBody>
            </p:sp>
            <p:sp>
              <p:nvSpPr>
                <p:cNvPr id="1069" name="Freeform 17">
                  <a:extLst>
                    <a:ext uri="{FF2B5EF4-FFF2-40B4-BE49-F238E27FC236}">
                      <a16:creationId xmlns:a16="http://schemas.microsoft.com/office/drawing/2014/main" id="{ECABA110-CDF0-459B-9F7B-36DB3AA928A5}"/>
                    </a:ext>
                  </a:extLst>
                </p:cNvPr>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ar-SA"/>
                </a:p>
              </p:txBody>
            </p:sp>
            <p:sp>
              <p:nvSpPr>
                <p:cNvPr id="1070" name="Freeform 18">
                  <a:extLst>
                    <a:ext uri="{FF2B5EF4-FFF2-40B4-BE49-F238E27FC236}">
                      <a16:creationId xmlns:a16="http://schemas.microsoft.com/office/drawing/2014/main" id="{55DBB199-690F-4C21-9705-C55B911E54EE}"/>
                    </a:ext>
                  </a:extLst>
                </p:cNvPr>
                <p:cNvSpPr>
                  <a:spLocks/>
                </p:cNvSpPr>
                <p:nvPr userDrawn="1"/>
              </p:nvSpPr>
              <p:spPr bwMode="ltGray">
                <a:xfrm rot="4200091">
                  <a:off x="189" y="1723"/>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ar-SA"/>
                </a:p>
              </p:txBody>
            </p:sp>
          </p:grpSp>
        </p:grpSp>
        <p:grpSp>
          <p:nvGrpSpPr>
            <p:cNvPr id="1036" name="Group 19">
              <a:extLst>
                <a:ext uri="{FF2B5EF4-FFF2-40B4-BE49-F238E27FC236}">
                  <a16:creationId xmlns:a16="http://schemas.microsoft.com/office/drawing/2014/main" id="{925C1097-8426-4304-BBC0-E7BAAC9AA8DD}"/>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B2712FA3-C04C-434B-807F-25B078216E7A}"/>
                  </a:ext>
                </a:extLst>
              </p:cNvPr>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1060" name="Freeform 21">
                <a:extLst>
                  <a:ext uri="{FF2B5EF4-FFF2-40B4-BE49-F238E27FC236}">
                    <a16:creationId xmlns:a16="http://schemas.microsoft.com/office/drawing/2014/main" id="{1AEF5787-9615-4D59-A87B-F615C852AE22}"/>
                  </a:ext>
                </a:extLst>
              </p:cNvPr>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1061" name="Freeform 22">
                <a:extLst>
                  <a:ext uri="{FF2B5EF4-FFF2-40B4-BE49-F238E27FC236}">
                    <a16:creationId xmlns:a16="http://schemas.microsoft.com/office/drawing/2014/main" id="{62FB9BA3-C813-4E90-B2A1-311A6BA77999}"/>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037" name="Group 23">
              <a:extLst>
                <a:ext uri="{FF2B5EF4-FFF2-40B4-BE49-F238E27FC236}">
                  <a16:creationId xmlns:a16="http://schemas.microsoft.com/office/drawing/2014/main" id="{AC87368A-A465-4523-8526-298A528DF67A}"/>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6DB914D0-BDED-46A6-95AA-3A40B3C77338}"/>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1057" name="Freeform 25">
                <a:extLst>
                  <a:ext uri="{FF2B5EF4-FFF2-40B4-BE49-F238E27FC236}">
                    <a16:creationId xmlns:a16="http://schemas.microsoft.com/office/drawing/2014/main" id="{E71101EB-93EE-4A04-98ED-3F99C3CDB679}"/>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1058" name="Freeform 26">
                <a:extLst>
                  <a:ext uri="{FF2B5EF4-FFF2-40B4-BE49-F238E27FC236}">
                    <a16:creationId xmlns:a16="http://schemas.microsoft.com/office/drawing/2014/main" id="{C3C95636-CDDB-4285-AC7C-F6C488A14A67}"/>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grpSp>
          <p:nvGrpSpPr>
            <p:cNvPr id="1038" name="Group 27">
              <a:extLst>
                <a:ext uri="{FF2B5EF4-FFF2-40B4-BE49-F238E27FC236}">
                  <a16:creationId xmlns:a16="http://schemas.microsoft.com/office/drawing/2014/main" id="{A541CB99-AEEA-483C-8BD6-F6F5CE5DBAC3}"/>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62FF2D0B-1221-4500-86E3-713928FFF210}"/>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ar-SA"/>
              </a:p>
            </p:txBody>
          </p:sp>
          <p:sp>
            <p:nvSpPr>
              <p:cNvPr id="1054" name="Freeform 29">
                <a:extLst>
                  <a:ext uri="{FF2B5EF4-FFF2-40B4-BE49-F238E27FC236}">
                    <a16:creationId xmlns:a16="http://schemas.microsoft.com/office/drawing/2014/main" id="{0CA6B882-6B38-4F3A-8978-C863743A3E52}"/>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ar-SA"/>
              </a:p>
            </p:txBody>
          </p:sp>
          <p:sp>
            <p:nvSpPr>
              <p:cNvPr id="1055" name="Freeform 30">
                <a:extLst>
                  <a:ext uri="{FF2B5EF4-FFF2-40B4-BE49-F238E27FC236}">
                    <a16:creationId xmlns:a16="http://schemas.microsoft.com/office/drawing/2014/main" id="{8DEFDFB5-36CD-4D70-AC82-A19183A72CD5}"/>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ar-SA"/>
              </a:p>
            </p:txBody>
          </p:sp>
        </p:grpSp>
        <p:sp>
          <p:nvSpPr>
            <p:cNvPr id="1039" name="Freeform 31">
              <a:extLst>
                <a:ext uri="{FF2B5EF4-FFF2-40B4-BE49-F238E27FC236}">
                  <a16:creationId xmlns:a16="http://schemas.microsoft.com/office/drawing/2014/main" id="{BAEC3B0F-1656-4174-9A48-ED342116622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round/>
              <a:headEnd/>
              <a:tailEnd/>
            </a:ln>
          </p:spPr>
          <p:txBody>
            <a:bodyPr/>
            <a:lstStyle/>
            <a:p>
              <a:pPr>
                <a:defRPr/>
              </a:pPr>
              <a:endParaRPr lang="ar-SA"/>
            </a:p>
          </p:txBody>
        </p:sp>
        <p:sp>
          <p:nvSpPr>
            <p:cNvPr id="1040" name="Freeform 32">
              <a:extLst>
                <a:ext uri="{FF2B5EF4-FFF2-40B4-BE49-F238E27FC236}">
                  <a16:creationId xmlns:a16="http://schemas.microsoft.com/office/drawing/2014/main" id="{2407ED95-B854-40CD-BA31-FCE412754C51}"/>
                </a:ext>
              </a:extLst>
            </p:cNvPr>
            <p:cNvSpPr>
              <a:spLocks/>
            </p:cNvSpPr>
            <p:nvPr/>
          </p:nvSpPr>
          <p:spPr bwMode="ltGray">
            <a:xfrm rot="828663">
              <a:off x="242" y="3404"/>
              <a:ext cx="132" cy="167"/>
            </a:xfrm>
            <a:custGeom>
              <a:avLst/>
              <a:gdLst>
                <a:gd name="T0" fmla="*/ 0 w 109"/>
                <a:gd name="T1" fmla="*/ 0 h 156"/>
                <a:gd name="T2" fmla="*/ 70 w 109"/>
                <a:gd name="T3" fmla="*/ 1 h 156"/>
                <a:gd name="T4" fmla="*/ 269 w 109"/>
                <a:gd name="T5" fmla="*/ 5 h 156"/>
                <a:gd name="T6" fmla="*/ 536 w 109"/>
                <a:gd name="T7" fmla="*/ 30 h 156"/>
                <a:gd name="T8" fmla="*/ 849 w 109"/>
                <a:gd name="T9" fmla="*/ 63 h 156"/>
                <a:gd name="T10" fmla="*/ 1135 w 109"/>
                <a:gd name="T11" fmla="*/ 115 h 156"/>
                <a:gd name="T12" fmla="*/ 1396 w 109"/>
                <a:gd name="T13" fmla="*/ 185 h 156"/>
                <a:gd name="T14" fmla="*/ 1559 w 109"/>
                <a:gd name="T15" fmla="*/ 279 h 156"/>
                <a:gd name="T16" fmla="*/ 1597 w 109"/>
                <a:gd name="T17" fmla="*/ 410 h 156"/>
                <a:gd name="T18" fmla="*/ 1521 w 109"/>
                <a:gd name="T19" fmla="*/ 410 h 156"/>
                <a:gd name="T20" fmla="*/ 1446 w 109"/>
                <a:gd name="T21" fmla="*/ 410 h 156"/>
                <a:gd name="T22" fmla="*/ 1358 w 109"/>
                <a:gd name="T23" fmla="*/ 410 h 156"/>
                <a:gd name="T24" fmla="*/ 1256 w 109"/>
                <a:gd name="T25" fmla="*/ 397 h 156"/>
                <a:gd name="T26" fmla="*/ 1183 w 109"/>
                <a:gd name="T27" fmla="*/ 396 h 156"/>
                <a:gd name="T28" fmla="*/ 1089 w 109"/>
                <a:gd name="T29" fmla="*/ 390 h 156"/>
                <a:gd name="T30" fmla="*/ 960 w 109"/>
                <a:gd name="T31" fmla="*/ 376 h 156"/>
                <a:gd name="T32" fmla="*/ 849 w 109"/>
                <a:gd name="T33" fmla="*/ 362 h 156"/>
                <a:gd name="T34" fmla="*/ 774 w 109"/>
                <a:gd name="T35" fmla="*/ 328 h 156"/>
                <a:gd name="T36" fmla="*/ 774 w 109"/>
                <a:gd name="T37" fmla="*/ 291 h 156"/>
                <a:gd name="T38" fmla="*/ 814 w 109"/>
                <a:gd name="T39" fmla="*/ 249 h 156"/>
                <a:gd name="T40" fmla="*/ 854 w 109"/>
                <a:gd name="T41" fmla="*/ 207 h 156"/>
                <a:gd name="T42" fmla="*/ 814 w 109"/>
                <a:gd name="T43" fmla="*/ 162 h 156"/>
                <a:gd name="T44" fmla="*/ 701 w 109"/>
                <a:gd name="T45" fmla="*/ 111 h 156"/>
                <a:gd name="T46" fmla="*/ 458 w 109"/>
                <a:gd name="T47" fmla="*/ 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ar-SA"/>
            </a:p>
          </p:txBody>
        </p:sp>
        <p:sp>
          <p:nvSpPr>
            <p:cNvPr id="1041" name="Freeform 33">
              <a:extLst>
                <a:ext uri="{FF2B5EF4-FFF2-40B4-BE49-F238E27FC236}">
                  <a16:creationId xmlns:a16="http://schemas.microsoft.com/office/drawing/2014/main" id="{72A326F0-5999-4A7D-9A93-0BBFF2402AB2}"/>
                </a:ext>
              </a:extLst>
            </p:cNvPr>
            <p:cNvSpPr>
              <a:spLocks/>
            </p:cNvSpPr>
            <p:nvPr/>
          </p:nvSpPr>
          <p:spPr bwMode="ltGray">
            <a:xfrm rot="828663">
              <a:off x="266" y="3592"/>
              <a:ext cx="66" cy="43"/>
            </a:xfrm>
            <a:custGeom>
              <a:avLst/>
              <a:gdLst>
                <a:gd name="T0" fmla="*/ 0 w 54"/>
                <a:gd name="T1" fmla="*/ 0 h 40"/>
                <a:gd name="T2" fmla="*/ 1 w 54"/>
                <a:gd name="T3" fmla="*/ 1 h 40"/>
                <a:gd name="T4" fmla="*/ 97 w 54"/>
                <a:gd name="T5" fmla="*/ 3 h 40"/>
                <a:gd name="T6" fmla="*/ 216 w 54"/>
                <a:gd name="T7" fmla="*/ 24 h 40"/>
                <a:gd name="T8" fmla="*/ 361 w 54"/>
                <a:gd name="T9" fmla="*/ 32 h 40"/>
                <a:gd name="T10" fmla="*/ 483 w 54"/>
                <a:gd name="T11" fmla="*/ 40 h 40"/>
                <a:gd name="T12" fmla="*/ 611 w 54"/>
                <a:gd name="T13" fmla="*/ 46 h 40"/>
                <a:gd name="T14" fmla="*/ 747 w 54"/>
                <a:gd name="T15" fmla="*/ 49 h 40"/>
                <a:gd name="T16" fmla="*/ 901 w 54"/>
                <a:gd name="T17" fmla="*/ 43 h 40"/>
                <a:gd name="T18" fmla="*/ 881 w 54"/>
                <a:gd name="T19" fmla="*/ 68 h 40"/>
                <a:gd name="T20" fmla="*/ 831 w 54"/>
                <a:gd name="T21" fmla="*/ 90 h 40"/>
                <a:gd name="T22" fmla="*/ 737 w 54"/>
                <a:gd name="T23" fmla="*/ 104 h 40"/>
                <a:gd name="T24" fmla="*/ 605 w 54"/>
                <a:gd name="T25" fmla="*/ 110 h 40"/>
                <a:gd name="T26" fmla="*/ 463 w 54"/>
                <a:gd name="T27" fmla="*/ 109 h 40"/>
                <a:gd name="T28" fmla="*/ 310 w 54"/>
                <a:gd name="T29" fmla="*/ 88 h 40"/>
                <a:gd name="T30" fmla="*/ 163 w 54"/>
                <a:gd name="T31" fmla="*/ 5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ar-SA"/>
            </a:p>
          </p:txBody>
        </p:sp>
        <p:sp>
          <p:nvSpPr>
            <p:cNvPr id="1042" name="Freeform 34">
              <a:extLst>
                <a:ext uri="{FF2B5EF4-FFF2-40B4-BE49-F238E27FC236}">
                  <a16:creationId xmlns:a16="http://schemas.microsoft.com/office/drawing/2014/main" id="{769D5E24-0C7D-403B-ACE7-85619604304A}"/>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ar-SA"/>
            </a:p>
          </p:txBody>
        </p:sp>
        <p:sp>
          <p:nvSpPr>
            <p:cNvPr id="1043" name="Freeform 35">
              <a:extLst>
                <a:ext uri="{FF2B5EF4-FFF2-40B4-BE49-F238E27FC236}">
                  <a16:creationId xmlns:a16="http://schemas.microsoft.com/office/drawing/2014/main" id="{FA851359-B09A-4C4E-9E97-B17A18F9AFB3}"/>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ar-SA"/>
            </a:p>
          </p:txBody>
        </p:sp>
        <p:sp>
          <p:nvSpPr>
            <p:cNvPr id="1044" name="Freeform 36">
              <a:extLst>
                <a:ext uri="{FF2B5EF4-FFF2-40B4-BE49-F238E27FC236}">
                  <a16:creationId xmlns:a16="http://schemas.microsoft.com/office/drawing/2014/main" id="{21F66A7C-C405-4AC8-AFA5-4DA694D3544D}"/>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ar-SA"/>
            </a:p>
          </p:txBody>
        </p:sp>
        <p:sp>
          <p:nvSpPr>
            <p:cNvPr id="1045" name="Freeform 37">
              <a:extLst>
                <a:ext uri="{FF2B5EF4-FFF2-40B4-BE49-F238E27FC236}">
                  <a16:creationId xmlns:a16="http://schemas.microsoft.com/office/drawing/2014/main" id="{9E9FD485-E9E5-4160-ACA7-D2590E2285F5}"/>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ar-SA"/>
            </a:p>
          </p:txBody>
        </p:sp>
        <p:sp>
          <p:nvSpPr>
            <p:cNvPr id="1046" name="Freeform 38">
              <a:extLst>
                <a:ext uri="{FF2B5EF4-FFF2-40B4-BE49-F238E27FC236}">
                  <a16:creationId xmlns:a16="http://schemas.microsoft.com/office/drawing/2014/main" id="{7BED1014-E5A4-45DF-B3B2-84DC6CE017DE}"/>
                </a:ext>
              </a:extLst>
            </p:cNvPr>
            <p:cNvSpPr>
              <a:spLocks/>
            </p:cNvSpPr>
            <p:nvPr/>
          </p:nvSpPr>
          <p:spPr bwMode="ltGray">
            <a:xfrm rot="1584153">
              <a:off x="20" y="410"/>
              <a:ext cx="344" cy="245"/>
            </a:xfrm>
            <a:custGeom>
              <a:avLst/>
              <a:gdLst>
                <a:gd name="T0" fmla="*/ 0 w 257"/>
                <a:gd name="T1" fmla="*/ 0 h 237"/>
                <a:gd name="T2" fmla="*/ 0 w 257"/>
                <a:gd name="T3" fmla="*/ 39 h 237"/>
                <a:gd name="T4" fmla="*/ 161 w 257"/>
                <a:gd name="T5" fmla="*/ 79 h 237"/>
                <a:gd name="T6" fmla="*/ 369 w 257"/>
                <a:gd name="T7" fmla="*/ 121 h 237"/>
                <a:gd name="T8" fmla="*/ 661 w 257"/>
                <a:gd name="T9" fmla="*/ 156 h 237"/>
                <a:gd name="T10" fmla="*/ 1069 w 257"/>
                <a:gd name="T11" fmla="*/ 189 h 237"/>
                <a:gd name="T12" fmla="*/ 1586 w 257"/>
                <a:gd name="T13" fmla="*/ 224 h 237"/>
                <a:gd name="T14" fmla="*/ 2247 w 257"/>
                <a:gd name="T15" fmla="*/ 256 h 237"/>
                <a:gd name="T16" fmla="*/ 3008 w 257"/>
                <a:gd name="T17" fmla="*/ 283 h 237"/>
                <a:gd name="T18" fmla="*/ 3986 w 257"/>
                <a:gd name="T19" fmla="*/ 309 h 237"/>
                <a:gd name="T20" fmla="*/ 5092 w 257"/>
                <a:gd name="T21" fmla="*/ 330 h 237"/>
                <a:gd name="T22" fmla="*/ 6271 w 257"/>
                <a:gd name="T23" fmla="*/ 348 h 237"/>
                <a:gd name="T24" fmla="*/ 7731 w 257"/>
                <a:gd name="T25" fmla="*/ 363 h 237"/>
                <a:gd name="T26" fmla="*/ 9324 w 257"/>
                <a:gd name="T27" fmla="*/ 372 h 237"/>
                <a:gd name="T28" fmla="*/ 11145 w 257"/>
                <a:gd name="T29" fmla="*/ 377 h 237"/>
                <a:gd name="T30" fmla="*/ 13026 w 257"/>
                <a:gd name="T31" fmla="*/ 375 h 237"/>
                <a:gd name="T32" fmla="*/ 15228 w 257"/>
                <a:gd name="T33" fmla="*/ 370 h 237"/>
                <a:gd name="T34" fmla="*/ 13298 w 257"/>
                <a:gd name="T35" fmla="*/ 361 h 237"/>
                <a:gd name="T36" fmla="*/ 11538 w 257"/>
                <a:gd name="T37" fmla="*/ 349 h 237"/>
                <a:gd name="T38" fmla="*/ 10076 w 257"/>
                <a:gd name="T39" fmla="*/ 337 h 237"/>
                <a:gd name="T40" fmla="*/ 8770 w 257"/>
                <a:gd name="T41" fmla="*/ 325 h 237"/>
                <a:gd name="T42" fmla="*/ 7579 w 257"/>
                <a:gd name="T43" fmla="*/ 308 h 237"/>
                <a:gd name="T44" fmla="*/ 6640 w 257"/>
                <a:gd name="T45" fmla="*/ 289 h 237"/>
                <a:gd name="T46" fmla="*/ 5774 w 257"/>
                <a:gd name="T47" fmla="*/ 270 h 237"/>
                <a:gd name="T48" fmla="*/ 4961 w 257"/>
                <a:gd name="T49" fmla="*/ 247 h 237"/>
                <a:gd name="T50" fmla="*/ 4230 w 257"/>
                <a:gd name="T51" fmla="*/ 224 h 237"/>
                <a:gd name="T52" fmla="*/ 3634 w 257"/>
                <a:gd name="T53" fmla="*/ 197 h 237"/>
                <a:gd name="T54" fmla="*/ 3123 w 257"/>
                <a:gd name="T55" fmla="*/ 171 h 237"/>
                <a:gd name="T56" fmla="*/ 2563 w 257"/>
                <a:gd name="T57" fmla="*/ 139 h 237"/>
                <a:gd name="T58" fmla="*/ 1954 w 257"/>
                <a:gd name="T59" fmla="*/ 109 h 237"/>
                <a:gd name="T60" fmla="*/ 1372 w 257"/>
                <a:gd name="T61" fmla="*/ 75 h 237"/>
                <a:gd name="T62" fmla="*/ 693 w 257"/>
                <a:gd name="T63" fmla="*/ 3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ar-SA"/>
            </a:p>
          </p:txBody>
        </p:sp>
        <p:sp>
          <p:nvSpPr>
            <p:cNvPr id="1047" name="Freeform 39">
              <a:extLst>
                <a:ext uri="{FF2B5EF4-FFF2-40B4-BE49-F238E27FC236}">
                  <a16:creationId xmlns:a16="http://schemas.microsoft.com/office/drawing/2014/main" id="{87979BAB-52D5-485D-ADBA-5FAA3A77236F}"/>
                </a:ext>
              </a:extLst>
            </p:cNvPr>
            <p:cNvSpPr>
              <a:spLocks/>
            </p:cNvSpPr>
            <p:nvPr/>
          </p:nvSpPr>
          <p:spPr bwMode="ltGray">
            <a:xfrm rot="1584153">
              <a:off x="242" y="756"/>
              <a:ext cx="167" cy="115"/>
            </a:xfrm>
            <a:custGeom>
              <a:avLst/>
              <a:gdLst>
                <a:gd name="T0" fmla="*/ 5002 w 124"/>
                <a:gd name="T1" fmla="*/ 0 h 110"/>
                <a:gd name="T2" fmla="*/ 7997 w 124"/>
                <a:gd name="T3" fmla="*/ 201 h 110"/>
                <a:gd name="T4" fmla="*/ 7771 w 124"/>
                <a:gd name="T5" fmla="*/ 200 h 110"/>
                <a:gd name="T6" fmla="*/ 6904 w 124"/>
                <a:gd name="T7" fmla="*/ 196 h 110"/>
                <a:gd name="T8" fmla="*/ 5770 w 124"/>
                <a:gd name="T9" fmla="*/ 190 h 110"/>
                <a:gd name="T10" fmla="*/ 4409 w 124"/>
                <a:gd name="T11" fmla="*/ 185 h 110"/>
                <a:gd name="T12" fmla="*/ 2902 w 124"/>
                <a:gd name="T13" fmla="*/ 182 h 110"/>
                <a:gd name="T14" fmla="*/ 1648 w 124"/>
                <a:gd name="T15" fmla="*/ 183 h 110"/>
                <a:gd name="T16" fmla="*/ 586 w 124"/>
                <a:gd name="T17" fmla="*/ 191 h 110"/>
                <a:gd name="T18" fmla="*/ 0 w 124"/>
                <a:gd name="T19" fmla="*/ 205 h 110"/>
                <a:gd name="T20" fmla="*/ 240 w 124"/>
                <a:gd name="T21" fmla="*/ 183 h 110"/>
                <a:gd name="T22" fmla="*/ 527 w 124"/>
                <a:gd name="T23" fmla="*/ 166 h 110"/>
                <a:gd name="T24" fmla="*/ 1063 w 124"/>
                <a:gd name="T25" fmla="*/ 153 h 110"/>
                <a:gd name="T26" fmla="*/ 1648 w 124"/>
                <a:gd name="T27" fmla="*/ 142 h 110"/>
                <a:gd name="T28" fmla="*/ 2337 w 124"/>
                <a:gd name="T29" fmla="*/ 134 h 110"/>
                <a:gd name="T30" fmla="*/ 3017 w 124"/>
                <a:gd name="T31" fmla="*/ 133 h 110"/>
                <a:gd name="T32" fmla="*/ 3783 w 124"/>
                <a:gd name="T33" fmla="*/ 133 h 110"/>
                <a:gd name="T34" fmla="*/ 4650 w 124"/>
                <a:gd name="T35" fmla="*/ 139 h 110"/>
                <a:gd name="T36" fmla="*/ 4712 w 124"/>
                <a:gd name="T37" fmla="*/ 133 h 110"/>
                <a:gd name="T38" fmla="*/ 4524 w 124"/>
                <a:gd name="T39" fmla="*/ 106 h 110"/>
                <a:gd name="T40" fmla="*/ 4316 w 124"/>
                <a:gd name="T41" fmla="*/ 71 h 110"/>
                <a:gd name="T42" fmla="*/ 4238 w 124"/>
                <a:gd name="T43" fmla="*/ 55 h 110"/>
                <a:gd name="T44" fmla="*/ 4063 w 124"/>
                <a:gd name="T45" fmla="*/ 55 h 110"/>
                <a:gd name="T46" fmla="*/ 3908 w 124"/>
                <a:gd name="T47" fmla="*/ 53 h 110"/>
                <a:gd name="T48" fmla="*/ 3783 w 124"/>
                <a:gd name="T49" fmla="*/ 47 h 110"/>
                <a:gd name="T50" fmla="*/ 3714 w 124"/>
                <a:gd name="T51" fmla="*/ 41 h 110"/>
                <a:gd name="T52" fmla="*/ 3714 w 124"/>
                <a:gd name="T53" fmla="*/ 33 h 110"/>
                <a:gd name="T54" fmla="*/ 3783 w 124"/>
                <a:gd name="T55" fmla="*/ 28 h 110"/>
                <a:gd name="T56" fmla="*/ 4284 w 124"/>
                <a:gd name="T57" fmla="*/ 8 h 110"/>
                <a:gd name="T58" fmla="*/ 500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ar-SA"/>
            </a:p>
          </p:txBody>
        </p:sp>
        <p:sp>
          <p:nvSpPr>
            <p:cNvPr id="1048" name="Freeform 40">
              <a:extLst>
                <a:ext uri="{FF2B5EF4-FFF2-40B4-BE49-F238E27FC236}">
                  <a16:creationId xmlns:a16="http://schemas.microsoft.com/office/drawing/2014/main" id="{3C1A4AA0-9956-4CBF-92F1-B14366F9B6F9}"/>
                </a:ext>
              </a:extLst>
            </p:cNvPr>
            <p:cNvSpPr>
              <a:spLocks/>
            </p:cNvSpPr>
            <p:nvPr/>
          </p:nvSpPr>
          <p:spPr bwMode="ltGray">
            <a:xfrm rot="1584153">
              <a:off x="574" y="286"/>
              <a:ext cx="147" cy="160"/>
            </a:xfrm>
            <a:custGeom>
              <a:avLst/>
              <a:gdLst>
                <a:gd name="T0" fmla="*/ 0 w 109"/>
                <a:gd name="T1" fmla="*/ 0 h 156"/>
                <a:gd name="T2" fmla="*/ 324 w 109"/>
                <a:gd name="T3" fmla="*/ 1 h 156"/>
                <a:gd name="T4" fmla="*/ 1154 w 109"/>
                <a:gd name="T5" fmla="*/ 5 h 156"/>
                <a:gd name="T6" fmla="*/ 2414 w 109"/>
                <a:gd name="T7" fmla="*/ 12 h 156"/>
                <a:gd name="T8" fmla="*/ 3815 w 109"/>
                <a:gd name="T9" fmla="*/ 38 h 156"/>
                <a:gd name="T10" fmla="*/ 5145 w 109"/>
                <a:gd name="T11" fmla="*/ 58 h 156"/>
                <a:gd name="T12" fmla="*/ 6312 w 109"/>
                <a:gd name="T13" fmla="*/ 99 h 156"/>
                <a:gd name="T14" fmla="*/ 7024 w 109"/>
                <a:gd name="T15" fmla="*/ 154 h 156"/>
                <a:gd name="T16" fmla="*/ 7164 w 109"/>
                <a:gd name="T17" fmla="*/ 222 h 156"/>
                <a:gd name="T18" fmla="*/ 6939 w 109"/>
                <a:gd name="T19" fmla="*/ 222 h 156"/>
                <a:gd name="T20" fmla="*/ 6557 w 109"/>
                <a:gd name="T21" fmla="*/ 222 h 156"/>
                <a:gd name="T22" fmla="*/ 6113 w 109"/>
                <a:gd name="T23" fmla="*/ 222 h 156"/>
                <a:gd name="T24" fmla="*/ 5711 w 109"/>
                <a:gd name="T25" fmla="*/ 218 h 156"/>
                <a:gd name="T26" fmla="*/ 5312 w 109"/>
                <a:gd name="T27" fmla="*/ 217 h 156"/>
                <a:gd name="T28" fmla="*/ 4867 w 109"/>
                <a:gd name="T29" fmla="*/ 213 h 156"/>
                <a:gd name="T30" fmla="*/ 4334 w 109"/>
                <a:gd name="T31" fmla="*/ 207 h 156"/>
                <a:gd name="T32" fmla="*/ 3815 w 109"/>
                <a:gd name="T33" fmla="*/ 199 h 156"/>
                <a:gd name="T34" fmla="*/ 3470 w 109"/>
                <a:gd name="T35" fmla="*/ 178 h 156"/>
                <a:gd name="T36" fmla="*/ 3470 w 109"/>
                <a:gd name="T37" fmla="*/ 158 h 156"/>
                <a:gd name="T38" fmla="*/ 3709 w 109"/>
                <a:gd name="T39" fmla="*/ 137 h 156"/>
                <a:gd name="T40" fmla="*/ 3929 w 109"/>
                <a:gd name="T41" fmla="*/ 113 h 156"/>
                <a:gd name="T42" fmla="*/ 3709 w 109"/>
                <a:gd name="T43" fmla="*/ 90 h 156"/>
                <a:gd name="T44" fmla="*/ 3181 w 109"/>
                <a:gd name="T45" fmla="*/ 57 h 156"/>
                <a:gd name="T46" fmla="*/ 2070 w 109"/>
                <a:gd name="T47" fmla="*/ 3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ar-SA"/>
            </a:p>
          </p:txBody>
        </p:sp>
        <p:sp>
          <p:nvSpPr>
            <p:cNvPr id="1049" name="Freeform 41">
              <a:extLst>
                <a:ext uri="{FF2B5EF4-FFF2-40B4-BE49-F238E27FC236}">
                  <a16:creationId xmlns:a16="http://schemas.microsoft.com/office/drawing/2014/main" id="{B0ED4C46-4E2B-4CA9-ACE7-3E4BEAF4C9B8}"/>
                </a:ext>
              </a:extLst>
            </p:cNvPr>
            <p:cNvSpPr>
              <a:spLocks/>
            </p:cNvSpPr>
            <p:nvPr/>
          </p:nvSpPr>
          <p:spPr bwMode="ltGray">
            <a:xfrm rot="1584153">
              <a:off x="236" y="721"/>
              <a:ext cx="62" cy="97"/>
            </a:xfrm>
            <a:custGeom>
              <a:avLst/>
              <a:gdLst>
                <a:gd name="T0" fmla="*/ 2062 w 46"/>
                <a:gd name="T1" fmla="*/ 0 h 94"/>
                <a:gd name="T2" fmla="*/ 1307 w 46"/>
                <a:gd name="T3" fmla="*/ 57 h 94"/>
                <a:gd name="T4" fmla="*/ 970 w 46"/>
                <a:gd name="T5" fmla="*/ 95 h 94"/>
                <a:gd name="T6" fmla="*/ 720 w 46"/>
                <a:gd name="T7" fmla="*/ 124 h 94"/>
                <a:gd name="T8" fmla="*/ 0 w 46"/>
                <a:gd name="T9" fmla="*/ 144 h 94"/>
                <a:gd name="T10" fmla="*/ 790 w 46"/>
                <a:gd name="T11" fmla="*/ 136 h 94"/>
                <a:gd name="T12" fmla="*/ 1530 w 46"/>
                <a:gd name="T13" fmla="*/ 126 h 94"/>
                <a:gd name="T14" fmla="*/ 2072 w 46"/>
                <a:gd name="T15" fmla="*/ 106 h 94"/>
                <a:gd name="T16" fmla="*/ 2607 w 46"/>
                <a:gd name="T17" fmla="*/ 88 h 94"/>
                <a:gd name="T18" fmla="*/ 2968 w 46"/>
                <a:gd name="T19" fmla="*/ 69 h 94"/>
                <a:gd name="T20" fmla="*/ 3004 w 46"/>
                <a:gd name="T21" fmla="*/ 44 h 94"/>
                <a:gd name="T22" fmla="*/ 2779 w 46"/>
                <a:gd name="T23" fmla="*/ 15 h 94"/>
                <a:gd name="T24" fmla="*/ 206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ar-SA"/>
            </a:p>
          </p:txBody>
        </p:sp>
        <p:sp>
          <p:nvSpPr>
            <p:cNvPr id="1050" name="Freeform 42">
              <a:extLst>
                <a:ext uri="{FF2B5EF4-FFF2-40B4-BE49-F238E27FC236}">
                  <a16:creationId xmlns:a16="http://schemas.microsoft.com/office/drawing/2014/main" id="{496D97A1-2ACF-4554-BAD6-12CAAFA627ED}"/>
                </a:ext>
              </a:extLst>
            </p:cNvPr>
            <p:cNvSpPr>
              <a:spLocks/>
            </p:cNvSpPr>
            <p:nvPr/>
          </p:nvSpPr>
          <p:spPr bwMode="ltGray">
            <a:xfrm rot="1584153">
              <a:off x="585" y="466"/>
              <a:ext cx="72" cy="41"/>
            </a:xfrm>
            <a:custGeom>
              <a:avLst/>
              <a:gdLst>
                <a:gd name="T0" fmla="*/ 0 w 54"/>
                <a:gd name="T1" fmla="*/ 0 h 40"/>
                <a:gd name="T2" fmla="*/ 1 w 54"/>
                <a:gd name="T3" fmla="*/ 1 h 40"/>
                <a:gd name="T4" fmla="*/ 357 w 54"/>
                <a:gd name="T5" fmla="*/ 3 h 40"/>
                <a:gd name="T6" fmla="*/ 724 w 54"/>
                <a:gd name="T7" fmla="*/ 8 h 40"/>
                <a:gd name="T8" fmla="*/ 1164 w 54"/>
                <a:gd name="T9" fmla="*/ 12 h 40"/>
                <a:gd name="T10" fmla="*/ 1641 w 54"/>
                <a:gd name="T11" fmla="*/ 15 h 40"/>
                <a:gd name="T12" fmla="*/ 2153 w 54"/>
                <a:gd name="T13" fmla="*/ 17 h 40"/>
                <a:gd name="T14" fmla="*/ 2559 w 54"/>
                <a:gd name="T15" fmla="*/ 18 h 40"/>
                <a:gd name="T16" fmla="*/ 3035 w 54"/>
                <a:gd name="T17" fmla="*/ 16 h 40"/>
                <a:gd name="T18" fmla="*/ 2996 w 54"/>
                <a:gd name="T19" fmla="*/ 39 h 40"/>
                <a:gd name="T20" fmla="*/ 2828 w 54"/>
                <a:gd name="T21" fmla="*/ 47 h 40"/>
                <a:gd name="T22" fmla="*/ 2491 w 54"/>
                <a:gd name="T23" fmla="*/ 52 h 40"/>
                <a:gd name="T24" fmla="*/ 2069 w 54"/>
                <a:gd name="T25" fmla="*/ 54 h 40"/>
                <a:gd name="T26" fmla="*/ 1552 w 54"/>
                <a:gd name="T27" fmla="*/ 53 h 40"/>
                <a:gd name="T28" fmla="*/ 1051 w 54"/>
                <a:gd name="T29" fmla="*/ 46 h 40"/>
                <a:gd name="T30" fmla="*/ 543 w 54"/>
                <a:gd name="T31" fmla="*/ 3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ar-SA"/>
            </a:p>
          </p:txBody>
        </p:sp>
        <p:sp>
          <p:nvSpPr>
            <p:cNvPr id="1051" name="Freeform 43">
              <a:extLst>
                <a:ext uri="{FF2B5EF4-FFF2-40B4-BE49-F238E27FC236}">
                  <a16:creationId xmlns:a16="http://schemas.microsoft.com/office/drawing/2014/main" id="{DDEA7358-F60C-405B-8AB5-DBC0CD3CECDE}"/>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ar-SA"/>
            </a:p>
          </p:txBody>
        </p:sp>
        <p:sp>
          <p:nvSpPr>
            <p:cNvPr id="1052" name="Freeform 44">
              <a:extLst>
                <a:ext uri="{FF2B5EF4-FFF2-40B4-BE49-F238E27FC236}">
                  <a16:creationId xmlns:a16="http://schemas.microsoft.com/office/drawing/2014/main" id="{7B03643F-FD88-4EC4-A9A0-6E74BF710489}"/>
                </a:ext>
              </a:extLst>
            </p:cNvPr>
            <p:cNvSpPr>
              <a:spLocks/>
            </p:cNvSpPr>
            <p:nvPr/>
          </p:nvSpPr>
          <p:spPr bwMode="ltGray">
            <a:xfrm rot="1584153">
              <a:off x="56" y="84"/>
              <a:ext cx="804" cy="686"/>
            </a:xfrm>
            <a:custGeom>
              <a:avLst/>
              <a:gdLst>
                <a:gd name="T0" fmla="*/ 1074 w 596"/>
                <a:gd name="T1" fmla="*/ 558 h 666"/>
                <a:gd name="T2" fmla="*/ 398 w 596"/>
                <a:gd name="T3" fmla="*/ 517 h 666"/>
                <a:gd name="T4" fmla="*/ 0 w 596"/>
                <a:gd name="T5" fmla="*/ 437 h 666"/>
                <a:gd name="T6" fmla="*/ 240 w 596"/>
                <a:gd name="T7" fmla="*/ 337 h 666"/>
                <a:gd name="T8" fmla="*/ 1673 w 596"/>
                <a:gd name="T9" fmla="*/ 229 h 666"/>
                <a:gd name="T10" fmla="*/ 4546 w 596"/>
                <a:gd name="T11" fmla="*/ 129 h 666"/>
                <a:gd name="T12" fmla="*/ 9396 w 596"/>
                <a:gd name="T13" fmla="*/ 45 h 666"/>
                <a:gd name="T14" fmla="*/ 16305 w 596"/>
                <a:gd name="T15" fmla="*/ 2 h 666"/>
                <a:gd name="T16" fmla="*/ 25143 w 596"/>
                <a:gd name="T17" fmla="*/ 9 h 666"/>
                <a:gd name="T18" fmla="*/ 31986 w 596"/>
                <a:gd name="T19" fmla="*/ 102 h 666"/>
                <a:gd name="T20" fmla="*/ 36612 w 596"/>
                <a:gd name="T21" fmla="*/ 249 h 666"/>
                <a:gd name="T22" fmla="*/ 39040 w 596"/>
                <a:gd name="T23" fmla="*/ 432 h 666"/>
                <a:gd name="T24" fmla="*/ 39341 w 596"/>
                <a:gd name="T25" fmla="*/ 620 h 666"/>
                <a:gd name="T26" fmla="*/ 37436 w 596"/>
                <a:gd name="T27" fmla="*/ 794 h 666"/>
                <a:gd name="T28" fmla="*/ 33498 w 596"/>
                <a:gd name="T29" fmla="*/ 930 h 666"/>
                <a:gd name="T30" fmla="*/ 27559 w 596"/>
                <a:gd name="T31" fmla="*/ 1004 h 666"/>
                <a:gd name="T32" fmla="*/ 25716 w 596"/>
                <a:gd name="T33" fmla="*/ 997 h 666"/>
                <a:gd name="T34" fmla="*/ 29163 w 596"/>
                <a:gd name="T35" fmla="*/ 935 h 666"/>
                <a:gd name="T36" fmla="*/ 31844 w 596"/>
                <a:gd name="T37" fmla="*/ 822 h 666"/>
                <a:gd name="T38" fmla="*/ 33688 w 596"/>
                <a:gd name="T39" fmla="*/ 686 h 666"/>
                <a:gd name="T40" fmla="*/ 34343 w 596"/>
                <a:gd name="T41" fmla="*/ 538 h 666"/>
                <a:gd name="T42" fmla="*/ 33947 w 596"/>
                <a:gd name="T43" fmla="*/ 390 h 666"/>
                <a:gd name="T44" fmla="*/ 32028 w 596"/>
                <a:gd name="T45" fmla="*/ 263 h 666"/>
                <a:gd name="T46" fmla="*/ 28612 w 596"/>
                <a:gd name="T47" fmla="*/ 170 h 666"/>
                <a:gd name="T48" fmla="*/ 22552 w 596"/>
                <a:gd name="T49" fmla="*/ 112 h 666"/>
                <a:gd name="T50" fmla="*/ 16265 w 596"/>
                <a:gd name="T51" fmla="*/ 91 h 666"/>
                <a:gd name="T52" fmla="*/ 11510 w 596"/>
                <a:gd name="T53" fmla="*/ 106 h 666"/>
                <a:gd name="T54" fmla="*/ 8010 w 596"/>
                <a:gd name="T55" fmla="*/ 151 h 666"/>
                <a:gd name="T56" fmla="*/ 5542 w 596"/>
                <a:gd name="T57" fmla="*/ 225 h 666"/>
                <a:gd name="T58" fmla="*/ 3772 w 596"/>
                <a:gd name="T59" fmla="*/ 312 h 666"/>
                <a:gd name="T60" fmla="*/ 2637 w 596"/>
                <a:gd name="T61" fmla="*/ 411 h 666"/>
                <a:gd name="T62" fmla="*/ 1852 w 596"/>
                <a:gd name="T63" fmla="*/ 51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ar-SA"/>
            </a:p>
          </p:txBody>
        </p:sp>
      </p:grpSp>
      <p:sp>
        <p:nvSpPr>
          <p:cNvPr id="245805" name="Rectangle 45">
            <a:extLst>
              <a:ext uri="{FF2B5EF4-FFF2-40B4-BE49-F238E27FC236}">
                <a16:creationId xmlns:a16="http://schemas.microsoft.com/office/drawing/2014/main" id="{987DADCC-A803-4DF0-B8C7-4406D32FC678}"/>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ar-SA"/>
              <a:t>انقر لتحرير نمط العنوان الرئيسي</a:t>
            </a:r>
          </a:p>
        </p:txBody>
      </p:sp>
      <p:sp>
        <p:nvSpPr>
          <p:cNvPr id="1028" name="Rectangle 46">
            <a:extLst>
              <a:ext uri="{FF2B5EF4-FFF2-40B4-BE49-F238E27FC236}">
                <a16:creationId xmlns:a16="http://schemas.microsoft.com/office/drawing/2014/main" id="{E84A737C-2D98-47EB-BAD5-AEF3BB8EE13E}"/>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245807" name="Rectangle 47">
            <a:extLst>
              <a:ext uri="{FF2B5EF4-FFF2-40B4-BE49-F238E27FC236}">
                <a16:creationId xmlns:a16="http://schemas.microsoft.com/office/drawing/2014/main" id="{45A391DE-F300-4388-BD60-197A9092CE27}"/>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a:defRPr kumimoji="0" sz="1400">
                <a:latin typeface="+mn-lt"/>
                <a:cs typeface="Arial" pitchFamily="34" charset="0"/>
              </a:defRPr>
            </a:lvl1pPr>
          </a:lstStyle>
          <a:p>
            <a:pPr>
              <a:defRPr/>
            </a:pPr>
            <a:fld id="{6AFAD254-9109-4DE2-8F8B-3C197079F003}" type="datetime9">
              <a:rPr lang="ar-SA"/>
              <a:pPr>
                <a:defRPr/>
              </a:pPr>
              <a:t>19 تموز 2020</a:t>
            </a:fld>
            <a:endParaRPr lang="en-US"/>
          </a:p>
        </p:txBody>
      </p:sp>
      <p:sp>
        <p:nvSpPr>
          <p:cNvPr id="245808" name="Rectangle 48">
            <a:extLst>
              <a:ext uri="{FF2B5EF4-FFF2-40B4-BE49-F238E27FC236}">
                <a16:creationId xmlns:a16="http://schemas.microsoft.com/office/drawing/2014/main" id="{817E25FD-62FD-4BDB-87BA-395A4F20BEF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a:defRPr kumimoji="0" sz="1400">
                <a:latin typeface="+mn-lt"/>
                <a:cs typeface="Arial" pitchFamily="34" charset="0"/>
              </a:defRPr>
            </a:lvl1pPr>
          </a:lstStyle>
          <a:p>
            <a:pPr>
              <a:defRPr/>
            </a:pPr>
            <a:endParaRPr lang="en-US"/>
          </a:p>
        </p:txBody>
      </p:sp>
      <p:sp>
        <p:nvSpPr>
          <p:cNvPr id="245809" name="Rectangle 49">
            <a:extLst>
              <a:ext uri="{FF2B5EF4-FFF2-40B4-BE49-F238E27FC236}">
                <a16:creationId xmlns:a16="http://schemas.microsoft.com/office/drawing/2014/main" id="{2DF27347-5669-494D-98E1-CCB5CC4C13D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rtl="0">
              <a:defRPr kumimoji="0" sz="1400">
                <a:latin typeface="Verdana" panose="020B0604030504040204" pitchFamily="34" charset="0"/>
              </a:defRPr>
            </a:lvl1pPr>
          </a:lstStyle>
          <a:p>
            <a:fld id="{281E0255-1C33-4E99-BCD2-D2449EA533C3}" type="slidenum">
              <a:rPr lang="ar-SA"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4325"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Lst>
  <p:transition spd="slow">
    <p:plus/>
  </p:transition>
  <p:hf hdr="0" ftr="0"/>
  <p:txStyles>
    <p:titleStyle>
      <a:lvl1pPr algn="ctr" rtl="1"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1"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2pPr>
      <a:lvl3pPr algn="ctr" rtl="1"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3pPr>
      <a:lvl4pPr algn="ctr" rtl="1"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4pPr>
      <a:lvl5pPr algn="ctr" rtl="1"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5pPr>
      <a:lvl6pPr marL="457200" algn="ctr" rtl="1"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6pPr>
      <a:lvl7pPr marL="914400" algn="ctr" rtl="1"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7pPr>
      <a:lvl8pPr marL="1371600" algn="ctr" rtl="1"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8pPr>
      <a:lvl9pPr marL="1828800" algn="ctr" rtl="1"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40FB893-C12F-4C28-9ACF-B2CD429EC657}"/>
              </a:ext>
            </a:extLst>
          </p:cNvPr>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ar-SA"/>
              <a:t>Click to edit Master title style</a:t>
            </a:r>
          </a:p>
        </p:txBody>
      </p:sp>
      <p:sp>
        <p:nvSpPr>
          <p:cNvPr id="2051" name="Text Placeholder 2">
            <a:extLst>
              <a:ext uri="{FF2B5EF4-FFF2-40B4-BE49-F238E27FC236}">
                <a16:creationId xmlns:a16="http://schemas.microsoft.com/office/drawing/2014/main" id="{39723C8A-F594-409D-A5BA-B7967BD20FA2}"/>
              </a:ext>
            </a:extLst>
          </p:cNvPr>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B6BAD7FE-881B-4221-8587-B3AB6FB31D4C}"/>
              </a:ext>
            </a:extLst>
          </p:cNvPr>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kumimoji="0" sz="1200" b="1">
                <a:solidFill>
                  <a:srgbClr val="303030">
                    <a:lumMod val="90000"/>
                    <a:lumOff val="10000"/>
                  </a:srgbClr>
                </a:solidFill>
                <a:latin typeface="+mn-lt"/>
                <a:cs typeface="Times New Roman"/>
              </a:defRPr>
            </a:lvl1pPr>
          </a:lstStyle>
          <a:p>
            <a:pPr>
              <a:defRPr/>
            </a:pPr>
            <a:fld id="{0934CEF2-6414-4202-814E-110930F710D6}" type="datetimeFigureOut">
              <a:rPr lang="ar-EG"/>
              <a:pPr>
                <a:defRPr/>
              </a:pPr>
              <a:t>29/11/1441</a:t>
            </a:fld>
            <a:endParaRPr lang="ar-EG" dirty="0"/>
          </a:p>
        </p:txBody>
      </p:sp>
      <p:sp>
        <p:nvSpPr>
          <p:cNvPr id="5" name="Footer Placeholder 4">
            <a:extLst>
              <a:ext uri="{FF2B5EF4-FFF2-40B4-BE49-F238E27FC236}">
                <a16:creationId xmlns:a16="http://schemas.microsoft.com/office/drawing/2014/main" id="{BC38C83A-1626-4F85-9DB4-3A5718ADC61C}"/>
              </a:ext>
            </a:extLst>
          </p:cNvPr>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kumimoji="0" sz="1200" b="1">
                <a:solidFill>
                  <a:srgbClr val="303030">
                    <a:lumMod val="90000"/>
                    <a:lumOff val="10000"/>
                  </a:srgbClr>
                </a:solidFill>
                <a:latin typeface="Times New Roman"/>
                <a:cs typeface="Times New Roman"/>
              </a:defRPr>
            </a:lvl1pPr>
          </a:lstStyle>
          <a:p>
            <a:pPr>
              <a:defRPr/>
            </a:pPr>
            <a:endParaRPr lang="ar-EG"/>
          </a:p>
        </p:txBody>
      </p:sp>
      <p:sp>
        <p:nvSpPr>
          <p:cNvPr id="6" name="Slide Number Placeholder 5">
            <a:extLst>
              <a:ext uri="{FF2B5EF4-FFF2-40B4-BE49-F238E27FC236}">
                <a16:creationId xmlns:a16="http://schemas.microsoft.com/office/drawing/2014/main" id="{EBE249A5-B430-4219-903F-DFAE07E5A77C}"/>
              </a:ext>
            </a:extLst>
          </p:cNvPr>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defRPr kumimoji="0" sz="2400">
                <a:solidFill>
                  <a:srgbClr val="262626"/>
                </a:solidFill>
                <a:latin typeface="Impact" panose="020B0806030902050204" pitchFamily="34" charset="0"/>
                <a:cs typeface="Times New Roman" panose="02020603050405020304" pitchFamily="18" charset="0"/>
              </a:defRPr>
            </a:lvl1pPr>
          </a:lstStyle>
          <a:p>
            <a:fld id="{8D8F0B32-ADC8-444A-B9F0-8126E62D88B8}" type="slidenum">
              <a:rPr lang="ar-EG" altLang="ar-SA"/>
              <a:pPr/>
              <a:t>‹#›</a:t>
            </a:fld>
            <a:endParaRPr lang="ar-EG" altLang="ar-SA"/>
          </a:p>
        </p:txBody>
      </p:sp>
      <p:sp>
        <p:nvSpPr>
          <p:cNvPr id="8" name="Rectangle 7">
            <a:extLst>
              <a:ext uri="{FF2B5EF4-FFF2-40B4-BE49-F238E27FC236}">
                <a16:creationId xmlns:a16="http://schemas.microsoft.com/office/drawing/2014/main" id="{11527C94-5555-49BC-9910-FC6773308227}"/>
              </a:ext>
            </a:extLst>
          </p:cNvPr>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9" name="Rectangle 8">
            <a:extLst>
              <a:ext uri="{FF2B5EF4-FFF2-40B4-BE49-F238E27FC236}">
                <a16:creationId xmlns:a16="http://schemas.microsoft.com/office/drawing/2014/main" id="{86AD2950-53AC-42BD-9806-E331BBC22480}"/>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l" rtl="1" eaLnBrk="0" fontAlgn="base" hangingPunct="0">
        <a:spcBef>
          <a:spcPct val="0"/>
        </a:spcBef>
        <a:spcAft>
          <a:spcPct val="0"/>
        </a:spcAft>
        <a:defRPr sz="5400" kern="1200">
          <a:solidFill>
            <a:srgbClr val="262626"/>
          </a:solidFill>
          <a:latin typeface="+mj-lt"/>
          <a:ea typeface="+mj-ea"/>
          <a:cs typeface="+mj-cs"/>
        </a:defRPr>
      </a:lvl1pPr>
      <a:lvl2pPr algn="l" rtl="1" eaLnBrk="0" fontAlgn="base" hangingPunct="0">
        <a:spcBef>
          <a:spcPct val="0"/>
        </a:spcBef>
        <a:spcAft>
          <a:spcPct val="0"/>
        </a:spcAft>
        <a:defRPr sz="5400">
          <a:solidFill>
            <a:srgbClr val="262626"/>
          </a:solidFill>
          <a:latin typeface="Impact" pitchFamily="34" charset="0"/>
          <a:cs typeface="Tahoma" pitchFamily="34" charset="0"/>
        </a:defRPr>
      </a:lvl2pPr>
      <a:lvl3pPr algn="l" rtl="1" eaLnBrk="0" fontAlgn="base" hangingPunct="0">
        <a:spcBef>
          <a:spcPct val="0"/>
        </a:spcBef>
        <a:spcAft>
          <a:spcPct val="0"/>
        </a:spcAft>
        <a:defRPr sz="5400">
          <a:solidFill>
            <a:srgbClr val="262626"/>
          </a:solidFill>
          <a:latin typeface="Impact" pitchFamily="34" charset="0"/>
          <a:cs typeface="Tahoma" pitchFamily="34" charset="0"/>
        </a:defRPr>
      </a:lvl3pPr>
      <a:lvl4pPr algn="l" rtl="1" eaLnBrk="0" fontAlgn="base" hangingPunct="0">
        <a:spcBef>
          <a:spcPct val="0"/>
        </a:spcBef>
        <a:spcAft>
          <a:spcPct val="0"/>
        </a:spcAft>
        <a:defRPr sz="5400">
          <a:solidFill>
            <a:srgbClr val="262626"/>
          </a:solidFill>
          <a:latin typeface="Impact" pitchFamily="34" charset="0"/>
          <a:cs typeface="Tahoma" pitchFamily="34" charset="0"/>
        </a:defRPr>
      </a:lvl4pPr>
      <a:lvl5pPr algn="l" rtl="1" eaLnBrk="0" fontAlgn="base" hangingPunct="0">
        <a:spcBef>
          <a:spcPct val="0"/>
        </a:spcBef>
        <a:spcAft>
          <a:spcPct val="0"/>
        </a:spcAft>
        <a:defRPr sz="5400">
          <a:solidFill>
            <a:srgbClr val="262626"/>
          </a:solidFill>
          <a:latin typeface="Impact" pitchFamily="34" charset="0"/>
          <a:cs typeface="Tahoma"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r" rtl="1"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r" rtl="1"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r" rtl="1"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r" rtl="1"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win  7\Downloads\HiD93113.gif">
            <a:extLst>
              <a:ext uri="{FF2B5EF4-FFF2-40B4-BE49-F238E27FC236}">
                <a16:creationId xmlns:a16="http://schemas.microsoft.com/office/drawing/2014/main" id="{34226347-CB61-4F04-A24E-43319A62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3"/>
            <a:ext cx="799147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a:extLst>
              <a:ext uri="{FF2B5EF4-FFF2-40B4-BE49-F238E27FC236}">
                <a16:creationId xmlns:a16="http://schemas.microsoft.com/office/drawing/2014/main" id="{17A68270-F86F-4EBB-B780-80239DDD4243}"/>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4579" name="WordArt 6">
            <a:extLst>
              <a:ext uri="{FF2B5EF4-FFF2-40B4-BE49-F238E27FC236}">
                <a16:creationId xmlns:a16="http://schemas.microsoft.com/office/drawing/2014/main" id="{EF6C62B1-6BEF-4C13-A93B-9B2B645B7D01}"/>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A6464DC1-699E-452F-9665-8870B74E6418}"/>
              </a:ext>
            </a:extLst>
          </p:cNvPr>
          <p:cNvSpPr/>
          <p:nvPr/>
        </p:nvSpPr>
        <p:spPr>
          <a:xfrm>
            <a:off x="1042988" y="977900"/>
            <a:ext cx="7129462" cy="5014913"/>
          </a:xfrm>
          <a:prstGeom prst="rect">
            <a:avLst/>
          </a:prstGeom>
          <a:noFill/>
          <a:ln>
            <a:solidFill>
              <a:schemeClr val="accent1"/>
            </a:solidFill>
          </a:ln>
        </p:spPr>
        <p:txBody>
          <a:bodyPr lIns="90180" tIns="45089" rIns="90180" bIns="45089">
            <a:spAutoFit/>
          </a:bodyPr>
          <a:lstStyle/>
          <a:p>
            <a:pPr>
              <a:defRPr/>
            </a:pPr>
            <a:r>
              <a:rPr lang="en-US" sz="3200" b="1" dirty="0"/>
              <a:t>.  </a:t>
            </a:r>
            <a:r>
              <a:rPr lang="ar-SA" sz="3200" b="1" dirty="0"/>
              <a:t>ويتبع فى ذلك أيديولوجيات مختلفة يمكن عرضها على النحو التالى</a:t>
            </a:r>
            <a:r>
              <a:rPr lang="en-US" sz="3200" b="1" dirty="0"/>
              <a:t>:</a:t>
            </a:r>
            <a:endParaRPr lang="en-US" sz="3200" dirty="0"/>
          </a:p>
          <a:p>
            <a:pPr>
              <a:defRPr/>
            </a:pPr>
            <a:r>
              <a:rPr lang="ar-EG" sz="3200" b="1" u="sng" dirty="0"/>
              <a:t>1-</a:t>
            </a:r>
            <a:r>
              <a:rPr lang="ar-SA" sz="3200" b="1" dirty="0"/>
              <a:t>الأيديولوجية البيروقراطية</a:t>
            </a:r>
            <a:r>
              <a:rPr lang="en-US" sz="3200" b="1" dirty="0"/>
              <a:t> Bureaucratic  </a:t>
            </a:r>
            <a:r>
              <a:rPr lang="ar-SA" sz="3200" b="1" dirty="0"/>
              <a:t>وهى ايديولوجية تقوم على النظر للتنمية من مفهوم فوقى ومن ثم فالتنمية تدار من المركز وتعد الدولة بمثابة العامل الرئيسى المتحكم فى عملية التنمية، فهى التى تخطط وتراجع وتنظم </a:t>
            </a:r>
            <a:r>
              <a:rPr lang="ar-SA" sz="3200" b="1" dirty="0" err="1"/>
              <a:t>وتنشط </a:t>
            </a:r>
            <a:r>
              <a:rPr lang="ar-SA" sz="3200" b="1" dirty="0"/>
              <a:t>، ويعد نقص رؤوس الأموال وغياب الخبرات اللازمة من أهم المشكلات التى تواجه هذه الأيديولوجية، </a:t>
            </a:r>
            <a:r>
              <a:rPr lang="ar-SA" sz="3200" b="1" dirty="0" err="1"/>
              <a:t>والإتجاه</a:t>
            </a:r>
            <a:r>
              <a:rPr lang="ar-SA" sz="3200" b="1" dirty="0"/>
              <a:t> الأساسى لهذه الأيديولوجية هو من أعلى إلى أسفل</a:t>
            </a:r>
            <a:r>
              <a:rPr lang="en-US" sz="3200" b="1" dirty="0"/>
              <a:t> Top-down</a:t>
            </a:r>
            <a:endParaRPr kumimoji="0" lang="ar-EG" sz="32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endParaRPr>
          </a:p>
        </p:txBody>
      </p:sp>
    </p:spTree>
  </p:cSld>
  <p:clrMapOvr>
    <a:masterClrMapping/>
  </p:clrMapOvr>
  <p:transition spd="slow">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5">
            <a:extLst>
              <a:ext uri="{FF2B5EF4-FFF2-40B4-BE49-F238E27FC236}">
                <a16:creationId xmlns:a16="http://schemas.microsoft.com/office/drawing/2014/main" id="{F0FDC893-05F0-4992-AD85-A716A0148F40}"/>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5603" name="WordArt 6">
            <a:extLst>
              <a:ext uri="{FF2B5EF4-FFF2-40B4-BE49-F238E27FC236}">
                <a16:creationId xmlns:a16="http://schemas.microsoft.com/office/drawing/2014/main" id="{494B5FFE-54B4-4C4E-820D-68664CCBC98C}"/>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44DF4169-DFAC-4F5F-A01F-194752ADA3A9}"/>
              </a:ext>
            </a:extLst>
          </p:cNvPr>
          <p:cNvSpPr/>
          <p:nvPr/>
        </p:nvSpPr>
        <p:spPr>
          <a:xfrm>
            <a:off x="1042988" y="977900"/>
            <a:ext cx="7129462" cy="5815013"/>
          </a:xfrm>
          <a:prstGeom prst="rect">
            <a:avLst/>
          </a:prstGeom>
          <a:noFill/>
          <a:ln>
            <a:solidFill>
              <a:schemeClr val="accent1"/>
            </a:solidFill>
          </a:ln>
        </p:spPr>
        <p:txBody>
          <a:bodyPr lIns="90180" tIns="45089" rIns="90180" bIns="45089">
            <a:spAutoFit/>
          </a:bodyPr>
          <a:lstStyle/>
          <a:p>
            <a:pPr algn="ctr" fontAlgn="auto">
              <a:spcBef>
                <a:spcPts val="0"/>
              </a:spcBef>
              <a:spcAft>
                <a:spcPts val="0"/>
              </a:spcAft>
              <a:defRPr/>
            </a:pPr>
            <a:r>
              <a:rPr lang="ar-SA" sz="3600" b="1" dirty="0"/>
              <a:t>2-الأيديولوجية التعبوية</a:t>
            </a:r>
            <a:r>
              <a:rPr lang="en-US" sz="3600" b="1" dirty="0"/>
              <a:t> Mobilization : </a:t>
            </a:r>
            <a:r>
              <a:rPr lang="ar-SA" sz="3600" b="1" dirty="0"/>
              <a:t>وتستمد محتواها من الفلسفة الماركسية والتى ترى أن وضع المنتجين والزراع الفقراء </a:t>
            </a:r>
            <a:r>
              <a:rPr lang="ar-SA" sz="3600" b="1" dirty="0" err="1"/>
              <a:t>لايمكنهم</a:t>
            </a:r>
            <a:r>
              <a:rPr lang="ar-SA" sz="3600" b="1" dirty="0"/>
              <a:t> من منافسة الآخرين فى </a:t>
            </a:r>
            <a:r>
              <a:rPr lang="ar-SA" sz="3600" b="1" dirty="0" err="1"/>
              <a:t>الإقتصاد</a:t>
            </a:r>
            <a:r>
              <a:rPr lang="ar-SA" sz="3600" b="1" dirty="0"/>
              <a:t> الحر، ومن ثم فهى تقوم على رفع الوعى الجماهيرى وبناء تضامن يحمى مصالح الطبقة الكادحة بالعمل داخل النظام ومن خلال الخلايا المحلية،</a:t>
            </a:r>
            <a:r>
              <a:rPr lang="ar-SA" sz="3600" b="1" dirty="0" err="1"/>
              <a:t>والإتجاه</a:t>
            </a:r>
            <a:r>
              <a:rPr lang="ar-SA" sz="3600" b="1" dirty="0"/>
              <a:t> الأساسى لهذه الأيديولوجية من الداخل للخارج</a:t>
            </a:r>
            <a:r>
              <a:rPr lang="en-US" sz="3600" b="1" dirty="0"/>
              <a:t> Inside-out .</a:t>
            </a:r>
            <a:endParaRPr lang="en-US" sz="3600" dirty="0"/>
          </a:p>
          <a:p>
            <a:pPr algn="ctr" fontAlgn="auto">
              <a:spcBef>
                <a:spcPts val="0"/>
              </a:spcBef>
              <a:spcAft>
                <a:spcPts val="0"/>
              </a:spcAft>
              <a:defRPr/>
            </a:pPr>
            <a:endParaRPr kumimoji="0" lang="ar-EG" sz="48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endParaRPr>
          </a:p>
        </p:txBody>
      </p:sp>
    </p:spTree>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5">
            <a:extLst>
              <a:ext uri="{FF2B5EF4-FFF2-40B4-BE49-F238E27FC236}">
                <a16:creationId xmlns:a16="http://schemas.microsoft.com/office/drawing/2014/main" id="{49CEC9C6-A313-404B-835D-A5FF80175096}"/>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6627" name="WordArt 6">
            <a:extLst>
              <a:ext uri="{FF2B5EF4-FFF2-40B4-BE49-F238E27FC236}">
                <a16:creationId xmlns:a16="http://schemas.microsoft.com/office/drawing/2014/main" id="{1DB755B2-7543-4872-934B-E9BD59EF43B3}"/>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26628" name="Rectangle 5">
            <a:extLst>
              <a:ext uri="{FF2B5EF4-FFF2-40B4-BE49-F238E27FC236}">
                <a16:creationId xmlns:a16="http://schemas.microsoft.com/office/drawing/2014/main" id="{DF62F33C-878F-4692-ACA0-3CCC5C1AF387}"/>
              </a:ext>
            </a:extLst>
          </p:cNvPr>
          <p:cNvSpPr>
            <a:spLocks noChangeArrowheads="1"/>
          </p:cNvSpPr>
          <p:nvPr/>
        </p:nvSpPr>
        <p:spPr bwMode="auto">
          <a:xfrm>
            <a:off x="1042988" y="977900"/>
            <a:ext cx="7129462" cy="5014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algn="ctr" eaLnBrk="1" hangingPunct="1"/>
            <a:r>
              <a:rPr lang="ar-SA" altLang="ar-SA" sz="3200" b="1"/>
              <a:t>3-أيديولوجية المشاركة</a:t>
            </a:r>
            <a:r>
              <a:rPr lang="en-US" altLang="ar-SA" sz="3200" b="1"/>
              <a:t>  Particiaption: </a:t>
            </a:r>
            <a:r>
              <a:rPr lang="ar-SA" altLang="ar-SA" sz="3200" b="1"/>
              <a:t>وتقوم هذه الأيديولوجية على فكرة أن الخبرة موجودة داخل المجتمع المحلى ولكنها غير مستغلة، وأن أساس التنمية هى الجماعة والتى مهما بلغ فقرها قادرة على توفير الموارد المالية إذا احس الناس بحاجتهم لذلك ، وساعدهم الخبير الخارجى فى تحليل المشاكل وإيجاد الحلول من خلال تنمية المجتمع، وإتجاه هذه الأيديولوجية هو من أسفل لأعلى</a:t>
            </a:r>
            <a:r>
              <a:rPr lang="en-US" altLang="ar-SA" sz="3200" b="1"/>
              <a:t> </a:t>
            </a:r>
            <a:r>
              <a:rPr lang="en-US" altLang="ar-SA" sz="4800" b="1"/>
              <a:t>Bottom-up .</a:t>
            </a:r>
            <a:endParaRPr lang="en-US" altLang="ar-SA" sz="4800"/>
          </a:p>
        </p:txBody>
      </p:sp>
    </p:spTree>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5">
            <a:extLst>
              <a:ext uri="{FF2B5EF4-FFF2-40B4-BE49-F238E27FC236}">
                <a16:creationId xmlns:a16="http://schemas.microsoft.com/office/drawing/2014/main" id="{252EDFBE-AD68-4264-8A6B-68492849F824}"/>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7651" name="WordArt 6">
            <a:extLst>
              <a:ext uri="{FF2B5EF4-FFF2-40B4-BE49-F238E27FC236}">
                <a16:creationId xmlns:a16="http://schemas.microsoft.com/office/drawing/2014/main" id="{1299FAD5-63B3-4A57-85DD-D162AA03277A}"/>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1B3EB019-025E-447D-8ECC-7F3AF78A9974}"/>
              </a:ext>
            </a:extLst>
          </p:cNvPr>
          <p:cNvSpPr/>
          <p:nvPr/>
        </p:nvSpPr>
        <p:spPr>
          <a:xfrm>
            <a:off x="1042988" y="977900"/>
            <a:ext cx="7129462" cy="5815013"/>
          </a:xfrm>
          <a:prstGeom prst="rect">
            <a:avLst/>
          </a:prstGeom>
          <a:noFill/>
          <a:ln>
            <a:solidFill>
              <a:schemeClr val="accent1"/>
            </a:solidFill>
          </a:ln>
        </p:spPr>
        <p:txBody>
          <a:bodyPr lIns="90180" tIns="45089" rIns="90180" bIns="45089">
            <a:spAutoFit/>
          </a:bodyPr>
          <a:lstStyle/>
          <a:p>
            <a:pPr algn="ctr" fontAlgn="auto">
              <a:spcBef>
                <a:spcPts val="0"/>
              </a:spcBef>
              <a:spcAft>
                <a:spcPts val="0"/>
              </a:spcAft>
              <a:defRPr/>
            </a:pPr>
            <a:r>
              <a:rPr lang="ar-EG" sz="3600" b="1" dirty="0"/>
              <a:t>4-</a:t>
            </a:r>
            <a:r>
              <a:rPr lang="ar-SA" sz="3600" b="1" dirty="0"/>
              <a:t>الأيديولوجية التجارية</a:t>
            </a:r>
            <a:r>
              <a:rPr lang="en-US" sz="3600" b="1" dirty="0"/>
              <a:t> Commercialization : </a:t>
            </a:r>
            <a:r>
              <a:rPr lang="ar-SA" sz="3600" b="1" dirty="0"/>
              <a:t>وتقوم على مبدأ</a:t>
            </a:r>
            <a:r>
              <a:rPr lang="en-US" sz="3600" b="1" dirty="0"/>
              <a:t> " </a:t>
            </a:r>
            <a:r>
              <a:rPr lang="ar-SA" sz="3600" b="1" dirty="0" err="1"/>
              <a:t>دعه</a:t>
            </a:r>
            <a:r>
              <a:rPr lang="ar-SA" sz="3600" b="1" dirty="0"/>
              <a:t> يعمل</a:t>
            </a:r>
            <a:r>
              <a:rPr lang="en-US" sz="3600" b="1" dirty="0"/>
              <a:t>  </a:t>
            </a:r>
            <a:r>
              <a:rPr lang="ar-SA" sz="3600" b="1" dirty="0" err="1"/>
              <a:t>دعه</a:t>
            </a:r>
            <a:r>
              <a:rPr lang="ar-SA" sz="3600" b="1" dirty="0"/>
              <a:t> يمر</a:t>
            </a:r>
            <a:r>
              <a:rPr lang="en-US" sz="3600" b="1" dirty="0"/>
              <a:t> " </a:t>
            </a:r>
            <a:r>
              <a:rPr lang="ar-SA" sz="3600" b="1" dirty="0"/>
              <a:t>وعلى حرية العملاء فى </a:t>
            </a:r>
            <a:r>
              <a:rPr lang="ar-SA" sz="3600" b="1" dirty="0" err="1"/>
              <a:t>إختيار</a:t>
            </a:r>
            <a:r>
              <a:rPr lang="ar-SA" sz="3600" b="1" dirty="0"/>
              <a:t> الخدمات التى يحتاجونها، والسعى نحو تشجيع مبادرات رجال الأعمال </a:t>
            </a:r>
            <a:r>
              <a:rPr lang="ar-SA" sz="3600" b="1" dirty="0" err="1"/>
              <a:t>المحليينبهدف</a:t>
            </a:r>
            <a:r>
              <a:rPr lang="ar-SA" sz="3600" b="1" dirty="0"/>
              <a:t> وصول المجتمعات التقليدية </a:t>
            </a:r>
            <a:r>
              <a:rPr lang="ar-SA" sz="3600" b="1" dirty="0" err="1"/>
              <a:t>للإقتصاد</a:t>
            </a:r>
            <a:r>
              <a:rPr lang="ar-SA" sz="3600" b="1" dirty="0"/>
              <a:t> الخارجى وتحديث قطاعاتها، </a:t>
            </a:r>
            <a:r>
              <a:rPr lang="ar-SA" sz="3600" b="1" dirty="0" err="1"/>
              <a:t>والإتجاه</a:t>
            </a:r>
            <a:r>
              <a:rPr lang="ar-SA" sz="3600" b="1" dirty="0"/>
              <a:t> الرئيسى لهذه الايديولوجية هو من الخارج</a:t>
            </a:r>
            <a:r>
              <a:rPr lang="en-US" sz="3600" b="1" dirty="0"/>
              <a:t>  </a:t>
            </a:r>
            <a:r>
              <a:rPr lang="ar-SA" sz="3600" b="1" dirty="0"/>
              <a:t>للداخل</a:t>
            </a:r>
            <a:r>
              <a:rPr lang="en-US" sz="3600" b="1" dirty="0"/>
              <a:t> Outside-in</a:t>
            </a:r>
            <a:endParaRPr lang="en-US" sz="3600" dirty="0"/>
          </a:p>
          <a:p>
            <a:pPr algn="ctr" fontAlgn="auto">
              <a:spcBef>
                <a:spcPts val="0"/>
              </a:spcBef>
              <a:spcAft>
                <a:spcPts val="0"/>
              </a:spcAft>
              <a:defRPr/>
            </a:pPr>
            <a:r>
              <a:rPr kumimoji="0" lang="ar-EG" sz="48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rPr>
              <a:t> </a:t>
            </a:r>
          </a:p>
        </p:txBody>
      </p:sp>
    </p:spTree>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صور2\الطبيعه\13.jpg">
            <a:extLst>
              <a:ext uri="{FF2B5EF4-FFF2-40B4-BE49-F238E27FC236}">
                <a16:creationId xmlns:a16="http://schemas.microsoft.com/office/drawing/2014/main" id="{C97C9479-1083-41D7-8183-0FA7B211F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482975"/>
            <a:ext cx="15240000"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9E60DC0-E26B-4EAF-8D2C-7C8CBE7376BF}"/>
              </a:ext>
            </a:extLst>
          </p:cNvPr>
          <p:cNvSpPr/>
          <p:nvPr/>
        </p:nvSpPr>
        <p:spPr>
          <a:xfrm>
            <a:off x="-1085352" y="908720"/>
            <a:ext cx="10841928" cy="5717890"/>
          </a:xfrm>
          <a:prstGeom prst="rect">
            <a:avLst/>
          </a:prstGeom>
          <a:noFill/>
        </p:spPr>
        <p:txBody>
          <a:bodyPr wrap="none" lIns="91438" tIns="45718" rIns="91438" bIns="45718">
            <a:prstTxWarp prst="textArchUpPour">
              <a:avLst>
                <a:gd name="adj1" fmla="val 11797910"/>
                <a:gd name="adj2" fmla="val 61071"/>
              </a:avLst>
            </a:prstTxWarp>
            <a:spAutoFit/>
          </a:bodyPr>
          <a:lstStyle/>
          <a:p>
            <a:pPr algn="ctr" fontAlgn="auto">
              <a:spcBef>
                <a:spcPts val="0"/>
              </a:spcBef>
              <a:spcAft>
                <a:spcPts val="0"/>
              </a:spcAft>
              <a:defRPr/>
            </a:pPr>
            <a:r>
              <a:rPr kumimoji="0" lang="ar-EG" sz="5400" b="1" dirty="0">
                <a:ln w="31550" cmpd="sng">
                  <a:solidFill>
                    <a:srgbClr val="FFFF00"/>
                  </a:solidFill>
                  <a:prstDash val="solid"/>
                </a:ln>
                <a:solidFill>
                  <a:prstClr val="black">
                    <a:lumMod val="85000"/>
                    <a:lumOff val="15000"/>
                  </a:prstClr>
                </a:solidFill>
                <a:effectLst>
                  <a:outerShdw blurRad="50800" dist="40000" dir="5400000" algn="tl" rotWithShape="0">
                    <a:srgbClr val="000000">
                      <a:shade val="5000"/>
                      <a:satMod val="120000"/>
                      <a:alpha val="33000"/>
                    </a:srgbClr>
                  </a:outerShdw>
                </a:effectLst>
                <a:latin typeface="Times New Roman"/>
                <a:cs typeface="Times New Roman"/>
              </a:rPr>
              <a:t>شكراً لحسن استماعكم</a:t>
            </a:r>
            <a:endParaRPr kumimoji="0" lang="en-US" sz="5400" b="1" dirty="0">
              <a:ln w="31550" cmpd="sng">
                <a:solidFill>
                  <a:srgbClr val="FFFF00"/>
                </a:solidFill>
                <a:prstDash val="solid"/>
              </a:ln>
              <a:solidFill>
                <a:prstClr val="black">
                  <a:lumMod val="85000"/>
                  <a:lumOff val="15000"/>
                </a:prstClr>
              </a:solidFill>
              <a:effectLst>
                <a:outerShdw blurRad="50800" dist="40000" dir="5400000" algn="tl" rotWithShape="0">
                  <a:srgbClr val="000000">
                    <a:shade val="5000"/>
                    <a:satMod val="120000"/>
                    <a:alpha val="33000"/>
                  </a:srgbClr>
                </a:outerShdw>
              </a:effectLst>
              <a:latin typeface="Times New Roman"/>
              <a:cs typeface="+mn-cs"/>
            </a:endParaRPr>
          </a:p>
        </p:txBody>
      </p:sp>
    </p:spTree>
  </p:cSld>
  <p:clrMapOvr>
    <a:masterClrMapping/>
  </p:clrMapOvr>
  <p:transition>
    <p:wedge/>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WordArt 5">
            <a:extLst>
              <a:ext uri="{FF2B5EF4-FFF2-40B4-BE49-F238E27FC236}">
                <a16:creationId xmlns:a16="http://schemas.microsoft.com/office/drawing/2014/main" id="{9C4D843B-513D-4ADD-8E4E-E9182899BC42}"/>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16387" name="WordArt 6">
            <a:extLst>
              <a:ext uri="{FF2B5EF4-FFF2-40B4-BE49-F238E27FC236}">
                <a16:creationId xmlns:a16="http://schemas.microsoft.com/office/drawing/2014/main" id="{E8BC7D60-EF15-4773-88D2-3CD6636791A6}"/>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B7BEE35F-B0C3-40F3-97F1-8BE27696B4EE}"/>
              </a:ext>
            </a:extLst>
          </p:cNvPr>
          <p:cNvSpPr/>
          <p:nvPr/>
        </p:nvSpPr>
        <p:spPr>
          <a:xfrm>
            <a:off x="1042988" y="977900"/>
            <a:ext cx="7129462" cy="5260975"/>
          </a:xfrm>
          <a:prstGeom prst="rect">
            <a:avLst/>
          </a:prstGeom>
          <a:noFill/>
          <a:ln>
            <a:solidFill>
              <a:schemeClr val="accent1"/>
            </a:solidFill>
          </a:ln>
        </p:spPr>
        <p:txBody>
          <a:bodyPr lIns="90180" tIns="45089" rIns="90180" bIns="45089">
            <a:spAutoFit/>
          </a:bodyPr>
          <a:lstStyle/>
          <a:p>
            <a:pPr algn="just" fontAlgn="auto">
              <a:spcBef>
                <a:spcPts val="0"/>
              </a:spcBef>
              <a:spcAft>
                <a:spcPts val="0"/>
              </a:spcAft>
              <a:defRPr/>
            </a:pPr>
            <a:r>
              <a:rPr lang="ar-SA" sz="4800" b="1" dirty="0"/>
              <a:t>يتساءل الكثيرون عن وظيفة التنمية البشرية فى إعادة صياغة المجتمع </a:t>
            </a:r>
            <a:r>
              <a:rPr lang="ar-SA" sz="4800" b="1" dirty="0" err="1"/>
              <a:t>وإستمرار</a:t>
            </a:r>
            <a:r>
              <a:rPr lang="ar-SA" sz="4800" b="1" dirty="0"/>
              <a:t> التشكيل </a:t>
            </a:r>
            <a:r>
              <a:rPr lang="ar-SA" sz="4800" b="1" dirty="0" err="1"/>
              <a:t>الإجتماعى</a:t>
            </a:r>
            <a:r>
              <a:rPr lang="ar-SA" sz="4800" b="1" dirty="0"/>
              <a:t> ، حيث الحاجة الملحة لوضع إستراتيجية علمية لتنمية الإنسان المصرى تعتمد على أسس وقواعد ومنهجية تبرز أهمية الإنسان </a:t>
            </a:r>
            <a:endParaRPr kumimoji="0" lang="ar-EG" sz="48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endParaRPr>
          </a:p>
        </p:txBody>
      </p:sp>
    </p:spTree>
  </p:cSld>
  <p:clrMapOvr>
    <a:overrideClrMapping bg1="lt1" tx1="dk1" bg2="lt2" tx2="dk2" accent1="accent1" accent2="accent2" accent3="accent3" accent4="accent4" accent5="accent5" accent6="accent6" hlink="hlink" folHlink="folHlink"/>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a:extLst>
              <a:ext uri="{FF2B5EF4-FFF2-40B4-BE49-F238E27FC236}">
                <a16:creationId xmlns:a16="http://schemas.microsoft.com/office/drawing/2014/main" id="{81AE9CE1-9555-4BBC-9BFA-8313438E0950}"/>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17411" name="WordArt 6">
            <a:extLst>
              <a:ext uri="{FF2B5EF4-FFF2-40B4-BE49-F238E27FC236}">
                <a16:creationId xmlns:a16="http://schemas.microsoft.com/office/drawing/2014/main" id="{3600D4E5-EBB8-40FF-B066-F79BC994A924}"/>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613364A6-FCB2-41E6-8758-CF68CDFE4B17}"/>
              </a:ext>
            </a:extLst>
          </p:cNvPr>
          <p:cNvSpPr/>
          <p:nvPr/>
        </p:nvSpPr>
        <p:spPr>
          <a:xfrm>
            <a:off x="1042988" y="977900"/>
            <a:ext cx="7129462" cy="5815013"/>
          </a:xfrm>
          <a:prstGeom prst="rect">
            <a:avLst/>
          </a:prstGeom>
          <a:noFill/>
          <a:ln>
            <a:solidFill>
              <a:schemeClr val="accent1"/>
            </a:solidFill>
          </a:ln>
        </p:spPr>
        <p:txBody>
          <a:bodyPr lIns="90180" tIns="45089" rIns="90180" bIns="45089">
            <a:spAutoFit/>
          </a:bodyPr>
          <a:lstStyle/>
          <a:p>
            <a:pPr>
              <a:defRPr/>
            </a:pPr>
            <a:r>
              <a:rPr lang="ar-SA" sz="4800" b="1" dirty="0"/>
              <a:t>البعد الإنسانى </a:t>
            </a:r>
            <a:r>
              <a:rPr lang="ar-SA" sz="4800" b="1" dirty="0" err="1"/>
              <a:t>والتنمية :</a:t>
            </a:r>
            <a:endParaRPr lang="en-US" sz="4800" dirty="0"/>
          </a:p>
          <a:p>
            <a:pPr>
              <a:defRPr/>
            </a:pPr>
            <a:r>
              <a:rPr lang="ar-SA" sz="3600" b="1" dirty="0"/>
              <a:t>فى عام 1985 عقدت مائدة مستديرة </a:t>
            </a:r>
            <a:r>
              <a:rPr lang="ar-SA" sz="3600" b="1" dirty="0" err="1"/>
              <a:t>بعنوان </a:t>
            </a:r>
            <a:r>
              <a:rPr lang="ar-SA" sz="3600" b="1" dirty="0"/>
              <a:t>" </a:t>
            </a:r>
            <a:r>
              <a:rPr lang="ar-SA" sz="3600" b="1" dirty="0" err="1"/>
              <a:t>إجتماع</a:t>
            </a:r>
            <a:r>
              <a:rPr lang="ar-SA" sz="3600" b="1" dirty="0"/>
              <a:t> الشمال </a:t>
            </a:r>
            <a:r>
              <a:rPr lang="ar-SA" sz="3600" b="1" dirty="0" err="1"/>
              <a:t>والجنوب </a:t>
            </a:r>
            <a:r>
              <a:rPr lang="ar-SA" sz="3600" b="1" dirty="0"/>
              <a:t>" الذى أكد أهمية البعد الإنسانى الذى كان مهملاً عبر قرون </a:t>
            </a:r>
            <a:r>
              <a:rPr lang="ar-SA" sz="3600" b="1" dirty="0" err="1"/>
              <a:t>مضت .</a:t>
            </a:r>
            <a:r>
              <a:rPr lang="ar-SA" sz="3600" b="1" dirty="0"/>
              <a:t> وبعدها ركزت المائدة المستديرة </a:t>
            </a:r>
            <a:r>
              <a:rPr lang="ar-SA" sz="3600" b="1" dirty="0" err="1"/>
              <a:t>فى </a:t>
            </a:r>
            <a:r>
              <a:rPr lang="ar-SA" sz="3600" b="1" dirty="0"/>
              <a:t>" </a:t>
            </a:r>
            <a:r>
              <a:rPr lang="ar-SA" sz="3600" b="1" dirty="0" err="1"/>
              <a:t>سالزبورج</a:t>
            </a:r>
            <a:r>
              <a:rPr lang="ar-SA" sz="3600" b="1" dirty="0"/>
              <a:t> " على الأهمية البالغة لربط البعد الإنسانى بصنع سياسة التوافق </a:t>
            </a:r>
            <a:r>
              <a:rPr lang="ar-SA" sz="3600" b="1" dirty="0" err="1"/>
              <a:t>الإقتصادى.</a:t>
            </a:r>
            <a:r>
              <a:rPr lang="ar-SA" sz="3600" b="1" dirty="0"/>
              <a:t> </a:t>
            </a:r>
            <a:r>
              <a:rPr lang="ar-SA" sz="3600" b="1" dirty="0" err="1"/>
              <a:t>وفى </a:t>
            </a:r>
            <a:r>
              <a:rPr lang="ar-SA" sz="3600" b="1" dirty="0"/>
              <a:t>" </a:t>
            </a:r>
            <a:r>
              <a:rPr lang="ar-SA" sz="3600" b="1" dirty="0" err="1"/>
              <a:t>بودابست </a:t>
            </a:r>
            <a:r>
              <a:rPr lang="ar-SA" sz="3600" b="1" dirty="0"/>
              <a:t>"  عام 1987 </a:t>
            </a:r>
            <a:r>
              <a:rPr lang="ar-SA" sz="3600" b="1" dirty="0" err="1"/>
              <a:t>إتسعت</a:t>
            </a:r>
            <a:r>
              <a:rPr lang="ar-SA" sz="3600" b="1" dirty="0"/>
              <a:t> الموضوعات لتضع أبعاداً أخرى أكثر عمقاً فى عملية إدارة التنمية</a:t>
            </a:r>
            <a:endParaRPr kumimoji="0" lang="ar-EG" sz="36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endParaRPr>
          </a:p>
        </p:txBody>
      </p:sp>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5">
            <a:extLst>
              <a:ext uri="{FF2B5EF4-FFF2-40B4-BE49-F238E27FC236}">
                <a16:creationId xmlns:a16="http://schemas.microsoft.com/office/drawing/2014/main" id="{65A50CE0-914E-41CB-BCF9-1DDE0F488B2F}"/>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18435" name="WordArt 6">
            <a:extLst>
              <a:ext uri="{FF2B5EF4-FFF2-40B4-BE49-F238E27FC236}">
                <a16:creationId xmlns:a16="http://schemas.microsoft.com/office/drawing/2014/main" id="{67FB70F8-E9FC-4148-ABF3-413A03059656}"/>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18436" name="Rectangle 5">
            <a:extLst>
              <a:ext uri="{FF2B5EF4-FFF2-40B4-BE49-F238E27FC236}">
                <a16:creationId xmlns:a16="http://schemas.microsoft.com/office/drawing/2014/main" id="{DD1C837D-2F44-47AA-9E6E-93DA7E46BD43}"/>
              </a:ext>
            </a:extLst>
          </p:cNvPr>
          <p:cNvSpPr>
            <a:spLocks noChangeArrowheads="1"/>
          </p:cNvSpPr>
          <p:nvPr/>
        </p:nvSpPr>
        <p:spPr bwMode="auto">
          <a:xfrm>
            <a:off x="1042988" y="977900"/>
            <a:ext cx="7129462" cy="5630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r>
              <a:rPr lang="ar-SA" altLang="ar-SA" sz="3600" b="1"/>
              <a:t>مائدة عمان المستديرة عام 1988 م. والذى توصل لعدد من النتائج من أهمها :</a:t>
            </a:r>
            <a:endParaRPr lang="en-US" altLang="ar-SA" sz="3600"/>
          </a:p>
          <a:p>
            <a:pPr eaLnBrk="1" hangingPunct="1"/>
            <a:r>
              <a:rPr lang="ar-SA" altLang="ar-SA" sz="3600" b="1"/>
              <a:t>أن تكون الأهداف الإنسانية فى المركز الرئيسى مع عدم تجاهل القضايا الإقتصادية والسياسية..</a:t>
            </a:r>
            <a:endParaRPr lang="en-US" altLang="ar-SA" sz="3600"/>
          </a:p>
          <a:p>
            <a:pPr eaLnBrk="1" hangingPunct="1"/>
            <a:r>
              <a:rPr lang="ar-SA" altLang="ar-SA" sz="3600" b="1"/>
              <a:t>بدأ التنمية عن طريق الحوار والحركة داخل كل قطر حسب ظروفها ومعطياتها .</a:t>
            </a:r>
            <a:endParaRPr lang="en-US" altLang="ar-SA" sz="3600"/>
          </a:p>
          <a:p>
            <a:pPr eaLnBrk="1" hangingPunct="1"/>
            <a:r>
              <a:rPr lang="ar-SA" altLang="ar-SA" sz="3600" b="1"/>
              <a:t>إتباع تعليمات وكالات الأمم المتحدة فى تنفيذ الأهداف مثل توفير مياه الشرب والصحة العامة ، وتنسيق حركة العمل، وتشجيع المساندات الإضافية وتحريكها، ومراقبة التقدم.</a:t>
            </a:r>
            <a:endParaRPr lang="en-US" altLang="ar-SA" sz="3600"/>
          </a:p>
        </p:txBody>
      </p:sp>
    </p:spTree>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5">
            <a:extLst>
              <a:ext uri="{FF2B5EF4-FFF2-40B4-BE49-F238E27FC236}">
                <a16:creationId xmlns:a16="http://schemas.microsoft.com/office/drawing/2014/main" id="{6689A065-244B-4BCC-AC6E-CB25866FE0E1}"/>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19459" name="WordArt 6">
            <a:extLst>
              <a:ext uri="{FF2B5EF4-FFF2-40B4-BE49-F238E27FC236}">
                <a16:creationId xmlns:a16="http://schemas.microsoft.com/office/drawing/2014/main" id="{BBC4829C-ABE9-4EC1-B1CB-063CEB2FE458}"/>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19460" name="Rectangle 5">
            <a:extLst>
              <a:ext uri="{FF2B5EF4-FFF2-40B4-BE49-F238E27FC236}">
                <a16:creationId xmlns:a16="http://schemas.microsoft.com/office/drawing/2014/main" id="{4BDA4985-41B3-4AD2-B0F1-F7EB20D12455}"/>
              </a:ext>
            </a:extLst>
          </p:cNvPr>
          <p:cNvSpPr>
            <a:spLocks noChangeArrowheads="1"/>
          </p:cNvSpPr>
          <p:nvPr/>
        </p:nvSpPr>
        <p:spPr bwMode="auto">
          <a:xfrm>
            <a:off x="1042988" y="977900"/>
            <a:ext cx="7129462" cy="5014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r>
              <a:rPr lang="ar-SA" altLang="ar-SA" sz="4000" b="1"/>
              <a:t>الواقعية والمعونة الفنية أمر حيوى فى صياغة الأهداف المنشودة ففى مجال الصحة مثلاً تم إقتراح الأهداف الصحية والتى إشتملت على إطار من الأنشطة الصحية ( مرض شلل الأطفال – مرض الجدرى).</a:t>
            </a:r>
            <a:endParaRPr lang="en-US" altLang="ar-SA" sz="4000"/>
          </a:p>
          <a:p>
            <a:pPr eaLnBrk="1" hangingPunct="1"/>
            <a:r>
              <a:rPr lang="ar-SA" altLang="ar-SA" sz="4000" b="1"/>
              <a:t>معالجة مشكلة تأمين المعونة للأهداف الإنسانية .</a:t>
            </a:r>
            <a:endParaRPr lang="en-US" altLang="ar-SA" sz="4000"/>
          </a:p>
        </p:txBody>
      </p:sp>
    </p:spTree>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a:extLst>
              <a:ext uri="{FF2B5EF4-FFF2-40B4-BE49-F238E27FC236}">
                <a16:creationId xmlns:a16="http://schemas.microsoft.com/office/drawing/2014/main" id="{5DF86C7A-C3A4-4176-8E83-E6F0D1AD3862}"/>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0483" name="WordArt 6">
            <a:extLst>
              <a:ext uri="{FF2B5EF4-FFF2-40B4-BE49-F238E27FC236}">
                <a16:creationId xmlns:a16="http://schemas.microsoft.com/office/drawing/2014/main" id="{C7A48697-2CC4-4DFA-A6A0-AE28F95DA187}"/>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20484" name="Rectangle 5">
            <a:extLst>
              <a:ext uri="{FF2B5EF4-FFF2-40B4-BE49-F238E27FC236}">
                <a16:creationId xmlns:a16="http://schemas.microsoft.com/office/drawing/2014/main" id="{6E0B0E29-15A4-4E67-8C16-E452CF78118E}"/>
              </a:ext>
            </a:extLst>
          </p:cNvPr>
          <p:cNvSpPr>
            <a:spLocks noChangeArrowheads="1"/>
          </p:cNvSpPr>
          <p:nvPr/>
        </p:nvSpPr>
        <p:spPr bwMode="auto">
          <a:xfrm>
            <a:off x="1042988" y="977900"/>
            <a:ext cx="7129462" cy="40306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r>
              <a:rPr lang="ar-SA" altLang="ar-SA" sz="3200" b="1"/>
              <a:t>وفى عام 2019 م عقدت فى مصر المائدة المستديرة للتنمية البشرية بعنوان " التعليم والتنمية البشرية من أجل الإستدامة فى المنطقة العربية"  وتناولت:</a:t>
            </a:r>
            <a:endParaRPr lang="en-US" altLang="ar-SA" sz="3200"/>
          </a:p>
          <a:p>
            <a:pPr eaLnBrk="1" hangingPunct="1"/>
            <a:r>
              <a:rPr lang="ar-SA" altLang="ar-SA" sz="3200" b="1"/>
              <a:t> الأولويات فى مجال التعليم .</a:t>
            </a:r>
            <a:endParaRPr lang="en-US" altLang="ar-SA" sz="3200"/>
          </a:p>
          <a:p>
            <a:pPr eaLnBrk="1" hangingPunct="1"/>
            <a:r>
              <a:rPr lang="en-US" altLang="ar-SA" sz="3200" b="1"/>
              <a:t> </a:t>
            </a:r>
            <a:r>
              <a:rPr lang="ar-SA" altLang="ar-SA" sz="3200" b="1"/>
              <a:t>تشجيع بناء القدرات والمساهمة فى تحقيق أهداف التنمية المستدامة</a:t>
            </a:r>
            <a:endParaRPr lang="en-US" altLang="ar-SA" sz="3200"/>
          </a:p>
          <a:p>
            <a:pPr eaLnBrk="1" hangingPunct="1"/>
            <a:r>
              <a:rPr lang="en-US" altLang="ar-SA" sz="3200" b="1"/>
              <a:t> </a:t>
            </a:r>
            <a:r>
              <a:rPr lang="ar-SA" altLang="ar-SA" sz="3200" b="1"/>
              <a:t>توفير التعليم الجيد كركيزة أساسية للتنمية البشرية ودافعاً لتحقيق التنمية الإقتصادية والرخاء.</a:t>
            </a:r>
            <a:endParaRPr lang="en-US" altLang="ar-SA" sz="3200"/>
          </a:p>
        </p:txBody>
      </p:sp>
    </p:spTree>
  </p:cSld>
  <p:clrMapOvr>
    <a:masterClrMapping/>
  </p:clrMapOvr>
  <p:transition spd="slow">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5">
            <a:extLst>
              <a:ext uri="{FF2B5EF4-FFF2-40B4-BE49-F238E27FC236}">
                <a16:creationId xmlns:a16="http://schemas.microsoft.com/office/drawing/2014/main" id="{2B4567D8-9FD6-423F-978B-7A081712B1D7}"/>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1507" name="WordArt 6">
            <a:extLst>
              <a:ext uri="{FF2B5EF4-FFF2-40B4-BE49-F238E27FC236}">
                <a16:creationId xmlns:a16="http://schemas.microsoft.com/office/drawing/2014/main" id="{E8948804-CAE4-460F-A717-90DDA9A612FD}"/>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21508" name="Rectangle 5">
            <a:extLst>
              <a:ext uri="{FF2B5EF4-FFF2-40B4-BE49-F238E27FC236}">
                <a16:creationId xmlns:a16="http://schemas.microsoft.com/office/drawing/2014/main" id="{D8DC73AA-B910-4577-8BC2-3DBAFC176244}"/>
              </a:ext>
            </a:extLst>
          </p:cNvPr>
          <p:cNvSpPr>
            <a:spLocks noChangeArrowheads="1"/>
          </p:cNvSpPr>
          <p:nvPr/>
        </p:nvSpPr>
        <p:spPr bwMode="auto">
          <a:xfrm>
            <a:off x="1042988" y="977900"/>
            <a:ext cx="7129462" cy="5754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r>
              <a:rPr lang="en-US" altLang="ar-SA" sz="4800" b="1"/>
              <a:t> </a:t>
            </a:r>
            <a:r>
              <a:rPr lang="ar-EG" altLang="ar-SA" sz="3200" b="1"/>
              <a:t>وتعد العناصر التالية أمراً ضرورياً للحصول على أفضل إختيار :</a:t>
            </a:r>
            <a:endParaRPr lang="en-US" altLang="ar-SA" sz="3200"/>
          </a:p>
          <a:p>
            <a:pPr eaLnBrk="1" hangingPunct="1"/>
            <a:r>
              <a:rPr lang="ar-EG" altLang="ar-SA" sz="3200" b="1"/>
              <a:t>1- </a:t>
            </a:r>
            <a:r>
              <a:rPr lang="ar-SA" altLang="ar-SA" sz="3200" b="1"/>
              <a:t>الصحة : وبخاصة فى مجال الأمومة والطفولة وبالنسبة للفتيات بتحديد أكثر بإعتبارهن أمهات المستقبل </a:t>
            </a:r>
            <a:endParaRPr lang="en-US" altLang="ar-SA" sz="3200"/>
          </a:p>
          <a:p>
            <a:pPr eaLnBrk="1" hangingPunct="1"/>
            <a:r>
              <a:rPr lang="ar-EG" altLang="ar-SA" sz="3200" b="1"/>
              <a:t>2- التعليم : بتركيز الجهود على الفتيات فى التعليم الأساسى والإبتدائى والثانوى .</a:t>
            </a:r>
            <a:endParaRPr lang="en-US" altLang="ar-SA" sz="3200"/>
          </a:p>
          <a:p>
            <a:pPr eaLnBrk="1" hangingPunct="1"/>
            <a:r>
              <a:rPr lang="ar-EG" altLang="ar-SA" sz="3200" b="1"/>
              <a:t>3- التغذية وأهداف خاصة للنهوض بأوضاع المرأة .</a:t>
            </a:r>
            <a:endParaRPr lang="en-US" altLang="ar-SA" sz="3200"/>
          </a:p>
          <a:p>
            <a:pPr eaLnBrk="1" hangingPunct="1"/>
            <a:r>
              <a:rPr lang="ar-EG" altLang="ar-SA" sz="3200" b="1"/>
              <a:t>4- عمل منتج ومتزايد لذوى الدخول المنخفضة .</a:t>
            </a:r>
            <a:endParaRPr lang="en-US" altLang="ar-SA" sz="3200"/>
          </a:p>
          <a:p>
            <a:pPr eaLnBrk="1" hangingPunct="1"/>
            <a:r>
              <a:rPr lang="ar-EG" altLang="ar-SA" sz="3200" b="1"/>
              <a:t>5- سياسة سكانية مندمجة تماماً مع الإستراتيجية الكلية .</a:t>
            </a:r>
            <a:endParaRPr lang="en-US" altLang="ar-SA" sz="3200"/>
          </a:p>
        </p:txBody>
      </p:sp>
    </p:spTree>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5">
            <a:extLst>
              <a:ext uri="{FF2B5EF4-FFF2-40B4-BE49-F238E27FC236}">
                <a16:creationId xmlns:a16="http://schemas.microsoft.com/office/drawing/2014/main" id="{CBE95C2A-367F-4404-9FBB-732950D20A28}"/>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2531" name="WordArt 6">
            <a:extLst>
              <a:ext uri="{FF2B5EF4-FFF2-40B4-BE49-F238E27FC236}">
                <a16:creationId xmlns:a16="http://schemas.microsoft.com/office/drawing/2014/main" id="{F276377F-B378-424C-8706-F81D01DC1D1D}"/>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22532" name="Rectangle 5">
            <a:extLst>
              <a:ext uri="{FF2B5EF4-FFF2-40B4-BE49-F238E27FC236}">
                <a16:creationId xmlns:a16="http://schemas.microsoft.com/office/drawing/2014/main" id="{46CD2976-DAFE-4F96-AE9B-2CDE9A188A4E}"/>
              </a:ext>
            </a:extLst>
          </p:cNvPr>
          <p:cNvSpPr>
            <a:spLocks noChangeArrowheads="1"/>
          </p:cNvSpPr>
          <p:nvPr/>
        </p:nvSpPr>
        <p:spPr bwMode="auto">
          <a:xfrm>
            <a:off x="1042988" y="977900"/>
            <a:ext cx="7129462" cy="5014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80" tIns="45089" rIns="90180" bIns="45089">
            <a:spAutoFit/>
          </a:bodyP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r>
              <a:rPr lang="ar-EG" altLang="ar-SA" sz="4000" b="1"/>
              <a:t>6- توزيع جغرافى أفضل للموارد البشرية يتحقق بتوفير فرص العمل وتجنب الهجرة المتدفقة من الريف إلى الحضر أو هجرة  العقول إلى الخارج .</a:t>
            </a:r>
            <a:endParaRPr lang="en-US" altLang="ar-SA" sz="4000"/>
          </a:p>
          <a:p>
            <a:pPr eaLnBrk="1" hangingPunct="1"/>
            <a:r>
              <a:rPr lang="ar-EG" altLang="ar-SA" sz="4000" b="1"/>
              <a:t>7- </a:t>
            </a:r>
            <a:r>
              <a:rPr lang="ar-SA" altLang="ar-SA" sz="4000" b="1"/>
              <a:t>البيئة : حيث يمثل نشر الوعى البيئى محور الإهتمام بين السياسيين والعلماء والجمعيات البيئية كخطوة أساسية لحماية البيئة وصيانتها.</a:t>
            </a:r>
            <a:endParaRPr lang="en-US" altLang="ar-SA" sz="4000"/>
          </a:p>
        </p:txBody>
      </p:sp>
    </p:spTree>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5">
            <a:extLst>
              <a:ext uri="{FF2B5EF4-FFF2-40B4-BE49-F238E27FC236}">
                <a16:creationId xmlns:a16="http://schemas.microsoft.com/office/drawing/2014/main" id="{6A386EFC-FAFB-46D3-9715-159AAB109359}"/>
              </a:ext>
            </a:extLst>
          </p:cNvPr>
          <p:cNvSpPr>
            <a:spLocks noChangeArrowheads="1" noChangeShapeType="1" noTextEdit="1"/>
          </p:cNvSpPr>
          <p:nvPr/>
        </p:nvSpPr>
        <p:spPr bwMode="auto">
          <a:xfrm>
            <a:off x="4140200" y="1916113"/>
            <a:ext cx="9429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endParaRPr lang="ar-SA" sz="3600" b="1" kern="10">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3555" name="WordArt 6">
            <a:extLst>
              <a:ext uri="{FF2B5EF4-FFF2-40B4-BE49-F238E27FC236}">
                <a16:creationId xmlns:a16="http://schemas.microsoft.com/office/drawing/2014/main" id="{ACBEBBB6-7A76-4F3A-AEB2-48188FE0A0FD}"/>
              </a:ext>
            </a:extLst>
          </p:cNvPr>
          <p:cNvSpPr>
            <a:spLocks noChangeArrowheads="1" noChangeShapeType="1" noTextEdit="1"/>
          </p:cNvSpPr>
          <p:nvPr/>
        </p:nvSpPr>
        <p:spPr bwMode="auto">
          <a:xfrm>
            <a:off x="395288" y="2220913"/>
            <a:ext cx="8424862" cy="1149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Top">
              <a:avLst>
                <a:gd name="adj" fmla="val 46875"/>
              </a:avLst>
            </a:prstTxWarp>
          </a:bodyPr>
          <a:lstStyle/>
          <a:p>
            <a:pPr algn="ctr" rtl="0"/>
            <a:endParaRPr lang="ar-SA" sz="700" b="1" kern="10">
              <a:solidFill>
                <a:srgbClr val="000000"/>
              </a:solidFill>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85AABDBA-B657-40C5-8363-FB8B2CC11B51}"/>
              </a:ext>
            </a:extLst>
          </p:cNvPr>
          <p:cNvSpPr/>
          <p:nvPr/>
        </p:nvSpPr>
        <p:spPr>
          <a:xfrm>
            <a:off x="1042988" y="977900"/>
            <a:ext cx="7129462" cy="3784600"/>
          </a:xfrm>
          <a:prstGeom prst="rect">
            <a:avLst/>
          </a:prstGeom>
          <a:noFill/>
          <a:ln>
            <a:solidFill>
              <a:schemeClr val="accent1"/>
            </a:solidFill>
          </a:ln>
        </p:spPr>
        <p:txBody>
          <a:bodyPr lIns="90180" tIns="45089" rIns="90180" bIns="45089">
            <a:spAutoFit/>
          </a:bodyPr>
          <a:lstStyle/>
          <a:p>
            <a:pPr algn="ctr" fontAlgn="auto">
              <a:spcBef>
                <a:spcPts val="0"/>
              </a:spcBef>
              <a:spcAft>
                <a:spcPts val="0"/>
              </a:spcAft>
              <a:defRPr/>
            </a:pPr>
            <a:r>
              <a:rPr lang="ar-SA" sz="4800" b="1" dirty="0"/>
              <a:t>وتميل إستراتيجيات التنمية لرؤية التنمية على أنها سلسلة من التحولات الفنية تهدف الى تعزيز الانتاج وتوليد الثروة وتحسين الظروف </a:t>
            </a:r>
            <a:r>
              <a:rPr lang="ar-SA" sz="4800" b="1" dirty="0" err="1"/>
              <a:t>الإجتماعية</a:t>
            </a:r>
            <a:endParaRPr kumimoji="0" lang="ar-EG" sz="4800" b="1" kern="10" dirty="0">
              <a:ln w="9525">
                <a:noFill/>
                <a:round/>
                <a:headEnd/>
                <a:tailEnd/>
              </a:ln>
              <a:solidFill>
                <a:srgbClr val="000000"/>
              </a:solidFill>
              <a:effectLst>
                <a:outerShdw dist="53882" dir="2700000" algn="ctr" rotWithShape="0">
                  <a:srgbClr val="C0C0C0">
                    <a:alpha val="79999"/>
                  </a:srgbClr>
                </a:outerShdw>
              </a:effectLst>
              <a:latin typeface="Simplified Arabic"/>
              <a:cs typeface="Simplified Arabic"/>
            </a:endParaRPr>
          </a:p>
        </p:txBody>
      </p:sp>
    </p:spTree>
  </p:cSld>
  <p:clrMapOvr>
    <a:masterClrMapping/>
  </p:clrMapOvr>
  <p:transition spd="slow">
    <p:plus/>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1" lang="ar-SA" sz="18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1" lang="ar-SA" sz="18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themeOverride>
</file>

<file path=docProps/app.xml><?xml version="1.0" encoding="utf-8"?>
<Properties xmlns="http://schemas.openxmlformats.org/officeDocument/2006/extended-properties" xmlns:vt="http://schemas.openxmlformats.org/officeDocument/2006/docPropsVTypes">
  <Template/>
  <TotalTime>0</TotalTime>
  <Words>626</Words>
  <Application>Microsoft Office PowerPoint</Application>
  <PresentationFormat>عرض على الشاشة (4:3)</PresentationFormat>
  <Paragraphs>29</Paragraphs>
  <Slides>14</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14</vt:i4>
      </vt:variant>
    </vt:vector>
  </HeadingPairs>
  <TitlesOfParts>
    <vt:vector size="22" baseType="lpstr">
      <vt:lpstr>Times New Roman</vt:lpstr>
      <vt:lpstr>Arial</vt:lpstr>
      <vt:lpstr>Verdana</vt:lpstr>
      <vt:lpstr>Impact</vt:lpstr>
      <vt:lpstr>Tahoma</vt:lpstr>
      <vt:lpstr>Simplified Arabic</vt:lpstr>
      <vt:lpstr>Balloons</vt:lpstr>
      <vt:lpstr>NewsPrint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
  <cp:revision>91</cp:revision>
  <cp:lastPrinted>1601-01-01T00:00:00Z</cp:lastPrinted>
  <dcterms:created xsi:type="dcterms:W3CDTF">1601-01-01T00:00:00Z</dcterms:created>
  <dcterms:modified xsi:type="dcterms:W3CDTF">2020-07-19T00:22:22Z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