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54"/>
  </p:notesMasterIdLst>
  <p:sldIdLst>
    <p:sldId id="937" r:id="rId2"/>
    <p:sldId id="1246" r:id="rId3"/>
    <p:sldId id="1140" r:id="rId4"/>
    <p:sldId id="1292" r:id="rId5"/>
    <p:sldId id="1293" r:id="rId6"/>
    <p:sldId id="1294" r:id="rId7"/>
    <p:sldId id="1295" r:id="rId8"/>
    <p:sldId id="1299" r:id="rId9"/>
    <p:sldId id="1256" r:id="rId10"/>
    <p:sldId id="1304" r:id="rId11"/>
    <p:sldId id="1305" r:id="rId12"/>
    <p:sldId id="1306" r:id="rId13"/>
    <p:sldId id="1307" r:id="rId14"/>
    <p:sldId id="1308" r:id="rId15"/>
    <p:sldId id="1309" r:id="rId16"/>
    <p:sldId id="1263" r:id="rId17"/>
    <p:sldId id="1310" r:id="rId18"/>
    <p:sldId id="1311" r:id="rId19"/>
    <p:sldId id="1312" r:id="rId20"/>
    <p:sldId id="1313" r:id="rId21"/>
    <p:sldId id="1315" r:id="rId22"/>
    <p:sldId id="1316" r:id="rId23"/>
    <p:sldId id="1270" r:id="rId24"/>
    <p:sldId id="1317" r:id="rId25"/>
    <p:sldId id="1318" r:id="rId26"/>
    <p:sldId id="1319" r:id="rId27"/>
    <p:sldId id="1320" r:id="rId28"/>
    <p:sldId id="1279" r:id="rId29"/>
    <p:sldId id="1321" r:id="rId30"/>
    <p:sldId id="1322" r:id="rId31"/>
    <p:sldId id="1323" r:id="rId32"/>
    <p:sldId id="1280" r:id="rId33"/>
    <p:sldId id="1324" r:id="rId34"/>
    <p:sldId id="1325" r:id="rId35"/>
    <p:sldId id="1326" r:id="rId36"/>
    <p:sldId id="1289" r:id="rId37"/>
    <p:sldId id="1327" r:id="rId38"/>
    <p:sldId id="1328" r:id="rId39"/>
    <p:sldId id="1290" r:id="rId40"/>
    <p:sldId id="1329" r:id="rId41"/>
    <p:sldId id="1330" r:id="rId42"/>
    <p:sldId id="1291" r:id="rId43"/>
    <p:sldId id="1331" r:id="rId44"/>
    <p:sldId id="1332" r:id="rId45"/>
    <p:sldId id="1333" r:id="rId46"/>
    <p:sldId id="1334" r:id="rId47"/>
    <p:sldId id="1335" r:id="rId48"/>
    <p:sldId id="1336" r:id="rId49"/>
    <p:sldId id="1337" r:id="rId50"/>
    <p:sldId id="1338" r:id="rId51"/>
    <p:sldId id="1339" r:id="rId52"/>
    <p:sldId id="1340" r:id="rId53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EDCEA9"/>
    <a:srgbClr val="FF3300"/>
    <a:srgbClr val="00FF00"/>
    <a:srgbClr val="B05408"/>
    <a:srgbClr val="081AA0"/>
    <a:srgbClr val="0000FF"/>
    <a:srgbClr val="FF00FF"/>
    <a:srgbClr val="FFFFFF"/>
    <a:srgbClr val="0060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015" autoAdjust="0"/>
    <p:restoredTop sz="94671" autoAdjust="0"/>
  </p:normalViewPr>
  <p:slideViewPr>
    <p:cSldViewPr>
      <p:cViewPr varScale="1">
        <p:scale>
          <a:sx n="66" d="100"/>
          <a:sy n="66" d="100"/>
        </p:scale>
        <p:origin x="-13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FA9C21D-1D5D-403A-9EFD-56AC4C2FF780}" type="datetimeFigureOut">
              <a:rPr lang="ar-SA" smtClean="0"/>
              <a:pPr/>
              <a:t>29/01/37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6EF8B91-7199-4FBE-8170-8B4D2F4671A7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4747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30C58-DB4C-4205-B172-B0BB26694C31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93FA5-3D9B-43E2-B43F-1E04A705CDD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162F2-B5C8-4453-9089-58EDC7AD8EF9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F6239-4375-48E3-A941-8D198FA0EBB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DAF8E-062E-43FA-A722-BE9992140F60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0057C-6FB7-4380-9F5D-FA2B00383DA8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E2C42-1AF7-4D5E-8702-90BE61F3849D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AC168-5432-4A05-952E-E5A4F556DDC8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47CE6-FED6-45EC-82A2-371BBCBCDD06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08F27-67B2-4800-ADBF-925DC6070681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A96F3-7205-4AE9-B3EA-BC9A3E236359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D5227-6343-4B5D-B04A-87BFFB629B5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7ED5D-8B28-4637-83F4-524B00FB8A94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18CA3-BDDE-409E-BBEE-F67F66969B34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AC9C8-4997-40A8-8F36-D3863E7BAC8A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77BB8-BB21-4F68-97DE-637DAB9D1F4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FF884-1D01-46D7-BBD1-493B7597C342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F243F-78D8-48DB-9CF4-2E312AC3797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D3CD0-C190-4510-A821-1E2901558EE4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DC57E-F0DA-4727-BFC6-A065E107472F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B706B-775E-4F5B-807D-0BD1B9DADA60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3EA53-B28A-4AB1-9D5C-5C82A505696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F391921-931F-4F3B-B862-D5C447CFA036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161EB77-920B-4646-9EB6-DD649639539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1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32.png"/><Relationship Id="rId7" Type="http://schemas.microsoft.com/office/2007/relationships/hdphoto" Target="../media/hdphoto1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microsoft.com/office/2007/relationships/hdphoto" Target="../media/hdphoto11.wdp"/><Relationship Id="rId10" Type="http://schemas.openxmlformats.org/officeDocument/2006/relationships/audio" Target="../media/audio2.wav"/><Relationship Id="rId4" Type="http://schemas.openxmlformats.org/officeDocument/2006/relationships/image" Target="../media/image33.png"/><Relationship Id="rId9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36.png"/><Relationship Id="rId7" Type="http://schemas.microsoft.com/office/2007/relationships/hdphoto" Target="../media/hdphoto1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microsoft.com/office/2007/relationships/hdphoto" Target="../media/hdphoto13.wdp"/><Relationship Id="rId10" Type="http://schemas.openxmlformats.org/officeDocument/2006/relationships/audio" Target="../media/audio2.wav"/><Relationship Id="rId4" Type="http://schemas.openxmlformats.org/officeDocument/2006/relationships/image" Target="../media/image37.png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39.png"/><Relationship Id="rId7" Type="http://schemas.microsoft.com/office/2007/relationships/hdphoto" Target="../media/hdphoto1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microsoft.com/office/2007/relationships/hdphoto" Target="../media/hdphoto15.wdp"/><Relationship Id="rId10" Type="http://schemas.openxmlformats.org/officeDocument/2006/relationships/audio" Target="../media/audio2.wav"/><Relationship Id="rId4" Type="http://schemas.openxmlformats.org/officeDocument/2006/relationships/image" Target="../media/image40.png"/><Relationship Id="rId9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42.png"/><Relationship Id="rId7" Type="http://schemas.openxmlformats.org/officeDocument/2006/relationships/audio" Target="../media/audio1.wav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17.wdp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audio" Target="../media/audio2.wav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audio" Target="../media/audio1.wav"/><Relationship Id="rId5" Type="http://schemas.openxmlformats.org/officeDocument/2006/relationships/image" Target="../media/image47.png"/><Relationship Id="rId10" Type="http://schemas.openxmlformats.org/officeDocument/2006/relationships/slide" Target="slide2.xml"/><Relationship Id="rId4" Type="http://schemas.openxmlformats.org/officeDocument/2006/relationships/image" Target="../media/image46.png"/><Relationship Id="rId9" Type="http://schemas.microsoft.com/office/2007/relationships/hdphoto" Target="../media/hdphoto1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1.png"/><Relationship Id="rId7" Type="http://schemas.microsoft.com/office/2007/relationships/hdphoto" Target="../media/hdphoto20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microsoft.com/office/2007/relationships/hdphoto" Target="../media/hdphoto19.wdp"/><Relationship Id="rId10" Type="http://schemas.openxmlformats.org/officeDocument/2006/relationships/audio" Target="../media/audio2.wav"/><Relationship Id="rId4" Type="http://schemas.openxmlformats.org/officeDocument/2006/relationships/image" Target="../media/image52.png"/><Relationship Id="rId9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2.wdp"/><Relationship Id="rId11" Type="http://schemas.openxmlformats.org/officeDocument/2006/relationships/audio" Target="../media/audio2.wav"/><Relationship Id="rId5" Type="http://schemas.openxmlformats.org/officeDocument/2006/relationships/image" Target="../media/image56.png"/><Relationship Id="rId10" Type="http://schemas.openxmlformats.org/officeDocument/2006/relationships/audio" Target="../media/audio1.wav"/><Relationship Id="rId4" Type="http://schemas.microsoft.com/office/2007/relationships/hdphoto" Target="../media/hdphoto21.wdp"/><Relationship Id="rId9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13" Type="http://schemas.openxmlformats.org/officeDocument/2006/relationships/slide" Target="slide2.xml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12" Type="http://schemas.microsoft.com/office/2007/relationships/hdphoto" Target="../media/hdphoto28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5.wdp"/><Relationship Id="rId11" Type="http://schemas.openxmlformats.org/officeDocument/2006/relationships/image" Target="../media/image62.png"/><Relationship Id="rId5" Type="http://schemas.openxmlformats.org/officeDocument/2006/relationships/image" Target="../media/image59.png"/><Relationship Id="rId15" Type="http://schemas.openxmlformats.org/officeDocument/2006/relationships/audio" Target="../media/audio2.wav"/><Relationship Id="rId10" Type="http://schemas.microsoft.com/office/2007/relationships/hdphoto" Target="../media/hdphoto27.wdp"/><Relationship Id="rId4" Type="http://schemas.microsoft.com/office/2007/relationships/hdphoto" Target="../media/hdphoto24.wdp"/><Relationship Id="rId9" Type="http://schemas.openxmlformats.org/officeDocument/2006/relationships/image" Target="../media/image61.png"/><Relationship Id="rId1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13" Type="http://schemas.openxmlformats.org/officeDocument/2006/relationships/audio" Target="../media/audio2.wav"/><Relationship Id="rId3" Type="http://schemas.openxmlformats.org/officeDocument/2006/relationships/image" Target="../media/image59.png"/><Relationship Id="rId7" Type="http://schemas.openxmlformats.org/officeDocument/2006/relationships/image" Target="../media/image64.png"/><Relationship Id="rId12" Type="http://schemas.openxmlformats.org/officeDocument/2006/relationships/audio" Target="../media/audio1.wav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9.wdp"/><Relationship Id="rId11" Type="http://schemas.openxmlformats.org/officeDocument/2006/relationships/slide" Target="slide2.xml"/><Relationship Id="rId5" Type="http://schemas.openxmlformats.org/officeDocument/2006/relationships/image" Target="../media/image63.png"/><Relationship Id="rId10" Type="http://schemas.microsoft.com/office/2007/relationships/hdphoto" Target="../media/hdphoto31.wdp"/><Relationship Id="rId4" Type="http://schemas.microsoft.com/office/2007/relationships/hdphoto" Target="../media/hdphoto25.wdp"/><Relationship Id="rId9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13" Type="http://schemas.openxmlformats.org/officeDocument/2006/relationships/audio" Target="../media/audio2.wav"/><Relationship Id="rId3" Type="http://schemas.openxmlformats.org/officeDocument/2006/relationships/image" Target="../media/image59.png"/><Relationship Id="rId7" Type="http://schemas.openxmlformats.org/officeDocument/2006/relationships/image" Target="../media/image67.png"/><Relationship Id="rId12" Type="http://schemas.openxmlformats.org/officeDocument/2006/relationships/audio" Target="../media/audio1.wav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2.wdp"/><Relationship Id="rId11" Type="http://schemas.openxmlformats.org/officeDocument/2006/relationships/slide" Target="slide2.xml"/><Relationship Id="rId5" Type="http://schemas.openxmlformats.org/officeDocument/2006/relationships/image" Target="../media/image66.png"/><Relationship Id="rId10" Type="http://schemas.microsoft.com/office/2007/relationships/hdphoto" Target="../media/hdphoto34.wdp"/><Relationship Id="rId4" Type="http://schemas.microsoft.com/office/2007/relationships/hdphoto" Target="../media/hdphoto25.wdp"/><Relationship Id="rId9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audio" Target="../media/audio1.wav"/><Relationship Id="rId7" Type="http://schemas.openxmlformats.org/officeDocument/2006/relationships/slide" Target="slide2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11" Type="http://schemas.openxmlformats.org/officeDocument/2006/relationships/slide" Target="slide42.xml"/><Relationship Id="rId5" Type="http://schemas.openxmlformats.org/officeDocument/2006/relationships/slide" Target="slide3.xml"/><Relationship Id="rId10" Type="http://schemas.openxmlformats.org/officeDocument/2006/relationships/slide" Target="slide39.xml"/><Relationship Id="rId4" Type="http://schemas.openxmlformats.org/officeDocument/2006/relationships/audio" Target="../media/audio2.wav"/><Relationship Id="rId9" Type="http://schemas.openxmlformats.org/officeDocument/2006/relationships/slide" Target="slide36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6.wdp"/><Relationship Id="rId13" Type="http://schemas.openxmlformats.org/officeDocument/2006/relationships/image" Target="../media/image73.png"/><Relationship Id="rId3" Type="http://schemas.microsoft.com/office/2007/relationships/hdphoto" Target="../media/hdphoto35.wdp"/><Relationship Id="rId7" Type="http://schemas.openxmlformats.org/officeDocument/2006/relationships/image" Target="../media/image70.png"/><Relationship Id="rId12" Type="http://schemas.microsoft.com/office/2007/relationships/hdphoto" Target="../media/hdphoto38.wdp"/><Relationship Id="rId17" Type="http://schemas.openxmlformats.org/officeDocument/2006/relationships/audio" Target="../media/audio2.wav"/><Relationship Id="rId2" Type="http://schemas.openxmlformats.org/officeDocument/2006/relationships/image" Target="../media/image69.png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5.wdp"/><Relationship Id="rId11" Type="http://schemas.openxmlformats.org/officeDocument/2006/relationships/image" Target="../media/image72.png"/><Relationship Id="rId5" Type="http://schemas.openxmlformats.org/officeDocument/2006/relationships/image" Target="../media/image59.png"/><Relationship Id="rId15" Type="http://schemas.openxmlformats.org/officeDocument/2006/relationships/slide" Target="slide2.xml"/><Relationship Id="rId10" Type="http://schemas.microsoft.com/office/2007/relationships/hdphoto" Target="../media/hdphoto37.wdp"/><Relationship Id="rId4" Type="http://schemas.openxmlformats.org/officeDocument/2006/relationships/image" Target="../media/image54.png"/><Relationship Id="rId9" Type="http://schemas.openxmlformats.org/officeDocument/2006/relationships/image" Target="../media/image71.png"/><Relationship Id="rId14" Type="http://schemas.microsoft.com/office/2007/relationships/hdphoto" Target="../media/hdphoto39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75.png"/><Relationship Id="rId7" Type="http://schemas.openxmlformats.org/officeDocument/2006/relationships/audio" Target="../media/audio1.wav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40.wdp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75.png"/><Relationship Id="rId7" Type="http://schemas.openxmlformats.org/officeDocument/2006/relationships/audio" Target="../media/audio1.wav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41.wdp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79.png"/><Relationship Id="rId7" Type="http://schemas.openxmlformats.org/officeDocument/2006/relationships/slide" Target="slide2.xm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43.wdp"/><Relationship Id="rId5" Type="http://schemas.openxmlformats.org/officeDocument/2006/relationships/image" Target="../media/image80.png"/><Relationship Id="rId4" Type="http://schemas.microsoft.com/office/2007/relationships/hdphoto" Target="../media/hdphoto42.wdp"/><Relationship Id="rId9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audio" Target="../media/audio2.wav"/><Relationship Id="rId3" Type="http://schemas.openxmlformats.org/officeDocument/2006/relationships/image" Target="../media/image82.png"/><Relationship Id="rId7" Type="http://schemas.microsoft.com/office/2007/relationships/hdphoto" Target="../media/hdphoto45.wdp"/><Relationship Id="rId12" Type="http://schemas.openxmlformats.org/officeDocument/2006/relationships/audio" Target="../media/audio1.wav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11" Type="http://schemas.openxmlformats.org/officeDocument/2006/relationships/slide" Target="slide2.xml"/><Relationship Id="rId5" Type="http://schemas.microsoft.com/office/2007/relationships/hdphoto" Target="../media/hdphoto44.wdp"/><Relationship Id="rId10" Type="http://schemas.microsoft.com/office/2007/relationships/hdphoto" Target="../media/hdphoto46.wdp"/><Relationship Id="rId4" Type="http://schemas.openxmlformats.org/officeDocument/2006/relationships/image" Target="../media/image83.png"/><Relationship Id="rId9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audio" Target="../media/audio2.wav"/><Relationship Id="rId3" Type="http://schemas.openxmlformats.org/officeDocument/2006/relationships/image" Target="../media/image82.png"/><Relationship Id="rId7" Type="http://schemas.microsoft.com/office/2007/relationships/hdphoto" Target="../media/hdphoto48.wdp"/><Relationship Id="rId12" Type="http://schemas.openxmlformats.org/officeDocument/2006/relationships/audio" Target="../media/audio1.wav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11" Type="http://schemas.openxmlformats.org/officeDocument/2006/relationships/slide" Target="slide2.xml"/><Relationship Id="rId5" Type="http://schemas.microsoft.com/office/2007/relationships/hdphoto" Target="../media/hdphoto47.wdp"/><Relationship Id="rId10" Type="http://schemas.microsoft.com/office/2007/relationships/hdphoto" Target="../media/hdphoto44.wdp"/><Relationship Id="rId4" Type="http://schemas.openxmlformats.org/officeDocument/2006/relationships/image" Target="../media/image87.png"/><Relationship Id="rId9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44.wdp"/><Relationship Id="rId3" Type="http://schemas.openxmlformats.org/officeDocument/2006/relationships/image" Target="../media/image85.png"/><Relationship Id="rId7" Type="http://schemas.openxmlformats.org/officeDocument/2006/relationships/image" Target="../media/image8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9.wdp"/><Relationship Id="rId11" Type="http://schemas.openxmlformats.org/officeDocument/2006/relationships/audio" Target="../media/audio2.wav"/><Relationship Id="rId5" Type="http://schemas.openxmlformats.org/officeDocument/2006/relationships/image" Target="../media/image89.png"/><Relationship Id="rId10" Type="http://schemas.openxmlformats.org/officeDocument/2006/relationships/audio" Target="../media/audio1.wav"/><Relationship Id="rId4" Type="http://schemas.openxmlformats.org/officeDocument/2006/relationships/image" Target="../media/image82.png"/><Relationship Id="rId9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91.jpeg"/><Relationship Id="rId7" Type="http://schemas.openxmlformats.org/officeDocument/2006/relationships/slide" Target="slide2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1.wdp"/><Relationship Id="rId5" Type="http://schemas.openxmlformats.org/officeDocument/2006/relationships/image" Target="../media/image92.png"/><Relationship Id="rId4" Type="http://schemas.microsoft.com/office/2007/relationships/hdphoto" Target="../media/hdphoto50.wdp"/><Relationship Id="rId9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94.png"/><Relationship Id="rId7" Type="http://schemas.openxmlformats.org/officeDocument/2006/relationships/slide" Target="slide2.xm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3.wdp"/><Relationship Id="rId5" Type="http://schemas.openxmlformats.org/officeDocument/2006/relationships/image" Target="../media/image95.png"/><Relationship Id="rId4" Type="http://schemas.microsoft.com/office/2007/relationships/hdphoto" Target="../media/hdphoto52.wdp"/><Relationship Id="rId9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56.wdp"/><Relationship Id="rId3" Type="http://schemas.microsoft.com/office/2007/relationships/hdphoto" Target="../media/hdphoto54.wdp"/><Relationship Id="rId7" Type="http://schemas.openxmlformats.org/officeDocument/2006/relationships/image" Target="../media/image98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11" Type="http://schemas.openxmlformats.org/officeDocument/2006/relationships/audio" Target="../media/audio2.wav"/><Relationship Id="rId5" Type="http://schemas.microsoft.com/office/2007/relationships/hdphoto" Target="../media/hdphoto55.wdp"/><Relationship Id="rId10" Type="http://schemas.openxmlformats.org/officeDocument/2006/relationships/audio" Target="../media/audio1.wav"/><Relationship Id="rId4" Type="http://schemas.openxmlformats.org/officeDocument/2006/relationships/image" Target="../media/image97.png"/><Relationship Id="rId9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audio" Target="../media/audio2.wav"/><Relationship Id="rId5" Type="http://schemas.microsoft.com/office/2007/relationships/hdphoto" Target="../media/hdphoto1.wdp"/><Relationship Id="rId10" Type="http://schemas.openxmlformats.org/officeDocument/2006/relationships/audio" Target="../media/audio1.wav"/><Relationship Id="rId4" Type="http://schemas.openxmlformats.org/officeDocument/2006/relationships/image" Target="../media/image5.png"/><Relationship Id="rId9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58.wdp"/><Relationship Id="rId3" Type="http://schemas.microsoft.com/office/2007/relationships/hdphoto" Target="../media/hdphoto54.wdp"/><Relationship Id="rId7" Type="http://schemas.openxmlformats.org/officeDocument/2006/relationships/image" Target="../media/image10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7.wdp"/><Relationship Id="rId11" Type="http://schemas.openxmlformats.org/officeDocument/2006/relationships/audio" Target="../media/audio2.wav"/><Relationship Id="rId5" Type="http://schemas.openxmlformats.org/officeDocument/2006/relationships/image" Target="../media/image99.png"/><Relationship Id="rId10" Type="http://schemas.openxmlformats.org/officeDocument/2006/relationships/audio" Target="../media/audio1.wav"/><Relationship Id="rId4" Type="http://schemas.openxmlformats.org/officeDocument/2006/relationships/image" Target="../media/image93.png"/><Relationship Id="rId9" Type="http://schemas.openxmlformats.org/officeDocument/2006/relationships/slide" Target="slide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hdphoto" Target="../media/hdphoto54.wdp"/><Relationship Id="rId7" Type="http://schemas.openxmlformats.org/officeDocument/2006/relationships/slide" Target="slide2.xm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9.wdp"/><Relationship Id="rId5" Type="http://schemas.openxmlformats.org/officeDocument/2006/relationships/image" Target="../media/image101.png"/><Relationship Id="rId4" Type="http://schemas.openxmlformats.org/officeDocument/2006/relationships/image" Target="../media/image93.png"/><Relationship Id="rId9" Type="http://schemas.openxmlformats.org/officeDocument/2006/relationships/audio" Target="../media/audio2.wav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microsoft.com/office/2007/relationships/hdphoto" Target="../media/hdphoto60.wdp"/><Relationship Id="rId7" Type="http://schemas.microsoft.com/office/2007/relationships/hdphoto" Target="../media/hdphoto62.wdp"/><Relationship Id="rId12" Type="http://schemas.openxmlformats.org/officeDocument/2006/relationships/audio" Target="../media/audio2.wav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11" Type="http://schemas.openxmlformats.org/officeDocument/2006/relationships/audio" Target="../media/audio1.wav"/><Relationship Id="rId5" Type="http://schemas.microsoft.com/office/2007/relationships/hdphoto" Target="../media/hdphoto61.wdp"/><Relationship Id="rId10" Type="http://schemas.openxmlformats.org/officeDocument/2006/relationships/slide" Target="slide2.xml"/><Relationship Id="rId4" Type="http://schemas.openxmlformats.org/officeDocument/2006/relationships/image" Target="../media/image103.png"/><Relationship Id="rId9" Type="http://schemas.microsoft.com/office/2007/relationships/hdphoto" Target="../media/hdphoto63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microsoft.com/office/2007/relationships/hdphoto" Target="../media/hdphoto60.wdp"/><Relationship Id="rId7" Type="http://schemas.microsoft.com/office/2007/relationships/hdphoto" Target="../media/hdphoto64.wdp"/><Relationship Id="rId12" Type="http://schemas.openxmlformats.org/officeDocument/2006/relationships/audio" Target="../media/audio2.wav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11" Type="http://schemas.openxmlformats.org/officeDocument/2006/relationships/audio" Target="../media/audio1.wav"/><Relationship Id="rId5" Type="http://schemas.microsoft.com/office/2007/relationships/hdphoto" Target="../media/hdphoto61.wdp"/><Relationship Id="rId10" Type="http://schemas.openxmlformats.org/officeDocument/2006/relationships/slide" Target="slide2.xml"/><Relationship Id="rId4" Type="http://schemas.openxmlformats.org/officeDocument/2006/relationships/image" Target="../media/image103.png"/><Relationship Id="rId9" Type="http://schemas.microsoft.com/office/2007/relationships/hdphoto" Target="../media/hdphoto65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audio" Target="../media/audio1.wav"/><Relationship Id="rId3" Type="http://schemas.microsoft.com/office/2007/relationships/hdphoto" Target="../media/hdphoto60.wdp"/><Relationship Id="rId7" Type="http://schemas.microsoft.com/office/2007/relationships/hdphoto" Target="../media/hdphoto66.wdp"/><Relationship Id="rId12" Type="http://schemas.openxmlformats.org/officeDocument/2006/relationships/slide" Target="slide2.xm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11" Type="http://schemas.microsoft.com/office/2007/relationships/hdphoto" Target="../media/hdphoto68.wdp"/><Relationship Id="rId5" Type="http://schemas.microsoft.com/office/2007/relationships/hdphoto" Target="../media/hdphoto61.wdp"/><Relationship Id="rId10" Type="http://schemas.openxmlformats.org/officeDocument/2006/relationships/image" Target="../media/image110.png"/><Relationship Id="rId4" Type="http://schemas.openxmlformats.org/officeDocument/2006/relationships/image" Target="../media/image103.png"/><Relationship Id="rId9" Type="http://schemas.microsoft.com/office/2007/relationships/hdphoto" Target="../media/hdphoto67.wdp"/><Relationship Id="rId14" Type="http://schemas.openxmlformats.org/officeDocument/2006/relationships/audio" Target="../media/audio2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12.png"/><Relationship Id="rId7" Type="http://schemas.openxmlformats.org/officeDocument/2006/relationships/slide" Target="slide2.xm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0.wdp"/><Relationship Id="rId5" Type="http://schemas.openxmlformats.org/officeDocument/2006/relationships/image" Target="../media/image113.png"/><Relationship Id="rId4" Type="http://schemas.microsoft.com/office/2007/relationships/hdphoto" Target="../media/hdphoto69.wdp"/><Relationship Id="rId9" Type="http://schemas.openxmlformats.org/officeDocument/2006/relationships/audio" Target="../media/audio2.wav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15.png"/><Relationship Id="rId7" Type="http://schemas.openxmlformats.org/officeDocument/2006/relationships/slide" Target="slide2.xml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72.wdp"/><Relationship Id="rId5" Type="http://schemas.openxmlformats.org/officeDocument/2006/relationships/image" Target="../media/image116.png"/><Relationship Id="rId4" Type="http://schemas.microsoft.com/office/2007/relationships/hdphoto" Target="../media/hdphoto71.wdp"/><Relationship Id="rId9" Type="http://schemas.openxmlformats.org/officeDocument/2006/relationships/audio" Target="../media/audio2.wav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audio" Target="../media/audio1.wav"/><Relationship Id="rId3" Type="http://schemas.openxmlformats.org/officeDocument/2006/relationships/image" Target="../media/image118.png"/><Relationship Id="rId7" Type="http://schemas.microsoft.com/office/2007/relationships/hdphoto" Target="../media/hdphoto74.wdp"/><Relationship Id="rId12" Type="http://schemas.openxmlformats.org/officeDocument/2006/relationships/slide" Target="slide2.xml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11" Type="http://schemas.openxmlformats.org/officeDocument/2006/relationships/image" Target="../media/image124.png"/><Relationship Id="rId5" Type="http://schemas.microsoft.com/office/2007/relationships/hdphoto" Target="../media/hdphoto73.wdp"/><Relationship Id="rId10" Type="http://schemas.openxmlformats.org/officeDocument/2006/relationships/image" Target="../media/image123.png"/><Relationship Id="rId4" Type="http://schemas.openxmlformats.org/officeDocument/2006/relationships/image" Target="../media/image119.png"/><Relationship Id="rId9" Type="http://schemas.openxmlformats.org/officeDocument/2006/relationships/image" Target="../media/image122.jpeg"/><Relationship Id="rId14" Type="http://schemas.openxmlformats.org/officeDocument/2006/relationships/audio" Target="../media/audio2.wav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77.wdp"/><Relationship Id="rId3" Type="http://schemas.openxmlformats.org/officeDocument/2006/relationships/image" Target="../media/image126.png"/><Relationship Id="rId7" Type="http://schemas.openxmlformats.org/officeDocument/2006/relationships/image" Target="../media/image128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6.wdp"/><Relationship Id="rId11" Type="http://schemas.openxmlformats.org/officeDocument/2006/relationships/audio" Target="../media/audio2.wav"/><Relationship Id="rId5" Type="http://schemas.openxmlformats.org/officeDocument/2006/relationships/image" Target="../media/image127.png"/><Relationship Id="rId10" Type="http://schemas.openxmlformats.org/officeDocument/2006/relationships/audio" Target="../media/audio1.wav"/><Relationship Id="rId4" Type="http://schemas.microsoft.com/office/2007/relationships/hdphoto" Target="../media/hdphoto75.wdp"/><Relationship Id="rId9" Type="http://schemas.openxmlformats.org/officeDocument/2006/relationships/slide" Target="slide2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80.wdp"/><Relationship Id="rId3" Type="http://schemas.microsoft.com/office/2007/relationships/hdphoto" Target="../media/hdphoto78.wdp"/><Relationship Id="rId7" Type="http://schemas.openxmlformats.org/officeDocument/2006/relationships/image" Target="../media/image132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png"/><Relationship Id="rId11" Type="http://schemas.openxmlformats.org/officeDocument/2006/relationships/audio" Target="../media/audio2.wav"/><Relationship Id="rId5" Type="http://schemas.microsoft.com/office/2007/relationships/hdphoto" Target="../media/hdphoto79.wdp"/><Relationship Id="rId10" Type="http://schemas.openxmlformats.org/officeDocument/2006/relationships/audio" Target="../media/audio1.wav"/><Relationship Id="rId4" Type="http://schemas.openxmlformats.org/officeDocument/2006/relationships/image" Target="../media/image130.png"/><Relationship Id="rId9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6.wdp"/><Relationship Id="rId18" Type="http://schemas.openxmlformats.org/officeDocument/2006/relationships/slide" Target="slide2.xml"/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12" Type="http://schemas.openxmlformats.org/officeDocument/2006/relationships/image" Target="../media/image15.png"/><Relationship Id="rId17" Type="http://schemas.microsoft.com/office/2007/relationships/hdphoto" Target="../media/hdphoto8.wdp"/><Relationship Id="rId2" Type="http://schemas.openxmlformats.org/officeDocument/2006/relationships/image" Target="../media/image9.png"/><Relationship Id="rId16" Type="http://schemas.openxmlformats.org/officeDocument/2006/relationships/image" Target="../media/image17.jpeg"/><Relationship Id="rId20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4.png"/><Relationship Id="rId19" Type="http://schemas.openxmlformats.org/officeDocument/2006/relationships/audio" Target="../media/audio1.wav"/><Relationship Id="rId4" Type="http://schemas.openxmlformats.org/officeDocument/2006/relationships/image" Target="../media/image11.png"/><Relationship Id="rId9" Type="http://schemas.microsoft.com/office/2007/relationships/hdphoto" Target="../media/hdphoto4.wdp"/><Relationship Id="rId1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microsoft.com/office/2007/relationships/hdphoto" Target="../media/hdphoto81.wdp"/><Relationship Id="rId7" Type="http://schemas.microsoft.com/office/2007/relationships/hdphoto" Target="../media/hdphoto83.wdp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png"/><Relationship Id="rId5" Type="http://schemas.microsoft.com/office/2007/relationships/hdphoto" Target="../media/hdphoto82.wdp"/><Relationship Id="rId10" Type="http://schemas.openxmlformats.org/officeDocument/2006/relationships/audio" Target="../media/audio2.wav"/><Relationship Id="rId4" Type="http://schemas.openxmlformats.org/officeDocument/2006/relationships/image" Target="../media/image134.png"/><Relationship Id="rId9" Type="http://schemas.openxmlformats.org/officeDocument/2006/relationships/audio" Target="../media/audio1.wav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hdphoto" Target="../media/hdphoto84.wdp"/><Relationship Id="rId7" Type="http://schemas.openxmlformats.org/officeDocument/2006/relationships/audio" Target="../media/audio1.wav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85.wdp"/><Relationship Id="rId4" Type="http://schemas.openxmlformats.org/officeDocument/2006/relationships/image" Target="../media/image13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hdphoto" Target="../media/hdphoto86.wdp"/><Relationship Id="rId7" Type="http://schemas.openxmlformats.org/officeDocument/2006/relationships/slide" Target="slide2.xml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7.wdp"/><Relationship Id="rId5" Type="http://schemas.openxmlformats.org/officeDocument/2006/relationships/image" Target="../media/image140.png"/><Relationship Id="rId4" Type="http://schemas.openxmlformats.org/officeDocument/2006/relationships/image" Target="../media/image139.png"/><Relationship Id="rId9" Type="http://schemas.openxmlformats.org/officeDocument/2006/relationships/audio" Target="../media/audio2.wav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42.png"/><Relationship Id="rId7" Type="http://schemas.microsoft.com/office/2007/relationships/hdphoto" Target="../media/hdphoto89.wdp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png"/><Relationship Id="rId5" Type="http://schemas.microsoft.com/office/2007/relationships/hdphoto" Target="../media/hdphoto88.wdp"/><Relationship Id="rId10" Type="http://schemas.openxmlformats.org/officeDocument/2006/relationships/audio" Target="../media/audio2.wav"/><Relationship Id="rId4" Type="http://schemas.openxmlformats.org/officeDocument/2006/relationships/image" Target="../media/image143.png"/><Relationship Id="rId9" Type="http://schemas.openxmlformats.org/officeDocument/2006/relationships/audio" Target="../media/audio1.wav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45.png"/><Relationship Id="rId7" Type="http://schemas.microsoft.com/office/2007/relationships/hdphoto" Target="../media/hdphoto91.wdp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5" Type="http://schemas.microsoft.com/office/2007/relationships/hdphoto" Target="../media/hdphoto90.wdp"/><Relationship Id="rId10" Type="http://schemas.openxmlformats.org/officeDocument/2006/relationships/audio" Target="../media/audio2.wav"/><Relationship Id="rId4" Type="http://schemas.openxmlformats.org/officeDocument/2006/relationships/image" Target="../media/image146.png"/><Relationship Id="rId9" Type="http://schemas.openxmlformats.org/officeDocument/2006/relationships/audio" Target="../media/audio1.wav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94.wdp"/><Relationship Id="rId3" Type="http://schemas.openxmlformats.org/officeDocument/2006/relationships/image" Target="../media/image148.png"/><Relationship Id="rId7" Type="http://schemas.openxmlformats.org/officeDocument/2006/relationships/image" Target="../media/image150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93.wdp"/><Relationship Id="rId11" Type="http://schemas.openxmlformats.org/officeDocument/2006/relationships/audio" Target="../media/audio2.wav"/><Relationship Id="rId5" Type="http://schemas.openxmlformats.org/officeDocument/2006/relationships/image" Target="../media/image149.png"/><Relationship Id="rId10" Type="http://schemas.openxmlformats.org/officeDocument/2006/relationships/audio" Target="../media/audio1.wav"/><Relationship Id="rId4" Type="http://schemas.microsoft.com/office/2007/relationships/hdphoto" Target="../media/hdphoto92.wdp"/><Relationship Id="rId9" Type="http://schemas.openxmlformats.org/officeDocument/2006/relationships/slide" Target="slide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51.png"/><Relationship Id="rId7" Type="http://schemas.microsoft.com/office/2007/relationships/hdphoto" Target="../media/hdphoto91.wdp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5" Type="http://schemas.microsoft.com/office/2007/relationships/hdphoto" Target="../media/hdphoto90.wdp"/><Relationship Id="rId10" Type="http://schemas.openxmlformats.org/officeDocument/2006/relationships/audio" Target="../media/audio2.wav"/><Relationship Id="rId4" Type="http://schemas.openxmlformats.org/officeDocument/2006/relationships/image" Target="../media/image146.png"/><Relationship Id="rId9" Type="http://schemas.openxmlformats.org/officeDocument/2006/relationships/audio" Target="../media/audio1.wav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microsoft.com/office/2007/relationships/hdphoto" Target="../media/hdphoto99.wdp"/><Relationship Id="rId3" Type="http://schemas.openxmlformats.org/officeDocument/2006/relationships/image" Target="../media/image153.png"/><Relationship Id="rId7" Type="http://schemas.microsoft.com/office/2007/relationships/hdphoto" Target="../media/hdphoto96.wdp"/><Relationship Id="rId12" Type="http://schemas.openxmlformats.org/officeDocument/2006/relationships/image" Target="../media/image158.png"/><Relationship Id="rId2" Type="http://schemas.openxmlformats.org/officeDocument/2006/relationships/image" Target="../media/image152.png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5.png"/><Relationship Id="rId11" Type="http://schemas.microsoft.com/office/2007/relationships/hdphoto" Target="../media/hdphoto98.wdp"/><Relationship Id="rId5" Type="http://schemas.microsoft.com/office/2007/relationships/hdphoto" Target="../media/hdphoto95.wdp"/><Relationship Id="rId15" Type="http://schemas.openxmlformats.org/officeDocument/2006/relationships/audio" Target="../media/audio1.wav"/><Relationship Id="rId10" Type="http://schemas.openxmlformats.org/officeDocument/2006/relationships/image" Target="../media/image157.png"/><Relationship Id="rId4" Type="http://schemas.openxmlformats.org/officeDocument/2006/relationships/image" Target="../media/image154.png"/><Relationship Id="rId9" Type="http://schemas.microsoft.com/office/2007/relationships/hdphoto" Target="../media/hdphoto97.wdp"/><Relationship Id="rId14" Type="http://schemas.openxmlformats.org/officeDocument/2006/relationships/slide" Target="slide2.xml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102.wdp"/><Relationship Id="rId3" Type="http://schemas.openxmlformats.org/officeDocument/2006/relationships/image" Target="../media/image159.png"/><Relationship Id="rId7" Type="http://schemas.openxmlformats.org/officeDocument/2006/relationships/image" Target="../media/image161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01.wdp"/><Relationship Id="rId11" Type="http://schemas.openxmlformats.org/officeDocument/2006/relationships/audio" Target="../media/audio2.wav"/><Relationship Id="rId5" Type="http://schemas.openxmlformats.org/officeDocument/2006/relationships/image" Target="../media/image160.png"/><Relationship Id="rId10" Type="http://schemas.openxmlformats.org/officeDocument/2006/relationships/audio" Target="../media/audio1.wav"/><Relationship Id="rId4" Type="http://schemas.microsoft.com/office/2007/relationships/hdphoto" Target="../media/hdphoto100.wdp"/><Relationship Id="rId9" Type="http://schemas.openxmlformats.org/officeDocument/2006/relationships/slide" Target="slide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62.png"/><Relationship Id="rId7" Type="http://schemas.microsoft.com/office/2007/relationships/hdphoto" Target="../media/hdphoto104.wdp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4.png"/><Relationship Id="rId5" Type="http://schemas.microsoft.com/office/2007/relationships/hdphoto" Target="../media/hdphoto103.wdp"/><Relationship Id="rId10" Type="http://schemas.openxmlformats.org/officeDocument/2006/relationships/audio" Target="../media/audio2.wav"/><Relationship Id="rId4" Type="http://schemas.openxmlformats.org/officeDocument/2006/relationships/image" Target="../media/image163.png"/><Relationship Id="rId9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audio" Target="../media/audio2.wav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66.png"/><Relationship Id="rId7" Type="http://schemas.microsoft.com/office/2007/relationships/hdphoto" Target="../media/hdphoto106.wdp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8.png"/><Relationship Id="rId5" Type="http://schemas.microsoft.com/office/2007/relationships/hdphoto" Target="../media/hdphoto105.wdp"/><Relationship Id="rId10" Type="http://schemas.openxmlformats.org/officeDocument/2006/relationships/audio" Target="../media/audio2.wav"/><Relationship Id="rId4" Type="http://schemas.openxmlformats.org/officeDocument/2006/relationships/image" Target="../media/image167.png"/><Relationship Id="rId9" Type="http://schemas.openxmlformats.org/officeDocument/2006/relationships/audio" Target="../media/audio1.wav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70.png"/><Relationship Id="rId7" Type="http://schemas.openxmlformats.org/officeDocument/2006/relationships/slide" Target="slide2.xml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08.wdp"/><Relationship Id="rId5" Type="http://schemas.openxmlformats.org/officeDocument/2006/relationships/image" Target="../media/image171.png"/><Relationship Id="rId4" Type="http://schemas.microsoft.com/office/2007/relationships/hdphoto" Target="../media/hdphoto107.wdp"/><Relationship Id="rId9" Type="http://schemas.openxmlformats.org/officeDocument/2006/relationships/audio" Target="../media/audio2.wav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73.png"/><Relationship Id="rId7" Type="http://schemas.openxmlformats.org/officeDocument/2006/relationships/slide" Target="slide2.xml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10.wdp"/><Relationship Id="rId5" Type="http://schemas.openxmlformats.org/officeDocument/2006/relationships/image" Target="../media/image174.png"/><Relationship Id="rId4" Type="http://schemas.microsoft.com/office/2007/relationships/hdphoto" Target="../media/hdphoto109.wdp"/><Relationship Id="rId9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audio" Target="../media/audio2.wav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23.png"/><Relationship Id="rId7" Type="http://schemas.openxmlformats.org/officeDocument/2006/relationships/audio" Target="../media/audio1.wav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9.wdp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audio" Target="../media/audio2.wav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29.png"/><Relationship Id="rId7" Type="http://schemas.openxmlformats.org/officeDocument/2006/relationships/audio" Target="../media/audio1.wav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10.wdp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مستطيل 20"/>
          <p:cNvSpPr/>
          <p:nvPr/>
        </p:nvSpPr>
        <p:spPr>
          <a:xfrm>
            <a:off x="2807588" y="3308791"/>
            <a:ext cx="330539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+mn-lt"/>
                <a:cs typeface="Al-TkamolZulfiMath" pitchFamily="2" charset="-78"/>
              </a:rPr>
              <a:t>Culture</a:t>
            </a:r>
          </a:p>
        </p:txBody>
      </p:sp>
      <p:sp>
        <p:nvSpPr>
          <p:cNvPr id="22" name="مستطيل 21"/>
          <p:cNvSpPr/>
          <p:nvPr/>
        </p:nvSpPr>
        <p:spPr>
          <a:xfrm>
            <a:off x="2483768" y="1556792"/>
            <a:ext cx="407515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en-US" sz="115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dobe Hebrew" pitchFamily="18" charset="-79"/>
                <a:cs typeface="Adobe Hebrew" pitchFamily="18" charset="-79"/>
              </a:rPr>
              <a:t>Unit 8</a:t>
            </a:r>
          </a:p>
        </p:txBody>
      </p:sp>
      <p:grpSp>
        <p:nvGrpSpPr>
          <p:cNvPr id="24" name="مجموعة 23"/>
          <p:cNvGrpSpPr>
            <a:grpSpLocks/>
          </p:cNvGrpSpPr>
          <p:nvPr/>
        </p:nvGrpSpPr>
        <p:grpSpPr bwMode="auto">
          <a:xfrm>
            <a:off x="1403648" y="4937818"/>
            <a:ext cx="6264696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6" name="مخطط انسيابي: تحضير 4">
              <a:hlinkClick r:id="rId3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>
              <a:defPPr>
                <a:defRPr lang="ar-SA"/>
              </a:defPPr>
              <a:lvl1pPr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7" name="سهم مسنن إلى اليمين 5">
              <a:hlinkClick r:id="" action="ppaction://hlinkshowjump?jump=previousslide"/>
              <a:hlinkHover r:id="" action="ppaction://noaction" highlightClick="1">
                <a:snd r:embed="rId4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ar-SA"/>
              </a:defPPr>
              <a:lvl1pPr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8" name="سهم مسنن إلى اليمين 6">
              <a:hlinkClick r:id="" action="ppaction://hlinkshowjump?jump=nextslide"/>
              <a:hlinkHover r:id="" action="ppaction://noaction" highlightClick="1">
                <a:snd r:embed="rId5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ar-SA"/>
              </a:defPPr>
              <a:lvl1pPr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288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249" y="1988841"/>
            <a:ext cx="8454223" cy="35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7059994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924944"/>
            <a:ext cx="4606714" cy="3183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email">
            <a:duotone>
              <a:prstClr val="black"/>
              <a:schemeClr val="accent3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3292847"/>
            <a:ext cx="2952328" cy="2368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ستطيل 13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043608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3517101" y="116632"/>
            <a:ext cx="213501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  <a:cs typeface="AL-Hotham" pitchFamily="2" charset="-78"/>
              </a:rPr>
              <a:t>8 Culture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aramond Pro Bold" pitchFamily="18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9644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8496944" cy="405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420888"/>
            <a:ext cx="8496944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1639" y="2847921"/>
            <a:ext cx="6192689" cy="1589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6" cstate="email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1639" y="4534097"/>
            <a:ext cx="6192689" cy="1631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grpSp>
        <p:nvGrpSpPr>
          <p:cNvPr id="17" name="مجموعة 8"/>
          <p:cNvGrpSpPr>
            <a:grpSpLocks/>
          </p:cNvGrpSpPr>
          <p:nvPr/>
        </p:nvGrpSpPr>
        <p:grpSpPr bwMode="auto">
          <a:xfrm>
            <a:off x="1043608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8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9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20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</p:grpSp>
      <p:sp>
        <p:nvSpPr>
          <p:cNvPr id="21" name="خماسي 20"/>
          <p:cNvSpPr>
            <a:spLocks noChangeArrowheads="1"/>
          </p:cNvSpPr>
          <p:nvPr/>
        </p:nvSpPr>
        <p:spPr bwMode="auto">
          <a:xfrm>
            <a:off x="3517101" y="116632"/>
            <a:ext cx="213501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  <a:cs typeface="AL-Hotham" pitchFamily="2" charset="-78"/>
              </a:rPr>
              <a:t>8 Culture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aramond Pro Bold" pitchFamily="18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2996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8496944" cy="405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398217"/>
            <a:ext cx="7344816" cy="742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3140968"/>
            <a:ext cx="7200800" cy="10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4613" y="4168109"/>
            <a:ext cx="5961683" cy="192518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مستطيل 13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043608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3517101" y="116632"/>
            <a:ext cx="213501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  <a:cs typeface="AL-Hotham" pitchFamily="2" charset="-78"/>
              </a:rPr>
              <a:t>8 Culture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aramond Pro Bold" pitchFamily="18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2996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8496944" cy="405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341" y="2348880"/>
            <a:ext cx="6454915" cy="450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2852936"/>
            <a:ext cx="6149797" cy="3255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043608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3517101" y="116632"/>
            <a:ext cx="213501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  <a:cs typeface="AL-Hotham" pitchFamily="2" charset="-78"/>
              </a:rPr>
              <a:t>8 Culture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aramond Pro Bold" pitchFamily="18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2996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4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976711"/>
            <a:ext cx="6519978" cy="372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7280238" cy="72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7282" y="3212976"/>
            <a:ext cx="6969054" cy="413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7282" y="3735350"/>
            <a:ext cx="1640905" cy="413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55776" y="3735350"/>
            <a:ext cx="1413164" cy="413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57719" y="3735350"/>
            <a:ext cx="1898457" cy="413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4326318"/>
            <a:ext cx="5892122" cy="147894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مستطيل 16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8" name="مستطيل مستدير الزوايا 17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grpSp>
        <p:nvGrpSpPr>
          <p:cNvPr id="19" name="مجموعة 8"/>
          <p:cNvGrpSpPr>
            <a:grpSpLocks/>
          </p:cNvGrpSpPr>
          <p:nvPr/>
        </p:nvGrpSpPr>
        <p:grpSpPr bwMode="auto">
          <a:xfrm>
            <a:off x="1043608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0" name="مخطط انسيابي: تحضير 4">
              <a:hlinkClick r:id="rId10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21" name="سهم مسنن إلى اليمين 5">
              <a:hlinkClick r:id="" action="ppaction://hlinkshowjump?jump=previousslide"/>
              <a:hlinkHover r:id="" action="ppaction://noaction" highlightClick="1">
                <a:snd r:embed="rId11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22" name="سهم مسنن إلى اليمين 6">
              <a:hlinkClick r:id="" action="ppaction://hlinkshowjump?jump=nextslide"/>
              <a:hlinkHover r:id="" action="ppaction://noaction" highlightClick="1">
                <a:snd r:embed="rId12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</p:grpSp>
      <p:sp>
        <p:nvSpPr>
          <p:cNvPr id="23" name="خماسي 22"/>
          <p:cNvSpPr>
            <a:spLocks noChangeArrowheads="1"/>
          </p:cNvSpPr>
          <p:nvPr/>
        </p:nvSpPr>
        <p:spPr bwMode="auto">
          <a:xfrm>
            <a:off x="3517101" y="116632"/>
            <a:ext cx="213501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  <a:cs typeface="AL-Hotham" pitchFamily="2" charset="-78"/>
              </a:rPr>
              <a:t>8 Culture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aramond Pro Bold" pitchFamily="18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2996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6519978" cy="372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7056784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1646" y="2996952"/>
            <a:ext cx="4030554" cy="576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 cstate="email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0374" y="3717032"/>
            <a:ext cx="6303954" cy="2498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ستطيل 13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043608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3517101" y="116632"/>
            <a:ext cx="213501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  <a:cs typeface="AL-Hotham" pitchFamily="2" charset="-78"/>
              </a:rPr>
              <a:t>8 Culture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aramond Pro Bold" pitchFamily="18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2996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9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370" y="1988840"/>
            <a:ext cx="2570454" cy="4023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مستدير الزوايا 2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002060"/>
                </a:solidFill>
              </a:rPr>
              <a:t>Grammar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2636912"/>
            <a:ext cx="7095717" cy="355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7" y="3220535"/>
            <a:ext cx="6670282" cy="712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4149080"/>
            <a:ext cx="7095717" cy="1525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مستطيل 13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8" name="مجموعة 8"/>
          <p:cNvGrpSpPr>
            <a:grpSpLocks/>
          </p:cNvGrpSpPr>
          <p:nvPr/>
        </p:nvGrpSpPr>
        <p:grpSpPr bwMode="auto">
          <a:xfrm>
            <a:off x="1043608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9" name="مخطط انسيابي: تحضير 4">
              <a:hlinkClick r:id="rId9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20" name="سهم مسنن إلى اليمين 5">
              <a:hlinkClick r:id="" action="ppaction://hlinkshowjump?jump=previousslide"/>
              <a:hlinkHover r:id="" action="ppaction://noaction" highlightClick="1">
                <a:snd r:embed="rId10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21" name="سهم مسنن إلى اليمين 6">
              <a:hlinkClick r:id="" action="ppaction://hlinkshowjump?jump=nextslide"/>
              <a:hlinkHover r:id="" action="ppaction://noaction" highlightClick="1">
                <a:snd r:embed="rId11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</p:grpSp>
      <p:sp>
        <p:nvSpPr>
          <p:cNvPr id="22" name="خماسي 21"/>
          <p:cNvSpPr>
            <a:spLocks noChangeArrowheads="1"/>
          </p:cNvSpPr>
          <p:nvPr/>
        </p:nvSpPr>
        <p:spPr bwMode="auto">
          <a:xfrm>
            <a:off x="3517101" y="116632"/>
            <a:ext cx="213501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  <a:cs typeface="AL-Hotham" pitchFamily="2" charset="-78"/>
              </a:rPr>
              <a:t>8 Culture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aramond Pro Bold" pitchFamily="18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6875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370" y="1988840"/>
            <a:ext cx="2570454" cy="4023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3068960"/>
            <a:ext cx="5760640" cy="67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2636912"/>
            <a:ext cx="7095717" cy="355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3740727"/>
            <a:ext cx="5760640" cy="9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4726379"/>
            <a:ext cx="5760640" cy="720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5446769"/>
            <a:ext cx="5760640" cy="720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مستطيل مستدير الزوايا 16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002060"/>
                </a:solidFill>
              </a:rPr>
              <a:t>Grammar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9" name="مجموعة 8"/>
          <p:cNvGrpSpPr>
            <a:grpSpLocks/>
          </p:cNvGrpSpPr>
          <p:nvPr/>
        </p:nvGrpSpPr>
        <p:grpSpPr bwMode="auto">
          <a:xfrm>
            <a:off x="1043608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0" name="مخطط انسيابي: تحضير 4">
              <a:hlinkClick r:id="rId13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21" name="سهم مسنن إلى اليمين 5">
              <a:hlinkClick r:id="" action="ppaction://hlinkshowjump?jump=previousslide"/>
              <a:hlinkHover r:id="" action="ppaction://noaction" highlightClick="1">
                <a:snd r:embed="rId14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22" name="سهم مسنن إلى اليمين 6">
              <a:hlinkClick r:id="" action="ppaction://hlinkshowjump?jump=nextslide"/>
              <a:hlinkHover r:id="" action="ppaction://noaction" highlightClick="1">
                <a:snd r:embed="rId15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</p:grpSp>
      <p:sp>
        <p:nvSpPr>
          <p:cNvPr id="23" name="خماسي 22"/>
          <p:cNvSpPr>
            <a:spLocks noChangeArrowheads="1"/>
          </p:cNvSpPr>
          <p:nvPr/>
        </p:nvSpPr>
        <p:spPr bwMode="auto">
          <a:xfrm>
            <a:off x="3517101" y="116632"/>
            <a:ext cx="213501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  <a:cs typeface="AL-Hotham" pitchFamily="2" charset="-78"/>
              </a:rPr>
              <a:t>8 Culture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aramond Pro Bold" pitchFamily="18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13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370" y="1988840"/>
            <a:ext cx="2570454" cy="4023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2636912"/>
            <a:ext cx="7095717" cy="355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663" y="3189873"/>
            <a:ext cx="6498601" cy="103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663" y="4399136"/>
            <a:ext cx="6498601" cy="707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663" y="5322414"/>
            <a:ext cx="6498601" cy="410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مستطيل مستدير الزوايا 15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002060"/>
                </a:solidFill>
              </a:rPr>
              <a:t>Grammar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8" name="مجموعة 8"/>
          <p:cNvGrpSpPr>
            <a:grpSpLocks/>
          </p:cNvGrpSpPr>
          <p:nvPr/>
        </p:nvGrpSpPr>
        <p:grpSpPr bwMode="auto">
          <a:xfrm>
            <a:off x="1043608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9" name="مخطط انسيابي: تحضير 4">
              <a:hlinkClick r:id="rId11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20" name="سهم مسنن إلى اليمين 5">
              <a:hlinkClick r:id="" action="ppaction://hlinkshowjump?jump=previousslide"/>
              <a:hlinkHover r:id="" action="ppaction://noaction" highlightClick="1">
                <a:snd r:embed="rId12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21" name="سهم مسنن إلى اليمين 6">
              <a:hlinkClick r:id="" action="ppaction://hlinkshowjump?jump=nextslide"/>
              <a:hlinkHover r:id="" action="ppaction://noaction" highlightClick="1">
                <a:snd r:embed="rId13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</p:grpSp>
      <p:sp>
        <p:nvSpPr>
          <p:cNvPr id="22" name="خماسي 21"/>
          <p:cNvSpPr>
            <a:spLocks noChangeArrowheads="1"/>
          </p:cNvSpPr>
          <p:nvPr/>
        </p:nvSpPr>
        <p:spPr bwMode="auto">
          <a:xfrm>
            <a:off x="3517101" y="116632"/>
            <a:ext cx="213501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  <a:cs typeface="AL-Hotham" pitchFamily="2" charset="-78"/>
              </a:rPr>
              <a:t>8 Culture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aramond Pro Bold" pitchFamily="18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0341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370" y="1988840"/>
            <a:ext cx="2570454" cy="4023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2636912"/>
            <a:ext cx="7095717" cy="355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5663" y="3163441"/>
            <a:ext cx="6662634" cy="73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4156640"/>
            <a:ext cx="6662634" cy="712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8043" y="5085184"/>
            <a:ext cx="2683797" cy="40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مستطيل مستدير الزوايا 15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002060"/>
                </a:solidFill>
              </a:rPr>
              <a:t>Grammar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8" name="مجموعة 8"/>
          <p:cNvGrpSpPr>
            <a:grpSpLocks/>
          </p:cNvGrpSpPr>
          <p:nvPr/>
        </p:nvGrpSpPr>
        <p:grpSpPr bwMode="auto">
          <a:xfrm>
            <a:off x="1043608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9" name="مخطط انسيابي: تحضير 4">
              <a:hlinkClick r:id="rId11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20" name="سهم مسنن إلى اليمين 5">
              <a:hlinkClick r:id="" action="ppaction://hlinkshowjump?jump=previousslide"/>
              <a:hlinkHover r:id="" action="ppaction://noaction" highlightClick="1">
                <a:snd r:embed="rId12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21" name="سهم مسنن إلى اليمين 6">
              <a:hlinkClick r:id="" action="ppaction://hlinkshowjump?jump=nextslide"/>
              <a:hlinkHover r:id="" action="ppaction://noaction" highlightClick="1">
                <a:snd r:embed="rId13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</p:grpSp>
      <p:sp>
        <p:nvSpPr>
          <p:cNvPr id="22" name="خماسي 21"/>
          <p:cNvSpPr>
            <a:spLocks noChangeArrowheads="1"/>
          </p:cNvSpPr>
          <p:nvPr/>
        </p:nvSpPr>
        <p:spPr bwMode="auto">
          <a:xfrm>
            <a:off x="3517101" y="116632"/>
            <a:ext cx="213501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  <a:cs typeface="AL-Hotham" pitchFamily="2" charset="-78"/>
              </a:rPr>
              <a:t>8 Culture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aramond Pro Bold" pitchFamily="18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0341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043608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6" name="مخطط انسيابي: تحضير 4">
              <a:hlinkClick r:id="rId2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3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4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</p:grpSp>
      <p:sp>
        <p:nvSpPr>
          <p:cNvPr id="24" name="خماسي 23"/>
          <p:cNvSpPr>
            <a:spLocks noChangeArrowheads="1"/>
          </p:cNvSpPr>
          <p:nvPr/>
        </p:nvSpPr>
        <p:spPr bwMode="auto">
          <a:xfrm>
            <a:off x="3517101" y="116632"/>
            <a:ext cx="213501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  <a:cs typeface="AL-Hotham" pitchFamily="2" charset="-78"/>
              </a:rPr>
              <a:t>8 Culture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aramond Pro Bold" pitchFamily="18" charset="0"/>
              <a:cs typeface="AL-Hotham" pitchFamily="2" charset="-78"/>
            </a:endParaRPr>
          </a:p>
        </p:txBody>
      </p:sp>
      <p:sp>
        <p:nvSpPr>
          <p:cNvPr id="26" name="خماسي 25">
            <a:hlinkClick r:id="rId5" action="ppaction://hlinksldjump"/>
          </p:cNvPr>
          <p:cNvSpPr/>
          <p:nvPr/>
        </p:nvSpPr>
        <p:spPr>
          <a:xfrm>
            <a:off x="1331640" y="1340768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Garamond Pro Bold" pitchFamily="18" charset="0"/>
              </a:rPr>
              <a:t>Reading</a:t>
            </a:r>
            <a:endParaRPr lang="ar-SA" sz="4000" b="1" dirty="0">
              <a:ln>
                <a:prstDash val="solid"/>
              </a:ln>
              <a:solidFill>
                <a:srgbClr val="00206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dobe Garamond Pro Bold" pitchFamily="18" charset="0"/>
            </a:endParaRPr>
          </a:p>
        </p:txBody>
      </p:sp>
      <p:sp>
        <p:nvSpPr>
          <p:cNvPr id="29" name="خماسي 28">
            <a:hlinkClick r:id="rId6" action="ppaction://hlinksldjump"/>
          </p:cNvPr>
          <p:cNvSpPr/>
          <p:nvPr/>
        </p:nvSpPr>
        <p:spPr>
          <a:xfrm>
            <a:off x="1331640" y="1988840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Garamond Pro Bold" pitchFamily="18" charset="0"/>
              </a:rPr>
              <a:t>Vocabulary &amp; Grammar</a:t>
            </a:r>
            <a:endParaRPr lang="ar-S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dobe Garamond Pro Bold" pitchFamily="18" charset="0"/>
            </a:endParaRPr>
          </a:p>
        </p:txBody>
      </p:sp>
      <p:sp>
        <p:nvSpPr>
          <p:cNvPr id="43" name="خماسي 42">
            <a:hlinkClick r:id="rId7" action="ppaction://hlinksldjump"/>
          </p:cNvPr>
          <p:cNvSpPr/>
          <p:nvPr/>
        </p:nvSpPr>
        <p:spPr>
          <a:xfrm>
            <a:off x="1331640" y="2636912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Garamond Pro Bold" pitchFamily="18" charset="0"/>
              </a:rPr>
              <a:t>Listening</a:t>
            </a:r>
            <a:endParaRPr lang="ar-S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dobe Garamond Pro Bold" pitchFamily="18" charset="0"/>
            </a:endParaRPr>
          </a:p>
        </p:txBody>
      </p:sp>
      <p:sp>
        <p:nvSpPr>
          <p:cNvPr id="45" name="خماسي 44">
            <a:hlinkClick r:id="rId8" action="ppaction://hlinksldjump"/>
          </p:cNvPr>
          <p:cNvSpPr/>
          <p:nvPr/>
        </p:nvSpPr>
        <p:spPr>
          <a:xfrm>
            <a:off x="1331640" y="3284984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Garamond Pro Bold" pitchFamily="18" charset="0"/>
              </a:rPr>
              <a:t>Vocabulary &amp; 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Garamond Pro Bold" pitchFamily="18" charset="0"/>
              </a:rPr>
              <a:t>Grammar</a:t>
            </a:r>
            <a:endParaRPr lang="ar-S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dobe Garamond Pro Bold" pitchFamily="18" charset="0"/>
            </a:endParaRPr>
          </a:p>
        </p:txBody>
      </p:sp>
      <p:sp>
        <p:nvSpPr>
          <p:cNvPr id="47" name="خماسي 46">
            <a:hlinkClick r:id="rId9" action="ppaction://hlinksldjump"/>
          </p:cNvPr>
          <p:cNvSpPr/>
          <p:nvPr/>
        </p:nvSpPr>
        <p:spPr>
          <a:xfrm>
            <a:off x="1331640" y="3933056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Garamond Pro Bold" pitchFamily="18" charset="0"/>
              </a:rPr>
              <a:t>Speaking</a:t>
            </a:r>
            <a:endParaRPr lang="ar-S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dobe Garamond Pro Bold" pitchFamily="18" charset="0"/>
            </a:endParaRPr>
          </a:p>
        </p:txBody>
      </p:sp>
      <p:sp>
        <p:nvSpPr>
          <p:cNvPr id="49" name="خماسي 48">
            <a:hlinkClick r:id="rId10" action="ppaction://hlinksldjump"/>
          </p:cNvPr>
          <p:cNvSpPr/>
          <p:nvPr/>
        </p:nvSpPr>
        <p:spPr>
          <a:xfrm>
            <a:off x="1331640" y="4581128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Garamond Pro Bold" pitchFamily="18" charset="0"/>
              </a:rPr>
              <a:t>Examination practice</a:t>
            </a:r>
            <a:endParaRPr lang="ar-S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dobe Garamond Pro Bold" pitchFamily="18" charset="0"/>
            </a:endParaRPr>
          </a:p>
        </p:txBody>
      </p:sp>
      <p:sp>
        <p:nvSpPr>
          <p:cNvPr id="51" name="خماسي 50">
            <a:hlinkClick r:id="rId11" action="ppaction://hlinksldjump"/>
          </p:cNvPr>
          <p:cNvSpPr/>
          <p:nvPr/>
        </p:nvSpPr>
        <p:spPr>
          <a:xfrm>
            <a:off x="1331640" y="5229200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Garamond Pro Bold" pitchFamily="18" charset="0"/>
              </a:rPr>
              <a:t>Writing</a:t>
            </a:r>
            <a:endParaRPr lang="ar-S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dobe Garamond Pro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95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9" grpId="0" animBg="1"/>
      <p:bldP spid="43" grpId="0" animBg="1"/>
      <p:bldP spid="45" grpId="0" animBg="1"/>
      <p:bldP spid="47" grpId="0" animBg="1"/>
      <p:bldP spid="49" grpId="0" animBg="1"/>
      <p:bldP spid="5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3587" y="3140968"/>
            <a:ext cx="4936485" cy="611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370" y="1988840"/>
            <a:ext cx="2570454" cy="4023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2636912"/>
            <a:ext cx="7095717" cy="355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3783969"/>
            <a:ext cx="5256584" cy="65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4437112"/>
            <a:ext cx="5256584" cy="64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5184485"/>
            <a:ext cx="5256584" cy="908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6984" y="4005064"/>
            <a:ext cx="3293488" cy="576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مستطيل مستدير الزوايا 16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002060"/>
                </a:solidFill>
              </a:rPr>
              <a:t>Grammar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9" name="مجموعة 8"/>
          <p:cNvGrpSpPr>
            <a:grpSpLocks/>
          </p:cNvGrpSpPr>
          <p:nvPr/>
        </p:nvGrpSpPr>
        <p:grpSpPr bwMode="auto">
          <a:xfrm>
            <a:off x="1043608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0" name="مخطط انسيابي: تحضير 4">
              <a:hlinkClick r:id="rId1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21" name="سهم مسنن إلى اليمين 5">
              <a:hlinkClick r:id="" action="ppaction://hlinkshowjump?jump=previousslide"/>
              <a:hlinkHover r:id="" action="ppaction://noaction" highlightClick="1">
                <a:snd r:embed="rId1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22" name="سهم مسنن إلى اليمين 6">
              <a:hlinkClick r:id="" action="ppaction://hlinkshowjump?jump=nextslide"/>
              <a:hlinkHover r:id="" action="ppaction://noaction" highlightClick="1">
                <a:snd r:embed="rId1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</p:grpSp>
      <p:sp>
        <p:nvSpPr>
          <p:cNvPr id="23" name="خماسي 22"/>
          <p:cNvSpPr>
            <a:spLocks noChangeArrowheads="1"/>
          </p:cNvSpPr>
          <p:nvPr/>
        </p:nvSpPr>
        <p:spPr bwMode="auto">
          <a:xfrm>
            <a:off x="3517101" y="116632"/>
            <a:ext cx="213501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  <a:cs typeface="AL-Hotham" pitchFamily="2" charset="-78"/>
              </a:rPr>
              <a:t>8 Culture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aramond Pro Bold" pitchFamily="18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0341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254" y="1988840"/>
            <a:ext cx="2320546" cy="354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8496944" cy="63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 rotWithShape="1"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1537" y="3068959"/>
            <a:ext cx="7224839" cy="3039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ستطيل مستدير الزوايا 12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002060"/>
                </a:solidFill>
              </a:rPr>
              <a:t>Grammar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043608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3517101" y="116632"/>
            <a:ext cx="213501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  <a:cs typeface="AL-Hotham" pitchFamily="2" charset="-78"/>
              </a:rPr>
              <a:t>8 Culture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aramond Pro Bold" pitchFamily="18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0341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9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254" y="1988840"/>
            <a:ext cx="2320546" cy="354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8496944" cy="63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4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1537" y="3068960"/>
            <a:ext cx="7224839" cy="303921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مستطيل مستدير الزوايا 14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002060"/>
                </a:solidFill>
              </a:rPr>
              <a:t>Grammar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7" name="مجموعة 8"/>
          <p:cNvGrpSpPr>
            <a:grpSpLocks/>
          </p:cNvGrpSpPr>
          <p:nvPr/>
        </p:nvGrpSpPr>
        <p:grpSpPr bwMode="auto">
          <a:xfrm>
            <a:off x="1043608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8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9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20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</p:grpSp>
      <p:sp>
        <p:nvSpPr>
          <p:cNvPr id="21" name="خماسي 20"/>
          <p:cNvSpPr>
            <a:spLocks noChangeArrowheads="1"/>
          </p:cNvSpPr>
          <p:nvPr/>
        </p:nvSpPr>
        <p:spPr bwMode="auto">
          <a:xfrm>
            <a:off x="3517101" y="116632"/>
            <a:ext cx="213501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  <a:cs typeface="AL-Hotham" pitchFamily="2" charset="-78"/>
              </a:rPr>
              <a:t>8 Culture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aramond Pro Bold" pitchFamily="18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0341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Listening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5020" y="1628800"/>
            <a:ext cx="2764812" cy="33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2348880"/>
            <a:ext cx="7740574" cy="41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9" y="3109565"/>
            <a:ext cx="8568951" cy="895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043608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3517101" y="116632"/>
            <a:ext cx="213501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  <a:cs typeface="AL-Hotham" pitchFamily="2" charset="-78"/>
              </a:rPr>
              <a:t>8 Culture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aramond Pro Bold" pitchFamily="18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0721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8492" y="4293095"/>
            <a:ext cx="1859230" cy="1913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7260431" cy="894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2276872"/>
            <a:ext cx="3312368" cy="203140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0"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6" cstate="email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4799255"/>
            <a:ext cx="4824536" cy="1366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001" y="1484784"/>
            <a:ext cx="5125095" cy="378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 rotWithShape="1">
          <a:blip r:embed="rId9" cstate="email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2739423"/>
            <a:ext cx="4824536" cy="1917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Listening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21" name="مجموعة 8"/>
          <p:cNvGrpSpPr>
            <a:grpSpLocks/>
          </p:cNvGrpSpPr>
          <p:nvPr/>
        </p:nvGrpSpPr>
        <p:grpSpPr bwMode="auto">
          <a:xfrm>
            <a:off x="1043608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2" name="مخطط انسيابي: تحضير 4">
              <a:hlinkClick r:id="rId11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23" name="سهم مسنن إلى اليمين 5">
              <a:hlinkClick r:id="" action="ppaction://hlinkshowjump?jump=previousslide"/>
              <a:hlinkHover r:id="" action="ppaction://noaction" highlightClick="1">
                <a:snd r:embed="rId12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24" name="سهم مسنن إلى اليمين 6">
              <a:hlinkClick r:id="" action="ppaction://hlinkshowjump?jump=nextslide"/>
              <a:hlinkHover r:id="" action="ppaction://noaction" highlightClick="1">
                <a:snd r:embed="rId13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</p:grpSp>
      <p:sp>
        <p:nvSpPr>
          <p:cNvPr id="25" name="خماسي 24"/>
          <p:cNvSpPr>
            <a:spLocks noChangeArrowheads="1"/>
          </p:cNvSpPr>
          <p:nvPr/>
        </p:nvSpPr>
        <p:spPr bwMode="auto">
          <a:xfrm>
            <a:off x="3517101" y="116632"/>
            <a:ext cx="213501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  <a:cs typeface="AL-Hotham" pitchFamily="2" charset="-78"/>
              </a:rPr>
              <a:t>8 Culture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aramond Pro Bold" pitchFamily="18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025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8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8492" y="4293095"/>
            <a:ext cx="1859230" cy="1913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7260431" cy="894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 rotWithShape="1"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2739422"/>
            <a:ext cx="4824536" cy="1566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 rotWithShape="1">
          <a:blip r:embed="rId6" cstate="email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4437748"/>
            <a:ext cx="4824536" cy="1727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001" y="1484784"/>
            <a:ext cx="5125095" cy="378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2276872"/>
            <a:ext cx="3312368" cy="203140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0"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مستطيل 17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Listening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9" name="مجموعة 8"/>
          <p:cNvGrpSpPr>
            <a:grpSpLocks/>
          </p:cNvGrpSpPr>
          <p:nvPr/>
        </p:nvGrpSpPr>
        <p:grpSpPr bwMode="auto">
          <a:xfrm>
            <a:off x="1043608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0" name="مخطط انسيابي: تحضير 4">
              <a:hlinkClick r:id="rId11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21" name="سهم مسنن إلى اليمين 5">
              <a:hlinkClick r:id="" action="ppaction://hlinkshowjump?jump=previousslide"/>
              <a:hlinkHover r:id="" action="ppaction://noaction" highlightClick="1">
                <a:snd r:embed="rId12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22" name="سهم مسنن إلى اليمين 6">
              <a:hlinkClick r:id="" action="ppaction://hlinkshowjump?jump=nextslide"/>
              <a:hlinkHover r:id="" action="ppaction://noaction" highlightClick="1">
                <a:snd r:embed="rId13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</p:grpSp>
      <p:sp>
        <p:nvSpPr>
          <p:cNvPr id="23" name="خماسي 22"/>
          <p:cNvSpPr>
            <a:spLocks noChangeArrowheads="1"/>
          </p:cNvSpPr>
          <p:nvPr/>
        </p:nvSpPr>
        <p:spPr bwMode="auto">
          <a:xfrm>
            <a:off x="3517101" y="116632"/>
            <a:ext cx="213501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  <a:cs typeface="AL-Hotham" pitchFamily="2" charset="-78"/>
              </a:rPr>
              <a:t>8 Culture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aramond Pro Bold" pitchFamily="18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7106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8492" y="4293095"/>
            <a:ext cx="1859230" cy="1913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001" y="1484784"/>
            <a:ext cx="5125095" cy="378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7260431" cy="894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5" cstate="email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777282"/>
            <a:ext cx="4824536" cy="1659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2276872"/>
            <a:ext cx="3312368" cy="203140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0"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ستطيل 13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Listening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7" name="مجموعة 8"/>
          <p:cNvGrpSpPr>
            <a:grpSpLocks/>
          </p:cNvGrpSpPr>
          <p:nvPr/>
        </p:nvGrpSpPr>
        <p:grpSpPr bwMode="auto">
          <a:xfrm>
            <a:off x="1043608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8" name="مخطط انسيابي: تحضير 4">
              <a:hlinkClick r:id="rId9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9" name="سهم مسنن إلى اليمين 5">
              <a:hlinkClick r:id="" action="ppaction://hlinkshowjump?jump=previousslide"/>
              <a:hlinkHover r:id="" action="ppaction://noaction" highlightClick="1">
                <a:snd r:embed="rId10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20" name="سهم مسنن إلى اليمين 6">
              <a:hlinkClick r:id="" action="ppaction://hlinkshowjump?jump=nextslide"/>
              <a:hlinkHover r:id="" action="ppaction://noaction" highlightClick="1">
                <a:snd r:embed="rId11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</p:grpSp>
      <p:sp>
        <p:nvSpPr>
          <p:cNvPr id="21" name="خماسي 20"/>
          <p:cNvSpPr>
            <a:spLocks noChangeArrowheads="1"/>
          </p:cNvSpPr>
          <p:nvPr/>
        </p:nvSpPr>
        <p:spPr bwMode="auto">
          <a:xfrm>
            <a:off x="3517101" y="116632"/>
            <a:ext cx="213501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  <a:cs typeface="AL-Hotham" pitchFamily="2" charset="-78"/>
              </a:rPr>
              <a:t>8 Culture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aramond Pro Bold" pitchFamily="18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7106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1182" y="1484784"/>
            <a:ext cx="3284714" cy="33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5776" y="1777441"/>
            <a:ext cx="6396464" cy="14309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2030" y="3212976"/>
            <a:ext cx="5552258" cy="3005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Listening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043608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3517101" y="116632"/>
            <a:ext cx="213501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  <a:cs typeface="AL-Hotham" pitchFamily="2" charset="-78"/>
              </a:rPr>
              <a:t>8 Culture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aramond Pro Bold" pitchFamily="18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7106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9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>
          <a:xfrm>
            <a:off x="251520" y="838453"/>
            <a:ext cx="26382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5184576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308508"/>
            <a:ext cx="6552728" cy="104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539803"/>
            <a:ext cx="7074183" cy="1401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043608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3517101" y="116632"/>
            <a:ext cx="213501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  <a:cs typeface="AL-Hotham" pitchFamily="2" charset="-78"/>
              </a:rPr>
              <a:t>8 Culture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aramond Pro Bold" pitchFamily="18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8529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311" y="2082356"/>
            <a:ext cx="6609961" cy="1202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 rotWithShape="1"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2088" y="3284984"/>
            <a:ext cx="6228184" cy="1322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5184576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7" cstate="email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2088" y="4753711"/>
            <a:ext cx="6228184" cy="1411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ستطيل 13"/>
          <p:cNvSpPr/>
          <p:nvPr/>
        </p:nvSpPr>
        <p:spPr>
          <a:xfrm>
            <a:off x="251520" y="838453"/>
            <a:ext cx="26382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043608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9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10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11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3517101" y="116632"/>
            <a:ext cx="213501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  <a:cs typeface="AL-Hotham" pitchFamily="2" charset="-78"/>
              </a:rPr>
              <a:t>8 Culture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aramond Pro Bold" pitchFamily="18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3808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791" y="1556792"/>
            <a:ext cx="3015081" cy="374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748883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647425" y="4039914"/>
            <a:ext cx="3094037" cy="10081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0745" y="2996952"/>
            <a:ext cx="2321175" cy="30392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3068959"/>
            <a:ext cx="2520280" cy="30220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2983691"/>
            <a:ext cx="2507101" cy="31096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grpSp>
        <p:nvGrpSpPr>
          <p:cNvPr id="17" name="مجموعة 8"/>
          <p:cNvGrpSpPr>
            <a:grpSpLocks/>
          </p:cNvGrpSpPr>
          <p:nvPr/>
        </p:nvGrpSpPr>
        <p:grpSpPr bwMode="auto">
          <a:xfrm>
            <a:off x="1043608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8" name="مخطط انسيابي: تحضير 4">
              <a:hlinkClick r:id="rId9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9" name="سهم مسنن إلى اليمين 5">
              <a:hlinkClick r:id="" action="ppaction://hlinkshowjump?jump=previousslide"/>
              <a:hlinkHover r:id="" action="ppaction://noaction" highlightClick="1">
                <a:snd r:embed="rId10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20" name="سهم مسنن إلى اليمين 6">
              <a:hlinkClick r:id="" action="ppaction://hlinkshowjump?jump=nextslide"/>
              <a:hlinkHover r:id="" action="ppaction://noaction" highlightClick="1">
                <a:snd r:embed="rId11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</p:grpSp>
      <p:sp>
        <p:nvSpPr>
          <p:cNvPr id="21" name="خماسي 20"/>
          <p:cNvSpPr>
            <a:spLocks noChangeArrowheads="1"/>
          </p:cNvSpPr>
          <p:nvPr/>
        </p:nvSpPr>
        <p:spPr bwMode="auto">
          <a:xfrm>
            <a:off x="3517101" y="116632"/>
            <a:ext cx="213501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  <a:cs typeface="AL-Hotham" pitchFamily="2" charset="-78"/>
              </a:rPr>
              <a:t>8 Culture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aramond Pro Bold" pitchFamily="18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122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311" y="2082356"/>
            <a:ext cx="6609961" cy="1202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5184576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5" cstate="email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2088" y="3284984"/>
            <a:ext cx="6228184" cy="1404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7" cstate="email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2088" y="4840592"/>
            <a:ext cx="6228184" cy="1396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251520" y="838453"/>
            <a:ext cx="26382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043608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9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10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11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3517101" y="116632"/>
            <a:ext cx="213501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  <a:cs typeface="AL-Hotham" pitchFamily="2" charset="-78"/>
              </a:rPr>
              <a:t>8 Culture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aramond Pro Bold" pitchFamily="18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6475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311" y="2082356"/>
            <a:ext cx="6609961" cy="1202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5184576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872" y="3284984"/>
            <a:ext cx="6229400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ستطيل 13"/>
          <p:cNvSpPr/>
          <p:nvPr/>
        </p:nvSpPr>
        <p:spPr>
          <a:xfrm>
            <a:off x="251520" y="838453"/>
            <a:ext cx="26382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043608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3517101" y="116632"/>
            <a:ext cx="213501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  <a:cs typeface="AL-Hotham" pitchFamily="2" charset="-78"/>
              </a:rPr>
              <a:t>8 Culture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aramond Pro Bold" pitchFamily="18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6475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5414362" cy="4886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7" y="2039817"/>
            <a:ext cx="6936903" cy="381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2817814"/>
            <a:ext cx="6120680" cy="36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3348842"/>
            <a:ext cx="4877108" cy="2240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043608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10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11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12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3517101" y="116632"/>
            <a:ext cx="213501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  <a:cs typeface="AL-Hotham" pitchFamily="2" charset="-78"/>
              </a:rPr>
              <a:t>8 Culture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aramond Pro Bold" pitchFamily="18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5193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5414362" cy="4886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7" y="2039817"/>
            <a:ext cx="6936903" cy="381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2780928"/>
            <a:ext cx="6264696" cy="710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3586348"/>
            <a:ext cx="5342354" cy="2146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043608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10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11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12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3517101" y="116632"/>
            <a:ext cx="213501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  <a:cs typeface="AL-Hotham" pitchFamily="2" charset="-78"/>
              </a:rPr>
              <a:t>8 Culture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aramond Pro Bold" pitchFamily="18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6119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5414362" cy="4886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7" y="2039817"/>
            <a:ext cx="6936903" cy="381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2780928"/>
            <a:ext cx="5614730" cy="817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3693226"/>
            <a:ext cx="6864894" cy="167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5517232"/>
            <a:ext cx="3961490" cy="4648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مستطيل 15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7" name="مجموعة 8"/>
          <p:cNvGrpSpPr>
            <a:grpSpLocks/>
          </p:cNvGrpSpPr>
          <p:nvPr/>
        </p:nvGrpSpPr>
        <p:grpSpPr bwMode="auto">
          <a:xfrm>
            <a:off x="1043608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8" name="مخطط انسيابي: تحضير 4">
              <a:hlinkClick r:id="rId12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9" name="سهم مسنن إلى اليمين 5">
              <a:hlinkClick r:id="" action="ppaction://hlinkshowjump?jump=previousslide"/>
              <a:hlinkHover r:id="" action="ppaction://noaction" highlightClick="1">
                <a:snd r:embed="rId13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20" name="سهم مسنن إلى اليمين 6">
              <a:hlinkClick r:id="" action="ppaction://hlinkshowjump?jump=nextslide"/>
              <a:hlinkHover r:id="" action="ppaction://noaction" highlightClick="1">
                <a:snd r:embed="rId14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</p:grpSp>
      <p:sp>
        <p:nvSpPr>
          <p:cNvPr id="21" name="خماسي 20"/>
          <p:cNvSpPr>
            <a:spLocks noChangeArrowheads="1"/>
          </p:cNvSpPr>
          <p:nvPr/>
        </p:nvSpPr>
        <p:spPr bwMode="auto">
          <a:xfrm>
            <a:off x="3517101" y="116632"/>
            <a:ext cx="213501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  <a:cs typeface="AL-Hotham" pitchFamily="2" charset="-78"/>
              </a:rPr>
              <a:t>8 Culture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aramond Pro Bold" pitchFamily="18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0546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3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3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2158346" cy="435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318" y="1832695"/>
            <a:ext cx="8280130" cy="444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5" cstate="email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2338372"/>
            <a:ext cx="7776864" cy="3826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043608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3517101" y="116632"/>
            <a:ext cx="213501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  <a:cs typeface="AL-Hotham" pitchFamily="2" charset="-78"/>
              </a:rPr>
              <a:t>8 Culture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aramond Pro Bold" pitchFamily="18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0546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>
          <a:xfrm>
            <a:off x="251521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Speaking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634133"/>
            <a:ext cx="2085498" cy="354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276872"/>
            <a:ext cx="8482021" cy="1440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5" cstate="email">
            <a:duotone>
              <a:prstClr val="black"/>
              <a:schemeClr val="accent3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565" y="4005064"/>
            <a:ext cx="8346899" cy="1108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0066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043608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3517101" y="116632"/>
            <a:ext cx="213501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  <a:cs typeface="AL-Hotham" pitchFamily="2" charset="-78"/>
              </a:rPr>
              <a:t>8 Culture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aramond Pro Bold" pitchFamily="18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714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245" y="1484784"/>
            <a:ext cx="7201083" cy="453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8568952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 cstate="email">
            <a:duotone>
              <a:prstClr val="black"/>
              <a:schemeClr val="accent3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291" y="3379592"/>
            <a:ext cx="4044370" cy="985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6" cstate="email">
            <a:duotone>
              <a:prstClr val="black"/>
              <a:schemeClr val="accent3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501008"/>
            <a:ext cx="4216700" cy="6839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509119"/>
            <a:ext cx="1997577" cy="1608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4509120"/>
            <a:ext cx="1997577" cy="16204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4487724"/>
            <a:ext cx="1997577" cy="16204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9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2895" y="4487724"/>
            <a:ext cx="1997577" cy="16204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مستطيل 16"/>
          <p:cNvSpPr/>
          <p:nvPr/>
        </p:nvSpPr>
        <p:spPr>
          <a:xfrm>
            <a:off x="251521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Speaking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8" name="مجموعة 8"/>
          <p:cNvGrpSpPr>
            <a:grpSpLocks/>
          </p:cNvGrpSpPr>
          <p:nvPr/>
        </p:nvGrpSpPr>
        <p:grpSpPr bwMode="auto">
          <a:xfrm>
            <a:off x="1043608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9" name="مخطط انسيابي: تحضير 4">
              <a:hlinkClick r:id="rId12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20" name="سهم مسنن إلى اليمين 5">
              <a:hlinkClick r:id="" action="ppaction://hlinkshowjump?jump=previousslide"/>
              <a:hlinkHover r:id="" action="ppaction://noaction" highlightClick="1">
                <a:snd r:embed="rId13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21" name="سهم مسنن إلى اليمين 6">
              <a:hlinkClick r:id="" action="ppaction://hlinkshowjump?jump=nextslide"/>
              <a:hlinkHover r:id="" action="ppaction://noaction" highlightClick="1">
                <a:snd r:embed="rId14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</p:grpSp>
      <p:sp>
        <p:nvSpPr>
          <p:cNvPr id="22" name="خماسي 21"/>
          <p:cNvSpPr>
            <a:spLocks noChangeArrowheads="1"/>
          </p:cNvSpPr>
          <p:nvPr/>
        </p:nvSpPr>
        <p:spPr bwMode="auto">
          <a:xfrm>
            <a:off x="3517101" y="116632"/>
            <a:ext cx="213501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  <a:cs typeface="AL-Hotham" pitchFamily="2" charset="-78"/>
              </a:rPr>
              <a:t>8 Culture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aramond Pro Bold" pitchFamily="18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9807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293" y="1484784"/>
            <a:ext cx="4313715" cy="40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8568951" cy="973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 rotWithShape="1">
          <a:blip r:embed="rId5" cstate="email">
            <a:duotone>
              <a:prstClr val="black"/>
              <a:schemeClr val="accent3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65959" y="3385893"/>
            <a:ext cx="6402385" cy="1123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7" cstate="email">
            <a:duotone>
              <a:prstClr val="black"/>
              <a:schemeClr val="accent3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8588" y="4797152"/>
            <a:ext cx="4239567" cy="1070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3" name="مستطيل 12"/>
          <p:cNvSpPr/>
          <p:nvPr/>
        </p:nvSpPr>
        <p:spPr>
          <a:xfrm>
            <a:off x="251521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Speaking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043608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9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10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11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3517101" y="116632"/>
            <a:ext cx="213501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  <a:cs typeface="AL-Hotham" pitchFamily="2" charset="-78"/>
              </a:rPr>
              <a:t>8 Culture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aramond Pro Bold" pitchFamily="18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1057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085" y="1412776"/>
            <a:ext cx="8012339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مستطيل 8"/>
          <p:cNvSpPr/>
          <p:nvPr/>
        </p:nvSpPr>
        <p:spPr>
          <a:xfrm>
            <a:off x="249094" y="838453"/>
            <a:ext cx="48269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Examination practice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8424936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937717"/>
            <a:ext cx="3888432" cy="4111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artDeco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7" cstate="email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4350230"/>
            <a:ext cx="5541070" cy="1815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043608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9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10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11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3517101" y="116632"/>
            <a:ext cx="213501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  <a:cs typeface="AL-Hotham" pitchFamily="2" charset="-78"/>
              </a:rPr>
              <a:t>8 Culture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aramond Pro Bold" pitchFamily="18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258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9" dur="2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9" y="1484784"/>
            <a:ext cx="4202653" cy="355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908" y="1844824"/>
            <a:ext cx="7652476" cy="729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827446" y="3715879"/>
            <a:ext cx="3094037" cy="792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19396" y="1990356"/>
            <a:ext cx="3784652" cy="4173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35820" y="1988840"/>
            <a:ext cx="3784652" cy="4176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66320" y="1988840"/>
            <a:ext cx="3737728" cy="4116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76056" y="1988840"/>
            <a:ext cx="3744416" cy="4116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1988840"/>
            <a:ext cx="3712644" cy="4102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44284" y="1988840"/>
            <a:ext cx="3744416" cy="4102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مستطيل 17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21" name="مجموعة 8"/>
          <p:cNvGrpSpPr>
            <a:grpSpLocks/>
          </p:cNvGrpSpPr>
          <p:nvPr/>
        </p:nvGrpSpPr>
        <p:grpSpPr bwMode="auto">
          <a:xfrm>
            <a:off x="1043608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2" name="مخطط انسيابي: تحضير 4">
              <a:hlinkClick r:id="rId1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23" name="سهم مسنن إلى اليمين 5">
              <a:hlinkClick r:id="" action="ppaction://hlinkshowjump?jump=previousslide"/>
              <a:hlinkHover r:id="" action="ppaction://noaction" highlightClick="1">
                <a:snd r:embed="rId1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24" name="سهم مسنن إلى اليمين 6">
              <a:hlinkClick r:id="" action="ppaction://hlinkshowjump?jump=nextslide"/>
              <a:hlinkHover r:id="" action="ppaction://noaction" highlightClick="1">
                <a:snd r:embed="rId2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</p:grpSp>
      <p:sp>
        <p:nvSpPr>
          <p:cNvPr id="25" name="خماسي 24"/>
          <p:cNvSpPr>
            <a:spLocks noChangeArrowheads="1"/>
          </p:cNvSpPr>
          <p:nvPr/>
        </p:nvSpPr>
        <p:spPr bwMode="auto">
          <a:xfrm>
            <a:off x="3517101" y="116632"/>
            <a:ext cx="213501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  <a:cs typeface="AL-Hotham" pitchFamily="2" charset="-78"/>
              </a:rPr>
              <a:t>8 Culture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aramond Pro Bold" pitchFamily="18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1981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3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1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3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3)">
                                      <p:cBhvr>
                                        <p:cTn id="5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1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3)">
                                      <p:cBhvr>
                                        <p:cTn id="6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6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6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085" y="1412776"/>
            <a:ext cx="8012339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8424936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6" cstate="email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4363459"/>
            <a:ext cx="5541070" cy="1801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مستطيل 13"/>
          <p:cNvSpPr/>
          <p:nvPr/>
        </p:nvSpPr>
        <p:spPr>
          <a:xfrm>
            <a:off x="251521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Speaking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043608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3517101" y="116632"/>
            <a:ext cx="213501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  <a:cs typeface="AL-Hotham" pitchFamily="2" charset="-78"/>
              </a:rPr>
              <a:t>8 Culture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aramond Pro Bold" pitchFamily="18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2857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12777"/>
            <a:ext cx="8496944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372" y="2060848"/>
            <a:ext cx="8353092" cy="4082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251521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Speaking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2" name="مجموعة 8"/>
          <p:cNvGrpSpPr>
            <a:grpSpLocks/>
          </p:cNvGrpSpPr>
          <p:nvPr/>
        </p:nvGrpSpPr>
        <p:grpSpPr bwMode="auto">
          <a:xfrm>
            <a:off x="1043608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3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4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5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</p:grpSp>
      <p:sp>
        <p:nvSpPr>
          <p:cNvPr id="16" name="خماسي 15"/>
          <p:cNvSpPr>
            <a:spLocks noChangeArrowheads="1"/>
          </p:cNvSpPr>
          <p:nvPr/>
        </p:nvSpPr>
        <p:spPr bwMode="auto">
          <a:xfrm>
            <a:off x="3517101" y="116632"/>
            <a:ext cx="213501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  <a:cs typeface="AL-Hotham" pitchFamily="2" charset="-78"/>
              </a:rPr>
              <a:t>8 Culture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aramond Pro Bold" pitchFamily="18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8888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4" dur="2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1052736"/>
            <a:ext cx="5931583" cy="323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1916832"/>
            <a:ext cx="1367564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2753833"/>
            <a:ext cx="7704856" cy="1827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043608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3517101" y="116632"/>
            <a:ext cx="213501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  <a:cs typeface="AL-Hotham" pitchFamily="2" charset="-78"/>
              </a:rPr>
              <a:t>8 Culture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aramond Pro Bold" pitchFamily="18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258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9" y="1484784"/>
            <a:ext cx="5832648" cy="384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1410" y="2116212"/>
            <a:ext cx="8128944" cy="66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1409" y="3125934"/>
            <a:ext cx="8611071" cy="1095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4501898"/>
            <a:ext cx="1554287" cy="36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043608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3517101" y="116632"/>
            <a:ext cx="213501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  <a:cs typeface="AL-Hotham" pitchFamily="2" charset="-78"/>
              </a:rPr>
              <a:t>8 Culture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aramond Pro Bold" pitchFamily="18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0576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9" y="1484784"/>
            <a:ext cx="5832648" cy="384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373" y="1772816"/>
            <a:ext cx="5892781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282" y="2162894"/>
            <a:ext cx="4217534" cy="4002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6" cstate="email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162894"/>
            <a:ext cx="4226628" cy="4002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043608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3517101" y="116632"/>
            <a:ext cx="213501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  <a:cs typeface="AL-Hotham" pitchFamily="2" charset="-78"/>
              </a:rPr>
              <a:t>8 Culture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aramond Pro Bold" pitchFamily="18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4428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4" dur="2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7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9" y="1484784"/>
            <a:ext cx="5832648" cy="384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117" y="1822577"/>
            <a:ext cx="6062091" cy="814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592466"/>
            <a:ext cx="3306092" cy="404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7" cstate="email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2947789"/>
            <a:ext cx="5784775" cy="3217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043608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9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10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11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3517101" y="116632"/>
            <a:ext cx="213501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  <a:cs typeface="AL-Hotham" pitchFamily="2" charset="-78"/>
              </a:rPr>
              <a:t>8 Culture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aramond Pro Bold" pitchFamily="18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4428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9" y="1484784"/>
            <a:ext cx="5832648" cy="384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808436"/>
            <a:ext cx="7932987" cy="324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282" y="2162894"/>
            <a:ext cx="4217534" cy="4002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6" cstate="email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162894"/>
            <a:ext cx="4226628" cy="4002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مستطيل 17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9" name="مجموعة 8"/>
          <p:cNvGrpSpPr>
            <a:grpSpLocks/>
          </p:cNvGrpSpPr>
          <p:nvPr/>
        </p:nvGrpSpPr>
        <p:grpSpPr bwMode="auto">
          <a:xfrm>
            <a:off x="1043608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0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21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22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</p:grpSp>
      <p:sp>
        <p:nvSpPr>
          <p:cNvPr id="23" name="خماسي 22"/>
          <p:cNvSpPr>
            <a:spLocks noChangeArrowheads="1"/>
          </p:cNvSpPr>
          <p:nvPr/>
        </p:nvSpPr>
        <p:spPr bwMode="auto">
          <a:xfrm>
            <a:off x="3517101" y="116632"/>
            <a:ext cx="213501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  <a:cs typeface="AL-Hotham" pitchFamily="2" charset="-78"/>
              </a:rPr>
              <a:t>8 Culture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aramond Pro Bold" pitchFamily="18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4428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5005016" cy="287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8424936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 rotWithShape="1"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1341" y="2060848"/>
            <a:ext cx="5546923" cy="969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6" cstate="email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1341" y="3125973"/>
            <a:ext cx="5546923" cy="754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8" cstate="email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1341" y="3987209"/>
            <a:ext cx="5546923" cy="723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10" cstate="email">
            <a:grayscl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1341" y="4816549"/>
            <a:ext cx="5546923" cy="776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12" cstate="email">
            <a:grayscl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1341" y="5688419"/>
            <a:ext cx="5546923" cy="530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مستطيل 16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8" name="مجموعة 8"/>
          <p:cNvGrpSpPr>
            <a:grpSpLocks/>
          </p:cNvGrpSpPr>
          <p:nvPr/>
        </p:nvGrpSpPr>
        <p:grpSpPr bwMode="auto">
          <a:xfrm>
            <a:off x="1043608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9" name="مخطط انسيابي: تحضير 4">
              <a:hlinkClick r:id="rId1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20" name="سهم مسنن إلى اليمين 5">
              <a:hlinkClick r:id="" action="ppaction://hlinkshowjump?jump=previousslide"/>
              <a:hlinkHover r:id="" action="ppaction://noaction" highlightClick="1">
                <a:snd r:embed="rId1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21" name="سهم مسنن إلى اليمين 6">
              <a:hlinkClick r:id="" action="ppaction://hlinkshowjump?jump=nextslide"/>
              <a:hlinkHover r:id="" action="ppaction://noaction" highlightClick="1">
                <a:snd r:embed="rId1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</p:grpSp>
      <p:sp>
        <p:nvSpPr>
          <p:cNvPr id="22" name="خماسي 21"/>
          <p:cNvSpPr>
            <a:spLocks noChangeArrowheads="1"/>
          </p:cNvSpPr>
          <p:nvPr/>
        </p:nvSpPr>
        <p:spPr bwMode="auto">
          <a:xfrm>
            <a:off x="3517101" y="116632"/>
            <a:ext cx="213501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  <a:cs typeface="AL-Hotham" pitchFamily="2" charset="-78"/>
              </a:rPr>
              <a:t>8 Culture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aramond Pro Bold" pitchFamily="18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4428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5005016" cy="287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988839"/>
            <a:ext cx="5400600" cy="607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175" y="2924944"/>
            <a:ext cx="6035033" cy="1041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004" y="4437112"/>
            <a:ext cx="5577260" cy="11046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043608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9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10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11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3517101" y="116632"/>
            <a:ext cx="213501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  <a:cs typeface="AL-Hotham" pitchFamily="2" charset="-78"/>
              </a:rPr>
              <a:t>8 Culture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aramond Pro Bold" pitchFamily="18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4428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5005016" cy="287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8568952" cy="367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1640" y="2268095"/>
            <a:ext cx="5832648" cy="1931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6" cstate="email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91680" y="4509120"/>
            <a:ext cx="5146158" cy="1494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3" name="مستطيل 12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043608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3517101" y="116632"/>
            <a:ext cx="213501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  <a:cs typeface="AL-Hotham" pitchFamily="2" charset="-78"/>
              </a:rPr>
              <a:t>8 Culture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aramond Pro Bold" pitchFamily="18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4428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865" y="1556792"/>
            <a:ext cx="4611175" cy="354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799" y="1988840"/>
            <a:ext cx="7431553" cy="72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2761123"/>
            <a:ext cx="6624736" cy="3404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043608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3517101" y="116632"/>
            <a:ext cx="213501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  <a:cs typeface="AL-Hotham" pitchFamily="2" charset="-78"/>
              </a:rPr>
              <a:t>8 Culture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aramond Pro Bold" pitchFamily="18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8531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9627" y="1484784"/>
            <a:ext cx="2786345" cy="280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9627" y="1844824"/>
            <a:ext cx="6973585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94594" y="2348880"/>
            <a:ext cx="6085718" cy="1620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94594" y="4269449"/>
            <a:ext cx="6085718" cy="1463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043608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3517101" y="116632"/>
            <a:ext cx="213501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  <a:cs typeface="AL-Hotham" pitchFamily="2" charset="-78"/>
              </a:rPr>
              <a:t>8 Culture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aramond Pro Bold" pitchFamily="18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4428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4680" y="1519653"/>
            <a:ext cx="1863729" cy="325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4679" y="1916832"/>
            <a:ext cx="5715587" cy="5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5" cstate="email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2420889"/>
            <a:ext cx="4142025" cy="360039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12" name="مستطيل 11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043608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3517101" y="116632"/>
            <a:ext cx="213501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  <a:cs typeface="AL-Hotham" pitchFamily="2" charset="-78"/>
              </a:rPr>
              <a:t>8 Culture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aramond Pro Bold" pitchFamily="18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4428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1" y="1484784"/>
            <a:ext cx="2406620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1844824"/>
            <a:ext cx="619268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2132856"/>
            <a:ext cx="5177118" cy="4082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043608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3517101" y="116632"/>
            <a:ext cx="213501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  <a:cs typeface="AL-Hotham" pitchFamily="2" charset="-78"/>
              </a:rPr>
              <a:t>8 Culture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aramond Pro Bold" pitchFamily="18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4428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9" dur="2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865" y="1556792"/>
            <a:ext cx="4611175" cy="354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799" y="1988840"/>
            <a:ext cx="7431553" cy="72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2754238"/>
            <a:ext cx="6624736" cy="3411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ستطيل 13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043608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3517101" y="116632"/>
            <a:ext cx="213501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  <a:cs typeface="AL-Hotham" pitchFamily="2" charset="-78"/>
              </a:rPr>
              <a:t>8 Culture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aramond Pro Bold" pitchFamily="18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8531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9" y="1484784"/>
            <a:ext cx="8568951" cy="444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012777"/>
            <a:ext cx="8424936" cy="408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498" y="2452748"/>
            <a:ext cx="3731514" cy="3687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043608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3517101" y="116632"/>
            <a:ext cx="213501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  <a:cs typeface="AL-Hotham" pitchFamily="2" charset="-78"/>
              </a:rPr>
              <a:t>8 Culture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aramond Pro Bold" pitchFamily="18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8531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5958" y="1628800"/>
            <a:ext cx="3403954" cy="52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2420888"/>
            <a:ext cx="1512167" cy="462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3099866"/>
            <a:ext cx="8088415" cy="2201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ستطيل 13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043608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3517101" y="116632"/>
            <a:ext cx="213501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  <a:cs typeface="AL-Hotham" pitchFamily="2" charset="-78"/>
              </a:rPr>
              <a:t>8 Culture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aramond Pro Bold" pitchFamily="18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1101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7200800" cy="740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924945"/>
            <a:ext cx="7632847" cy="648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631" y="3933056"/>
            <a:ext cx="7622769" cy="862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043608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aramond Pro Bold" pitchFamily="18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aramond Pro Bold" pitchFamily="18" charset="0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3517101" y="116632"/>
            <a:ext cx="213501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aramond Pro Bold" pitchFamily="18" charset="0"/>
                <a:cs typeface="AL-Hotham" pitchFamily="2" charset="-78"/>
              </a:rPr>
              <a:t>8 Culture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aramond Pro Bold" pitchFamily="18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6025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</p:bld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57743</TotalTime>
  <Words>418</Words>
  <Application>Microsoft Office PowerPoint</Application>
  <PresentationFormat>عرض على الشاشة (3:4)‏</PresentationFormat>
  <Paragraphs>280</Paragraphs>
  <Slides>52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52</vt:i4>
      </vt:variant>
    </vt:vector>
  </HeadingPairs>
  <TitlesOfParts>
    <vt:vector size="53" baseType="lpstr"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Noor Elmo3alem</dc:creator>
  <cp:lastModifiedBy>تحاضير فواز الحربي تعليم عام ورياض أطفال</cp:lastModifiedBy>
  <cp:revision>4419</cp:revision>
  <dcterms:created xsi:type="dcterms:W3CDTF">2011-07-24T20:30:27Z</dcterms:created>
  <dcterms:modified xsi:type="dcterms:W3CDTF">2015-11-10T21:23:24Z</dcterms:modified>
</cp:coreProperties>
</file>