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4"/>
  </p:notesMasterIdLst>
  <p:sldIdLst>
    <p:sldId id="937" r:id="rId2"/>
    <p:sldId id="1246" r:id="rId3"/>
    <p:sldId id="1140" r:id="rId4"/>
    <p:sldId id="1292" r:id="rId5"/>
    <p:sldId id="1293" r:id="rId6"/>
    <p:sldId id="1294" r:id="rId7"/>
    <p:sldId id="1295" r:id="rId8"/>
    <p:sldId id="1299" r:id="rId9"/>
    <p:sldId id="1256" r:id="rId10"/>
    <p:sldId id="1304" r:id="rId11"/>
    <p:sldId id="1305" r:id="rId12"/>
    <p:sldId id="1306" r:id="rId13"/>
    <p:sldId id="1307" r:id="rId14"/>
    <p:sldId id="1308" r:id="rId15"/>
    <p:sldId id="1309" r:id="rId16"/>
    <p:sldId id="1263" r:id="rId17"/>
    <p:sldId id="1310" r:id="rId18"/>
    <p:sldId id="1311" r:id="rId19"/>
    <p:sldId id="1312" r:id="rId20"/>
    <p:sldId id="1313" r:id="rId21"/>
    <p:sldId id="1315" r:id="rId22"/>
    <p:sldId id="1316" r:id="rId23"/>
    <p:sldId id="1270" r:id="rId24"/>
    <p:sldId id="1317" r:id="rId25"/>
    <p:sldId id="1318" r:id="rId26"/>
    <p:sldId id="1319" r:id="rId27"/>
    <p:sldId id="1320" r:id="rId28"/>
    <p:sldId id="1279" r:id="rId29"/>
    <p:sldId id="1321" r:id="rId30"/>
    <p:sldId id="1322" r:id="rId31"/>
    <p:sldId id="1323" r:id="rId32"/>
    <p:sldId id="1280" r:id="rId33"/>
    <p:sldId id="1324" r:id="rId34"/>
    <p:sldId id="1325" r:id="rId35"/>
    <p:sldId id="1326" r:id="rId36"/>
    <p:sldId id="1289" r:id="rId37"/>
    <p:sldId id="1327" r:id="rId38"/>
    <p:sldId id="1328" r:id="rId39"/>
    <p:sldId id="1290" r:id="rId40"/>
    <p:sldId id="1329" r:id="rId41"/>
    <p:sldId id="1330" r:id="rId42"/>
    <p:sldId id="1291" r:id="rId43"/>
    <p:sldId id="1331" r:id="rId44"/>
    <p:sldId id="1332" r:id="rId45"/>
    <p:sldId id="1333" r:id="rId46"/>
    <p:sldId id="1334" r:id="rId47"/>
    <p:sldId id="1335" r:id="rId48"/>
    <p:sldId id="1336" r:id="rId49"/>
    <p:sldId id="1337" r:id="rId50"/>
    <p:sldId id="1338" r:id="rId51"/>
    <p:sldId id="1339" r:id="rId52"/>
    <p:sldId id="1340" r:id="rId5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EDCEA9"/>
    <a:srgbClr val="FF3300"/>
    <a:srgbClr val="00FF00"/>
    <a:srgbClr val="B05408"/>
    <a:srgbClr val="081AA0"/>
    <a:srgbClr val="0000FF"/>
    <a:srgbClr val="FF00FF"/>
    <a:srgbClr val="FFFFFF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2.png"/><Relationship Id="rId7" Type="http://schemas.microsoft.com/office/2007/relationships/hdphoto" Target="../media/hdphoto1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microsoft.com/office/2007/relationships/hdphoto" Target="../media/hdphoto11.wdp"/><Relationship Id="rId10" Type="http://schemas.openxmlformats.org/officeDocument/2006/relationships/audio" Target="../media/audio2.wav"/><Relationship Id="rId4" Type="http://schemas.openxmlformats.org/officeDocument/2006/relationships/image" Target="../media/image33.png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6.png"/><Relationship Id="rId7" Type="http://schemas.microsoft.com/office/2007/relationships/hdphoto" Target="../media/hdphoto1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13.wdp"/><Relationship Id="rId10" Type="http://schemas.openxmlformats.org/officeDocument/2006/relationships/audio" Target="../media/audio2.wav"/><Relationship Id="rId4" Type="http://schemas.openxmlformats.org/officeDocument/2006/relationships/image" Target="../media/image37.png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9.png"/><Relationship Id="rId7" Type="http://schemas.microsoft.com/office/2007/relationships/hdphoto" Target="../media/hdphoto1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microsoft.com/office/2007/relationships/hdphoto" Target="../media/hdphoto15.wdp"/><Relationship Id="rId10" Type="http://schemas.openxmlformats.org/officeDocument/2006/relationships/audio" Target="../media/audio2.wav"/><Relationship Id="rId4" Type="http://schemas.openxmlformats.org/officeDocument/2006/relationships/image" Target="../media/image40.png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2.png"/><Relationship Id="rId7" Type="http://schemas.openxmlformats.org/officeDocument/2006/relationships/audio" Target="../media/audio1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7.wdp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audio" Target="../media/audio2.wav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audio" Target="../media/audio1.wav"/><Relationship Id="rId5" Type="http://schemas.openxmlformats.org/officeDocument/2006/relationships/image" Target="../media/image47.png"/><Relationship Id="rId10" Type="http://schemas.openxmlformats.org/officeDocument/2006/relationships/slide" Target="slide2.xml"/><Relationship Id="rId4" Type="http://schemas.openxmlformats.org/officeDocument/2006/relationships/image" Target="../media/image46.png"/><Relationship Id="rId9" Type="http://schemas.microsoft.com/office/2007/relationships/hdphoto" Target="../media/hdphoto18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1.png"/><Relationship Id="rId7" Type="http://schemas.microsoft.com/office/2007/relationships/hdphoto" Target="../media/hdphoto2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microsoft.com/office/2007/relationships/hdphoto" Target="../media/hdphoto19.wdp"/><Relationship Id="rId10" Type="http://schemas.openxmlformats.org/officeDocument/2006/relationships/audio" Target="../media/audio2.wav"/><Relationship Id="rId4" Type="http://schemas.openxmlformats.org/officeDocument/2006/relationships/image" Target="../media/image52.png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11" Type="http://schemas.openxmlformats.org/officeDocument/2006/relationships/audio" Target="../media/audio2.wav"/><Relationship Id="rId5" Type="http://schemas.openxmlformats.org/officeDocument/2006/relationships/image" Target="../media/image56.png"/><Relationship Id="rId10" Type="http://schemas.openxmlformats.org/officeDocument/2006/relationships/audio" Target="../media/audio1.wav"/><Relationship Id="rId4" Type="http://schemas.microsoft.com/office/2007/relationships/hdphoto" Target="../media/hdphoto21.wdp"/><Relationship Id="rId9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13" Type="http://schemas.openxmlformats.org/officeDocument/2006/relationships/slide" Target="slide2.xml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microsoft.com/office/2007/relationships/hdphoto" Target="../media/hdphoto2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5.wdp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5" Type="http://schemas.openxmlformats.org/officeDocument/2006/relationships/audio" Target="../media/audio2.wav"/><Relationship Id="rId10" Type="http://schemas.microsoft.com/office/2007/relationships/hdphoto" Target="../media/hdphoto27.wdp"/><Relationship Id="rId4" Type="http://schemas.microsoft.com/office/2007/relationships/hdphoto" Target="../media/hdphoto24.wdp"/><Relationship Id="rId9" Type="http://schemas.openxmlformats.org/officeDocument/2006/relationships/image" Target="../media/image61.png"/><Relationship Id="rId1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13" Type="http://schemas.openxmlformats.org/officeDocument/2006/relationships/audio" Target="../media/audio2.wav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12" Type="http://schemas.openxmlformats.org/officeDocument/2006/relationships/audio" Target="../media/audio1.wav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9.wdp"/><Relationship Id="rId11" Type="http://schemas.openxmlformats.org/officeDocument/2006/relationships/slide" Target="slide2.xml"/><Relationship Id="rId5" Type="http://schemas.openxmlformats.org/officeDocument/2006/relationships/image" Target="../media/image63.png"/><Relationship Id="rId10" Type="http://schemas.microsoft.com/office/2007/relationships/hdphoto" Target="../media/hdphoto31.wdp"/><Relationship Id="rId4" Type="http://schemas.microsoft.com/office/2007/relationships/hdphoto" Target="../media/hdphoto25.wdp"/><Relationship Id="rId9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audio" Target="../media/audio2.wav"/><Relationship Id="rId3" Type="http://schemas.openxmlformats.org/officeDocument/2006/relationships/image" Target="../media/image59.png"/><Relationship Id="rId7" Type="http://schemas.openxmlformats.org/officeDocument/2006/relationships/image" Target="../media/image67.png"/><Relationship Id="rId12" Type="http://schemas.openxmlformats.org/officeDocument/2006/relationships/audio" Target="../media/audio1.wav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2.wdp"/><Relationship Id="rId11" Type="http://schemas.openxmlformats.org/officeDocument/2006/relationships/slide" Target="slide2.xml"/><Relationship Id="rId5" Type="http://schemas.openxmlformats.org/officeDocument/2006/relationships/image" Target="../media/image66.png"/><Relationship Id="rId10" Type="http://schemas.microsoft.com/office/2007/relationships/hdphoto" Target="../media/hdphoto34.wdp"/><Relationship Id="rId4" Type="http://schemas.microsoft.com/office/2007/relationships/hdphoto" Target="../media/hdphoto25.wdp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audio" Target="../media/audio1.wav"/><Relationship Id="rId7" Type="http://schemas.openxmlformats.org/officeDocument/2006/relationships/slide" Target="slide2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42.xml"/><Relationship Id="rId5" Type="http://schemas.openxmlformats.org/officeDocument/2006/relationships/slide" Target="slide3.xml"/><Relationship Id="rId10" Type="http://schemas.openxmlformats.org/officeDocument/2006/relationships/slide" Target="slide39.xml"/><Relationship Id="rId4" Type="http://schemas.openxmlformats.org/officeDocument/2006/relationships/audio" Target="../media/audio2.wav"/><Relationship Id="rId9" Type="http://schemas.openxmlformats.org/officeDocument/2006/relationships/slide" Target="slide3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13" Type="http://schemas.openxmlformats.org/officeDocument/2006/relationships/image" Target="../media/image73.png"/><Relationship Id="rId3" Type="http://schemas.microsoft.com/office/2007/relationships/hdphoto" Target="../media/hdphoto35.wdp"/><Relationship Id="rId7" Type="http://schemas.openxmlformats.org/officeDocument/2006/relationships/image" Target="../media/image70.png"/><Relationship Id="rId12" Type="http://schemas.microsoft.com/office/2007/relationships/hdphoto" Target="../media/hdphoto38.wdp"/><Relationship Id="rId17" Type="http://schemas.openxmlformats.org/officeDocument/2006/relationships/audio" Target="../media/audio2.wav"/><Relationship Id="rId2" Type="http://schemas.openxmlformats.org/officeDocument/2006/relationships/image" Target="../media/image69.png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25.wdp"/><Relationship Id="rId11" Type="http://schemas.openxmlformats.org/officeDocument/2006/relationships/image" Target="../media/image72.png"/><Relationship Id="rId5" Type="http://schemas.openxmlformats.org/officeDocument/2006/relationships/image" Target="../media/image59.png"/><Relationship Id="rId15" Type="http://schemas.openxmlformats.org/officeDocument/2006/relationships/slide" Target="slide2.xml"/><Relationship Id="rId10" Type="http://schemas.microsoft.com/office/2007/relationships/hdphoto" Target="../media/hdphoto37.wdp"/><Relationship Id="rId4" Type="http://schemas.openxmlformats.org/officeDocument/2006/relationships/image" Target="../media/image54.png"/><Relationship Id="rId9" Type="http://schemas.openxmlformats.org/officeDocument/2006/relationships/image" Target="../media/image71.png"/><Relationship Id="rId14" Type="http://schemas.microsoft.com/office/2007/relationships/hdphoto" Target="../media/hdphoto39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5.png"/><Relationship Id="rId7" Type="http://schemas.openxmlformats.org/officeDocument/2006/relationships/audio" Target="../media/audio1.wav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40.wdp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5.png"/><Relationship Id="rId7" Type="http://schemas.openxmlformats.org/officeDocument/2006/relationships/audio" Target="../media/audio1.wav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41.wdp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9.png"/><Relationship Id="rId7" Type="http://schemas.openxmlformats.org/officeDocument/2006/relationships/slide" Target="slide2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3.wdp"/><Relationship Id="rId5" Type="http://schemas.openxmlformats.org/officeDocument/2006/relationships/image" Target="../media/image80.png"/><Relationship Id="rId4" Type="http://schemas.microsoft.com/office/2007/relationships/hdphoto" Target="../media/hdphoto42.wdp"/><Relationship Id="rId9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audio" Target="../media/audio2.wav"/><Relationship Id="rId3" Type="http://schemas.openxmlformats.org/officeDocument/2006/relationships/image" Target="../media/image82.png"/><Relationship Id="rId7" Type="http://schemas.microsoft.com/office/2007/relationships/hdphoto" Target="../media/hdphoto45.wdp"/><Relationship Id="rId12" Type="http://schemas.openxmlformats.org/officeDocument/2006/relationships/audio" Target="../media/audio1.wav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slide" Target="slide2.xml"/><Relationship Id="rId5" Type="http://schemas.microsoft.com/office/2007/relationships/hdphoto" Target="../media/hdphoto44.wdp"/><Relationship Id="rId10" Type="http://schemas.microsoft.com/office/2007/relationships/hdphoto" Target="../media/hdphoto46.wdp"/><Relationship Id="rId4" Type="http://schemas.openxmlformats.org/officeDocument/2006/relationships/image" Target="../media/image83.png"/><Relationship Id="rId9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audio" Target="../media/audio2.wav"/><Relationship Id="rId3" Type="http://schemas.openxmlformats.org/officeDocument/2006/relationships/image" Target="../media/image82.png"/><Relationship Id="rId7" Type="http://schemas.microsoft.com/office/2007/relationships/hdphoto" Target="../media/hdphoto48.wdp"/><Relationship Id="rId12" Type="http://schemas.openxmlformats.org/officeDocument/2006/relationships/audio" Target="../media/audio1.wav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slide" Target="slide2.xml"/><Relationship Id="rId5" Type="http://schemas.microsoft.com/office/2007/relationships/hdphoto" Target="../media/hdphoto47.wdp"/><Relationship Id="rId10" Type="http://schemas.microsoft.com/office/2007/relationships/hdphoto" Target="../media/hdphoto44.wdp"/><Relationship Id="rId4" Type="http://schemas.openxmlformats.org/officeDocument/2006/relationships/image" Target="../media/image87.png"/><Relationship Id="rId9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3" Type="http://schemas.openxmlformats.org/officeDocument/2006/relationships/image" Target="../media/image85.png"/><Relationship Id="rId7" Type="http://schemas.openxmlformats.org/officeDocument/2006/relationships/image" Target="../media/image8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9.wdp"/><Relationship Id="rId11" Type="http://schemas.openxmlformats.org/officeDocument/2006/relationships/audio" Target="../media/audio2.wav"/><Relationship Id="rId5" Type="http://schemas.openxmlformats.org/officeDocument/2006/relationships/image" Target="../media/image89.png"/><Relationship Id="rId10" Type="http://schemas.openxmlformats.org/officeDocument/2006/relationships/audio" Target="../media/audio1.wav"/><Relationship Id="rId4" Type="http://schemas.openxmlformats.org/officeDocument/2006/relationships/image" Target="../media/image82.png"/><Relationship Id="rId9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1.jpeg"/><Relationship Id="rId7" Type="http://schemas.openxmlformats.org/officeDocument/2006/relationships/slide" Target="slide2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1.wdp"/><Relationship Id="rId5" Type="http://schemas.openxmlformats.org/officeDocument/2006/relationships/image" Target="../media/image92.png"/><Relationship Id="rId4" Type="http://schemas.microsoft.com/office/2007/relationships/hdphoto" Target="../media/hdphoto50.wdp"/><Relationship Id="rId9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4.png"/><Relationship Id="rId7" Type="http://schemas.openxmlformats.org/officeDocument/2006/relationships/slide" Target="slide2.xml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3.wdp"/><Relationship Id="rId5" Type="http://schemas.openxmlformats.org/officeDocument/2006/relationships/image" Target="../media/image95.png"/><Relationship Id="rId4" Type="http://schemas.microsoft.com/office/2007/relationships/hdphoto" Target="../media/hdphoto52.wdp"/><Relationship Id="rId9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56.wdp"/><Relationship Id="rId3" Type="http://schemas.microsoft.com/office/2007/relationships/hdphoto" Target="../media/hdphoto54.wdp"/><Relationship Id="rId7" Type="http://schemas.openxmlformats.org/officeDocument/2006/relationships/image" Target="../media/image9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audio" Target="../media/audio2.wav"/><Relationship Id="rId5" Type="http://schemas.microsoft.com/office/2007/relationships/hdphoto" Target="../media/hdphoto55.wdp"/><Relationship Id="rId10" Type="http://schemas.openxmlformats.org/officeDocument/2006/relationships/audio" Target="../media/audio1.wav"/><Relationship Id="rId4" Type="http://schemas.openxmlformats.org/officeDocument/2006/relationships/image" Target="../media/image97.png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audio" Target="../media/audio2.wav"/><Relationship Id="rId5" Type="http://schemas.microsoft.com/office/2007/relationships/hdphoto" Target="../media/hdphoto1.wdp"/><Relationship Id="rId10" Type="http://schemas.openxmlformats.org/officeDocument/2006/relationships/audio" Target="../media/audio1.wav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58.wdp"/><Relationship Id="rId3" Type="http://schemas.microsoft.com/office/2007/relationships/hdphoto" Target="../media/hdphoto54.wdp"/><Relationship Id="rId7" Type="http://schemas.openxmlformats.org/officeDocument/2006/relationships/image" Target="../media/image10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7.wdp"/><Relationship Id="rId11" Type="http://schemas.openxmlformats.org/officeDocument/2006/relationships/audio" Target="../media/audio2.wav"/><Relationship Id="rId5" Type="http://schemas.openxmlformats.org/officeDocument/2006/relationships/image" Target="../media/image99.png"/><Relationship Id="rId10" Type="http://schemas.openxmlformats.org/officeDocument/2006/relationships/audio" Target="../media/audio1.wav"/><Relationship Id="rId4" Type="http://schemas.openxmlformats.org/officeDocument/2006/relationships/image" Target="../media/image93.png"/><Relationship Id="rId9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54.wdp"/><Relationship Id="rId7" Type="http://schemas.openxmlformats.org/officeDocument/2006/relationships/slide" Target="slide2.xml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9.wdp"/><Relationship Id="rId5" Type="http://schemas.openxmlformats.org/officeDocument/2006/relationships/image" Target="../media/image101.png"/><Relationship Id="rId4" Type="http://schemas.openxmlformats.org/officeDocument/2006/relationships/image" Target="../media/image93.png"/><Relationship Id="rId9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microsoft.com/office/2007/relationships/hdphoto" Target="../media/hdphoto60.wdp"/><Relationship Id="rId7" Type="http://schemas.microsoft.com/office/2007/relationships/hdphoto" Target="../media/hdphoto62.wdp"/><Relationship Id="rId12" Type="http://schemas.openxmlformats.org/officeDocument/2006/relationships/audio" Target="../media/audio2.wav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audio" Target="../media/audio1.wav"/><Relationship Id="rId5" Type="http://schemas.microsoft.com/office/2007/relationships/hdphoto" Target="../media/hdphoto61.wdp"/><Relationship Id="rId10" Type="http://schemas.openxmlformats.org/officeDocument/2006/relationships/slide" Target="slide2.xml"/><Relationship Id="rId4" Type="http://schemas.openxmlformats.org/officeDocument/2006/relationships/image" Target="../media/image103.png"/><Relationship Id="rId9" Type="http://schemas.microsoft.com/office/2007/relationships/hdphoto" Target="../media/hdphoto63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microsoft.com/office/2007/relationships/hdphoto" Target="../media/hdphoto60.wdp"/><Relationship Id="rId7" Type="http://schemas.microsoft.com/office/2007/relationships/hdphoto" Target="../media/hdphoto64.wdp"/><Relationship Id="rId12" Type="http://schemas.openxmlformats.org/officeDocument/2006/relationships/audio" Target="../media/audio2.wav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audio" Target="../media/audio1.wav"/><Relationship Id="rId5" Type="http://schemas.microsoft.com/office/2007/relationships/hdphoto" Target="../media/hdphoto61.wdp"/><Relationship Id="rId10" Type="http://schemas.openxmlformats.org/officeDocument/2006/relationships/slide" Target="slide2.xml"/><Relationship Id="rId4" Type="http://schemas.openxmlformats.org/officeDocument/2006/relationships/image" Target="../media/image103.png"/><Relationship Id="rId9" Type="http://schemas.microsoft.com/office/2007/relationships/hdphoto" Target="../media/hdphoto65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audio" Target="../media/audio1.wav"/><Relationship Id="rId3" Type="http://schemas.microsoft.com/office/2007/relationships/hdphoto" Target="../media/hdphoto60.wdp"/><Relationship Id="rId7" Type="http://schemas.microsoft.com/office/2007/relationships/hdphoto" Target="../media/hdphoto66.wdp"/><Relationship Id="rId12" Type="http://schemas.openxmlformats.org/officeDocument/2006/relationships/slide" Target="slide2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microsoft.com/office/2007/relationships/hdphoto" Target="../media/hdphoto68.wdp"/><Relationship Id="rId5" Type="http://schemas.microsoft.com/office/2007/relationships/hdphoto" Target="../media/hdphoto61.wdp"/><Relationship Id="rId10" Type="http://schemas.openxmlformats.org/officeDocument/2006/relationships/image" Target="../media/image110.png"/><Relationship Id="rId4" Type="http://schemas.openxmlformats.org/officeDocument/2006/relationships/image" Target="../media/image103.png"/><Relationship Id="rId9" Type="http://schemas.microsoft.com/office/2007/relationships/hdphoto" Target="../media/hdphoto67.wdp"/><Relationship Id="rId1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12.png"/><Relationship Id="rId7" Type="http://schemas.openxmlformats.org/officeDocument/2006/relationships/slide" Target="slide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0.wdp"/><Relationship Id="rId5" Type="http://schemas.openxmlformats.org/officeDocument/2006/relationships/image" Target="../media/image113.png"/><Relationship Id="rId4" Type="http://schemas.microsoft.com/office/2007/relationships/hdphoto" Target="../media/hdphoto69.wdp"/><Relationship Id="rId9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15.png"/><Relationship Id="rId7" Type="http://schemas.openxmlformats.org/officeDocument/2006/relationships/slide" Target="slide2.xml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72.wdp"/><Relationship Id="rId5" Type="http://schemas.openxmlformats.org/officeDocument/2006/relationships/image" Target="../media/image116.png"/><Relationship Id="rId4" Type="http://schemas.microsoft.com/office/2007/relationships/hdphoto" Target="../media/hdphoto71.wdp"/><Relationship Id="rId9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audio" Target="../media/audio1.wav"/><Relationship Id="rId3" Type="http://schemas.openxmlformats.org/officeDocument/2006/relationships/image" Target="../media/image118.png"/><Relationship Id="rId7" Type="http://schemas.microsoft.com/office/2007/relationships/hdphoto" Target="../media/hdphoto74.wdp"/><Relationship Id="rId12" Type="http://schemas.openxmlformats.org/officeDocument/2006/relationships/slide" Target="slide2.xml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4.png"/><Relationship Id="rId5" Type="http://schemas.microsoft.com/office/2007/relationships/hdphoto" Target="../media/hdphoto73.wdp"/><Relationship Id="rId10" Type="http://schemas.openxmlformats.org/officeDocument/2006/relationships/image" Target="../media/image123.png"/><Relationship Id="rId4" Type="http://schemas.openxmlformats.org/officeDocument/2006/relationships/image" Target="../media/image119.png"/><Relationship Id="rId9" Type="http://schemas.openxmlformats.org/officeDocument/2006/relationships/image" Target="../media/image122.jpeg"/><Relationship Id="rId1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77.wdp"/><Relationship Id="rId3" Type="http://schemas.openxmlformats.org/officeDocument/2006/relationships/image" Target="../media/image126.png"/><Relationship Id="rId7" Type="http://schemas.openxmlformats.org/officeDocument/2006/relationships/image" Target="../media/image128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6.wdp"/><Relationship Id="rId11" Type="http://schemas.openxmlformats.org/officeDocument/2006/relationships/audio" Target="../media/audio2.wav"/><Relationship Id="rId5" Type="http://schemas.openxmlformats.org/officeDocument/2006/relationships/image" Target="../media/image127.png"/><Relationship Id="rId10" Type="http://schemas.openxmlformats.org/officeDocument/2006/relationships/audio" Target="../media/audio1.wav"/><Relationship Id="rId4" Type="http://schemas.microsoft.com/office/2007/relationships/hdphoto" Target="../media/hdphoto75.wdp"/><Relationship Id="rId9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80.wdp"/><Relationship Id="rId3" Type="http://schemas.microsoft.com/office/2007/relationships/hdphoto" Target="../media/hdphoto78.wdp"/><Relationship Id="rId7" Type="http://schemas.openxmlformats.org/officeDocument/2006/relationships/image" Target="../media/image132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audio" Target="../media/audio2.wav"/><Relationship Id="rId5" Type="http://schemas.microsoft.com/office/2007/relationships/hdphoto" Target="../media/hdphoto79.wdp"/><Relationship Id="rId10" Type="http://schemas.openxmlformats.org/officeDocument/2006/relationships/audio" Target="../media/audio1.wav"/><Relationship Id="rId4" Type="http://schemas.openxmlformats.org/officeDocument/2006/relationships/image" Target="../media/image130.pn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6.wdp"/><Relationship Id="rId18" Type="http://schemas.openxmlformats.org/officeDocument/2006/relationships/slide" Target="slide2.xml"/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17" Type="http://schemas.microsoft.com/office/2007/relationships/hdphoto" Target="../media/hdphoto8.wdp"/><Relationship Id="rId2" Type="http://schemas.openxmlformats.org/officeDocument/2006/relationships/image" Target="../media/image9.png"/><Relationship Id="rId16" Type="http://schemas.openxmlformats.org/officeDocument/2006/relationships/image" Target="../media/image17.jpeg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4.png"/><Relationship Id="rId19" Type="http://schemas.openxmlformats.org/officeDocument/2006/relationships/audio" Target="../media/audio1.wav"/><Relationship Id="rId4" Type="http://schemas.openxmlformats.org/officeDocument/2006/relationships/image" Target="../media/image11.png"/><Relationship Id="rId9" Type="http://schemas.microsoft.com/office/2007/relationships/hdphoto" Target="../media/hdphoto4.wdp"/><Relationship Id="rId1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81.wdp"/><Relationship Id="rId7" Type="http://schemas.microsoft.com/office/2007/relationships/hdphoto" Target="../media/hdphoto83.wdp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microsoft.com/office/2007/relationships/hdphoto" Target="../media/hdphoto82.wdp"/><Relationship Id="rId10" Type="http://schemas.openxmlformats.org/officeDocument/2006/relationships/audio" Target="../media/audio2.wav"/><Relationship Id="rId4" Type="http://schemas.openxmlformats.org/officeDocument/2006/relationships/image" Target="../media/image134.png"/><Relationship Id="rId9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84.wdp"/><Relationship Id="rId7" Type="http://schemas.openxmlformats.org/officeDocument/2006/relationships/audio" Target="../media/audio1.wav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85.wdp"/><Relationship Id="rId4" Type="http://schemas.openxmlformats.org/officeDocument/2006/relationships/image" Target="../media/image13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86.wdp"/><Relationship Id="rId7" Type="http://schemas.openxmlformats.org/officeDocument/2006/relationships/slide" Target="slide2.xml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7.wdp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9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42.png"/><Relationship Id="rId7" Type="http://schemas.microsoft.com/office/2007/relationships/hdphoto" Target="../media/hdphoto89.wdp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microsoft.com/office/2007/relationships/hdphoto" Target="../media/hdphoto88.wdp"/><Relationship Id="rId10" Type="http://schemas.openxmlformats.org/officeDocument/2006/relationships/audio" Target="../media/audio2.wav"/><Relationship Id="rId4" Type="http://schemas.openxmlformats.org/officeDocument/2006/relationships/image" Target="../media/image143.png"/><Relationship Id="rId9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45.png"/><Relationship Id="rId7" Type="http://schemas.microsoft.com/office/2007/relationships/hdphoto" Target="../media/hdphoto91.wdp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5" Type="http://schemas.microsoft.com/office/2007/relationships/hdphoto" Target="../media/hdphoto90.wdp"/><Relationship Id="rId10" Type="http://schemas.openxmlformats.org/officeDocument/2006/relationships/audio" Target="../media/audio2.wav"/><Relationship Id="rId4" Type="http://schemas.openxmlformats.org/officeDocument/2006/relationships/image" Target="../media/image146.png"/><Relationship Id="rId9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94.wdp"/><Relationship Id="rId3" Type="http://schemas.openxmlformats.org/officeDocument/2006/relationships/image" Target="../media/image148.png"/><Relationship Id="rId7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93.wdp"/><Relationship Id="rId11" Type="http://schemas.openxmlformats.org/officeDocument/2006/relationships/audio" Target="../media/audio2.wav"/><Relationship Id="rId5" Type="http://schemas.openxmlformats.org/officeDocument/2006/relationships/image" Target="../media/image149.png"/><Relationship Id="rId10" Type="http://schemas.openxmlformats.org/officeDocument/2006/relationships/audio" Target="../media/audio1.wav"/><Relationship Id="rId4" Type="http://schemas.microsoft.com/office/2007/relationships/hdphoto" Target="../media/hdphoto92.wdp"/><Relationship Id="rId9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51.png"/><Relationship Id="rId7" Type="http://schemas.microsoft.com/office/2007/relationships/hdphoto" Target="../media/hdphoto91.wdp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5" Type="http://schemas.microsoft.com/office/2007/relationships/hdphoto" Target="../media/hdphoto90.wdp"/><Relationship Id="rId10" Type="http://schemas.openxmlformats.org/officeDocument/2006/relationships/audio" Target="../media/audio2.wav"/><Relationship Id="rId4" Type="http://schemas.openxmlformats.org/officeDocument/2006/relationships/image" Target="../media/image146.png"/><Relationship Id="rId9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microsoft.com/office/2007/relationships/hdphoto" Target="../media/hdphoto99.wdp"/><Relationship Id="rId3" Type="http://schemas.openxmlformats.org/officeDocument/2006/relationships/image" Target="../media/image153.png"/><Relationship Id="rId7" Type="http://schemas.microsoft.com/office/2007/relationships/hdphoto" Target="../media/hdphoto96.wdp"/><Relationship Id="rId12" Type="http://schemas.openxmlformats.org/officeDocument/2006/relationships/image" Target="../media/image158.png"/><Relationship Id="rId2" Type="http://schemas.openxmlformats.org/officeDocument/2006/relationships/image" Target="../media/image152.png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microsoft.com/office/2007/relationships/hdphoto" Target="../media/hdphoto98.wdp"/><Relationship Id="rId5" Type="http://schemas.microsoft.com/office/2007/relationships/hdphoto" Target="../media/hdphoto95.wdp"/><Relationship Id="rId15" Type="http://schemas.openxmlformats.org/officeDocument/2006/relationships/audio" Target="../media/audio1.wav"/><Relationship Id="rId10" Type="http://schemas.openxmlformats.org/officeDocument/2006/relationships/image" Target="../media/image157.png"/><Relationship Id="rId4" Type="http://schemas.openxmlformats.org/officeDocument/2006/relationships/image" Target="../media/image154.png"/><Relationship Id="rId9" Type="http://schemas.microsoft.com/office/2007/relationships/hdphoto" Target="../media/hdphoto97.wdp"/><Relationship Id="rId14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102.wdp"/><Relationship Id="rId3" Type="http://schemas.openxmlformats.org/officeDocument/2006/relationships/image" Target="../media/image159.png"/><Relationship Id="rId7" Type="http://schemas.openxmlformats.org/officeDocument/2006/relationships/image" Target="../media/image161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1.wdp"/><Relationship Id="rId11" Type="http://schemas.openxmlformats.org/officeDocument/2006/relationships/audio" Target="../media/audio2.wav"/><Relationship Id="rId5" Type="http://schemas.openxmlformats.org/officeDocument/2006/relationships/image" Target="../media/image160.png"/><Relationship Id="rId10" Type="http://schemas.openxmlformats.org/officeDocument/2006/relationships/audio" Target="../media/audio1.wav"/><Relationship Id="rId4" Type="http://schemas.microsoft.com/office/2007/relationships/hdphoto" Target="../media/hdphoto100.wdp"/><Relationship Id="rId9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2.png"/><Relationship Id="rId7" Type="http://schemas.microsoft.com/office/2007/relationships/hdphoto" Target="../media/hdphoto104.wdp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5" Type="http://schemas.microsoft.com/office/2007/relationships/hdphoto" Target="../media/hdphoto103.wdp"/><Relationship Id="rId10" Type="http://schemas.openxmlformats.org/officeDocument/2006/relationships/audio" Target="../media/audio2.wav"/><Relationship Id="rId4" Type="http://schemas.openxmlformats.org/officeDocument/2006/relationships/image" Target="../media/image163.pn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audio" Target="../media/audio2.wav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6.png"/><Relationship Id="rId7" Type="http://schemas.microsoft.com/office/2007/relationships/hdphoto" Target="../media/hdphoto106.wdp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5" Type="http://schemas.microsoft.com/office/2007/relationships/hdphoto" Target="../media/hdphoto105.wdp"/><Relationship Id="rId10" Type="http://schemas.openxmlformats.org/officeDocument/2006/relationships/audio" Target="../media/audio2.wav"/><Relationship Id="rId4" Type="http://schemas.openxmlformats.org/officeDocument/2006/relationships/image" Target="../media/image167.png"/><Relationship Id="rId9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0.png"/><Relationship Id="rId7" Type="http://schemas.openxmlformats.org/officeDocument/2006/relationships/slide" Target="slide2.xml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8.wdp"/><Relationship Id="rId5" Type="http://schemas.openxmlformats.org/officeDocument/2006/relationships/image" Target="../media/image171.png"/><Relationship Id="rId4" Type="http://schemas.microsoft.com/office/2007/relationships/hdphoto" Target="../media/hdphoto107.wdp"/><Relationship Id="rId9" Type="http://schemas.openxmlformats.org/officeDocument/2006/relationships/audio" Target="../media/audio2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3.png"/><Relationship Id="rId7" Type="http://schemas.openxmlformats.org/officeDocument/2006/relationships/slide" Target="slide2.xml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0.wdp"/><Relationship Id="rId5" Type="http://schemas.openxmlformats.org/officeDocument/2006/relationships/image" Target="../media/image174.png"/><Relationship Id="rId4" Type="http://schemas.microsoft.com/office/2007/relationships/hdphoto" Target="../media/hdphoto109.wdp"/><Relationship Id="rId9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audio" Target="../media/audio2.wav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3.png"/><Relationship Id="rId7" Type="http://schemas.openxmlformats.org/officeDocument/2006/relationships/audio" Target="../media/audio1.wav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9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audio" Target="../media/audio2.wav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9.png"/><Relationship Id="rId7" Type="http://schemas.openxmlformats.org/officeDocument/2006/relationships/audio" Target="../media/audio1.wav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0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2807588" y="3308791"/>
            <a:ext cx="33053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n-lt"/>
                <a:cs typeface="Al-TkamolZulfiMath" pitchFamily="2" charset="-78"/>
              </a:rPr>
              <a:t>Culture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483768" y="1556792"/>
            <a:ext cx="407515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8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403648" y="4937818"/>
            <a:ext cx="6264696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49" y="1988841"/>
            <a:ext cx="8454223" cy="35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05999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4606714" cy="3183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3292847"/>
            <a:ext cx="2952328" cy="2368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644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96944" cy="40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849694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39" y="2847921"/>
            <a:ext cx="6192689" cy="1589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39" y="4534097"/>
            <a:ext cx="6192689" cy="1631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96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96944" cy="40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98217"/>
            <a:ext cx="7344816" cy="74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7200800" cy="10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613" y="4168109"/>
            <a:ext cx="5961683" cy="192518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96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96944" cy="40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341" y="2348880"/>
            <a:ext cx="6454915" cy="45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852936"/>
            <a:ext cx="6149797" cy="3255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96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76711"/>
            <a:ext cx="6519978" cy="37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7280238" cy="72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282" y="3212976"/>
            <a:ext cx="6969054" cy="41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282" y="3735350"/>
            <a:ext cx="1640905" cy="41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5776" y="3735350"/>
            <a:ext cx="1413164" cy="41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7719" y="3735350"/>
            <a:ext cx="1898457" cy="41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4326318"/>
            <a:ext cx="5892122" cy="147894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96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6519978" cy="37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705678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646" y="2996952"/>
            <a:ext cx="4030554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0374" y="3717032"/>
            <a:ext cx="6303954" cy="249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96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70" y="1988840"/>
            <a:ext cx="2570454" cy="40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36912"/>
            <a:ext cx="7095717" cy="35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7" y="3220535"/>
            <a:ext cx="6670282" cy="712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149080"/>
            <a:ext cx="7095717" cy="152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70" y="1988840"/>
            <a:ext cx="2570454" cy="40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068960"/>
            <a:ext cx="5760640" cy="67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36912"/>
            <a:ext cx="7095717" cy="35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740727"/>
            <a:ext cx="5760640" cy="9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726379"/>
            <a:ext cx="5760640" cy="72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5446769"/>
            <a:ext cx="5760640" cy="72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3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70" y="1988840"/>
            <a:ext cx="2570454" cy="40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36912"/>
            <a:ext cx="7095717" cy="35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663" y="3189873"/>
            <a:ext cx="6498601" cy="103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663" y="4399136"/>
            <a:ext cx="6498601" cy="70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663" y="5322414"/>
            <a:ext cx="6498601" cy="41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4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70" y="1988840"/>
            <a:ext cx="2570454" cy="40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36912"/>
            <a:ext cx="7095717" cy="35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663" y="3163441"/>
            <a:ext cx="6662634" cy="73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156640"/>
            <a:ext cx="6662634" cy="7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043" y="5085184"/>
            <a:ext cx="2683797" cy="4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4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aramond Pro Bold" pitchFamily="18" charset="0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aramond Pro Bold" pitchFamily="18" charset="0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3587" y="3140968"/>
            <a:ext cx="4936485" cy="61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70" y="1988840"/>
            <a:ext cx="2570454" cy="402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36912"/>
            <a:ext cx="7095717" cy="35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783969"/>
            <a:ext cx="5256584" cy="65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437112"/>
            <a:ext cx="5256584" cy="6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5184485"/>
            <a:ext cx="5256584" cy="90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6984" y="4005064"/>
            <a:ext cx="3293488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4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254" y="1988840"/>
            <a:ext cx="2320546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496944" cy="634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537" y="3068959"/>
            <a:ext cx="7224839" cy="303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4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254" y="1988840"/>
            <a:ext cx="2320546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496944" cy="634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537" y="3068960"/>
            <a:ext cx="7224839" cy="303921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341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5020" y="1628800"/>
            <a:ext cx="2764812" cy="33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348880"/>
            <a:ext cx="7740574" cy="41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9" y="3109565"/>
            <a:ext cx="8568951" cy="89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8492" y="4293095"/>
            <a:ext cx="1859230" cy="191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7260431" cy="89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312368" cy="20314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0"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799255"/>
            <a:ext cx="4824536" cy="1366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01" y="1484784"/>
            <a:ext cx="5125095" cy="37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 rotWithShape="1">
          <a:blip r:embed="rId9" cstate="email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739423"/>
            <a:ext cx="4824536" cy="1917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مستطيل 19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025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8492" y="4293095"/>
            <a:ext cx="1859230" cy="191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7260431" cy="89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739422"/>
            <a:ext cx="4824536" cy="1566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437748"/>
            <a:ext cx="4824536" cy="1727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01" y="1484784"/>
            <a:ext cx="5125095" cy="37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312368" cy="20314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0"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106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8492" y="4293095"/>
            <a:ext cx="1859230" cy="191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001" y="1484784"/>
            <a:ext cx="5125095" cy="37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7260431" cy="89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77282"/>
            <a:ext cx="4824536" cy="1659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312368" cy="20314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0"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106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182" y="1484784"/>
            <a:ext cx="3284714" cy="33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5776" y="1777441"/>
            <a:ext cx="6396464" cy="14309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2030" y="3212976"/>
            <a:ext cx="5552258" cy="300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106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18457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08508"/>
            <a:ext cx="6552728" cy="104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539803"/>
            <a:ext cx="7074183" cy="140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311" y="2082356"/>
            <a:ext cx="6609961" cy="120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088" y="3284984"/>
            <a:ext cx="6228184" cy="1322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18457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088" y="4753711"/>
            <a:ext cx="6228184" cy="1411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808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91" y="1556792"/>
            <a:ext cx="3015081" cy="37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74888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647425" y="4039914"/>
            <a:ext cx="3094037" cy="1008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0745" y="2996952"/>
            <a:ext cx="2321175" cy="3039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3068959"/>
            <a:ext cx="2520280" cy="30220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983691"/>
            <a:ext cx="2507101" cy="3109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311" y="2082356"/>
            <a:ext cx="6609961" cy="120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18457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088" y="3284984"/>
            <a:ext cx="6228184" cy="140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088" y="4840592"/>
            <a:ext cx="6228184" cy="1396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47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311" y="2082356"/>
            <a:ext cx="6609961" cy="120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518457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72" y="3284984"/>
            <a:ext cx="6229400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47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414362" cy="488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039817"/>
            <a:ext cx="6936903" cy="38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817814"/>
            <a:ext cx="6120680" cy="36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348842"/>
            <a:ext cx="4877108" cy="224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414362" cy="488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039817"/>
            <a:ext cx="6936903" cy="38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780928"/>
            <a:ext cx="6264696" cy="71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586348"/>
            <a:ext cx="5342354" cy="214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119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414362" cy="488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2039817"/>
            <a:ext cx="6936903" cy="38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780928"/>
            <a:ext cx="5614730" cy="81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693226"/>
            <a:ext cx="6864894" cy="167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5517232"/>
            <a:ext cx="3961490" cy="464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546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3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158346" cy="43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318" y="1832695"/>
            <a:ext cx="8280130" cy="44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338372"/>
            <a:ext cx="7776864" cy="3826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546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34133"/>
            <a:ext cx="2085498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8482021" cy="144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65" y="4005064"/>
            <a:ext cx="8346899" cy="1108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66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245" y="1484784"/>
            <a:ext cx="7201083" cy="45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56895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291" y="3379592"/>
            <a:ext cx="4044370" cy="985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216700" cy="683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509119"/>
            <a:ext cx="1997577" cy="1608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4509120"/>
            <a:ext cx="1997577" cy="1620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487724"/>
            <a:ext cx="1997577" cy="1620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2895" y="4487724"/>
            <a:ext cx="1997577" cy="1620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807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293" y="1484784"/>
            <a:ext cx="4313715" cy="40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8568951" cy="97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 rotWithShape="1">
          <a:blip r:embed="rId5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5959" y="3385893"/>
            <a:ext cx="6402385" cy="1123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8588" y="4797152"/>
            <a:ext cx="4239567" cy="1070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3" name="مستطيل 12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057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85" y="1412776"/>
            <a:ext cx="801233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2493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37717"/>
            <a:ext cx="3888432" cy="411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artDeco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350230"/>
            <a:ext cx="5541070" cy="1815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4202653" cy="355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908" y="1844824"/>
            <a:ext cx="7652476" cy="729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827446" y="3715879"/>
            <a:ext cx="3094037" cy="792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9396" y="1990356"/>
            <a:ext cx="3784652" cy="4173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5820" y="1988840"/>
            <a:ext cx="3784652" cy="4176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6320" y="1988840"/>
            <a:ext cx="3737728" cy="4116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056" y="1988840"/>
            <a:ext cx="3744416" cy="4116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3712644" cy="4102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44284" y="1988840"/>
            <a:ext cx="3744416" cy="4102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1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1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2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98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3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1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3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3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1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3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85" y="1412776"/>
            <a:ext cx="801233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2493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363459"/>
            <a:ext cx="5541070" cy="1801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857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7"/>
            <a:ext cx="849694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372" y="2060848"/>
            <a:ext cx="8353092" cy="4082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888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1052736"/>
            <a:ext cx="5931583" cy="32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916832"/>
            <a:ext cx="136756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2753833"/>
            <a:ext cx="7704856" cy="1827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5832648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410" y="2116212"/>
            <a:ext cx="8128944" cy="6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409" y="3125934"/>
            <a:ext cx="8611071" cy="1095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501898"/>
            <a:ext cx="1554287" cy="3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576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5832648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73" y="1772816"/>
            <a:ext cx="5892781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282" y="2162894"/>
            <a:ext cx="4217534" cy="4002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162894"/>
            <a:ext cx="4226628" cy="4002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5832648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117" y="1822577"/>
            <a:ext cx="6062091" cy="81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92466"/>
            <a:ext cx="3306092" cy="40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947789"/>
            <a:ext cx="5784775" cy="3217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5832648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08436"/>
            <a:ext cx="7932987" cy="32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282" y="2162894"/>
            <a:ext cx="4217534" cy="4002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162894"/>
            <a:ext cx="4226628" cy="4002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005016" cy="28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24936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1341" y="2060848"/>
            <a:ext cx="5546923" cy="969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1341" y="3125973"/>
            <a:ext cx="5546923" cy="75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1341" y="3987209"/>
            <a:ext cx="5546923" cy="723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10" cstate="email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1341" y="4816549"/>
            <a:ext cx="5546923" cy="776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12" cstate="email"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1341" y="5688419"/>
            <a:ext cx="5546923" cy="530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005016" cy="28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39"/>
            <a:ext cx="5400600" cy="60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175" y="2924944"/>
            <a:ext cx="6035033" cy="1041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004" y="4437112"/>
            <a:ext cx="5577260" cy="110467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005016" cy="28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568952" cy="36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2268095"/>
            <a:ext cx="5832648" cy="1931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email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4509120"/>
            <a:ext cx="5146158" cy="1494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65" y="1556792"/>
            <a:ext cx="461117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799" y="1988840"/>
            <a:ext cx="7431553" cy="72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761123"/>
            <a:ext cx="6624736" cy="3404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531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627" y="1484784"/>
            <a:ext cx="2786345" cy="28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627" y="1844824"/>
            <a:ext cx="697358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4594" y="2348880"/>
            <a:ext cx="6085718" cy="162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4594" y="4269449"/>
            <a:ext cx="6085718" cy="146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680" y="1519653"/>
            <a:ext cx="1863729" cy="32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679" y="1916832"/>
            <a:ext cx="5715587" cy="5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420889"/>
            <a:ext cx="4142025" cy="36003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1" y="1484784"/>
            <a:ext cx="240662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844824"/>
            <a:ext cx="619268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177118" cy="4082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28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65" y="1556792"/>
            <a:ext cx="461117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799" y="1988840"/>
            <a:ext cx="7431553" cy="72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754238"/>
            <a:ext cx="6624736" cy="3411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531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8568951" cy="44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12777"/>
            <a:ext cx="8424936" cy="4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498" y="2452748"/>
            <a:ext cx="3731514" cy="3687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531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958" y="1628800"/>
            <a:ext cx="3403954" cy="52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420888"/>
            <a:ext cx="1512167" cy="46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099866"/>
            <a:ext cx="8088415" cy="2201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101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7200800" cy="74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24945"/>
            <a:ext cx="7632847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631" y="3933056"/>
            <a:ext cx="7622769" cy="86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043608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aramond Pro Bold" pitchFamily="18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aramond Pro Bold" pitchFamily="18" charset="0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517101" y="116632"/>
            <a:ext cx="213501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aramond Pro Bold" pitchFamily="18" charset="0"/>
                <a:cs typeface="AL-Hotham" pitchFamily="2" charset="-78"/>
              </a:rPr>
              <a:t>8 Culture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aramond Pro Bold" pitchFamily="18" charset="0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57743</TotalTime>
  <Words>418</Words>
  <Application>Microsoft Office PowerPoint</Application>
  <PresentationFormat>عرض على الشاشة (3:4)‏</PresentationFormat>
  <Paragraphs>280</Paragraphs>
  <Slides>52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5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4419</cp:revision>
  <dcterms:created xsi:type="dcterms:W3CDTF">2011-07-24T20:30:27Z</dcterms:created>
  <dcterms:modified xsi:type="dcterms:W3CDTF">2015-11-10T21:23:24Z</dcterms:modified>
</cp:coreProperties>
</file>