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منظر للشاطئ والبحر من الكثبان الرملية العشبية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نظر للشاطئ والبحر من الكثبان الرملية العشبية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طائر البلشون يحلق على ارتفاع منخفض فوق الشاطئ خلف سياج قصير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طريق رملي بين تلين يؤدي إلى المحيط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طريق رملي بين تلين يؤدي إلى المحيط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طائر البلشون يحلق على ارتفاع منخفض فوق الشاطئ خلف سياج قصير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منظر للشاطئ والبحر من الكثبان الرملية العشبية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Relationship Id="rId4" Type="http://schemas.openxmlformats.org/officeDocument/2006/relationships/image" Target="../media/image56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7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0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2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4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8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9.jpe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0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4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5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مجموعة من الوسائل المساعدة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5300">
              <a:defRPr sz="6720"/>
            </a:pPr>
            <a:r>
              <a:t>مجموعة من الوسائل المساعدة </a:t>
            </a:r>
          </a:p>
          <a:p>
            <a:pPr defTabSz="495300">
              <a:defRPr sz="6720"/>
            </a:pPr>
            <a:r>
              <a:t>في مادة لغتي والقرآن</a:t>
            </a:r>
          </a:p>
          <a:p>
            <a:pPr defTabSz="495300">
              <a:defRPr sz="672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G_2689.jpeg" descr="IMG_26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12985" y="-113769"/>
            <a:ext cx="18414901" cy="140339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G_2700.jpeg" descr="IMG_270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8037" y="199219"/>
            <a:ext cx="20051902" cy="13727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G_2699.jpeg" descr="IMG_269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5634" y="-326170"/>
            <a:ext cx="20303089" cy="143683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G_2698.jpeg" descr="IMG_269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5563" y="-184393"/>
            <a:ext cx="18617190" cy="13986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G_2697.jpeg" descr="IMG_269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5067" y="-74340"/>
            <a:ext cx="19242797" cy="13864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G_2696.jpeg" descr="IMG_269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1850" y="23021"/>
            <a:ext cx="19040300" cy="13669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2695.jpeg" descr="IMG_269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4782" y="-164275"/>
            <a:ext cx="19440533" cy="139573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2691.jpeg" descr="IMG_269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0599" y="7947"/>
            <a:ext cx="20007831" cy="14261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2694.jpeg" descr="IMG_26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7937" y="-135591"/>
            <a:ext cx="19724847" cy="13706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G_2694.jpeg" descr="IMG_26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5769" y="-107124"/>
            <a:ext cx="19411422" cy="13488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الهدف من هذه الوسائل تفعيلها خلال شرح الدروس بحيث تجذب المتعلم لها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الهدف من هذه الوسائل تفعيلها خلال شرح الدروس بحيث تجذب المتعلم لها.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G_2694.jpeg" descr="IMG_26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7992" y="-111595"/>
            <a:ext cx="20060090" cy="13939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G_2694.jpeg" descr="IMG_26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6986" y="80171"/>
            <a:ext cx="19508141" cy="13555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G_2694.jpeg" descr="IMG_26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794" y="79690"/>
            <a:ext cx="20606007" cy="14318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G_2694.jpeg" descr="IMG_26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4209" y="-215983"/>
            <a:ext cx="20360539" cy="14147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G_2703.jpeg" descr="IMG_27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3753" y="-396019"/>
            <a:ext cx="18913611" cy="139184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G_2701.jpeg" descr="IMG_27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8020" y="-2384182"/>
            <a:ext cx="10428964" cy="157504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2702.jpeg" descr="IMG_27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1569" y="-586480"/>
            <a:ext cx="16089762" cy="14442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G_2721.jpeg" descr="IMG_27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69935" y="-1020163"/>
            <a:ext cx="25923870" cy="15756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2728.jpeg" descr="IMG_27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47358" y="-93277"/>
            <a:ext cx="10387238" cy="14569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G_2727.jpeg" descr="IMG_272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81" y="889440"/>
            <a:ext cx="10575783" cy="13395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2725.jpeg" descr="IMG_27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6242" y="-439616"/>
            <a:ext cx="6342531" cy="884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2723.jpeg" descr="IMG_272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423" y="751742"/>
            <a:ext cx="4953001" cy="6464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2724.jpeg" descr="IMG_272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29159" y="5975001"/>
            <a:ext cx="6211379" cy="8325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G_2728.jpeg" descr="IMG_272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411546" y="3754493"/>
            <a:ext cx="6337933" cy="8889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G_2791.jpeg" descr="IMG_279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040" y="116788"/>
            <a:ext cx="23792511" cy="13482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2738.jpeg" descr="IMG_27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85623" y="857910"/>
            <a:ext cx="6099699" cy="5880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2739.jpeg" descr="IMG_273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02664" y="7433903"/>
            <a:ext cx="6286827" cy="5996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2738.jpeg" descr="IMG_27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6838" y="7488394"/>
            <a:ext cx="6725701" cy="6484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G_2737.jpeg" descr="IMG_273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5595" y="620509"/>
            <a:ext cx="6068188" cy="5897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G_2740.jpeg" descr="IMG_274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817272" y="7640353"/>
            <a:ext cx="6506011" cy="5583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G_2739.jpeg" descr="IMG_273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76444" y="432111"/>
            <a:ext cx="6402607" cy="6107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G_2805.jpeg" descr="IMG_28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87514" y="488123"/>
            <a:ext cx="11053945" cy="6663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G_2803.jpeg" descr="IMG_280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23912" y="1186375"/>
            <a:ext cx="11245621" cy="6314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G_2804.jpeg" descr="IMG_280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43189" y="6382636"/>
            <a:ext cx="10203989" cy="5860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G_2806.jpeg" descr="IMG_28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5500" y="425753"/>
            <a:ext cx="9423721" cy="13386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G_2731.jpeg" descr="IMG_27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26027" y="-43961"/>
            <a:ext cx="10221505" cy="141790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G_2718.jpeg" descr="IMG_27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6385" y="316196"/>
            <a:ext cx="13883783" cy="14334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G_2800.jpeg" descr="IMG_280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7693" y="-58408"/>
            <a:ext cx="20918807" cy="14552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G_2716.jpeg" descr="IMG_27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8185" y="-384292"/>
            <a:ext cx="23911549" cy="15818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G_2768.jpeg" descr="IMG_27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2776" y="-665530"/>
            <a:ext cx="10728252" cy="15047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G_2767.jpeg" descr="IMG_27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2063" y="190499"/>
            <a:ext cx="9828248" cy="138418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G_2764.jpeg" descr="IMG_27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5332" y="-281926"/>
            <a:ext cx="12000924" cy="135087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G_2794.jpeg" descr="IMG_27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4106" y="805370"/>
            <a:ext cx="18484119" cy="13198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G_2760.jpeg" descr="IMG_27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3079" y="430224"/>
            <a:ext cx="17970125" cy="12855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G_2763.jpeg" descr="IMG_27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8183" y="1078851"/>
            <a:ext cx="9623087" cy="12929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_2761.jpeg" descr="IMG_27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6489" y="42871"/>
            <a:ext cx="20669751" cy="146723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G_2766.jpeg" descr="IMG_276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0725" y="-550659"/>
            <a:ext cx="10581257" cy="14379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2770.jpeg" descr="IMG_27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3826" y="-544310"/>
            <a:ext cx="26611652" cy="9894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G_2717.jpeg" descr="IMG_27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79953" y="-1108103"/>
            <a:ext cx="14163367" cy="145265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G_2776.jpeg" descr="IMG_277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6290" y="20256"/>
            <a:ext cx="20592431" cy="13675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G_2775.jpeg" descr="IMG_277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7922" y="330434"/>
            <a:ext cx="20971756" cy="14303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G_2719.jpeg" descr="IMG_27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2100" y="-217344"/>
            <a:ext cx="9624778" cy="13453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G_2772.jpeg" descr="IMG_27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87664" y="347229"/>
            <a:ext cx="13322919" cy="13698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G_2792.jpeg" descr="IMG_279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0" y="1492250"/>
            <a:ext cx="16887509" cy="111483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G_2758.jpeg" descr="IMG_27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1928" y="35780"/>
            <a:ext cx="21261587" cy="124167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G_2732.jpeg" descr="IMG_27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60283" y="224901"/>
            <a:ext cx="11500903" cy="16160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G_2733.jpeg" descr="IMG_27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2608" y="-148547"/>
            <a:ext cx="12298065" cy="13540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G_2710.jpeg" descr="IMG_27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86565" y="1485366"/>
            <a:ext cx="7711383" cy="10682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G_2709.jpeg" descr="IMG_270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08703" y="931729"/>
            <a:ext cx="8760045" cy="12450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G_2708.jpeg" descr="IMG_270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90854" y="317500"/>
            <a:ext cx="9525001" cy="1308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G_2715.jpeg" descr="IMG_2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86749" y="9609"/>
            <a:ext cx="11178635" cy="14018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G_2756.jpeg" descr="IMG_27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64284" y="1199969"/>
            <a:ext cx="9124406" cy="126805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G_2747.jpeg" descr="IMG_27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8792" y="232336"/>
            <a:ext cx="10885249" cy="13480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G_2755.jpeg" descr="IMG_27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2428" y="473518"/>
            <a:ext cx="9572638" cy="13818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G_2749.jpeg" descr="IMG_27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86577" y="580399"/>
            <a:ext cx="9628012" cy="137260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2750.jpeg" descr="IMG_27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95820" y="64030"/>
            <a:ext cx="9743995" cy="13466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G_2793.jpeg" descr="IMG_27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2102" y="-14898"/>
            <a:ext cx="25128204" cy="124659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G_2757.jpeg" descr="IMG_27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9795" y="380939"/>
            <a:ext cx="9693756" cy="13745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G_2752.jpeg" descr="IMG_27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59030" y="676184"/>
            <a:ext cx="9225556" cy="12679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G_2753.jpeg" descr="IMG_27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23538" y="302659"/>
            <a:ext cx="9857592" cy="13295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G_2751.jpeg" descr="IMG_27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3240" y="680398"/>
            <a:ext cx="9341657" cy="13293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G_2754.jpeg" descr="IMG_27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2440" y="756063"/>
            <a:ext cx="8555356" cy="12021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G_2774.jpeg" descr="IMG_27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5500" y="424387"/>
            <a:ext cx="9715428" cy="13676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G_2748.jpeg" descr="IMG_27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53978" y="88363"/>
            <a:ext cx="9013789" cy="129276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IMG_2746.jpeg" descr="IMG_27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26568" y="-117546"/>
            <a:ext cx="9064081" cy="128756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G_2745.jpeg" descr="IMG_27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90091" y="1356534"/>
            <a:ext cx="8237375" cy="117012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G_2769.jpeg" descr="IMG_27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9284" y="-308722"/>
            <a:ext cx="18335258" cy="13539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G_2744.jpeg" descr="IMG_27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1606" y="-76284"/>
            <a:ext cx="9079815" cy="13478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G_2742.jpeg" descr="IMG_27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5500" y="1115967"/>
            <a:ext cx="8700204" cy="12648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G_2743.jpeg" descr="IMG_27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14658" y="1078786"/>
            <a:ext cx="8037488" cy="11724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G_2741.jpeg" descr="IMG_27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5500" y="1019623"/>
            <a:ext cx="8791559" cy="12736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2712.jpeg" descr="IMG_27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5833" y="-290867"/>
            <a:ext cx="20699424" cy="141769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G_2713.jpeg" descr="IMG_27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1280" y="-556552"/>
            <a:ext cx="20961440" cy="14829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G_2714.jpeg" descr="IMG_27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4039" y="231504"/>
            <a:ext cx="20507218" cy="13869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G_2811.jpeg" descr="IMG_28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64895" y="-667780"/>
            <a:ext cx="9997313" cy="14152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G_2812.jpeg" descr="IMG_28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8000" y="-92072"/>
            <a:ext cx="9630392" cy="13633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G_2809.jpeg" descr="IMG_28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8000" y="-528129"/>
            <a:ext cx="10102944" cy="143019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G_2690.jpeg" descr="IMG_269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6224" y="794042"/>
            <a:ext cx="19685621" cy="13174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G_2810.jpeg" descr="IMG_28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8000" y="1104900"/>
            <a:ext cx="8128000" cy="1150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2787.jpeg" descr="IMG_278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5074" y="143671"/>
            <a:ext cx="20387105" cy="13643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G_2786.jpeg" descr="IMG_27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2029" y="-287002"/>
            <a:ext cx="20919942" cy="13946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G_2796.jpeg" descr="IMG_279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3233" y="701168"/>
            <a:ext cx="16032777" cy="110996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G_2798.jpeg" descr="IMG_279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2799.jpeg" descr="IMG_279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G_2778.jpeg" descr="IMG_277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7972" y="890775"/>
            <a:ext cx="22164798" cy="126168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G_2807.jpeg" descr="IMG_28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2391" y="-37522"/>
            <a:ext cx="20007361" cy="14210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G_2780.jpeg" descr="IMG_27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0632" y="563780"/>
            <a:ext cx="19362736" cy="12114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G_2777.jpeg" descr="IMG_27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4961" y="-745290"/>
            <a:ext cx="20370506" cy="147659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G_2688.jpeg" descr="IMG_26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5948" y="0"/>
            <a:ext cx="11112104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G_2783.jpeg" descr="IMG_278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5365" y="1944578"/>
            <a:ext cx="20942719" cy="1170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IMG_2785.jpeg" descr="IMG_27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13251" y="-1168940"/>
            <a:ext cx="26159684" cy="145555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G_2779.jpeg" descr="IMG_277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22296" y="-750969"/>
            <a:ext cx="25776609" cy="14540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G_2788.jpeg" descr="IMG_27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5914" y="-119825"/>
            <a:ext cx="20832172" cy="14733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هذه المادة  تم جمعها من قنوات عدة لتحصل الفائدة ."/>
          <p:cNvSpPr txBox="1"/>
          <p:nvPr>
            <p:ph type="ctrTitle"/>
          </p:nvPr>
        </p:nvSpPr>
        <p:spPr>
          <a:xfrm>
            <a:off x="1778000" y="2298700"/>
            <a:ext cx="20828000" cy="7324846"/>
          </a:xfrm>
          <a:prstGeom prst="rect">
            <a:avLst/>
          </a:prstGeom>
        </p:spPr>
        <p:txBody>
          <a:bodyPr/>
          <a:lstStyle/>
          <a:p>
            <a:pPr/>
            <a:r>
              <a:t>هذه المادة  تم جمعها من قنوات عدة لتحصل الفائدة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