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9" r:id="rId3"/>
    <p:sldId id="260" r:id="rId4"/>
    <p:sldId id="262" r:id="rId5"/>
    <p:sldId id="263" r:id="rId6"/>
    <p:sldId id="264" r:id="rId7"/>
    <p:sldId id="265" r:id="rId8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1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8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D57699D-6077-47AC-8B19-1F1F10D88B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7451B942-2979-471D-AC63-82F4042D4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4889D87-63A0-431A-A261-E50967053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3E7E-4E97-4591-9691-58D0D4A199A9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A61D398-B329-4979-A8BD-E19B580B4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F0ABEC6-6277-43E0-819B-0CCFFC410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C73E-4138-4DD6-BF31-7B70CD7C42C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00848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5A2F952-58C4-4DF4-A7BA-A9DAEDE0A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BB31749F-9775-46E4-8975-4DA452478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662D001-F3FC-4AFF-9B65-8E95D99D4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3E7E-4E97-4591-9691-58D0D4A199A9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CD9E0AD-C077-443E-A0A6-00931D9FB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689F2B3-3A29-4088-9355-6C113DADB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C73E-4138-4DD6-BF31-7B70CD7C42C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18304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585064BD-CBFB-42B2-8816-EE02AA1BE3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13294BAE-B69F-4830-AC99-1EB5607A57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D7985B9-5090-496A-ACDC-2E7638AB0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3E7E-4E97-4591-9691-58D0D4A199A9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E1F35C2-357B-4712-B13C-281B891AE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32CFCB4-C5C4-427B-AF96-E9ED974A6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C73E-4138-4DD6-BF31-7B70CD7C42C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66131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1C06893-38AE-4EC0-8576-15C630375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43BAB38-0570-4DD7-96C6-BD4B30EE3E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5D2EB72-AAE5-419A-95C7-3CFD89B13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3E7E-4E97-4591-9691-58D0D4A199A9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D7D074F-7CE1-436F-8088-339A3F8F1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C83E6F6-8BEF-4741-B5FC-E43206A0C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C73E-4138-4DD6-BF31-7B70CD7C42C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53890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C7E441D-811C-4FA7-9E62-010811C78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A7347B7-1486-46F0-86DB-7E4A4912E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231C274-B3CB-44A7-B571-7373A69DF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3E7E-4E97-4591-9691-58D0D4A199A9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514380E-BE84-4C9C-9D57-F85C1C620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7EC4898-D3D9-4678-85A6-26C0515EF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C73E-4138-4DD6-BF31-7B70CD7C42C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40250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E06E920-1963-4F06-9042-99A7F21D0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5C86025-C9BC-4CAB-9AC5-952FDD9865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D74C294-F1B4-4C32-8567-EADAA8488A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B710D63-72D1-4FA6-972E-429EBA35A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3E7E-4E97-4591-9691-58D0D4A199A9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2D06FD9-C0E5-4EAF-AB4B-7D1F59DA2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30A9E9F-1CEF-43CF-90FE-1DE937FE1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C73E-4138-4DD6-BF31-7B70CD7C42C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20571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512FA25-2518-46CC-9E9D-AEC5AF502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3CB1422-25D4-4C1C-976F-663DBD607A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8B7519A-1920-46E4-BEF9-C173C951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F96D52A9-899B-4712-B83B-1D37F35686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77C864F7-0FE4-40D6-BF11-ACF9D1BFAD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43EA1ADF-1C46-4752-9F52-562C23E0C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3E7E-4E97-4591-9691-58D0D4A199A9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1CDBA45C-EF9C-496A-92C7-98F0B558E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2B95FF9E-61AB-4E85-8A9E-909E84216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C73E-4138-4DD6-BF31-7B70CD7C42C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6347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B9AA03F-853E-4035-9352-A99AB48FF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B176EA70-16DE-4438-8AD2-70D3449A7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3E7E-4E97-4591-9691-58D0D4A199A9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CAE65342-703A-4380-9DCC-9822402B1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DC30C9D5-03D0-4F3F-A8E6-84D28AEA1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C73E-4138-4DD6-BF31-7B70CD7C42C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6098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792107DD-571D-4A48-8492-194FB81D1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3E7E-4E97-4591-9691-58D0D4A199A9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30C0D1E3-1905-487C-8C56-75AF9D1A1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79F977C4-B654-4188-AF7C-DF0508C9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C73E-4138-4DD6-BF31-7B70CD7C42C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46076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12C2502-7E28-44D0-ADE7-98E2A245A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828F850-F813-43EF-87F0-50DF3C10A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B977A761-D029-49C0-B521-5FDADD345A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C4D65CF-8D87-456D-8360-4F1390842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3E7E-4E97-4591-9691-58D0D4A199A9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CB1C16B-36BD-4713-8B20-66B5DFED5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31ED3DC-979D-454F-8EE1-777672B4B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C73E-4138-4DD6-BF31-7B70CD7C42C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01390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F82052B-F7D7-4FCA-96CC-9DA85FAAA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58C2464B-195B-4190-884A-161B916C79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6264EC53-C2C0-479A-97ED-3C41D578DA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1A27933-5883-431B-9E6D-B3348BE1E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3E7E-4E97-4591-9691-58D0D4A199A9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3C86247-CDFC-4A47-BDC3-0260BA362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307134D-C054-4675-A739-5051CD10F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C73E-4138-4DD6-BF31-7B70CD7C42C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37527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81E64C09-3C4F-4EC5-B2E9-B2DB1E65F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F03F394-1307-46AF-B7B5-9E7DC8A02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0FE057A-C1DB-46D0-A43C-720FDB25A6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853E7E-4E97-4591-9691-58D0D4A199A9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7D767D9-AECA-4FA4-B794-61F467A2D7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124389D-0E5D-4994-9F1B-08961D2AC2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0C73E-4138-4DD6-BF31-7B70CD7C42C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10374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47" y="1479072"/>
            <a:ext cx="1857374" cy="1949928"/>
          </a:xfrm>
          <a:prstGeom prst="rect">
            <a:avLst/>
          </a:prstGeom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CD8D6248-16DC-41C1-8313-729BE06CE479}"/>
              </a:ext>
            </a:extLst>
          </p:cNvPr>
          <p:cNvSpPr txBox="1"/>
          <p:nvPr/>
        </p:nvSpPr>
        <p:spPr>
          <a:xfrm>
            <a:off x="9658349" y="5383306"/>
            <a:ext cx="185737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8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8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endParaRPr lang="en-US" sz="28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17" name="Google Shape;104;p15">
            <a:extLst>
              <a:ext uri="{FF2B5EF4-FFF2-40B4-BE49-F238E27FC236}">
                <a16:creationId xmlns:a16="http://schemas.microsoft.com/office/drawing/2014/main" id="{F45B13AA-3B3A-4661-ACD0-FFB74AF6E56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5943" y="2741485"/>
            <a:ext cx="1123418" cy="92900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16745F15-3C76-4CEB-92E4-AF4DAB9FA374}"/>
              </a:ext>
            </a:extLst>
          </p:cNvPr>
          <p:cNvSpPr txBox="1"/>
          <p:nvPr/>
        </p:nvSpPr>
        <p:spPr>
          <a:xfrm>
            <a:off x="5082716" y="2218573"/>
            <a:ext cx="4873227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0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10 - 1</a:t>
            </a:r>
          </a:p>
          <a:p>
            <a:pPr algn="ctr"/>
            <a:r>
              <a:rPr lang="ar-SA" sz="5400" b="1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المجسمات</a:t>
            </a:r>
            <a:endParaRPr lang="ar-SA" sz="48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7437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CD8D6248-16DC-41C1-8313-729BE06CE479}"/>
              </a:ext>
            </a:extLst>
          </p:cNvPr>
          <p:cNvSpPr txBox="1"/>
          <p:nvPr/>
        </p:nvSpPr>
        <p:spPr>
          <a:xfrm>
            <a:off x="9788126" y="5793310"/>
            <a:ext cx="17406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4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pPr algn="ctr"/>
            <a:endParaRPr lang="ar-SA" sz="240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وسيلة الشرح: سهم لليسار 1">
            <a:extLst>
              <a:ext uri="{FF2B5EF4-FFF2-40B4-BE49-F238E27FC236}">
                <a16:creationId xmlns:a16="http://schemas.microsoft.com/office/drawing/2014/main" id="{A94751A9-FD59-4CF6-B6CD-F351AE165F1C}"/>
              </a:ext>
            </a:extLst>
          </p:cNvPr>
          <p:cNvSpPr/>
          <p:nvPr/>
        </p:nvSpPr>
        <p:spPr>
          <a:xfrm>
            <a:off x="9497905" y="1692527"/>
            <a:ext cx="2321137" cy="4107656"/>
          </a:xfrm>
          <a:prstGeom prst="leftArrowCallou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u="sng" dirty="0">
                <a:solidFill>
                  <a:schemeClr val="accent6">
                    <a:lumMod val="75000"/>
                  </a:schemeClr>
                </a:solidFill>
              </a:rPr>
              <a:t>فكرة الدرس</a:t>
            </a:r>
          </a:p>
          <a:p>
            <a:pPr algn="ctr"/>
            <a:endParaRPr lang="ar-SA" dirty="0"/>
          </a:p>
          <a:p>
            <a:pPr algn="ctr"/>
            <a:r>
              <a:rPr lang="ar-SA" dirty="0"/>
              <a:t>أميز المجسمات وأسميها</a:t>
            </a:r>
          </a:p>
          <a:p>
            <a:pPr algn="ctr"/>
            <a:endParaRPr lang="ar-SA" dirty="0"/>
          </a:p>
          <a:p>
            <a:pPr algn="ctr"/>
            <a:r>
              <a:rPr lang="ar-SA" dirty="0">
                <a:solidFill>
                  <a:schemeClr val="accent6">
                    <a:lumMod val="75000"/>
                  </a:schemeClr>
                </a:solidFill>
              </a:rPr>
              <a:t>المفردات</a:t>
            </a:r>
          </a:p>
          <a:p>
            <a:pPr algn="ctr"/>
            <a:r>
              <a:rPr lang="ar-SA" dirty="0"/>
              <a:t>المجسم</a:t>
            </a:r>
          </a:p>
          <a:p>
            <a:pPr algn="ctr"/>
            <a:r>
              <a:rPr lang="ar-SA" dirty="0"/>
              <a:t>كرة </a:t>
            </a:r>
          </a:p>
          <a:p>
            <a:pPr algn="ctr"/>
            <a:r>
              <a:rPr lang="ar-SA" dirty="0"/>
              <a:t>مكعب</a:t>
            </a:r>
          </a:p>
          <a:p>
            <a:pPr algn="ctr"/>
            <a:r>
              <a:rPr lang="ar-SA" dirty="0"/>
              <a:t>هرم</a:t>
            </a:r>
          </a:p>
          <a:p>
            <a:pPr algn="ctr"/>
            <a:r>
              <a:rPr lang="ar-SA" dirty="0"/>
              <a:t>مخروط</a:t>
            </a:r>
          </a:p>
          <a:p>
            <a:pPr algn="ctr"/>
            <a:r>
              <a:rPr lang="ar-SA" dirty="0"/>
              <a:t>أسطوانة</a:t>
            </a:r>
          </a:p>
          <a:p>
            <a:pPr algn="ctr"/>
            <a:r>
              <a:rPr lang="ar-SA" dirty="0"/>
              <a:t>متوازي المستطيلات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ABF96E90-D914-4AC8-8B8C-6AA70D5A8A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8913" y="1750219"/>
            <a:ext cx="6565106" cy="3636168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62970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58EC1C8A-4074-4E80-9326-9CCE7174D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5569" y="1527221"/>
            <a:ext cx="1831180" cy="690563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28C55243-574E-424A-B99E-56D6EF71DBA1}"/>
              </a:ext>
            </a:extLst>
          </p:cNvPr>
          <p:cNvSpPr txBox="1"/>
          <p:nvPr/>
        </p:nvSpPr>
        <p:spPr>
          <a:xfrm>
            <a:off x="9754499" y="5657579"/>
            <a:ext cx="17406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4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pPr algn="ctr"/>
            <a:endParaRPr lang="ar-SA" sz="240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2536624-9AA6-43CE-98ED-0120DC4864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9569" y="1688305"/>
            <a:ext cx="6096000" cy="638175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D23B352A-4E4F-465E-AA6F-5782AEFB20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1775" y="2453742"/>
            <a:ext cx="8910637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978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566D9A75-16F7-4038-BA68-D47797A922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8431" y="1631156"/>
            <a:ext cx="1535906" cy="62865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C9E6D38C-4B89-4A0E-8D57-FFC8628EC3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4918" y="1703574"/>
            <a:ext cx="5191125" cy="73342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F835E835-2258-4253-B01D-7AD7F77C4D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6013" y="2767012"/>
            <a:ext cx="9458324" cy="219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877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0459F653-7E98-447D-A89B-30D6DCC08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3256" y="1833562"/>
            <a:ext cx="8577264" cy="3688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999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67E720E4-38B9-443F-93A4-57DB4F2CF8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5030" y="1681162"/>
            <a:ext cx="2028825" cy="63817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563380B1-D5F0-4112-A60B-FFBC992F0D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0425" y="2390775"/>
            <a:ext cx="8477250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989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07BD439B-1489-45D6-8382-744E4EF0B5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4156" y="1909763"/>
            <a:ext cx="9115425" cy="1581150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C7CFDA2F-390A-4826-A732-56C55C9DA6C4}"/>
              </a:ext>
            </a:extLst>
          </p:cNvPr>
          <p:cNvSpPr txBox="1"/>
          <p:nvPr/>
        </p:nvSpPr>
        <p:spPr>
          <a:xfrm>
            <a:off x="9754499" y="5657579"/>
            <a:ext cx="17406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4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pPr algn="ctr"/>
            <a:endParaRPr lang="ar-SA" sz="240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82119319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42</Words>
  <Application>Microsoft Office PowerPoint</Application>
  <PresentationFormat>شاشة عريضة</PresentationFormat>
  <Paragraphs>18</Paragraphs>
  <Slides>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12" baseType="lpstr">
      <vt:lpstr>Arabic Typesetting</vt:lpstr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ملك محمد عيد رويشد الأحمدي</dc:creator>
  <cp:lastModifiedBy>ملك محمد عيد رويشد الأحمدي</cp:lastModifiedBy>
  <cp:revision>1</cp:revision>
  <dcterms:created xsi:type="dcterms:W3CDTF">2022-03-27T10:58:47Z</dcterms:created>
  <dcterms:modified xsi:type="dcterms:W3CDTF">2022-03-27T11:06:51Z</dcterms:modified>
</cp:coreProperties>
</file>