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57699D-6077-47AC-8B19-1F1F10D88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51B942-2979-471D-AC63-82F4042D4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889D87-63A0-431A-A261-E5096705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61D398-B329-4979-A8BD-E19B580B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0ABEC6-6277-43E0-819B-0CCFFC41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084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A2F952-58C4-4DF4-A7BA-A9DAEDE0A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31749F-9775-46E4-8975-4DA452478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62D001-F3FC-4AFF-9B65-8E95D99D4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D9E0AD-C077-443E-A0A6-00931D9F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89F2B3-3A29-4088-9355-6C113DAD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830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85064BD-CBFB-42B2-8816-EE02AA1BE3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294BAE-B69F-4830-AC99-1EB5607A5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7985B9-5090-496A-ACDC-2E7638AB0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1F35C2-357B-4712-B13C-281B891A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2CFCB4-C5C4-427B-AF96-E9ED974A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613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C06893-38AE-4EC0-8576-15C63037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3BAB38-0570-4DD7-96C6-BD4B30EE3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D2EB72-AAE5-419A-95C7-3CFD89B1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7D074F-7CE1-436F-8088-339A3F8F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83E6F6-8BEF-4741-B5FC-E43206A0C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389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7E441D-811C-4FA7-9E62-010811C7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A7347B7-1486-46F0-86DB-7E4A4912E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31C274-B3CB-44A7-B571-7373A69DF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14380E-BE84-4C9C-9D57-F85C1C620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EC4898-D3D9-4678-85A6-26C0515E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025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06E920-1963-4F06-9042-99A7F21D0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C86025-C9BC-4CAB-9AC5-952FDD986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74C294-F1B4-4C32-8567-EADAA8488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B710D63-72D1-4FA6-972E-429EBA35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D06FD9-C0E5-4EAF-AB4B-7D1F59DA2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0A9E9F-1CEF-43CF-90FE-1DE937FE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057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12FA25-2518-46CC-9E9D-AEC5AF502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3CB1422-25D4-4C1C-976F-663DBD607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8B7519A-1920-46E4-BEF9-C173C951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6D52A9-899B-4712-B83B-1D37F3568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7C864F7-0FE4-40D6-BF11-ACF9D1BFA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3EA1ADF-1C46-4752-9F52-562C23E0C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CDBA45C-EF9C-496A-92C7-98F0B558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B95FF9E-61AB-4E85-8A9E-909E84216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34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9AA03F-853E-4035-9352-A99AB48F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176EA70-16DE-4438-8AD2-70D3449A7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AE65342-703A-4380-9DCC-9822402B1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30C9D5-03D0-4F3F-A8E6-84D28AEA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609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92107DD-571D-4A48-8492-194FB81D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0C0D1E3-1905-487C-8C56-75AF9D1A1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F977C4-B654-4188-AF7C-DF0508C9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607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2C2502-7E28-44D0-ADE7-98E2A245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28F850-F813-43EF-87F0-50DF3C10A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977A761-D029-49C0-B521-5FDADD345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4D65CF-8D87-456D-8360-4F139084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CB1C16B-36BD-4713-8B20-66B5DFED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1ED3DC-979D-454F-8EE1-777672B4B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139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82052B-F7D7-4FCA-96CC-9DA85FAA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8C2464B-195B-4190-884A-161B916C79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264EC53-C2C0-479A-97ED-3C41D578D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1A27933-5883-431B-9E6D-B3348BE1E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3C86247-CDFC-4A47-BDC3-0260BA36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307134D-C054-4675-A739-5051CD10F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752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1E64C09-3C4F-4EC5-B2E9-B2DB1E65F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03F394-1307-46AF-B7B5-9E7DC8A02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FE057A-C1DB-46D0-A43C-720FDB25A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53E7E-4E97-4591-9691-58D0D4A199A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D767D9-AECA-4FA4-B794-61F467A2D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24389D-0E5D-4994-9F1B-08961D2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0C73E-4138-4DD6-BF31-7B70CD7C42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037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المجسمات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7905" y="1692527"/>
            <a:ext cx="2321137" cy="410765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أميز المجسمات وأسميها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المجسم</a:t>
            </a:r>
          </a:p>
          <a:p>
            <a:pPr algn="ctr"/>
            <a:r>
              <a:rPr lang="ar-SA" dirty="0"/>
              <a:t>كرة </a:t>
            </a:r>
          </a:p>
          <a:p>
            <a:pPr algn="ctr"/>
            <a:r>
              <a:rPr lang="ar-SA" dirty="0"/>
              <a:t>مكعب</a:t>
            </a:r>
          </a:p>
          <a:p>
            <a:pPr algn="ctr"/>
            <a:r>
              <a:rPr lang="ar-SA" dirty="0"/>
              <a:t>هرم</a:t>
            </a:r>
          </a:p>
          <a:p>
            <a:pPr algn="ctr"/>
            <a:r>
              <a:rPr lang="ar-SA" dirty="0"/>
              <a:t>مخروط</a:t>
            </a:r>
          </a:p>
          <a:p>
            <a:pPr algn="ctr"/>
            <a:r>
              <a:rPr lang="ar-SA" dirty="0"/>
              <a:t>أسطوانة</a:t>
            </a:r>
          </a:p>
          <a:p>
            <a:pPr algn="ctr"/>
            <a:r>
              <a:rPr lang="ar-SA" dirty="0"/>
              <a:t>متوازي المستطيلات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BF96E90-D914-4AC8-8B8C-6AA70D5A8A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913" y="1750219"/>
            <a:ext cx="6565106" cy="363616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2536624-9AA6-43CE-98ED-0120DC486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9569" y="1688305"/>
            <a:ext cx="6096000" cy="6381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23B352A-4E4F-465E-AA6F-5782AEFB20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2453742"/>
            <a:ext cx="8910637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9E6D38C-4B89-4A0E-8D57-FFC8628EC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4918" y="1703574"/>
            <a:ext cx="5191125" cy="7334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835E835-2258-4253-B01D-7AD7F77C4D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013" y="2767012"/>
            <a:ext cx="9458324" cy="219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459F653-7E98-447D-A89B-30D6DCC08C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3256" y="1833562"/>
            <a:ext cx="8577264" cy="368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9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7E720E4-38B9-443F-93A4-57DB4F2CF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030" y="1681162"/>
            <a:ext cx="2028825" cy="6381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63380B1-D5F0-4112-A60B-FFBC992F0D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25" y="2390775"/>
            <a:ext cx="847725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989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7BD439B-1489-45D6-8382-744E4EF0B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156" y="1909763"/>
            <a:ext cx="9115425" cy="15811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7CFDA2F-390A-4826-A732-56C55C9DA6C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21193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شاشة عريضة</PresentationFormat>
  <Paragraphs>18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2022-03-27T10:58:47Z</dcterms:created>
  <dcterms:modified xsi:type="dcterms:W3CDTF">2022-03-27T11:06:51Z</dcterms:modified>
</cp:coreProperties>
</file>