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1pPr>
    <a:lvl2pPr marL="0" marR="0" indent="4572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2pPr>
    <a:lvl3pPr marL="0" marR="0" indent="9144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3pPr>
    <a:lvl4pPr marL="0" marR="0" indent="13716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4pPr>
    <a:lvl5pPr marL="0" marR="0" indent="18288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5pPr>
    <a:lvl6pPr marL="0" marR="0" indent="22860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6pPr>
    <a:lvl7pPr marL="0" marR="0" indent="27432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7pPr>
    <a:lvl8pPr marL="0" marR="0" indent="32004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8pPr>
    <a:lvl9pPr marL="0" marR="0" indent="36576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العنوان والعنوان الفرع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نص العنوان</a:t>
            </a:r>
          </a:p>
        </p:txBody>
      </p:sp>
      <p:sp>
        <p:nvSpPr>
          <p:cNvPr id="12" name="مستوى النص الأول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 rtl="1">
              <a:spcBef>
                <a:spcPts val="0"/>
              </a:spcBef>
              <a:buSzTx/>
              <a:buNone/>
              <a:defRPr sz="5400"/>
            </a:lvl1pPr>
            <a:lvl2pPr marL="0" indent="0" algn="ctr" rtl="1">
              <a:spcBef>
                <a:spcPts val="0"/>
              </a:spcBef>
              <a:buSzTx/>
              <a:buNone/>
              <a:defRPr sz="5400"/>
            </a:lvl2pPr>
            <a:lvl3pPr marL="0" indent="0" algn="ctr" rtl="1">
              <a:spcBef>
                <a:spcPts val="0"/>
              </a:spcBef>
              <a:buSzTx/>
              <a:buNone/>
              <a:defRPr sz="5400"/>
            </a:lvl3pPr>
            <a:lvl4pPr marL="0" indent="0" algn="ctr" rtl="1">
              <a:spcBef>
                <a:spcPts val="0"/>
              </a:spcBef>
              <a:buSzTx/>
              <a:buNone/>
              <a:defRPr sz="5400"/>
            </a:lvl4pPr>
            <a:lvl5pPr marL="0" indent="0" algn="ctr" rtl="1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 باسل أسعد"/>
          <p:cNvSpPr txBox="1"/>
          <p:nvPr>
            <p:ph type="body" sz="quarter" idx="21"/>
          </p:nvPr>
        </p:nvSpPr>
        <p:spPr>
          <a:xfrm>
            <a:off x="2387600" y="8953499"/>
            <a:ext cx="19621500" cy="63344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 rtl="1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 باسل أسعد</a:t>
            </a:r>
          </a:p>
        </p:txBody>
      </p:sp>
      <p:sp>
        <p:nvSpPr>
          <p:cNvPr id="94" name="&quot;قم بكتابة الرقم هنا.&quot;"/>
          <p:cNvSpPr txBox="1"/>
          <p:nvPr>
            <p:ph type="body" sz="quarter" idx="22"/>
          </p:nvPr>
        </p:nvSpPr>
        <p:spPr>
          <a:xfrm>
            <a:off x="2387600" y="6039832"/>
            <a:ext cx="19621500" cy="89973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Geeza Pro Regular"/>
              </a:defRPr>
            </a:lvl1pPr>
          </a:lstStyle>
          <a:p>
            <a:pPr/>
            <a:r>
              <a:t>"قم بكتابة الرقم هنا."</a:t>
            </a:r>
          </a:p>
        </p:txBody>
      </p:sp>
      <p:sp>
        <p:nvSpPr>
          <p:cNvPr id="9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منظر للشاطئ والبحر من الكثبان الرملية العشبية"/>
          <p:cNvSpPr/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أفق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نظر للشاطئ والبحر من الكثبان الرملية العشبية"/>
          <p:cNvSpPr/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نص العنوان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نص العنوان</a:t>
            </a:r>
          </a:p>
        </p:txBody>
      </p:sp>
      <p:sp>
        <p:nvSpPr>
          <p:cNvPr id="22" name="مستوى النص الأول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 rtl="1">
              <a:spcBef>
                <a:spcPts val="0"/>
              </a:spcBef>
              <a:buSzTx/>
              <a:buNone/>
              <a:defRPr sz="5400"/>
            </a:lvl1pPr>
            <a:lvl2pPr marL="0" indent="0" algn="ctr" rtl="1">
              <a:spcBef>
                <a:spcPts val="0"/>
              </a:spcBef>
              <a:buSzTx/>
              <a:buNone/>
              <a:defRPr sz="5400"/>
            </a:lvl2pPr>
            <a:lvl3pPr marL="0" indent="0" algn="ctr" rtl="1">
              <a:spcBef>
                <a:spcPts val="0"/>
              </a:spcBef>
              <a:buSzTx/>
              <a:buNone/>
              <a:defRPr sz="5400"/>
            </a:lvl3pPr>
            <a:lvl4pPr marL="0" indent="0" algn="ctr" rtl="1">
              <a:spcBef>
                <a:spcPts val="0"/>
              </a:spcBef>
              <a:buSzTx/>
              <a:buNone/>
              <a:defRPr sz="5400"/>
            </a:lvl4pPr>
            <a:lvl5pPr marL="0" indent="0" algn="ctr" rtl="1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2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الوس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نص العنوان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3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رأس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طائر البلشون يحلق على ارتفاع منخفض فوق الشاطئ خلف سياج قصير"/>
          <p:cNvSpPr/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نص العنوان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40" name="مستوى النص الأول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 rtl="1">
              <a:spcBef>
                <a:spcPts val="0"/>
              </a:spcBef>
              <a:buSzTx/>
              <a:buNone/>
              <a:defRPr sz="5400"/>
            </a:lvl1pPr>
            <a:lvl2pPr marL="0" indent="0" algn="ctr" rtl="1">
              <a:spcBef>
                <a:spcPts val="0"/>
              </a:spcBef>
              <a:buSzTx/>
              <a:buNone/>
              <a:defRPr sz="5400"/>
            </a:lvl2pPr>
            <a:lvl3pPr marL="0" indent="0" algn="ctr" rtl="1">
              <a:spcBef>
                <a:spcPts val="0"/>
              </a:spcBef>
              <a:buSzTx/>
              <a:buNone/>
              <a:defRPr sz="5400"/>
            </a:lvl3pPr>
            <a:lvl4pPr marL="0" indent="0" algn="ctr" rtl="1">
              <a:spcBef>
                <a:spcPts val="0"/>
              </a:spcBef>
              <a:buSzTx/>
              <a:buNone/>
              <a:defRPr sz="5400"/>
            </a:lvl4pPr>
            <a:lvl5pPr marL="0" indent="0" algn="ctr" rtl="1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49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57" name="مستوى النص الأول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rtl="1">
              <a:defRPr sz="4800"/>
            </a:lvl1pPr>
            <a:lvl2pPr rtl="1">
              <a:defRPr sz="4800"/>
            </a:lvl2pPr>
            <a:lvl3pPr rtl="1">
              <a:defRPr sz="4800"/>
            </a:lvl3pPr>
            <a:lvl4pPr rtl="1">
              <a:defRPr sz="4800"/>
            </a:lvl4pPr>
            <a:lvl5pPr rtl="1">
              <a:defRPr sz="4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5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طريق رملي بين تلين يؤدي إلى المحيط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67" name="مستوى النص الأول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 rtl="1">
              <a:spcBef>
                <a:spcPts val="4500"/>
              </a:spcBef>
              <a:defRPr sz="3800"/>
            </a:lvl1pPr>
            <a:lvl2pPr marL="1117600" indent="-558800" rtl="1">
              <a:spcBef>
                <a:spcPts val="4500"/>
              </a:spcBef>
              <a:defRPr sz="3800"/>
            </a:lvl2pPr>
            <a:lvl3pPr marL="1676400" indent="-558800" rtl="1">
              <a:spcBef>
                <a:spcPts val="4500"/>
              </a:spcBef>
              <a:defRPr sz="3800"/>
            </a:lvl3pPr>
            <a:lvl4pPr marL="2235200" indent="-558800" rtl="1">
              <a:spcBef>
                <a:spcPts val="4500"/>
              </a:spcBef>
              <a:defRPr sz="3800"/>
            </a:lvl4pPr>
            <a:lvl5pPr marL="2794000" indent="-558800" rtl="1">
              <a:spcBef>
                <a:spcPts val="4500"/>
              </a:spcBef>
              <a:defRPr sz="3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6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مستوى النص الأول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 rtl="1">
              <a:defRPr sz="4800"/>
            </a:lvl1pPr>
            <a:lvl2pPr rtl="1">
              <a:defRPr sz="4800"/>
            </a:lvl2pPr>
            <a:lvl3pPr rtl="1">
              <a:defRPr sz="4800"/>
            </a:lvl3pPr>
            <a:lvl4pPr rtl="1">
              <a:defRPr sz="4800"/>
            </a:lvl4pPr>
            <a:lvl5pPr rtl="1">
              <a:defRPr sz="4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طريق رملي بين تلين يؤدي إلى المحيط"/>
          <p:cNvSpPr/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طائر البلشون يحلق على ارتفاع منخفض فوق الشاطئ خلف سياج قصير"/>
          <p:cNvSpPr/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منظر للشاطئ والبحر من الكثبان الرملية العشبية"/>
          <p:cNvSpPr/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نص العنوان</a:t>
            </a:r>
          </a:p>
        </p:txBody>
      </p:sp>
      <p:sp>
        <p:nvSpPr>
          <p:cNvPr id="3" name="مستوى النص الأول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11968383" y="13081000"/>
            <a:ext cx="434534" cy="46666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1pPr>
      <a:lvl2pPr marL="0" marR="0" indent="457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2pPr>
      <a:lvl3pPr marL="0" marR="0" indent="914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3pPr>
      <a:lvl4pPr marL="0" marR="0" indent="1371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4pPr>
      <a:lvl5pPr marL="0" marR="0" indent="18288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5pPr>
      <a:lvl6pPr marL="0" marR="0" indent="22860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6pPr>
      <a:lvl7pPr marL="0" marR="0" indent="2743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7pPr>
      <a:lvl8pPr marL="0" marR="0" indent="3200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8pPr>
      <a:lvl9pPr marL="0" marR="0" indent="3657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9pPr>
    </p:titleStyle>
    <p:bodyStyle>
      <a:lvl1pPr marL="63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تجميع"/>
          <p:cNvGrpSpPr/>
          <p:nvPr/>
        </p:nvGrpSpPr>
        <p:grpSpPr>
          <a:xfrm>
            <a:off x="18387868" y="1899905"/>
            <a:ext cx="5592582" cy="7203015"/>
            <a:chOff x="0" y="234285"/>
            <a:chExt cx="5592580" cy="7203013"/>
          </a:xfrm>
        </p:grpSpPr>
        <p:pic>
          <p:nvPicPr>
            <p:cNvPr id="119" name="IMG_4144.jpeg" descr="IMG_4144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0" r="0" b="0"/>
            <a:stretch>
              <a:fillRect/>
            </a:stretch>
          </p:blipFill>
          <p:spPr>
            <a:xfrm>
              <a:off x="0" y="234285"/>
              <a:ext cx="5592581" cy="5451161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120" name="تذكر دائماً فرحة النجاح وسيصغر في عينك التعب…"/>
            <p:cNvSpPr txBox="1"/>
            <p:nvPr/>
          </p:nvSpPr>
          <p:spPr>
            <a:xfrm>
              <a:off x="0" y="5711927"/>
              <a:ext cx="5592408" cy="1725372"/>
            </a:xfrm>
            <a:prstGeom prst="rect">
              <a:avLst/>
            </a:prstGeom>
            <a:solidFill>
              <a:srgbClr val="FEFDE8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تذكر دائماً فرحة النجاح وسيصغر في عينك التعب </a:t>
              </a:r>
            </a:p>
            <a:p>
              <a:pPr algn="just"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 </a:t>
              </a:r>
            </a:p>
          </p:txBody>
        </p:sp>
      </p:grpSp>
      <p:grpSp>
        <p:nvGrpSpPr>
          <p:cNvPr id="124" name="تجميع"/>
          <p:cNvGrpSpPr/>
          <p:nvPr/>
        </p:nvGrpSpPr>
        <p:grpSpPr>
          <a:xfrm>
            <a:off x="12554988" y="1922584"/>
            <a:ext cx="5437045" cy="7180336"/>
            <a:chOff x="0" y="0"/>
            <a:chExt cx="5437043" cy="7180334"/>
          </a:xfrm>
        </p:grpSpPr>
        <p:pic>
          <p:nvPicPr>
            <p:cNvPr id="122" name="IMG_4141.jpeg" descr="IMG_4141.jpe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437044" cy="5437045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123" name="تذكر دائماً فرحة النجاح وسيصغر في عينك التعب…"/>
            <p:cNvSpPr txBox="1"/>
            <p:nvPr/>
          </p:nvSpPr>
          <p:spPr>
            <a:xfrm>
              <a:off x="0" y="5463569"/>
              <a:ext cx="5437044" cy="1716766"/>
            </a:xfrm>
            <a:prstGeom prst="rect">
              <a:avLst/>
            </a:prstGeom>
            <a:solidFill>
              <a:srgbClr val="FEFDE8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تذكر دائماً فرحة النجاح وسيصغر في عينك التعب </a:t>
              </a:r>
            </a:p>
            <a:p>
              <a:pPr algn="just"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  <p:grpSp>
        <p:nvGrpSpPr>
          <p:cNvPr id="127" name="تجميع"/>
          <p:cNvGrpSpPr/>
          <p:nvPr/>
        </p:nvGrpSpPr>
        <p:grpSpPr>
          <a:xfrm>
            <a:off x="6755302" y="1922584"/>
            <a:ext cx="5403851" cy="7075811"/>
            <a:chOff x="0" y="0"/>
            <a:chExt cx="5403850" cy="7075809"/>
          </a:xfrm>
        </p:grpSpPr>
        <p:pic>
          <p:nvPicPr>
            <p:cNvPr id="125" name="IMG_4140.jpeg" descr="IMG_4140.jpe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0319" y="0"/>
              <a:ext cx="5383214" cy="5383213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126" name="تذكر دائماً فرحة النجاح وسيصغر في عينك التعب…"/>
            <p:cNvSpPr txBox="1"/>
            <p:nvPr/>
          </p:nvSpPr>
          <p:spPr>
            <a:xfrm>
              <a:off x="0" y="5408612"/>
              <a:ext cx="5403850" cy="1667198"/>
            </a:xfrm>
            <a:prstGeom prst="rect">
              <a:avLst/>
            </a:prstGeom>
            <a:solidFill>
              <a:srgbClr val="FEFDE8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تذكر دائماً فرحة النجاح وسيصغر في عينك التعب </a:t>
              </a:r>
            </a:p>
            <a:p>
              <a:pPr algn="just"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</a:t>
              </a:r>
            </a:p>
          </p:txBody>
        </p:sp>
      </p:grpSp>
      <p:grpSp>
        <p:nvGrpSpPr>
          <p:cNvPr id="130" name="تجميع"/>
          <p:cNvGrpSpPr/>
          <p:nvPr/>
        </p:nvGrpSpPr>
        <p:grpSpPr>
          <a:xfrm>
            <a:off x="682962" y="1922584"/>
            <a:ext cx="5676504" cy="7075811"/>
            <a:chOff x="0" y="0"/>
            <a:chExt cx="5676503" cy="7075809"/>
          </a:xfrm>
        </p:grpSpPr>
        <p:pic>
          <p:nvPicPr>
            <p:cNvPr id="128" name="IMG_4142.jpeg" descr="IMG_4142.jpe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5911" t="33744" r="13223" b="23051"/>
            <a:stretch>
              <a:fillRect/>
            </a:stretch>
          </p:blipFill>
          <p:spPr>
            <a:xfrm>
              <a:off x="0" y="0"/>
              <a:ext cx="5676384" cy="5383188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129" name="تذكر دائماً فرحة النجاح وسيصغر في عينك التعب…"/>
            <p:cNvSpPr txBox="1"/>
            <p:nvPr/>
          </p:nvSpPr>
          <p:spPr>
            <a:xfrm>
              <a:off x="0" y="5408612"/>
              <a:ext cx="5676504" cy="1667198"/>
            </a:xfrm>
            <a:prstGeom prst="rect">
              <a:avLst/>
            </a:prstGeom>
            <a:solidFill>
              <a:srgbClr val="FEFDE8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تذكر دائماً فرحة النجاح وسيصغر في عينك التعب </a:t>
              </a:r>
            </a:p>
            <a:p>
              <a:pPr algn="just"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تجميع"/>
          <p:cNvGrpSpPr/>
          <p:nvPr/>
        </p:nvGrpSpPr>
        <p:grpSpPr>
          <a:xfrm>
            <a:off x="18707337" y="252457"/>
            <a:ext cx="5103736" cy="6349884"/>
            <a:chOff x="0" y="0"/>
            <a:chExt cx="5103735" cy="6349883"/>
          </a:xfrm>
        </p:grpSpPr>
        <p:pic>
          <p:nvPicPr>
            <p:cNvPr id="284" name="IMG_4148.jpeg" descr="IMG_4148.jpe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084368" cy="5084368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285" name="التعب يزول والانجاز يبقى…"/>
            <p:cNvSpPr txBox="1"/>
            <p:nvPr/>
          </p:nvSpPr>
          <p:spPr>
            <a:xfrm>
              <a:off x="19367" y="5090400"/>
              <a:ext cx="5084369" cy="1259484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  <p:grpSp>
        <p:nvGrpSpPr>
          <p:cNvPr id="289" name="تجميع"/>
          <p:cNvGrpSpPr/>
          <p:nvPr/>
        </p:nvGrpSpPr>
        <p:grpSpPr>
          <a:xfrm>
            <a:off x="12910818" y="252457"/>
            <a:ext cx="5084369" cy="6349884"/>
            <a:chOff x="0" y="0"/>
            <a:chExt cx="5084367" cy="6349883"/>
          </a:xfrm>
        </p:grpSpPr>
        <p:pic>
          <p:nvPicPr>
            <p:cNvPr id="287" name="IMG_4146.jpeg" descr="IMG_4146.jpe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065001" cy="5065001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288" name="التعب يزول والانجاز يبقى…"/>
            <p:cNvSpPr txBox="1"/>
            <p:nvPr/>
          </p:nvSpPr>
          <p:spPr>
            <a:xfrm>
              <a:off x="0" y="5090400"/>
              <a:ext cx="5084368" cy="1259484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</a:t>
              </a:r>
            </a:p>
          </p:txBody>
        </p:sp>
      </p:grpSp>
      <p:grpSp>
        <p:nvGrpSpPr>
          <p:cNvPr id="292" name="تجميع"/>
          <p:cNvGrpSpPr/>
          <p:nvPr/>
        </p:nvGrpSpPr>
        <p:grpSpPr>
          <a:xfrm>
            <a:off x="6975078" y="239757"/>
            <a:ext cx="5204222" cy="6497043"/>
            <a:chOff x="0" y="0"/>
            <a:chExt cx="5204221" cy="6497042"/>
          </a:xfrm>
        </p:grpSpPr>
        <p:pic>
          <p:nvPicPr>
            <p:cNvPr id="290" name="IMG_4145.jpeg" descr="IMG_4145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0" r="0" b="0"/>
            <a:stretch>
              <a:fillRect/>
            </a:stretch>
          </p:blipFill>
          <p:spPr>
            <a:xfrm>
              <a:off x="0" y="0"/>
              <a:ext cx="5204096" cy="5212103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291" name="التعب يزول والانجاز يبقى…"/>
            <p:cNvSpPr txBox="1"/>
            <p:nvPr/>
          </p:nvSpPr>
          <p:spPr>
            <a:xfrm>
              <a:off x="91133" y="5237559"/>
              <a:ext cx="5113089" cy="1259484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  <p:grpSp>
        <p:nvGrpSpPr>
          <p:cNvPr id="295" name="تجميع"/>
          <p:cNvGrpSpPr/>
          <p:nvPr/>
        </p:nvGrpSpPr>
        <p:grpSpPr>
          <a:xfrm>
            <a:off x="983365" y="136566"/>
            <a:ext cx="5410217" cy="6703424"/>
            <a:chOff x="0" y="0"/>
            <a:chExt cx="5410216" cy="6703422"/>
          </a:xfrm>
        </p:grpSpPr>
        <p:pic>
          <p:nvPicPr>
            <p:cNvPr id="293" name="IMG_4143.jpeg" descr="IMG_4143.jpe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5410217" cy="5418540"/>
            </a:xfrm>
            <a:prstGeom prst="rect">
              <a:avLst/>
            </a:prstGeom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294" name="التعب يزول والانجاز يبقى…"/>
            <p:cNvSpPr txBox="1"/>
            <p:nvPr/>
          </p:nvSpPr>
          <p:spPr>
            <a:xfrm>
              <a:off x="0" y="5443939"/>
              <a:ext cx="5410217" cy="1259484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</a:t>
              </a:r>
            </a:p>
          </p:txBody>
        </p:sp>
      </p:grpSp>
      <p:grpSp>
        <p:nvGrpSpPr>
          <p:cNvPr id="298" name="تجميع"/>
          <p:cNvGrpSpPr/>
          <p:nvPr/>
        </p:nvGrpSpPr>
        <p:grpSpPr>
          <a:xfrm>
            <a:off x="18707337" y="6943179"/>
            <a:ext cx="5103736" cy="6349885"/>
            <a:chOff x="0" y="0"/>
            <a:chExt cx="5103735" cy="6349883"/>
          </a:xfrm>
        </p:grpSpPr>
        <p:pic>
          <p:nvPicPr>
            <p:cNvPr id="296" name="IMG_4148.jpeg" descr="IMG_4148.jpe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084368" cy="5084368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297" name="التعب يزول والانجاز يبقى…"/>
            <p:cNvSpPr txBox="1"/>
            <p:nvPr/>
          </p:nvSpPr>
          <p:spPr>
            <a:xfrm>
              <a:off x="19367" y="5090400"/>
              <a:ext cx="5084369" cy="1259484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  <p:grpSp>
        <p:nvGrpSpPr>
          <p:cNvPr id="301" name="تجميع"/>
          <p:cNvGrpSpPr/>
          <p:nvPr/>
        </p:nvGrpSpPr>
        <p:grpSpPr>
          <a:xfrm>
            <a:off x="12808586" y="6943179"/>
            <a:ext cx="5288832" cy="6605239"/>
            <a:chOff x="0" y="0"/>
            <a:chExt cx="5288830" cy="6605237"/>
          </a:xfrm>
        </p:grpSpPr>
        <p:pic>
          <p:nvPicPr>
            <p:cNvPr id="299" name="IMG_4146.jpeg" descr="IMG_4146.jpe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268685" cy="5268685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300" name="التعب يزول والانجاز يبقى…"/>
            <p:cNvSpPr txBox="1"/>
            <p:nvPr/>
          </p:nvSpPr>
          <p:spPr>
            <a:xfrm>
              <a:off x="0" y="5295106"/>
              <a:ext cx="5288831" cy="1310132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  <p:grpSp>
        <p:nvGrpSpPr>
          <p:cNvPr id="304" name="تجميع"/>
          <p:cNvGrpSpPr/>
          <p:nvPr/>
        </p:nvGrpSpPr>
        <p:grpSpPr>
          <a:xfrm>
            <a:off x="6955711" y="6943179"/>
            <a:ext cx="5242957" cy="6545399"/>
            <a:chOff x="0" y="0"/>
            <a:chExt cx="5242955" cy="6545398"/>
          </a:xfrm>
        </p:grpSpPr>
        <p:pic>
          <p:nvPicPr>
            <p:cNvPr id="302" name="IMG_4145.jpeg" descr="IMG_4145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0" r="0" b="0"/>
            <a:stretch>
              <a:fillRect/>
            </a:stretch>
          </p:blipFill>
          <p:spPr>
            <a:xfrm>
              <a:off x="0" y="0"/>
              <a:ext cx="5242830" cy="5250895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303" name="التعب يزول والانجاز يبقى…"/>
            <p:cNvSpPr txBox="1"/>
            <p:nvPr/>
          </p:nvSpPr>
          <p:spPr>
            <a:xfrm>
              <a:off x="91812" y="5276541"/>
              <a:ext cx="5151144" cy="1268858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r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  <p:grpSp>
        <p:nvGrpSpPr>
          <p:cNvPr id="307" name="تجميع"/>
          <p:cNvGrpSpPr/>
          <p:nvPr/>
        </p:nvGrpSpPr>
        <p:grpSpPr>
          <a:xfrm>
            <a:off x="1205940" y="7012576"/>
            <a:ext cx="5187642" cy="6535842"/>
            <a:chOff x="0" y="0"/>
            <a:chExt cx="5187641" cy="6535840"/>
          </a:xfrm>
        </p:grpSpPr>
        <p:pic>
          <p:nvPicPr>
            <p:cNvPr id="305" name="IMG_4143.jpeg" descr="IMG_4143.jpe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5187642" cy="5195622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306" name="التعب يزول والانجاز يبقى…"/>
            <p:cNvSpPr txBox="1"/>
            <p:nvPr/>
          </p:nvSpPr>
          <p:spPr>
            <a:xfrm>
              <a:off x="-1" y="5219976"/>
              <a:ext cx="5187643" cy="1315865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تجميع"/>
          <p:cNvGrpSpPr/>
          <p:nvPr/>
        </p:nvGrpSpPr>
        <p:grpSpPr>
          <a:xfrm>
            <a:off x="18387868" y="1899905"/>
            <a:ext cx="5592582" cy="7203015"/>
            <a:chOff x="0" y="234285"/>
            <a:chExt cx="5592580" cy="7203013"/>
          </a:xfrm>
        </p:grpSpPr>
        <p:pic>
          <p:nvPicPr>
            <p:cNvPr id="132" name="IMG_4144.jpeg" descr="IMG_4144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0" r="0" b="0"/>
            <a:stretch>
              <a:fillRect/>
            </a:stretch>
          </p:blipFill>
          <p:spPr>
            <a:xfrm>
              <a:off x="0" y="234285"/>
              <a:ext cx="5592581" cy="5451161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133" name="تذكر دائماً فرحة النجاح وسيصغر في عينك التعب…"/>
            <p:cNvSpPr txBox="1"/>
            <p:nvPr/>
          </p:nvSpPr>
          <p:spPr>
            <a:xfrm>
              <a:off x="0" y="5711927"/>
              <a:ext cx="5592408" cy="1725372"/>
            </a:xfrm>
            <a:prstGeom prst="rect">
              <a:avLst/>
            </a:prstGeom>
            <a:solidFill>
              <a:srgbClr val="FEFDE8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تذكر دائماً فرحة النجاح وسيصغر في عينك التعب </a:t>
              </a:r>
            </a:p>
            <a:p>
              <a:pPr algn="just"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 </a:t>
              </a:r>
            </a:p>
          </p:txBody>
        </p:sp>
      </p:grpSp>
      <p:grpSp>
        <p:nvGrpSpPr>
          <p:cNvPr id="137" name="تجميع"/>
          <p:cNvGrpSpPr/>
          <p:nvPr/>
        </p:nvGrpSpPr>
        <p:grpSpPr>
          <a:xfrm>
            <a:off x="12554988" y="1922584"/>
            <a:ext cx="5437045" cy="7180336"/>
            <a:chOff x="0" y="0"/>
            <a:chExt cx="5437043" cy="7180334"/>
          </a:xfrm>
        </p:grpSpPr>
        <p:pic>
          <p:nvPicPr>
            <p:cNvPr id="135" name="IMG_4141.jpeg" descr="IMG_4141.jpe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437044" cy="5437045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136" name="تذكر دائماً فرحة النجاح وسيصغر في عينك التعب…"/>
            <p:cNvSpPr txBox="1"/>
            <p:nvPr/>
          </p:nvSpPr>
          <p:spPr>
            <a:xfrm>
              <a:off x="0" y="5463569"/>
              <a:ext cx="5437044" cy="1716766"/>
            </a:xfrm>
            <a:prstGeom prst="rect">
              <a:avLst/>
            </a:prstGeom>
            <a:solidFill>
              <a:srgbClr val="FEFDE8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تذكر دائماً فرحة النجاح وسيصغر في عينك التعب </a:t>
              </a:r>
            </a:p>
            <a:p>
              <a:pPr algn="just"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</a:t>
              </a:r>
            </a:p>
          </p:txBody>
        </p:sp>
      </p:grpSp>
      <p:grpSp>
        <p:nvGrpSpPr>
          <p:cNvPr id="140" name="تجميع"/>
          <p:cNvGrpSpPr/>
          <p:nvPr/>
        </p:nvGrpSpPr>
        <p:grpSpPr>
          <a:xfrm>
            <a:off x="6755302" y="1922584"/>
            <a:ext cx="5403851" cy="7075811"/>
            <a:chOff x="0" y="0"/>
            <a:chExt cx="5403850" cy="7075809"/>
          </a:xfrm>
        </p:grpSpPr>
        <p:pic>
          <p:nvPicPr>
            <p:cNvPr id="138" name="IMG_4140.jpeg" descr="IMG_4140.jpe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0319" y="0"/>
              <a:ext cx="5383214" cy="5383213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139" name="تذكر دائماً فرحة النجاح وسيصغر في عينك التعب…"/>
            <p:cNvSpPr txBox="1"/>
            <p:nvPr/>
          </p:nvSpPr>
          <p:spPr>
            <a:xfrm>
              <a:off x="0" y="5408612"/>
              <a:ext cx="5403850" cy="1667198"/>
            </a:xfrm>
            <a:prstGeom prst="rect">
              <a:avLst/>
            </a:prstGeom>
            <a:solidFill>
              <a:srgbClr val="FEFDE8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تذكر دائماً فرحة النجاح وسيصغر في عينك التعب </a:t>
              </a:r>
            </a:p>
            <a:p>
              <a:pPr algn="just"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</a:t>
              </a:r>
            </a:p>
          </p:txBody>
        </p:sp>
      </p:grpSp>
      <p:grpSp>
        <p:nvGrpSpPr>
          <p:cNvPr id="143" name="تجميع"/>
          <p:cNvGrpSpPr/>
          <p:nvPr/>
        </p:nvGrpSpPr>
        <p:grpSpPr>
          <a:xfrm>
            <a:off x="682962" y="1922584"/>
            <a:ext cx="5676504" cy="7075811"/>
            <a:chOff x="0" y="0"/>
            <a:chExt cx="5676503" cy="7075809"/>
          </a:xfrm>
        </p:grpSpPr>
        <p:pic>
          <p:nvPicPr>
            <p:cNvPr id="141" name="IMG_4142.jpeg" descr="IMG_4142.jpe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5911" t="33744" r="13223" b="23051"/>
            <a:stretch>
              <a:fillRect/>
            </a:stretch>
          </p:blipFill>
          <p:spPr>
            <a:xfrm>
              <a:off x="0" y="0"/>
              <a:ext cx="5676384" cy="5383188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142" name="تذكر دائماً فرحة النجاح وسيصغر في عينك التعب…"/>
            <p:cNvSpPr txBox="1"/>
            <p:nvPr/>
          </p:nvSpPr>
          <p:spPr>
            <a:xfrm>
              <a:off x="0" y="5408612"/>
              <a:ext cx="5676504" cy="1667198"/>
            </a:xfrm>
            <a:prstGeom prst="rect">
              <a:avLst/>
            </a:prstGeom>
            <a:solidFill>
              <a:srgbClr val="FEFDE8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تذكر دائماً فرحة النجاح وسيصغر في عينك التعب </a:t>
              </a:r>
            </a:p>
            <a:p>
              <a:pPr algn="just"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تجميع"/>
          <p:cNvGrpSpPr/>
          <p:nvPr/>
        </p:nvGrpSpPr>
        <p:grpSpPr>
          <a:xfrm>
            <a:off x="18387868" y="1899905"/>
            <a:ext cx="5592582" cy="7203015"/>
            <a:chOff x="0" y="234285"/>
            <a:chExt cx="5592580" cy="7203013"/>
          </a:xfrm>
        </p:grpSpPr>
        <p:pic>
          <p:nvPicPr>
            <p:cNvPr id="145" name="IMG_4144.jpeg" descr="IMG_4144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0" r="0" b="0"/>
            <a:stretch>
              <a:fillRect/>
            </a:stretch>
          </p:blipFill>
          <p:spPr>
            <a:xfrm>
              <a:off x="0" y="234285"/>
              <a:ext cx="5592581" cy="5451161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146" name="تذكر دائماً فرحة النجاح وسيصغر في عينك التعب…"/>
            <p:cNvSpPr txBox="1"/>
            <p:nvPr/>
          </p:nvSpPr>
          <p:spPr>
            <a:xfrm>
              <a:off x="0" y="5711927"/>
              <a:ext cx="5592408" cy="1725372"/>
            </a:xfrm>
            <a:prstGeom prst="rect">
              <a:avLst/>
            </a:prstGeom>
            <a:solidFill>
              <a:srgbClr val="FEFDE8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تذكر دائماً فرحة النجاح وسيصغر في عينك التعب </a:t>
              </a:r>
            </a:p>
            <a:p>
              <a:pPr algn="just"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 </a:t>
              </a:r>
            </a:p>
          </p:txBody>
        </p:sp>
      </p:grpSp>
      <p:grpSp>
        <p:nvGrpSpPr>
          <p:cNvPr id="150" name="تجميع"/>
          <p:cNvGrpSpPr/>
          <p:nvPr/>
        </p:nvGrpSpPr>
        <p:grpSpPr>
          <a:xfrm>
            <a:off x="12554988" y="1922584"/>
            <a:ext cx="5437045" cy="7180336"/>
            <a:chOff x="0" y="0"/>
            <a:chExt cx="5437043" cy="7180334"/>
          </a:xfrm>
        </p:grpSpPr>
        <p:pic>
          <p:nvPicPr>
            <p:cNvPr id="148" name="IMG_4141.jpeg" descr="IMG_4141.jpe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437044" cy="5437045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149" name="تذكر دائماً فرحة النجاح وسيصغر في عينك التعب…"/>
            <p:cNvSpPr txBox="1"/>
            <p:nvPr/>
          </p:nvSpPr>
          <p:spPr>
            <a:xfrm>
              <a:off x="0" y="5463569"/>
              <a:ext cx="5437044" cy="1716766"/>
            </a:xfrm>
            <a:prstGeom prst="rect">
              <a:avLst/>
            </a:prstGeom>
            <a:solidFill>
              <a:srgbClr val="FEFDE8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تذكر دائماً فرحة النجاح وسيصغر في عينك التعب </a:t>
              </a:r>
            </a:p>
            <a:p>
              <a:pPr algn="just"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</a:t>
              </a:r>
            </a:p>
          </p:txBody>
        </p:sp>
      </p:grpSp>
      <p:grpSp>
        <p:nvGrpSpPr>
          <p:cNvPr id="153" name="تجميع"/>
          <p:cNvGrpSpPr/>
          <p:nvPr/>
        </p:nvGrpSpPr>
        <p:grpSpPr>
          <a:xfrm>
            <a:off x="6755302" y="1922584"/>
            <a:ext cx="5403851" cy="7075811"/>
            <a:chOff x="0" y="0"/>
            <a:chExt cx="5403850" cy="7075809"/>
          </a:xfrm>
        </p:grpSpPr>
        <p:pic>
          <p:nvPicPr>
            <p:cNvPr id="151" name="IMG_4140.jpeg" descr="IMG_4140.jpe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0319" y="0"/>
              <a:ext cx="5383214" cy="5383213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152" name="تذكر دائماً فرحة النجاح وسيصغر في عينك التعب…"/>
            <p:cNvSpPr txBox="1"/>
            <p:nvPr/>
          </p:nvSpPr>
          <p:spPr>
            <a:xfrm>
              <a:off x="0" y="5408612"/>
              <a:ext cx="5403850" cy="1667198"/>
            </a:xfrm>
            <a:prstGeom prst="rect">
              <a:avLst/>
            </a:prstGeom>
            <a:solidFill>
              <a:srgbClr val="FEFDE8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تذكر دائماً فرحة النجاح وسيصغر في عينك التعب </a:t>
              </a:r>
            </a:p>
            <a:p>
              <a:pPr algn="just"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</a:t>
              </a:r>
            </a:p>
          </p:txBody>
        </p:sp>
      </p:grpSp>
      <p:grpSp>
        <p:nvGrpSpPr>
          <p:cNvPr id="156" name="تجميع"/>
          <p:cNvGrpSpPr/>
          <p:nvPr/>
        </p:nvGrpSpPr>
        <p:grpSpPr>
          <a:xfrm>
            <a:off x="682962" y="1922584"/>
            <a:ext cx="5676504" cy="7075811"/>
            <a:chOff x="0" y="0"/>
            <a:chExt cx="5676503" cy="7075809"/>
          </a:xfrm>
        </p:grpSpPr>
        <p:pic>
          <p:nvPicPr>
            <p:cNvPr id="154" name="IMG_4142.jpeg" descr="IMG_4142.jpe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5911" t="33744" r="13223" b="23051"/>
            <a:stretch>
              <a:fillRect/>
            </a:stretch>
          </p:blipFill>
          <p:spPr>
            <a:xfrm>
              <a:off x="0" y="0"/>
              <a:ext cx="5676384" cy="5383188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155" name="تذكر دائماً فرحة النجاح وسيصغر في عينك التعب…"/>
            <p:cNvSpPr txBox="1"/>
            <p:nvPr/>
          </p:nvSpPr>
          <p:spPr>
            <a:xfrm>
              <a:off x="0" y="5408612"/>
              <a:ext cx="5676504" cy="1667198"/>
            </a:xfrm>
            <a:prstGeom prst="rect">
              <a:avLst/>
            </a:prstGeom>
            <a:solidFill>
              <a:srgbClr val="FEFDE8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تذكر دائماً فرحة النجاح وسيصغر في عينك التعب </a:t>
              </a:r>
            </a:p>
            <a:p>
              <a:pPr algn="just"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تجميع"/>
          <p:cNvGrpSpPr/>
          <p:nvPr/>
        </p:nvGrpSpPr>
        <p:grpSpPr>
          <a:xfrm>
            <a:off x="18387868" y="1899905"/>
            <a:ext cx="5592582" cy="7203015"/>
            <a:chOff x="0" y="234285"/>
            <a:chExt cx="5592580" cy="7203013"/>
          </a:xfrm>
        </p:grpSpPr>
        <p:pic>
          <p:nvPicPr>
            <p:cNvPr id="158" name="IMG_4144.jpeg" descr="IMG_4144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0" r="0" b="0"/>
            <a:stretch>
              <a:fillRect/>
            </a:stretch>
          </p:blipFill>
          <p:spPr>
            <a:xfrm>
              <a:off x="0" y="234285"/>
              <a:ext cx="5592581" cy="5451161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159" name="تذكر دائماً فرحة النجاح وسيصغر في عينك التعب…"/>
            <p:cNvSpPr txBox="1"/>
            <p:nvPr/>
          </p:nvSpPr>
          <p:spPr>
            <a:xfrm>
              <a:off x="0" y="5711927"/>
              <a:ext cx="5592408" cy="1725372"/>
            </a:xfrm>
            <a:prstGeom prst="rect">
              <a:avLst/>
            </a:prstGeom>
            <a:solidFill>
              <a:srgbClr val="FEFDE8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تذكر دائماً فرحة النجاح وسيصغر في عينك التعب </a:t>
              </a:r>
            </a:p>
            <a:p>
              <a:pPr algn="just"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 </a:t>
              </a:r>
            </a:p>
          </p:txBody>
        </p:sp>
      </p:grpSp>
      <p:grpSp>
        <p:nvGrpSpPr>
          <p:cNvPr id="163" name="تجميع"/>
          <p:cNvGrpSpPr/>
          <p:nvPr/>
        </p:nvGrpSpPr>
        <p:grpSpPr>
          <a:xfrm>
            <a:off x="12554988" y="1922584"/>
            <a:ext cx="5437045" cy="7180336"/>
            <a:chOff x="0" y="0"/>
            <a:chExt cx="5437043" cy="7180334"/>
          </a:xfrm>
        </p:grpSpPr>
        <p:pic>
          <p:nvPicPr>
            <p:cNvPr id="161" name="IMG_4141.jpeg" descr="IMG_4141.jpe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437044" cy="5437045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162" name="تذكر دائماً فرحة النجاح وسيصغر في عينك التعب…"/>
            <p:cNvSpPr txBox="1"/>
            <p:nvPr/>
          </p:nvSpPr>
          <p:spPr>
            <a:xfrm>
              <a:off x="0" y="5463569"/>
              <a:ext cx="5437044" cy="1716766"/>
            </a:xfrm>
            <a:prstGeom prst="rect">
              <a:avLst/>
            </a:prstGeom>
            <a:solidFill>
              <a:srgbClr val="FEFDE8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تذكر دائماً فرحة النجاح وسيصغر في عينك التعب </a:t>
              </a:r>
            </a:p>
            <a:p>
              <a:pPr algn="just"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</a:t>
              </a:r>
            </a:p>
          </p:txBody>
        </p:sp>
      </p:grpSp>
      <p:grpSp>
        <p:nvGrpSpPr>
          <p:cNvPr id="166" name="تجميع"/>
          <p:cNvGrpSpPr/>
          <p:nvPr/>
        </p:nvGrpSpPr>
        <p:grpSpPr>
          <a:xfrm>
            <a:off x="6755302" y="1922584"/>
            <a:ext cx="5403851" cy="7075811"/>
            <a:chOff x="0" y="0"/>
            <a:chExt cx="5403850" cy="7075809"/>
          </a:xfrm>
        </p:grpSpPr>
        <p:pic>
          <p:nvPicPr>
            <p:cNvPr id="164" name="IMG_4140.jpeg" descr="IMG_4140.jpe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0319" y="0"/>
              <a:ext cx="5383214" cy="5383213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165" name="تذكر دائماً فرحة النجاح وسيصغر في عينك التعب…"/>
            <p:cNvSpPr txBox="1"/>
            <p:nvPr/>
          </p:nvSpPr>
          <p:spPr>
            <a:xfrm>
              <a:off x="0" y="5408612"/>
              <a:ext cx="5403850" cy="1667198"/>
            </a:xfrm>
            <a:prstGeom prst="rect">
              <a:avLst/>
            </a:prstGeom>
            <a:solidFill>
              <a:srgbClr val="FEFDE8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تذكر دائماً فرحة النجاح وسيصغر في عينك التعب </a:t>
              </a:r>
            </a:p>
            <a:p>
              <a:pPr algn="just"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</a:t>
              </a:r>
            </a:p>
          </p:txBody>
        </p:sp>
      </p:grpSp>
      <p:grpSp>
        <p:nvGrpSpPr>
          <p:cNvPr id="169" name="تجميع"/>
          <p:cNvGrpSpPr/>
          <p:nvPr/>
        </p:nvGrpSpPr>
        <p:grpSpPr>
          <a:xfrm>
            <a:off x="682962" y="1922584"/>
            <a:ext cx="5676504" cy="7075811"/>
            <a:chOff x="0" y="0"/>
            <a:chExt cx="5676503" cy="7075809"/>
          </a:xfrm>
        </p:grpSpPr>
        <p:pic>
          <p:nvPicPr>
            <p:cNvPr id="167" name="IMG_4142.jpeg" descr="IMG_4142.jpe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5911" t="33744" r="13223" b="23051"/>
            <a:stretch>
              <a:fillRect/>
            </a:stretch>
          </p:blipFill>
          <p:spPr>
            <a:xfrm>
              <a:off x="0" y="0"/>
              <a:ext cx="5676384" cy="5383188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168" name="تذكر دائماً فرحة النجاح وسيصغر في عينك التعب…"/>
            <p:cNvSpPr txBox="1"/>
            <p:nvPr/>
          </p:nvSpPr>
          <p:spPr>
            <a:xfrm>
              <a:off x="0" y="5408612"/>
              <a:ext cx="5676504" cy="1667198"/>
            </a:xfrm>
            <a:prstGeom prst="rect">
              <a:avLst/>
            </a:prstGeom>
            <a:solidFill>
              <a:srgbClr val="FEFDE8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تذكر دائماً فرحة النجاح وسيصغر في عينك التعب </a:t>
              </a:r>
            </a:p>
            <a:p>
              <a:pPr algn="just"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تجميع"/>
          <p:cNvGrpSpPr/>
          <p:nvPr/>
        </p:nvGrpSpPr>
        <p:grpSpPr>
          <a:xfrm>
            <a:off x="18387868" y="1899905"/>
            <a:ext cx="5592582" cy="7203015"/>
            <a:chOff x="0" y="234285"/>
            <a:chExt cx="5592580" cy="7203013"/>
          </a:xfrm>
        </p:grpSpPr>
        <p:pic>
          <p:nvPicPr>
            <p:cNvPr id="171" name="IMG_4144.jpeg" descr="IMG_4144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0" r="0" b="0"/>
            <a:stretch>
              <a:fillRect/>
            </a:stretch>
          </p:blipFill>
          <p:spPr>
            <a:xfrm>
              <a:off x="0" y="234285"/>
              <a:ext cx="5592581" cy="5451161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172" name="تذكر دائماً فرحة النجاح وسيصغر في عينك التعب…"/>
            <p:cNvSpPr txBox="1"/>
            <p:nvPr/>
          </p:nvSpPr>
          <p:spPr>
            <a:xfrm>
              <a:off x="0" y="5711927"/>
              <a:ext cx="5592408" cy="1725372"/>
            </a:xfrm>
            <a:prstGeom prst="rect">
              <a:avLst/>
            </a:prstGeom>
            <a:solidFill>
              <a:srgbClr val="FEFDE8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تذكر دائماً فرحة النجاح وسيصغر في عينك التعب </a:t>
              </a:r>
            </a:p>
            <a:p>
              <a:pPr algn="just"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 </a:t>
              </a:r>
            </a:p>
          </p:txBody>
        </p:sp>
      </p:grpSp>
      <p:grpSp>
        <p:nvGrpSpPr>
          <p:cNvPr id="176" name="تجميع"/>
          <p:cNvGrpSpPr/>
          <p:nvPr/>
        </p:nvGrpSpPr>
        <p:grpSpPr>
          <a:xfrm>
            <a:off x="12554988" y="1922584"/>
            <a:ext cx="5437045" cy="7180336"/>
            <a:chOff x="0" y="0"/>
            <a:chExt cx="5437043" cy="7180334"/>
          </a:xfrm>
        </p:grpSpPr>
        <p:pic>
          <p:nvPicPr>
            <p:cNvPr id="174" name="IMG_4141.jpeg" descr="IMG_4141.jpe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437044" cy="5437045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175" name="تذكر دائماً فرحة النجاح وسيصغر في عينك التعب…"/>
            <p:cNvSpPr txBox="1"/>
            <p:nvPr/>
          </p:nvSpPr>
          <p:spPr>
            <a:xfrm>
              <a:off x="0" y="5463569"/>
              <a:ext cx="5437044" cy="1716766"/>
            </a:xfrm>
            <a:prstGeom prst="rect">
              <a:avLst/>
            </a:prstGeom>
            <a:solidFill>
              <a:srgbClr val="FEFDE8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تذكر دائماً فرحة النجاح وسيصغر في عينك التعب </a:t>
              </a:r>
            </a:p>
            <a:p>
              <a:pPr algn="just"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</a:t>
              </a:r>
            </a:p>
          </p:txBody>
        </p:sp>
      </p:grpSp>
      <p:grpSp>
        <p:nvGrpSpPr>
          <p:cNvPr id="179" name="تجميع"/>
          <p:cNvGrpSpPr/>
          <p:nvPr/>
        </p:nvGrpSpPr>
        <p:grpSpPr>
          <a:xfrm>
            <a:off x="6755302" y="1922584"/>
            <a:ext cx="5403851" cy="7075811"/>
            <a:chOff x="0" y="0"/>
            <a:chExt cx="5403850" cy="7075809"/>
          </a:xfrm>
        </p:grpSpPr>
        <p:pic>
          <p:nvPicPr>
            <p:cNvPr id="177" name="IMG_4140.jpeg" descr="IMG_4140.jpe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0319" y="0"/>
              <a:ext cx="5383214" cy="5383213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178" name="تذكر دائماً فرحة النجاح وسيصغر في عينك التعب…"/>
            <p:cNvSpPr txBox="1"/>
            <p:nvPr/>
          </p:nvSpPr>
          <p:spPr>
            <a:xfrm>
              <a:off x="0" y="5408612"/>
              <a:ext cx="5403850" cy="1667198"/>
            </a:xfrm>
            <a:prstGeom prst="rect">
              <a:avLst/>
            </a:prstGeom>
            <a:solidFill>
              <a:srgbClr val="FEFDE8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تذكر دائماً فرحة النجاح وسيصغر في عينك التعب </a:t>
              </a:r>
            </a:p>
            <a:p>
              <a:pPr algn="just"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</a:t>
              </a:r>
            </a:p>
          </p:txBody>
        </p:sp>
      </p:grpSp>
      <p:grpSp>
        <p:nvGrpSpPr>
          <p:cNvPr id="182" name="تجميع"/>
          <p:cNvGrpSpPr/>
          <p:nvPr/>
        </p:nvGrpSpPr>
        <p:grpSpPr>
          <a:xfrm>
            <a:off x="682962" y="1922584"/>
            <a:ext cx="5676504" cy="7075811"/>
            <a:chOff x="0" y="0"/>
            <a:chExt cx="5676503" cy="7075809"/>
          </a:xfrm>
        </p:grpSpPr>
        <p:pic>
          <p:nvPicPr>
            <p:cNvPr id="180" name="IMG_4142.jpeg" descr="IMG_4142.jpe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5911" t="33744" r="13223" b="23051"/>
            <a:stretch>
              <a:fillRect/>
            </a:stretch>
          </p:blipFill>
          <p:spPr>
            <a:xfrm>
              <a:off x="0" y="0"/>
              <a:ext cx="5676384" cy="5383188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181" name="تذكر دائماً فرحة النجاح وسيصغر في عينك التعب…"/>
            <p:cNvSpPr txBox="1"/>
            <p:nvPr/>
          </p:nvSpPr>
          <p:spPr>
            <a:xfrm>
              <a:off x="0" y="5408612"/>
              <a:ext cx="5676504" cy="1667198"/>
            </a:xfrm>
            <a:prstGeom prst="rect">
              <a:avLst/>
            </a:prstGeom>
            <a:solidFill>
              <a:srgbClr val="FEFDE8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تذكر دائماً فرحة النجاح وسيصغر في عينك التعب </a:t>
              </a:r>
            </a:p>
            <a:p>
              <a:pPr algn="just" rtl="0">
                <a:defRPr b="1" sz="3500">
                  <a:solidFill>
                    <a:srgbClr val="B92D5D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تجميع"/>
          <p:cNvGrpSpPr/>
          <p:nvPr/>
        </p:nvGrpSpPr>
        <p:grpSpPr>
          <a:xfrm>
            <a:off x="18707337" y="252457"/>
            <a:ext cx="5103736" cy="6349884"/>
            <a:chOff x="0" y="0"/>
            <a:chExt cx="5103735" cy="6349883"/>
          </a:xfrm>
        </p:grpSpPr>
        <p:pic>
          <p:nvPicPr>
            <p:cNvPr id="184" name="IMG_4148.jpeg" descr="IMG_4148.jpe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084368" cy="5084368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185" name="التعب يزول والانجاز يبقى…"/>
            <p:cNvSpPr txBox="1"/>
            <p:nvPr/>
          </p:nvSpPr>
          <p:spPr>
            <a:xfrm>
              <a:off x="19367" y="5090400"/>
              <a:ext cx="5084369" cy="1259484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  <p:grpSp>
        <p:nvGrpSpPr>
          <p:cNvPr id="189" name="تجميع"/>
          <p:cNvGrpSpPr/>
          <p:nvPr/>
        </p:nvGrpSpPr>
        <p:grpSpPr>
          <a:xfrm>
            <a:off x="12910818" y="252457"/>
            <a:ext cx="5084369" cy="6349884"/>
            <a:chOff x="0" y="0"/>
            <a:chExt cx="5084367" cy="6349883"/>
          </a:xfrm>
        </p:grpSpPr>
        <p:pic>
          <p:nvPicPr>
            <p:cNvPr id="187" name="IMG_4146.jpeg" descr="IMG_4146.jpe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065001" cy="5065001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188" name="التعب يزول والانجاز يبقى…"/>
            <p:cNvSpPr txBox="1"/>
            <p:nvPr/>
          </p:nvSpPr>
          <p:spPr>
            <a:xfrm>
              <a:off x="0" y="5090400"/>
              <a:ext cx="5084368" cy="1259484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</a:t>
              </a:r>
            </a:p>
          </p:txBody>
        </p:sp>
      </p:grpSp>
      <p:grpSp>
        <p:nvGrpSpPr>
          <p:cNvPr id="192" name="تجميع"/>
          <p:cNvGrpSpPr/>
          <p:nvPr/>
        </p:nvGrpSpPr>
        <p:grpSpPr>
          <a:xfrm>
            <a:off x="6975078" y="239757"/>
            <a:ext cx="5204222" cy="6497043"/>
            <a:chOff x="0" y="0"/>
            <a:chExt cx="5204221" cy="6497042"/>
          </a:xfrm>
        </p:grpSpPr>
        <p:pic>
          <p:nvPicPr>
            <p:cNvPr id="190" name="IMG_4145.jpeg" descr="IMG_4145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0" r="0" b="0"/>
            <a:stretch>
              <a:fillRect/>
            </a:stretch>
          </p:blipFill>
          <p:spPr>
            <a:xfrm>
              <a:off x="0" y="0"/>
              <a:ext cx="5204096" cy="5212103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191" name="التعب يزول والانجاز يبقى…"/>
            <p:cNvSpPr txBox="1"/>
            <p:nvPr/>
          </p:nvSpPr>
          <p:spPr>
            <a:xfrm>
              <a:off x="91133" y="5237559"/>
              <a:ext cx="5113089" cy="1259484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  <p:grpSp>
        <p:nvGrpSpPr>
          <p:cNvPr id="195" name="تجميع"/>
          <p:cNvGrpSpPr/>
          <p:nvPr/>
        </p:nvGrpSpPr>
        <p:grpSpPr>
          <a:xfrm>
            <a:off x="983365" y="136566"/>
            <a:ext cx="5410217" cy="6703424"/>
            <a:chOff x="0" y="0"/>
            <a:chExt cx="5410216" cy="6703422"/>
          </a:xfrm>
        </p:grpSpPr>
        <p:pic>
          <p:nvPicPr>
            <p:cNvPr id="193" name="IMG_4143.jpeg" descr="IMG_4143.jpe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5410217" cy="5418540"/>
            </a:xfrm>
            <a:prstGeom prst="rect">
              <a:avLst/>
            </a:prstGeom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194" name="التعب يزول والانجاز يبقى…"/>
            <p:cNvSpPr txBox="1"/>
            <p:nvPr/>
          </p:nvSpPr>
          <p:spPr>
            <a:xfrm>
              <a:off x="0" y="5443939"/>
              <a:ext cx="5410217" cy="1259484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</a:t>
              </a:r>
            </a:p>
          </p:txBody>
        </p:sp>
      </p:grpSp>
      <p:grpSp>
        <p:nvGrpSpPr>
          <p:cNvPr id="198" name="تجميع"/>
          <p:cNvGrpSpPr/>
          <p:nvPr/>
        </p:nvGrpSpPr>
        <p:grpSpPr>
          <a:xfrm>
            <a:off x="18707337" y="6943179"/>
            <a:ext cx="5103736" cy="6349885"/>
            <a:chOff x="0" y="0"/>
            <a:chExt cx="5103735" cy="6349883"/>
          </a:xfrm>
        </p:grpSpPr>
        <p:pic>
          <p:nvPicPr>
            <p:cNvPr id="196" name="IMG_4148.jpeg" descr="IMG_4148.jpe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084368" cy="5084368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197" name="التعب يزول والانجاز يبقى…"/>
            <p:cNvSpPr txBox="1"/>
            <p:nvPr/>
          </p:nvSpPr>
          <p:spPr>
            <a:xfrm>
              <a:off x="19367" y="5090400"/>
              <a:ext cx="5084369" cy="1259484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  <p:grpSp>
        <p:nvGrpSpPr>
          <p:cNvPr id="201" name="تجميع"/>
          <p:cNvGrpSpPr/>
          <p:nvPr/>
        </p:nvGrpSpPr>
        <p:grpSpPr>
          <a:xfrm>
            <a:off x="12832543" y="6943179"/>
            <a:ext cx="5240918" cy="6545399"/>
            <a:chOff x="0" y="0"/>
            <a:chExt cx="5240916" cy="6545398"/>
          </a:xfrm>
        </p:grpSpPr>
        <p:pic>
          <p:nvPicPr>
            <p:cNvPr id="199" name="IMG_4146.jpeg" descr="IMG_4146.jpe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220954" cy="5220954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200" name="التعب يزول والانجاز يبقى…"/>
            <p:cNvSpPr txBox="1"/>
            <p:nvPr/>
          </p:nvSpPr>
          <p:spPr>
            <a:xfrm>
              <a:off x="0" y="5247135"/>
              <a:ext cx="5240917" cy="1298264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  <p:grpSp>
        <p:nvGrpSpPr>
          <p:cNvPr id="204" name="تجميع"/>
          <p:cNvGrpSpPr/>
          <p:nvPr/>
        </p:nvGrpSpPr>
        <p:grpSpPr>
          <a:xfrm>
            <a:off x="6955711" y="6943179"/>
            <a:ext cx="5242957" cy="6545399"/>
            <a:chOff x="0" y="0"/>
            <a:chExt cx="5242955" cy="6545398"/>
          </a:xfrm>
        </p:grpSpPr>
        <p:pic>
          <p:nvPicPr>
            <p:cNvPr id="202" name="IMG_4145.jpeg" descr="IMG_4145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0" r="0" b="0"/>
            <a:stretch>
              <a:fillRect/>
            </a:stretch>
          </p:blipFill>
          <p:spPr>
            <a:xfrm>
              <a:off x="0" y="0"/>
              <a:ext cx="5242830" cy="5250895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203" name="التعب يزول والانجاز يبقى…"/>
            <p:cNvSpPr txBox="1"/>
            <p:nvPr/>
          </p:nvSpPr>
          <p:spPr>
            <a:xfrm>
              <a:off x="91812" y="5276541"/>
              <a:ext cx="5151144" cy="1268858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r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  <p:grpSp>
        <p:nvGrpSpPr>
          <p:cNvPr id="207" name="تجميع"/>
          <p:cNvGrpSpPr/>
          <p:nvPr/>
        </p:nvGrpSpPr>
        <p:grpSpPr>
          <a:xfrm>
            <a:off x="1205940" y="7012576"/>
            <a:ext cx="5187642" cy="6535842"/>
            <a:chOff x="0" y="0"/>
            <a:chExt cx="5187641" cy="6535840"/>
          </a:xfrm>
        </p:grpSpPr>
        <p:pic>
          <p:nvPicPr>
            <p:cNvPr id="205" name="IMG_4143.jpeg" descr="IMG_4143.jpe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5187642" cy="5195622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206" name="التعب يزول والانجاز يبقى…"/>
            <p:cNvSpPr txBox="1"/>
            <p:nvPr/>
          </p:nvSpPr>
          <p:spPr>
            <a:xfrm>
              <a:off x="-1" y="5219976"/>
              <a:ext cx="5187643" cy="1315865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تجميع"/>
          <p:cNvGrpSpPr/>
          <p:nvPr/>
        </p:nvGrpSpPr>
        <p:grpSpPr>
          <a:xfrm>
            <a:off x="18707337" y="252457"/>
            <a:ext cx="5103736" cy="6349884"/>
            <a:chOff x="0" y="0"/>
            <a:chExt cx="5103735" cy="6349883"/>
          </a:xfrm>
        </p:grpSpPr>
        <p:pic>
          <p:nvPicPr>
            <p:cNvPr id="209" name="IMG_4148.jpeg" descr="IMG_4148.jpe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084368" cy="5084368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210" name="التعب يزول والانجاز يبقى…"/>
            <p:cNvSpPr txBox="1"/>
            <p:nvPr/>
          </p:nvSpPr>
          <p:spPr>
            <a:xfrm>
              <a:off x="19367" y="5090400"/>
              <a:ext cx="5084369" cy="1259484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  <p:grpSp>
        <p:nvGrpSpPr>
          <p:cNvPr id="214" name="تجميع"/>
          <p:cNvGrpSpPr/>
          <p:nvPr/>
        </p:nvGrpSpPr>
        <p:grpSpPr>
          <a:xfrm>
            <a:off x="12910818" y="252457"/>
            <a:ext cx="5084369" cy="6349884"/>
            <a:chOff x="0" y="0"/>
            <a:chExt cx="5084367" cy="6349883"/>
          </a:xfrm>
        </p:grpSpPr>
        <p:pic>
          <p:nvPicPr>
            <p:cNvPr id="212" name="IMG_4146.jpeg" descr="IMG_4146.jpe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065001" cy="5065001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213" name="التعب يزول والانجاز يبقى…"/>
            <p:cNvSpPr txBox="1"/>
            <p:nvPr/>
          </p:nvSpPr>
          <p:spPr>
            <a:xfrm>
              <a:off x="0" y="5090400"/>
              <a:ext cx="5084368" cy="1259484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</a:t>
              </a:r>
            </a:p>
          </p:txBody>
        </p:sp>
      </p:grpSp>
      <p:grpSp>
        <p:nvGrpSpPr>
          <p:cNvPr id="217" name="تجميع"/>
          <p:cNvGrpSpPr/>
          <p:nvPr/>
        </p:nvGrpSpPr>
        <p:grpSpPr>
          <a:xfrm>
            <a:off x="6975078" y="239757"/>
            <a:ext cx="5204222" cy="6497043"/>
            <a:chOff x="0" y="0"/>
            <a:chExt cx="5204221" cy="6497042"/>
          </a:xfrm>
        </p:grpSpPr>
        <p:pic>
          <p:nvPicPr>
            <p:cNvPr id="215" name="IMG_4145.jpeg" descr="IMG_4145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0" r="0" b="0"/>
            <a:stretch>
              <a:fillRect/>
            </a:stretch>
          </p:blipFill>
          <p:spPr>
            <a:xfrm>
              <a:off x="0" y="0"/>
              <a:ext cx="5204096" cy="5212103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216" name="التعب يزول والانجاز يبقى…"/>
            <p:cNvSpPr txBox="1"/>
            <p:nvPr/>
          </p:nvSpPr>
          <p:spPr>
            <a:xfrm>
              <a:off x="91133" y="5237559"/>
              <a:ext cx="5113089" cy="1259484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  <p:grpSp>
        <p:nvGrpSpPr>
          <p:cNvPr id="220" name="تجميع"/>
          <p:cNvGrpSpPr/>
          <p:nvPr/>
        </p:nvGrpSpPr>
        <p:grpSpPr>
          <a:xfrm>
            <a:off x="983365" y="136566"/>
            <a:ext cx="5410217" cy="6703424"/>
            <a:chOff x="0" y="0"/>
            <a:chExt cx="5410216" cy="6703422"/>
          </a:xfrm>
        </p:grpSpPr>
        <p:pic>
          <p:nvPicPr>
            <p:cNvPr id="218" name="IMG_4143.jpeg" descr="IMG_4143.jpe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5410217" cy="5418540"/>
            </a:xfrm>
            <a:prstGeom prst="rect">
              <a:avLst/>
            </a:prstGeom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219" name="التعب يزول والانجاز يبقى…"/>
            <p:cNvSpPr txBox="1"/>
            <p:nvPr/>
          </p:nvSpPr>
          <p:spPr>
            <a:xfrm>
              <a:off x="0" y="5443939"/>
              <a:ext cx="5410217" cy="1259484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</a:t>
              </a:r>
            </a:p>
          </p:txBody>
        </p:sp>
      </p:grpSp>
      <p:grpSp>
        <p:nvGrpSpPr>
          <p:cNvPr id="223" name="تجميع"/>
          <p:cNvGrpSpPr/>
          <p:nvPr/>
        </p:nvGrpSpPr>
        <p:grpSpPr>
          <a:xfrm>
            <a:off x="18707337" y="6943179"/>
            <a:ext cx="5103736" cy="6349885"/>
            <a:chOff x="0" y="0"/>
            <a:chExt cx="5103735" cy="6349883"/>
          </a:xfrm>
        </p:grpSpPr>
        <p:pic>
          <p:nvPicPr>
            <p:cNvPr id="221" name="IMG_4148.jpeg" descr="IMG_4148.jpe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084368" cy="5084368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222" name="التعب يزول والانجاز يبقى…"/>
            <p:cNvSpPr txBox="1"/>
            <p:nvPr/>
          </p:nvSpPr>
          <p:spPr>
            <a:xfrm>
              <a:off x="19367" y="5090400"/>
              <a:ext cx="5084369" cy="1259484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  <p:grpSp>
        <p:nvGrpSpPr>
          <p:cNvPr id="226" name="تجميع"/>
          <p:cNvGrpSpPr/>
          <p:nvPr/>
        </p:nvGrpSpPr>
        <p:grpSpPr>
          <a:xfrm>
            <a:off x="12832543" y="6943179"/>
            <a:ext cx="5240918" cy="6545399"/>
            <a:chOff x="0" y="0"/>
            <a:chExt cx="5240916" cy="6545398"/>
          </a:xfrm>
        </p:grpSpPr>
        <p:pic>
          <p:nvPicPr>
            <p:cNvPr id="224" name="IMG_4146.jpeg" descr="IMG_4146.jpe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220954" cy="5220954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225" name="التعب يزول والانجاز يبقى…"/>
            <p:cNvSpPr txBox="1"/>
            <p:nvPr/>
          </p:nvSpPr>
          <p:spPr>
            <a:xfrm>
              <a:off x="0" y="5247135"/>
              <a:ext cx="5240917" cy="1298264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  <p:grpSp>
        <p:nvGrpSpPr>
          <p:cNvPr id="229" name="تجميع"/>
          <p:cNvGrpSpPr/>
          <p:nvPr/>
        </p:nvGrpSpPr>
        <p:grpSpPr>
          <a:xfrm>
            <a:off x="6955711" y="6943179"/>
            <a:ext cx="5242957" cy="6545399"/>
            <a:chOff x="0" y="0"/>
            <a:chExt cx="5242955" cy="6545398"/>
          </a:xfrm>
        </p:grpSpPr>
        <p:pic>
          <p:nvPicPr>
            <p:cNvPr id="227" name="IMG_4145.jpeg" descr="IMG_4145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0" r="0" b="0"/>
            <a:stretch>
              <a:fillRect/>
            </a:stretch>
          </p:blipFill>
          <p:spPr>
            <a:xfrm>
              <a:off x="0" y="0"/>
              <a:ext cx="5242830" cy="5250895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228" name="التعب يزول والانجاز يبقى…"/>
            <p:cNvSpPr txBox="1"/>
            <p:nvPr/>
          </p:nvSpPr>
          <p:spPr>
            <a:xfrm>
              <a:off x="91812" y="5276541"/>
              <a:ext cx="5151144" cy="1268858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  <p:grpSp>
        <p:nvGrpSpPr>
          <p:cNvPr id="232" name="تجميع"/>
          <p:cNvGrpSpPr/>
          <p:nvPr/>
        </p:nvGrpSpPr>
        <p:grpSpPr>
          <a:xfrm>
            <a:off x="1205940" y="7012576"/>
            <a:ext cx="5187642" cy="6535842"/>
            <a:chOff x="0" y="0"/>
            <a:chExt cx="5187641" cy="6535840"/>
          </a:xfrm>
        </p:grpSpPr>
        <p:pic>
          <p:nvPicPr>
            <p:cNvPr id="230" name="IMG_4143.jpeg" descr="IMG_4143.jpe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5187642" cy="5195622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231" name="التعب يزول والانجاز يبقى…"/>
            <p:cNvSpPr txBox="1"/>
            <p:nvPr/>
          </p:nvSpPr>
          <p:spPr>
            <a:xfrm>
              <a:off x="-1" y="5219976"/>
              <a:ext cx="5187643" cy="1315865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تجميع"/>
          <p:cNvGrpSpPr/>
          <p:nvPr/>
        </p:nvGrpSpPr>
        <p:grpSpPr>
          <a:xfrm>
            <a:off x="18707337" y="252457"/>
            <a:ext cx="5103736" cy="6349884"/>
            <a:chOff x="0" y="0"/>
            <a:chExt cx="5103735" cy="6349883"/>
          </a:xfrm>
        </p:grpSpPr>
        <p:pic>
          <p:nvPicPr>
            <p:cNvPr id="234" name="IMG_4148.jpeg" descr="IMG_4148.jpe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084368" cy="5084368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235" name="التعب يزول والانجاز يبقى…"/>
            <p:cNvSpPr txBox="1"/>
            <p:nvPr/>
          </p:nvSpPr>
          <p:spPr>
            <a:xfrm>
              <a:off x="19367" y="5090400"/>
              <a:ext cx="5084369" cy="1259484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  <p:grpSp>
        <p:nvGrpSpPr>
          <p:cNvPr id="239" name="تجميع"/>
          <p:cNvGrpSpPr/>
          <p:nvPr/>
        </p:nvGrpSpPr>
        <p:grpSpPr>
          <a:xfrm>
            <a:off x="12910818" y="252457"/>
            <a:ext cx="5084369" cy="6349884"/>
            <a:chOff x="0" y="0"/>
            <a:chExt cx="5084367" cy="6349883"/>
          </a:xfrm>
        </p:grpSpPr>
        <p:pic>
          <p:nvPicPr>
            <p:cNvPr id="237" name="IMG_4146.jpeg" descr="IMG_4146.jpe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065001" cy="5065001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238" name="التعب يزول والانجاز يبقى…"/>
            <p:cNvSpPr txBox="1"/>
            <p:nvPr/>
          </p:nvSpPr>
          <p:spPr>
            <a:xfrm>
              <a:off x="0" y="5090400"/>
              <a:ext cx="5084368" cy="1259484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</a:t>
              </a:r>
            </a:p>
          </p:txBody>
        </p:sp>
      </p:grpSp>
      <p:grpSp>
        <p:nvGrpSpPr>
          <p:cNvPr id="242" name="تجميع"/>
          <p:cNvGrpSpPr/>
          <p:nvPr/>
        </p:nvGrpSpPr>
        <p:grpSpPr>
          <a:xfrm>
            <a:off x="6975078" y="239757"/>
            <a:ext cx="5204222" cy="6497043"/>
            <a:chOff x="0" y="0"/>
            <a:chExt cx="5204221" cy="6497042"/>
          </a:xfrm>
        </p:grpSpPr>
        <p:pic>
          <p:nvPicPr>
            <p:cNvPr id="240" name="IMG_4145.jpeg" descr="IMG_4145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0" r="0" b="0"/>
            <a:stretch>
              <a:fillRect/>
            </a:stretch>
          </p:blipFill>
          <p:spPr>
            <a:xfrm>
              <a:off x="0" y="0"/>
              <a:ext cx="5204096" cy="5212103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241" name="التعب يزول والانجاز يبقى…"/>
            <p:cNvSpPr txBox="1"/>
            <p:nvPr/>
          </p:nvSpPr>
          <p:spPr>
            <a:xfrm>
              <a:off x="91133" y="5237559"/>
              <a:ext cx="5113089" cy="1259484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  <p:grpSp>
        <p:nvGrpSpPr>
          <p:cNvPr id="245" name="تجميع"/>
          <p:cNvGrpSpPr/>
          <p:nvPr/>
        </p:nvGrpSpPr>
        <p:grpSpPr>
          <a:xfrm>
            <a:off x="983365" y="136566"/>
            <a:ext cx="5410217" cy="6703424"/>
            <a:chOff x="0" y="0"/>
            <a:chExt cx="5410216" cy="6703422"/>
          </a:xfrm>
        </p:grpSpPr>
        <p:pic>
          <p:nvPicPr>
            <p:cNvPr id="243" name="IMG_4143.jpeg" descr="IMG_4143.jpe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5410217" cy="5418540"/>
            </a:xfrm>
            <a:prstGeom prst="rect">
              <a:avLst/>
            </a:prstGeom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244" name="التعب يزول والانجاز يبقى…"/>
            <p:cNvSpPr txBox="1"/>
            <p:nvPr/>
          </p:nvSpPr>
          <p:spPr>
            <a:xfrm>
              <a:off x="0" y="5443939"/>
              <a:ext cx="5410217" cy="1259484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</a:t>
              </a:r>
            </a:p>
          </p:txBody>
        </p:sp>
      </p:grpSp>
      <p:grpSp>
        <p:nvGrpSpPr>
          <p:cNvPr id="248" name="تجميع"/>
          <p:cNvGrpSpPr/>
          <p:nvPr/>
        </p:nvGrpSpPr>
        <p:grpSpPr>
          <a:xfrm>
            <a:off x="18707337" y="6943179"/>
            <a:ext cx="5103736" cy="6349885"/>
            <a:chOff x="0" y="0"/>
            <a:chExt cx="5103735" cy="6349883"/>
          </a:xfrm>
        </p:grpSpPr>
        <p:pic>
          <p:nvPicPr>
            <p:cNvPr id="246" name="IMG_4148.jpeg" descr="IMG_4148.jpe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084368" cy="5084368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247" name="التعب يزول والانجاز يبقى…"/>
            <p:cNvSpPr txBox="1"/>
            <p:nvPr/>
          </p:nvSpPr>
          <p:spPr>
            <a:xfrm>
              <a:off x="19367" y="5090400"/>
              <a:ext cx="5084369" cy="1259484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  <p:grpSp>
        <p:nvGrpSpPr>
          <p:cNvPr id="251" name="تجميع"/>
          <p:cNvGrpSpPr/>
          <p:nvPr/>
        </p:nvGrpSpPr>
        <p:grpSpPr>
          <a:xfrm>
            <a:off x="12808586" y="6943179"/>
            <a:ext cx="5288832" cy="6605239"/>
            <a:chOff x="0" y="0"/>
            <a:chExt cx="5288830" cy="6605237"/>
          </a:xfrm>
        </p:grpSpPr>
        <p:pic>
          <p:nvPicPr>
            <p:cNvPr id="249" name="IMG_4146.jpeg" descr="IMG_4146.jpe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268685" cy="5268685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250" name="التعب يزول والانجاز يبقى…"/>
            <p:cNvSpPr txBox="1"/>
            <p:nvPr/>
          </p:nvSpPr>
          <p:spPr>
            <a:xfrm>
              <a:off x="0" y="5295106"/>
              <a:ext cx="5288831" cy="1310132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  <p:grpSp>
        <p:nvGrpSpPr>
          <p:cNvPr id="254" name="تجميع"/>
          <p:cNvGrpSpPr/>
          <p:nvPr/>
        </p:nvGrpSpPr>
        <p:grpSpPr>
          <a:xfrm>
            <a:off x="6955711" y="6943179"/>
            <a:ext cx="5242957" cy="6545399"/>
            <a:chOff x="0" y="0"/>
            <a:chExt cx="5242955" cy="6545398"/>
          </a:xfrm>
        </p:grpSpPr>
        <p:pic>
          <p:nvPicPr>
            <p:cNvPr id="252" name="IMG_4145.jpeg" descr="IMG_4145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0" r="0" b="0"/>
            <a:stretch>
              <a:fillRect/>
            </a:stretch>
          </p:blipFill>
          <p:spPr>
            <a:xfrm>
              <a:off x="0" y="0"/>
              <a:ext cx="5242830" cy="5250895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253" name="التعب يزول والانجاز يبقى…"/>
            <p:cNvSpPr txBox="1"/>
            <p:nvPr/>
          </p:nvSpPr>
          <p:spPr>
            <a:xfrm>
              <a:off x="91812" y="5276541"/>
              <a:ext cx="5151144" cy="1268858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  <p:grpSp>
        <p:nvGrpSpPr>
          <p:cNvPr id="257" name="تجميع"/>
          <p:cNvGrpSpPr/>
          <p:nvPr/>
        </p:nvGrpSpPr>
        <p:grpSpPr>
          <a:xfrm>
            <a:off x="1205940" y="7012576"/>
            <a:ext cx="5187642" cy="6535842"/>
            <a:chOff x="0" y="0"/>
            <a:chExt cx="5187641" cy="6535840"/>
          </a:xfrm>
        </p:grpSpPr>
        <p:pic>
          <p:nvPicPr>
            <p:cNvPr id="255" name="IMG_4143.jpeg" descr="IMG_4143.jpe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5187642" cy="5195622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256" name="التعب يزول والانجاز يبقى…"/>
            <p:cNvSpPr txBox="1"/>
            <p:nvPr/>
          </p:nvSpPr>
          <p:spPr>
            <a:xfrm>
              <a:off x="-1" y="5219976"/>
              <a:ext cx="5187643" cy="1315865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1" name="تجميع"/>
          <p:cNvGrpSpPr/>
          <p:nvPr/>
        </p:nvGrpSpPr>
        <p:grpSpPr>
          <a:xfrm>
            <a:off x="18707337" y="252457"/>
            <a:ext cx="5103736" cy="6349884"/>
            <a:chOff x="0" y="0"/>
            <a:chExt cx="5103735" cy="6349883"/>
          </a:xfrm>
        </p:grpSpPr>
        <p:pic>
          <p:nvPicPr>
            <p:cNvPr id="259" name="IMG_4148.jpeg" descr="IMG_4148.jpe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084368" cy="5084368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260" name="التعب يزول والانجاز يبقى…"/>
            <p:cNvSpPr txBox="1"/>
            <p:nvPr/>
          </p:nvSpPr>
          <p:spPr>
            <a:xfrm>
              <a:off x="19367" y="5090400"/>
              <a:ext cx="5084369" cy="1259484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  <p:grpSp>
        <p:nvGrpSpPr>
          <p:cNvPr id="264" name="تجميع"/>
          <p:cNvGrpSpPr/>
          <p:nvPr/>
        </p:nvGrpSpPr>
        <p:grpSpPr>
          <a:xfrm>
            <a:off x="12910818" y="252457"/>
            <a:ext cx="5084369" cy="6349884"/>
            <a:chOff x="0" y="0"/>
            <a:chExt cx="5084367" cy="6349883"/>
          </a:xfrm>
        </p:grpSpPr>
        <p:pic>
          <p:nvPicPr>
            <p:cNvPr id="262" name="IMG_4146.jpeg" descr="IMG_4146.jpe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065001" cy="5065001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263" name="التعب يزول والانجاز يبقى…"/>
            <p:cNvSpPr txBox="1"/>
            <p:nvPr/>
          </p:nvSpPr>
          <p:spPr>
            <a:xfrm>
              <a:off x="0" y="5090400"/>
              <a:ext cx="5084368" cy="1259484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</a:t>
              </a:r>
            </a:p>
          </p:txBody>
        </p:sp>
      </p:grpSp>
      <p:grpSp>
        <p:nvGrpSpPr>
          <p:cNvPr id="267" name="تجميع"/>
          <p:cNvGrpSpPr/>
          <p:nvPr/>
        </p:nvGrpSpPr>
        <p:grpSpPr>
          <a:xfrm>
            <a:off x="6975078" y="239757"/>
            <a:ext cx="5204222" cy="6497043"/>
            <a:chOff x="0" y="0"/>
            <a:chExt cx="5204221" cy="6497042"/>
          </a:xfrm>
        </p:grpSpPr>
        <p:pic>
          <p:nvPicPr>
            <p:cNvPr id="265" name="IMG_4145.jpeg" descr="IMG_4145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0" r="0" b="0"/>
            <a:stretch>
              <a:fillRect/>
            </a:stretch>
          </p:blipFill>
          <p:spPr>
            <a:xfrm>
              <a:off x="0" y="0"/>
              <a:ext cx="5204096" cy="5212103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266" name="التعب يزول والانجاز يبقى…"/>
            <p:cNvSpPr txBox="1"/>
            <p:nvPr/>
          </p:nvSpPr>
          <p:spPr>
            <a:xfrm>
              <a:off x="91133" y="5237559"/>
              <a:ext cx="5113089" cy="1259484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  <p:grpSp>
        <p:nvGrpSpPr>
          <p:cNvPr id="270" name="تجميع"/>
          <p:cNvGrpSpPr/>
          <p:nvPr/>
        </p:nvGrpSpPr>
        <p:grpSpPr>
          <a:xfrm>
            <a:off x="983365" y="136566"/>
            <a:ext cx="5410217" cy="6703424"/>
            <a:chOff x="0" y="0"/>
            <a:chExt cx="5410216" cy="6703422"/>
          </a:xfrm>
        </p:grpSpPr>
        <p:pic>
          <p:nvPicPr>
            <p:cNvPr id="268" name="IMG_4143.jpeg" descr="IMG_4143.jpe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5410217" cy="5418540"/>
            </a:xfrm>
            <a:prstGeom prst="rect">
              <a:avLst/>
            </a:prstGeom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269" name="التعب يزول والانجاز يبقى…"/>
            <p:cNvSpPr txBox="1"/>
            <p:nvPr/>
          </p:nvSpPr>
          <p:spPr>
            <a:xfrm>
              <a:off x="0" y="5443939"/>
              <a:ext cx="5410217" cy="1259484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</a:t>
              </a:r>
            </a:p>
          </p:txBody>
        </p:sp>
      </p:grpSp>
      <p:grpSp>
        <p:nvGrpSpPr>
          <p:cNvPr id="273" name="تجميع"/>
          <p:cNvGrpSpPr/>
          <p:nvPr/>
        </p:nvGrpSpPr>
        <p:grpSpPr>
          <a:xfrm>
            <a:off x="18707337" y="6943179"/>
            <a:ext cx="5103736" cy="6349885"/>
            <a:chOff x="0" y="0"/>
            <a:chExt cx="5103735" cy="6349883"/>
          </a:xfrm>
        </p:grpSpPr>
        <p:pic>
          <p:nvPicPr>
            <p:cNvPr id="271" name="IMG_4148.jpeg" descr="IMG_4148.jpe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084368" cy="5084368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272" name="التعب يزول والانجاز يبقى…"/>
            <p:cNvSpPr txBox="1"/>
            <p:nvPr/>
          </p:nvSpPr>
          <p:spPr>
            <a:xfrm>
              <a:off x="19367" y="5090400"/>
              <a:ext cx="5084369" cy="1259484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  <p:grpSp>
        <p:nvGrpSpPr>
          <p:cNvPr id="276" name="تجميع"/>
          <p:cNvGrpSpPr/>
          <p:nvPr/>
        </p:nvGrpSpPr>
        <p:grpSpPr>
          <a:xfrm>
            <a:off x="12832543" y="6943179"/>
            <a:ext cx="5240918" cy="6545399"/>
            <a:chOff x="0" y="0"/>
            <a:chExt cx="5240916" cy="6545398"/>
          </a:xfrm>
        </p:grpSpPr>
        <p:pic>
          <p:nvPicPr>
            <p:cNvPr id="274" name="IMG_4146.jpeg" descr="IMG_4146.jpe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220954" cy="5220954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275" name="التعب يزول والانجاز يبقى…"/>
            <p:cNvSpPr txBox="1"/>
            <p:nvPr/>
          </p:nvSpPr>
          <p:spPr>
            <a:xfrm>
              <a:off x="0" y="5247135"/>
              <a:ext cx="5240917" cy="1298264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  <p:grpSp>
        <p:nvGrpSpPr>
          <p:cNvPr id="279" name="تجميع"/>
          <p:cNvGrpSpPr/>
          <p:nvPr/>
        </p:nvGrpSpPr>
        <p:grpSpPr>
          <a:xfrm>
            <a:off x="6955711" y="6943179"/>
            <a:ext cx="5242957" cy="6545399"/>
            <a:chOff x="0" y="0"/>
            <a:chExt cx="5242955" cy="6545398"/>
          </a:xfrm>
        </p:grpSpPr>
        <p:pic>
          <p:nvPicPr>
            <p:cNvPr id="277" name="IMG_4145.jpeg" descr="IMG_4145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0" r="0" b="0"/>
            <a:stretch>
              <a:fillRect/>
            </a:stretch>
          </p:blipFill>
          <p:spPr>
            <a:xfrm>
              <a:off x="0" y="0"/>
              <a:ext cx="5242830" cy="5250895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278" name="التعب يزول والانجاز يبقى…"/>
            <p:cNvSpPr txBox="1"/>
            <p:nvPr/>
          </p:nvSpPr>
          <p:spPr>
            <a:xfrm>
              <a:off x="91812" y="5276541"/>
              <a:ext cx="5151144" cy="1268858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  <p:grpSp>
        <p:nvGrpSpPr>
          <p:cNvPr id="282" name="تجميع"/>
          <p:cNvGrpSpPr/>
          <p:nvPr/>
        </p:nvGrpSpPr>
        <p:grpSpPr>
          <a:xfrm>
            <a:off x="1205940" y="7012576"/>
            <a:ext cx="5187642" cy="6535842"/>
            <a:chOff x="0" y="0"/>
            <a:chExt cx="5187641" cy="6535840"/>
          </a:xfrm>
        </p:grpSpPr>
        <p:pic>
          <p:nvPicPr>
            <p:cNvPr id="280" name="IMG_4143.jpeg" descr="IMG_4143.jpe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5187642" cy="5195622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281" name="التعب يزول والانجاز يبقى…"/>
            <p:cNvSpPr txBox="1"/>
            <p:nvPr/>
          </p:nvSpPr>
          <p:spPr>
            <a:xfrm>
              <a:off x="-1" y="5219976"/>
              <a:ext cx="5187643" cy="1315865"/>
            </a:xfrm>
            <a:prstGeom prst="rect">
              <a:avLst/>
            </a:prstGeom>
            <a:solidFill>
              <a:srgbClr val="FBE2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التعب يزول والانجاز يبقى </a:t>
              </a:r>
            </a:p>
            <a:p>
              <a:pPr algn="just" rtl="0">
                <a:defRPr b="1" sz="4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معلمتك / 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Farah Regular"/>
            <a:ea typeface="Farah Regular"/>
            <a:cs typeface="Farah Regular"/>
            <a:sym typeface="Farah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Farah Regular"/>
            <a:ea typeface="Farah Regular"/>
            <a:cs typeface="Farah Regular"/>
            <a:sym typeface="Farah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