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1pPr>
    <a:lvl2pPr marL="0" marR="0" indent="4572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2pPr>
    <a:lvl3pPr marL="0" marR="0" indent="9144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3pPr>
    <a:lvl4pPr marL="0" marR="0" indent="13716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4pPr>
    <a:lvl5pPr marL="0" marR="0" indent="18288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5pPr>
    <a:lvl6pPr marL="0" marR="0" indent="22860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6pPr>
    <a:lvl7pPr marL="0" marR="0" indent="27432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7pPr>
    <a:lvl8pPr marL="0" marR="0" indent="32004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8pPr>
    <a:lvl9pPr marL="0" marR="0" indent="36576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2387600" y="8953499"/>
            <a:ext cx="19621500" cy="63344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 rtl="1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2387600" y="6039832"/>
            <a:ext cx="19621500" cy="89973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/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منظر للشاطئ والبحر من الكثبان الرملية العشبية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نظر للشاطئ والبحر من الكثبان الرملية العشبية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طائر البلشون يحلق على ارتفاع منخفض فوق الشاطئ خلف سياج قصير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 sz="4800"/>
            </a:lvl1pPr>
            <a:lvl2pPr rtl="1">
              <a:defRPr sz="4800"/>
            </a:lvl2pPr>
            <a:lvl3pPr rtl="1">
              <a:defRPr sz="4800"/>
            </a:lvl3pPr>
            <a:lvl4pPr rtl="1">
              <a:defRPr sz="4800"/>
            </a:lvl4pPr>
            <a:lvl5pPr rtl="1"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طريق رملي بين تلين يؤدي إلى المحيط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 rtl="1">
              <a:spcBef>
                <a:spcPts val="4500"/>
              </a:spcBef>
              <a:defRPr sz="3800"/>
            </a:lvl1pPr>
            <a:lvl2pPr marL="1117600" indent="-558800" rtl="1">
              <a:spcBef>
                <a:spcPts val="4500"/>
              </a:spcBef>
              <a:defRPr sz="3800"/>
            </a:lvl2pPr>
            <a:lvl3pPr marL="1676400" indent="-558800" rtl="1">
              <a:spcBef>
                <a:spcPts val="4500"/>
              </a:spcBef>
              <a:defRPr sz="3800"/>
            </a:lvl3pPr>
            <a:lvl4pPr marL="2235200" indent="-558800" rtl="1">
              <a:spcBef>
                <a:spcPts val="4500"/>
              </a:spcBef>
              <a:defRPr sz="3800"/>
            </a:lvl4pPr>
            <a:lvl5pPr marL="2794000" indent="-558800" rtl="1">
              <a:spcBef>
                <a:spcPts val="4500"/>
              </a:spcBef>
              <a:defRPr sz="3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 rtl="1">
              <a:defRPr sz="4800"/>
            </a:lvl1pPr>
            <a:lvl2pPr rtl="1">
              <a:defRPr sz="4800"/>
            </a:lvl2pPr>
            <a:lvl3pPr rtl="1">
              <a:defRPr sz="4800"/>
            </a:lvl3pPr>
            <a:lvl4pPr rtl="1">
              <a:defRPr sz="4800"/>
            </a:lvl4pPr>
            <a:lvl5pPr rtl="1"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طريق رملي بين تلين يؤدي إلى المحيط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طائر البلشون يحلق على ارتفاع منخفض فوق الشاطئ خلف سياج قصير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منظر للشاطئ والبحر من الكثبان الرملية العشبية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1968383" y="13081000"/>
            <a:ext cx="434534" cy="46666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63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تجميع"/>
          <p:cNvGrpSpPr/>
          <p:nvPr/>
        </p:nvGrpSpPr>
        <p:grpSpPr>
          <a:xfrm>
            <a:off x="18387868" y="1899905"/>
            <a:ext cx="5592582" cy="7203015"/>
            <a:chOff x="0" y="234285"/>
            <a:chExt cx="5592580" cy="7203013"/>
          </a:xfrm>
        </p:grpSpPr>
        <p:pic>
          <p:nvPicPr>
            <p:cNvPr id="119" name="IMG_4144.jpeg" descr="IMG_4144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0" y="234285"/>
              <a:ext cx="5592581" cy="545116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20" name="تذكر دائماً فرحة النجاح وسيصغر في عينك التعب…"/>
            <p:cNvSpPr txBox="1"/>
            <p:nvPr/>
          </p:nvSpPr>
          <p:spPr>
            <a:xfrm>
              <a:off x="0" y="5711927"/>
              <a:ext cx="5592408" cy="1725372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 </a:t>
              </a:r>
            </a:p>
          </p:txBody>
        </p:sp>
      </p:grpSp>
      <p:grpSp>
        <p:nvGrpSpPr>
          <p:cNvPr id="124" name="تجميع"/>
          <p:cNvGrpSpPr/>
          <p:nvPr/>
        </p:nvGrpSpPr>
        <p:grpSpPr>
          <a:xfrm>
            <a:off x="12554988" y="1922584"/>
            <a:ext cx="5437045" cy="7180336"/>
            <a:chOff x="0" y="0"/>
            <a:chExt cx="5437043" cy="7180334"/>
          </a:xfrm>
        </p:grpSpPr>
        <p:pic>
          <p:nvPicPr>
            <p:cNvPr id="122" name="IMG_4141.jpeg" descr="IMG_4141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437044" cy="543704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23" name="تذكر دائماً فرحة النجاح وسيصغر في عينك التعب…"/>
            <p:cNvSpPr txBox="1"/>
            <p:nvPr/>
          </p:nvSpPr>
          <p:spPr>
            <a:xfrm>
              <a:off x="0" y="5463569"/>
              <a:ext cx="5437044" cy="1716766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127" name="تجميع"/>
          <p:cNvGrpSpPr/>
          <p:nvPr/>
        </p:nvGrpSpPr>
        <p:grpSpPr>
          <a:xfrm>
            <a:off x="6755302" y="1922584"/>
            <a:ext cx="5403851" cy="7075811"/>
            <a:chOff x="0" y="0"/>
            <a:chExt cx="5403850" cy="7075809"/>
          </a:xfrm>
        </p:grpSpPr>
        <p:pic>
          <p:nvPicPr>
            <p:cNvPr id="125" name="IMG_4140.jpeg" descr="IMG_4140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0319" y="0"/>
              <a:ext cx="5383214" cy="538321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26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403850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30" name="تجميع"/>
          <p:cNvGrpSpPr/>
          <p:nvPr/>
        </p:nvGrpSpPr>
        <p:grpSpPr>
          <a:xfrm>
            <a:off x="682962" y="1922584"/>
            <a:ext cx="5676504" cy="7075811"/>
            <a:chOff x="0" y="0"/>
            <a:chExt cx="5676503" cy="7075809"/>
          </a:xfrm>
        </p:grpSpPr>
        <p:pic>
          <p:nvPicPr>
            <p:cNvPr id="128" name="IMG_4142.jpeg" descr="IMG_4142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11" t="33744" r="13223" b="23051"/>
            <a:stretch>
              <a:fillRect/>
            </a:stretch>
          </p:blipFill>
          <p:spPr>
            <a:xfrm>
              <a:off x="0" y="0"/>
              <a:ext cx="5676384" cy="538318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29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676504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تجميع"/>
          <p:cNvGrpSpPr/>
          <p:nvPr/>
        </p:nvGrpSpPr>
        <p:grpSpPr>
          <a:xfrm>
            <a:off x="18707337" y="252457"/>
            <a:ext cx="5103736" cy="6349884"/>
            <a:chOff x="0" y="0"/>
            <a:chExt cx="5103735" cy="6349883"/>
          </a:xfrm>
        </p:grpSpPr>
        <p:pic>
          <p:nvPicPr>
            <p:cNvPr id="284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85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89" name="تجميع"/>
          <p:cNvGrpSpPr/>
          <p:nvPr/>
        </p:nvGrpSpPr>
        <p:grpSpPr>
          <a:xfrm>
            <a:off x="12910818" y="252457"/>
            <a:ext cx="5084369" cy="6349884"/>
            <a:chOff x="0" y="0"/>
            <a:chExt cx="5084367" cy="6349883"/>
          </a:xfrm>
        </p:grpSpPr>
        <p:pic>
          <p:nvPicPr>
            <p:cNvPr id="287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065001" cy="506500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88" name="التعب يزول والانجاز يبقى…"/>
            <p:cNvSpPr txBox="1"/>
            <p:nvPr/>
          </p:nvSpPr>
          <p:spPr>
            <a:xfrm>
              <a:off x="0" y="5090400"/>
              <a:ext cx="5084368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92" name="تجميع"/>
          <p:cNvGrpSpPr/>
          <p:nvPr/>
        </p:nvGrpSpPr>
        <p:grpSpPr>
          <a:xfrm>
            <a:off x="6975078" y="239757"/>
            <a:ext cx="5204222" cy="6497043"/>
            <a:chOff x="0" y="0"/>
            <a:chExt cx="5204221" cy="6497042"/>
          </a:xfrm>
        </p:grpSpPr>
        <p:pic>
          <p:nvPicPr>
            <p:cNvPr id="290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04096" cy="521210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91" name="التعب يزول والانجاز يبقى…"/>
            <p:cNvSpPr txBox="1"/>
            <p:nvPr/>
          </p:nvSpPr>
          <p:spPr>
            <a:xfrm>
              <a:off x="91133" y="5237559"/>
              <a:ext cx="511308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95" name="تجميع"/>
          <p:cNvGrpSpPr/>
          <p:nvPr/>
        </p:nvGrpSpPr>
        <p:grpSpPr>
          <a:xfrm>
            <a:off x="983365" y="136566"/>
            <a:ext cx="5410217" cy="6703424"/>
            <a:chOff x="0" y="0"/>
            <a:chExt cx="5410216" cy="6703422"/>
          </a:xfrm>
        </p:grpSpPr>
        <p:pic>
          <p:nvPicPr>
            <p:cNvPr id="293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410217" cy="5418540"/>
            </a:xfrm>
            <a:prstGeom prst="rect">
              <a:avLst/>
            </a:prstGeom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94" name="التعب يزول والانجاز يبقى…"/>
            <p:cNvSpPr txBox="1"/>
            <p:nvPr/>
          </p:nvSpPr>
          <p:spPr>
            <a:xfrm>
              <a:off x="0" y="5443939"/>
              <a:ext cx="5410217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98" name="تجميع"/>
          <p:cNvGrpSpPr/>
          <p:nvPr/>
        </p:nvGrpSpPr>
        <p:grpSpPr>
          <a:xfrm>
            <a:off x="18707337" y="6943179"/>
            <a:ext cx="5103736" cy="6349885"/>
            <a:chOff x="0" y="0"/>
            <a:chExt cx="5103735" cy="6349883"/>
          </a:xfrm>
        </p:grpSpPr>
        <p:pic>
          <p:nvPicPr>
            <p:cNvPr id="296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97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301" name="تجميع"/>
          <p:cNvGrpSpPr/>
          <p:nvPr/>
        </p:nvGrpSpPr>
        <p:grpSpPr>
          <a:xfrm>
            <a:off x="12808586" y="6943179"/>
            <a:ext cx="5288832" cy="6605239"/>
            <a:chOff x="0" y="0"/>
            <a:chExt cx="5288830" cy="6605237"/>
          </a:xfrm>
        </p:grpSpPr>
        <p:pic>
          <p:nvPicPr>
            <p:cNvPr id="299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268685" cy="526868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300" name="التعب يزول والانجاز يبقى…"/>
            <p:cNvSpPr txBox="1"/>
            <p:nvPr/>
          </p:nvSpPr>
          <p:spPr>
            <a:xfrm>
              <a:off x="0" y="5295106"/>
              <a:ext cx="5288831" cy="1310132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304" name="تجميع"/>
          <p:cNvGrpSpPr/>
          <p:nvPr/>
        </p:nvGrpSpPr>
        <p:grpSpPr>
          <a:xfrm>
            <a:off x="6955711" y="6943179"/>
            <a:ext cx="5242957" cy="6545399"/>
            <a:chOff x="0" y="0"/>
            <a:chExt cx="5242955" cy="6545398"/>
          </a:xfrm>
        </p:grpSpPr>
        <p:pic>
          <p:nvPicPr>
            <p:cNvPr id="302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42830" cy="525089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303" name="التعب يزول والانجاز يبقى…"/>
            <p:cNvSpPr txBox="1"/>
            <p:nvPr/>
          </p:nvSpPr>
          <p:spPr>
            <a:xfrm>
              <a:off x="91812" y="5276541"/>
              <a:ext cx="5151144" cy="1268858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r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307" name="تجميع"/>
          <p:cNvGrpSpPr/>
          <p:nvPr/>
        </p:nvGrpSpPr>
        <p:grpSpPr>
          <a:xfrm>
            <a:off x="1205940" y="7012576"/>
            <a:ext cx="5187642" cy="6535842"/>
            <a:chOff x="0" y="0"/>
            <a:chExt cx="5187641" cy="6535840"/>
          </a:xfrm>
        </p:grpSpPr>
        <p:pic>
          <p:nvPicPr>
            <p:cNvPr id="305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187642" cy="5195622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306" name="التعب يزول والانجاز يبقى…"/>
            <p:cNvSpPr txBox="1"/>
            <p:nvPr/>
          </p:nvSpPr>
          <p:spPr>
            <a:xfrm>
              <a:off x="-1" y="5219976"/>
              <a:ext cx="5187643" cy="1315865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تجميع"/>
          <p:cNvGrpSpPr/>
          <p:nvPr/>
        </p:nvGrpSpPr>
        <p:grpSpPr>
          <a:xfrm>
            <a:off x="18387868" y="1899905"/>
            <a:ext cx="5592582" cy="7203015"/>
            <a:chOff x="0" y="234285"/>
            <a:chExt cx="5592580" cy="7203013"/>
          </a:xfrm>
        </p:grpSpPr>
        <p:pic>
          <p:nvPicPr>
            <p:cNvPr id="132" name="IMG_4144.jpeg" descr="IMG_4144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0" y="234285"/>
              <a:ext cx="5592581" cy="545116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33" name="تذكر دائماً فرحة النجاح وسيصغر في عينك التعب…"/>
            <p:cNvSpPr txBox="1"/>
            <p:nvPr/>
          </p:nvSpPr>
          <p:spPr>
            <a:xfrm>
              <a:off x="0" y="5711927"/>
              <a:ext cx="5592408" cy="1725372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 </a:t>
              </a:r>
            </a:p>
          </p:txBody>
        </p:sp>
      </p:grpSp>
      <p:grpSp>
        <p:nvGrpSpPr>
          <p:cNvPr id="137" name="تجميع"/>
          <p:cNvGrpSpPr/>
          <p:nvPr/>
        </p:nvGrpSpPr>
        <p:grpSpPr>
          <a:xfrm>
            <a:off x="12554988" y="1922584"/>
            <a:ext cx="5437045" cy="7180336"/>
            <a:chOff x="0" y="0"/>
            <a:chExt cx="5437043" cy="7180334"/>
          </a:xfrm>
        </p:grpSpPr>
        <p:pic>
          <p:nvPicPr>
            <p:cNvPr id="135" name="IMG_4141.jpeg" descr="IMG_4141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437044" cy="543704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36" name="تذكر دائماً فرحة النجاح وسيصغر في عينك التعب…"/>
            <p:cNvSpPr txBox="1"/>
            <p:nvPr/>
          </p:nvSpPr>
          <p:spPr>
            <a:xfrm>
              <a:off x="0" y="5463569"/>
              <a:ext cx="5437044" cy="1716766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40" name="تجميع"/>
          <p:cNvGrpSpPr/>
          <p:nvPr/>
        </p:nvGrpSpPr>
        <p:grpSpPr>
          <a:xfrm>
            <a:off x="6755302" y="1922584"/>
            <a:ext cx="5403851" cy="7075811"/>
            <a:chOff x="0" y="0"/>
            <a:chExt cx="5403850" cy="7075809"/>
          </a:xfrm>
        </p:grpSpPr>
        <p:pic>
          <p:nvPicPr>
            <p:cNvPr id="138" name="IMG_4140.jpeg" descr="IMG_4140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0319" y="0"/>
              <a:ext cx="5383214" cy="538321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39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403850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43" name="تجميع"/>
          <p:cNvGrpSpPr/>
          <p:nvPr/>
        </p:nvGrpSpPr>
        <p:grpSpPr>
          <a:xfrm>
            <a:off x="682962" y="1922584"/>
            <a:ext cx="5676504" cy="7075811"/>
            <a:chOff x="0" y="0"/>
            <a:chExt cx="5676503" cy="7075809"/>
          </a:xfrm>
        </p:grpSpPr>
        <p:pic>
          <p:nvPicPr>
            <p:cNvPr id="141" name="IMG_4142.jpeg" descr="IMG_4142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11" t="33744" r="13223" b="23051"/>
            <a:stretch>
              <a:fillRect/>
            </a:stretch>
          </p:blipFill>
          <p:spPr>
            <a:xfrm>
              <a:off x="0" y="0"/>
              <a:ext cx="5676384" cy="538318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42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676504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تجميع"/>
          <p:cNvGrpSpPr/>
          <p:nvPr/>
        </p:nvGrpSpPr>
        <p:grpSpPr>
          <a:xfrm>
            <a:off x="18387868" y="1899905"/>
            <a:ext cx="5592582" cy="7203015"/>
            <a:chOff x="0" y="234285"/>
            <a:chExt cx="5592580" cy="7203013"/>
          </a:xfrm>
        </p:grpSpPr>
        <p:pic>
          <p:nvPicPr>
            <p:cNvPr id="145" name="IMG_4144.jpeg" descr="IMG_4144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0" y="234285"/>
              <a:ext cx="5592581" cy="545116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46" name="تذكر دائماً فرحة النجاح وسيصغر في عينك التعب…"/>
            <p:cNvSpPr txBox="1"/>
            <p:nvPr/>
          </p:nvSpPr>
          <p:spPr>
            <a:xfrm>
              <a:off x="0" y="5711927"/>
              <a:ext cx="5592408" cy="1725372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 </a:t>
              </a:r>
            </a:p>
          </p:txBody>
        </p:sp>
      </p:grpSp>
      <p:grpSp>
        <p:nvGrpSpPr>
          <p:cNvPr id="150" name="تجميع"/>
          <p:cNvGrpSpPr/>
          <p:nvPr/>
        </p:nvGrpSpPr>
        <p:grpSpPr>
          <a:xfrm>
            <a:off x="12554988" y="1922584"/>
            <a:ext cx="5437045" cy="7180336"/>
            <a:chOff x="0" y="0"/>
            <a:chExt cx="5437043" cy="7180334"/>
          </a:xfrm>
        </p:grpSpPr>
        <p:pic>
          <p:nvPicPr>
            <p:cNvPr id="148" name="IMG_4141.jpeg" descr="IMG_4141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437044" cy="543704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49" name="تذكر دائماً فرحة النجاح وسيصغر في عينك التعب…"/>
            <p:cNvSpPr txBox="1"/>
            <p:nvPr/>
          </p:nvSpPr>
          <p:spPr>
            <a:xfrm>
              <a:off x="0" y="5463569"/>
              <a:ext cx="5437044" cy="1716766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53" name="تجميع"/>
          <p:cNvGrpSpPr/>
          <p:nvPr/>
        </p:nvGrpSpPr>
        <p:grpSpPr>
          <a:xfrm>
            <a:off x="6755302" y="1922584"/>
            <a:ext cx="5403851" cy="7075811"/>
            <a:chOff x="0" y="0"/>
            <a:chExt cx="5403850" cy="7075809"/>
          </a:xfrm>
        </p:grpSpPr>
        <p:pic>
          <p:nvPicPr>
            <p:cNvPr id="151" name="IMG_4140.jpeg" descr="IMG_4140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0319" y="0"/>
              <a:ext cx="5383214" cy="538321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52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403850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56" name="تجميع"/>
          <p:cNvGrpSpPr/>
          <p:nvPr/>
        </p:nvGrpSpPr>
        <p:grpSpPr>
          <a:xfrm>
            <a:off x="682962" y="1922584"/>
            <a:ext cx="5676504" cy="7075811"/>
            <a:chOff x="0" y="0"/>
            <a:chExt cx="5676503" cy="7075809"/>
          </a:xfrm>
        </p:grpSpPr>
        <p:pic>
          <p:nvPicPr>
            <p:cNvPr id="154" name="IMG_4142.jpeg" descr="IMG_4142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11" t="33744" r="13223" b="23051"/>
            <a:stretch>
              <a:fillRect/>
            </a:stretch>
          </p:blipFill>
          <p:spPr>
            <a:xfrm>
              <a:off x="0" y="0"/>
              <a:ext cx="5676384" cy="538318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55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676504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تجميع"/>
          <p:cNvGrpSpPr/>
          <p:nvPr/>
        </p:nvGrpSpPr>
        <p:grpSpPr>
          <a:xfrm>
            <a:off x="18387868" y="1899905"/>
            <a:ext cx="5592582" cy="7203015"/>
            <a:chOff x="0" y="234285"/>
            <a:chExt cx="5592580" cy="7203013"/>
          </a:xfrm>
        </p:grpSpPr>
        <p:pic>
          <p:nvPicPr>
            <p:cNvPr id="158" name="IMG_4144.jpeg" descr="IMG_4144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0" y="234285"/>
              <a:ext cx="5592581" cy="545116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59" name="تذكر دائماً فرحة النجاح وسيصغر في عينك التعب…"/>
            <p:cNvSpPr txBox="1"/>
            <p:nvPr/>
          </p:nvSpPr>
          <p:spPr>
            <a:xfrm>
              <a:off x="0" y="5711927"/>
              <a:ext cx="5592408" cy="1725372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 </a:t>
              </a:r>
            </a:p>
          </p:txBody>
        </p:sp>
      </p:grpSp>
      <p:grpSp>
        <p:nvGrpSpPr>
          <p:cNvPr id="163" name="تجميع"/>
          <p:cNvGrpSpPr/>
          <p:nvPr/>
        </p:nvGrpSpPr>
        <p:grpSpPr>
          <a:xfrm>
            <a:off x="12554988" y="1922584"/>
            <a:ext cx="5437045" cy="7180336"/>
            <a:chOff x="0" y="0"/>
            <a:chExt cx="5437043" cy="7180334"/>
          </a:xfrm>
        </p:grpSpPr>
        <p:pic>
          <p:nvPicPr>
            <p:cNvPr id="161" name="IMG_4141.jpeg" descr="IMG_4141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437044" cy="543704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62" name="تذكر دائماً فرحة النجاح وسيصغر في عينك التعب…"/>
            <p:cNvSpPr txBox="1"/>
            <p:nvPr/>
          </p:nvSpPr>
          <p:spPr>
            <a:xfrm>
              <a:off x="0" y="5463569"/>
              <a:ext cx="5437044" cy="1716766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66" name="تجميع"/>
          <p:cNvGrpSpPr/>
          <p:nvPr/>
        </p:nvGrpSpPr>
        <p:grpSpPr>
          <a:xfrm>
            <a:off x="6755302" y="1922584"/>
            <a:ext cx="5403851" cy="7075811"/>
            <a:chOff x="0" y="0"/>
            <a:chExt cx="5403850" cy="7075809"/>
          </a:xfrm>
        </p:grpSpPr>
        <p:pic>
          <p:nvPicPr>
            <p:cNvPr id="164" name="IMG_4140.jpeg" descr="IMG_4140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0319" y="0"/>
              <a:ext cx="5383214" cy="538321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65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403850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69" name="تجميع"/>
          <p:cNvGrpSpPr/>
          <p:nvPr/>
        </p:nvGrpSpPr>
        <p:grpSpPr>
          <a:xfrm>
            <a:off x="682962" y="1922584"/>
            <a:ext cx="5676504" cy="7075811"/>
            <a:chOff x="0" y="0"/>
            <a:chExt cx="5676503" cy="7075809"/>
          </a:xfrm>
        </p:grpSpPr>
        <p:pic>
          <p:nvPicPr>
            <p:cNvPr id="167" name="IMG_4142.jpeg" descr="IMG_4142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11" t="33744" r="13223" b="23051"/>
            <a:stretch>
              <a:fillRect/>
            </a:stretch>
          </p:blipFill>
          <p:spPr>
            <a:xfrm>
              <a:off x="0" y="0"/>
              <a:ext cx="5676384" cy="538318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68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676504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تجميع"/>
          <p:cNvGrpSpPr/>
          <p:nvPr/>
        </p:nvGrpSpPr>
        <p:grpSpPr>
          <a:xfrm>
            <a:off x="18387868" y="1899905"/>
            <a:ext cx="5592582" cy="7203015"/>
            <a:chOff x="0" y="234285"/>
            <a:chExt cx="5592580" cy="7203013"/>
          </a:xfrm>
        </p:grpSpPr>
        <p:pic>
          <p:nvPicPr>
            <p:cNvPr id="171" name="IMG_4144.jpeg" descr="IMG_4144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0" y="234285"/>
              <a:ext cx="5592581" cy="545116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72" name="تذكر دائماً فرحة النجاح وسيصغر في عينك التعب…"/>
            <p:cNvSpPr txBox="1"/>
            <p:nvPr/>
          </p:nvSpPr>
          <p:spPr>
            <a:xfrm>
              <a:off x="0" y="5711927"/>
              <a:ext cx="5592408" cy="1725372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 </a:t>
              </a:r>
            </a:p>
          </p:txBody>
        </p:sp>
      </p:grpSp>
      <p:grpSp>
        <p:nvGrpSpPr>
          <p:cNvPr id="176" name="تجميع"/>
          <p:cNvGrpSpPr/>
          <p:nvPr/>
        </p:nvGrpSpPr>
        <p:grpSpPr>
          <a:xfrm>
            <a:off x="12554988" y="1922584"/>
            <a:ext cx="5437045" cy="7180336"/>
            <a:chOff x="0" y="0"/>
            <a:chExt cx="5437043" cy="7180334"/>
          </a:xfrm>
        </p:grpSpPr>
        <p:pic>
          <p:nvPicPr>
            <p:cNvPr id="174" name="IMG_4141.jpeg" descr="IMG_4141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437044" cy="543704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75" name="تذكر دائماً فرحة النجاح وسيصغر في عينك التعب…"/>
            <p:cNvSpPr txBox="1"/>
            <p:nvPr/>
          </p:nvSpPr>
          <p:spPr>
            <a:xfrm>
              <a:off x="0" y="5463569"/>
              <a:ext cx="5437044" cy="1716766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79" name="تجميع"/>
          <p:cNvGrpSpPr/>
          <p:nvPr/>
        </p:nvGrpSpPr>
        <p:grpSpPr>
          <a:xfrm>
            <a:off x="6755302" y="1922584"/>
            <a:ext cx="5403851" cy="7075811"/>
            <a:chOff x="0" y="0"/>
            <a:chExt cx="5403850" cy="7075809"/>
          </a:xfrm>
        </p:grpSpPr>
        <p:pic>
          <p:nvPicPr>
            <p:cNvPr id="177" name="IMG_4140.jpeg" descr="IMG_4140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0319" y="0"/>
              <a:ext cx="5383214" cy="538321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78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403850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82" name="تجميع"/>
          <p:cNvGrpSpPr/>
          <p:nvPr/>
        </p:nvGrpSpPr>
        <p:grpSpPr>
          <a:xfrm>
            <a:off x="682962" y="1922584"/>
            <a:ext cx="5676504" cy="7075811"/>
            <a:chOff x="0" y="0"/>
            <a:chExt cx="5676503" cy="7075809"/>
          </a:xfrm>
        </p:grpSpPr>
        <p:pic>
          <p:nvPicPr>
            <p:cNvPr id="180" name="IMG_4142.jpeg" descr="IMG_4142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5911" t="33744" r="13223" b="23051"/>
            <a:stretch>
              <a:fillRect/>
            </a:stretch>
          </p:blipFill>
          <p:spPr>
            <a:xfrm>
              <a:off x="0" y="0"/>
              <a:ext cx="5676384" cy="538318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81" name="تذكر دائماً فرحة النجاح وسيصغر في عينك التعب…"/>
            <p:cNvSpPr txBox="1"/>
            <p:nvPr/>
          </p:nvSpPr>
          <p:spPr>
            <a:xfrm>
              <a:off x="0" y="5408612"/>
              <a:ext cx="5676504" cy="1667198"/>
            </a:xfrm>
            <a:prstGeom prst="rect">
              <a:avLst/>
            </a:prstGeom>
            <a:solidFill>
              <a:srgbClr val="FEFDE8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تذكر دائماً فرحة النجاح وسيصغر في عينك التعب </a:t>
              </a:r>
            </a:p>
            <a:p>
              <a:pPr algn="just" rtl="0">
                <a:defRPr b="1" sz="3500">
                  <a:solidFill>
                    <a:srgbClr val="B92D5D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تجميع"/>
          <p:cNvGrpSpPr/>
          <p:nvPr/>
        </p:nvGrpSpPr>
        <p:grpSpPr>
          <a:xfrm>
            <a:off x="18707337" y="252457"/>
            <a:ext cx="5103736" cy="6349884"/>
            <a:chOff x="0" y="0"/>
            <a:chExt cx="5103735" cy="6349883"/>
          </a:xfrm>
        </p:grpSpPr>
        <p:pic>
          <p:nvPicPr>
            <p:cNvPr id="184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85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189" name="تجميع"/>
          <p:cNvGrpSpPr/>
          <p:nvPr/>
        </p:nvGrpSpPr>
        <p:grpSpPr>
          <a:xfrm>
            <a:off x="12910818" y="252457"/>
            <a:ext cx="5084369" cy="6349884"/>
            <a:chOff x="0" y="0"/>
            <a:chExt cx="5084367" cy="6349883"/>
          </a:xfrm>
        </p:grpSpPr>
        <p:pic>
          <p:nvPicPr>
            <p:cNvPr id="187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065001" cy="506500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88" name="التعب يزول والانجاز يبقى…"/>
            <p:cNvSpPr txBox="1"/>
            <p:nvPr/>
          </p:nvSpPr>
          <p:spPr>
            <a:xfrm>
              <a:off x="0" y="5090400"/>
              <a:ext cx="5084368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92" name="تجميع"/>
          <p:cNvGrpSpPr/>
          <p:nvPr/>
        </p:nvGrpSpPr>
        <p:grpSpPr>
          <a:xfrm>
            <a:off x="6975078" y="239757"/>
            <a:ext cx="5204222" cy="6497043"/>
            <a:chOff x="0" y="0"/>
            <a:chExt cx="5204221" cy="6497042"/>
          </a:xfrm>
        </p:grpSpPr>
        <p:pic>
          <p:nvPicPr>
            <p:cNvPr id="190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04096" cy="521210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91" name="التعب يزول والانجاز يبقى…"/>
            <p:cNvSpPr txBox="1"/>
            <p:nvPr/>
          </p:nvSpPr>
          <p:spPr>
            <a:xfrm>
              <a:off x="91133" y="5237559"/>
              <a:ext cx="511308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195" name="تجميع"/>
          <p:cNvGrpSpPr/>
          <p:nvPr/>
        </p:nvGrpSpPr>
        <p:grpSpPr>
          <a:xfrm>
            <a:off x="983365" y="136566"/>
            <a:ext cx="5410217" cy="6703424"/>
            <a:chOff x="0" y="0"/>
            <a:chExt cx="5410216" cy="6703422"/>
          </a:xfrm>
        </p:grpSpPr>
        <p:pic>
          <p:nvPicPr>
            <p:cNvPr id="193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410217" cy="5418540"/>
            </a:xfrm>
            <a:prstGeom prst="rect">
              <a:avLst/>
            </a:prstGeom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94" name="التعب يزول والانجاز يبقى…"/>
            <p:cNvSpPr txBox="1"/>
            <p:nvPr/>
          </p:nvSpPr>
          <p:spPr>
            <a:xfrm>
              <a:off x="0" y="5443939"/>
              <a:ext cx="5410217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198" name="تجميع"/>
          <p:cNvGrpSpPr/>
          <p:nvPr/>
        </p:nvGrpSpPr>
        <p:grpSpPr>
          <a:xfrm>
            <a:off x="18707337" y="6943179"/>
            <a:ext cx="5103736" cy="6349885"/>
            <a:chOff x="0" y="0"/>
            <a:chExt cx="5103735" cy="6349883"/>
          </a:xfrm>
        </p:grpSpPr>
        <p:pic>
          <p:nvPicPr>
            <p:cNvPr id="196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197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01" name="تجميع"/>
          <p:cNvGrpSpPr/>
          <p:nvPr/>
        </p:nvGrpSpPr>
        <p:grpSpPr>
          <a:xfrm>
            <a:off x="12832543" y="6943179"/>
            <a:ext cx="5240918" cy="6545399"/>
            <a:chOff x="0" y="0"/>
            <a:chExt cx="5240916" cy="6545398"/>
          </a:xfrm>
        </p:grpSpPr>
        <p:pic>
          <p:nvPicPr>
            <p:cNvPr id="199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220954" cy="5220954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00" name="التعب يزول والانجاز يبقى…"/>
            <p:cNvSpPr txBox="1"/>
            <p:nvPr/>
          </p:nvSpPr>
          <p:spPr>
            <a:xfrm>
              <a:off x="0" y="5247135"/>
              <a:ext cx="5240917" cy="129826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04" name="تجميع"/>
          <p:cNvGrpSpPr/>
          <p:nvPr/>
        </p:nvGrpSpPr>
        <p:grpSpPr>
          <a:xfrm>
            <a:off x="6955711" y="6943179"/>
            <a:ext cx="5242957" cy="6545399"/>
            <a:chOff x="0" y="0"/>
            <a:chExt cx="5242955" cy="6545398"/>
          </a:xfrm>
        </p:grpSpPr>
        <p:pic>
          <p:nvPicPr>
            <p:cNvPr id="202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42830" cy="525089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03" name="التعب يزول والانجاز يبقى…"/>
            <p:cNvSpPr txBox="1"/>
            <p:nvPr/>
          </p:nvSpPr>
          <p:spPr>
            <a:xfrm>
              <a:off x="91812" y="5276541"/>
              <a:ext cx="5151144" cy="1268858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r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07" name="تجميع"/>
          <p:cNvGrpSpPr/>
          <p:nvPr/>
        </p:nvGrpSpPr>
        <p:grpSpPr>
          <a:xfrm>
            <a:off x="1205940" y="7012576"/>
            <a:ext cx="5187642" cy="6535842"/>
            <a:chOff x="0" y="0"/>
            <a:chExt cx="5187641" cy="6535840"/>
          </a:xfrm>
        </p:grpSpPr>
        <p:pic>
          <p:nvPicPr>
            <p:cNvPr id="205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187642" cy="5195622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06" name="التعب يزول والانجاز يبقى…"/>
            <p:cNvSpPr txBox="1"/>
            <p:nvPr/>
          </p:nvSpPr>
          <p:spPr>
            <a:xfrm>
              <a:off x="-1" y="5219976"/>
              <a:ext cx="5187643" cy="1315865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تجميع"/>
          <p:cNvGrpSpPr/>
          <p:nvPr/>
        </p:nvGrpSpPr>
        <p:grpSpPr>
          <a:xfrm>
            <a:off x="18707337" y="252457"/>
            <a:ext cx="5103736" cy="6349884"/>
            <a:chOff x="0" y="0"/>
            <a:chExt cx="5103735" cy="6349883"/>
          </a:xfrm>
        </p:grpSpPr>
        <p:pic>
          <p:nvPicPr>
            <p:cNvPr id="209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10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14" name="تجميع"/>
          <p:cNvGrpSpPr/>
          <p:nvPr/>
        </p:nvGrpSpPr>
        <p:grpSpPr>
          <a:xfrm>
            <a:off x="12910818" y="252457"/>
            <a:ext cx="5084369" cy="6349884"/>
            <a:chOff x="0" y="0"/>
            <a:chExt cx="5084367" cy="6349883"/>
          </a:xfrm>
        </p:grpSpPr>
        <p:pic>
          <p:nvPicPr>
            <p:cNvPr id="212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065001" cy="506500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13" name="التعب يزول والانجاز يبقى…"/>
            <p:cNvSpPr txBox="1"/>
            <p:nvPr/>
          </p:nvSpPr>
          <p:spPr>
            <a:xfrm>
              <a:off x="0" y="5090400"/>
              <a:ext cx="5084368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17" name="تجميع"/>
          <p:cNvGrpSpPr/>
          <p:nvPr/>
        </p:nvGrpSpPr>
        <p:grpSpPr>
          <a:xfrm>
            <a:off x="6975078" y="239757"/>
            <a:ext cx="5204222" cy="6497043"/>
            <a:chOff x="0" y="0"/>
            <a:chExt cx="5204221" cy="6497042"/>
          </a:xfrm>
        </p:grpSpPr>
        <p:pic>
          <p:nvPicPr>
            <p:cNvPr id="215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04096" cy="521210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16" name="التعب يزول والانجاز يبقى…"/>
            <p:cNvSpPr txBox="1"/>
            <p:nvPr/>
          </p:nvSpPr>
          <p:spPr>
            <a:xfrm>
              <a:off x="91133" y="5237559"/>
              <a:ext cx="511308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20" name="تجميع"/>
          <p:cNvGrpSpPr/>
          <p:nvPr/>
        </p:nvGrpSpPr>
        <p:grpSpPr>
          <a:xfrm>
            <a:off x="983365" y="136566"/>
            <a:ext cx="5410217" cy="6703424"/>
            <a:chOff x="0" y="0"/>
            <a:chExt cx="5410216" cy="6703422"/>
          </a:xfrm>
        </p:grpSpPr>
        <p:pic>
          <p:nvPicPr>
            <p:cNvPr id="218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410217" cy="5418540"/>
            </a:xfrm>
            <a:prstGeom prst="rect">
              <a:avLst/>
            </a:prstGeom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19" name="التعب يزول والانجاز يبقى…"/>
            <p:cNvSpPr txBox="1"/>
            <p:nvPr/>
          </p:nvSpPr>
          <p:spPr>
            <a:xfrm>
              <a:off x="0" y="5443939"/>
              <a:ext cx="5410217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23" name="تجميع"/>
          <p:cNvGrpSpPr/>
          <p:nvPr/>
        </p:nvGrpSpPr>
        <p:grpSpPr>
          <a:xfrm>
            <a:off x="18707337" y="6943179"/>
            <a:ext cx="5103736" cy="6349885"/>
            <a:chOff x="0" y="0"/>
            <a:chExt cx="5103735" cy="6349883"/>
          </a:xfrm>
        </p:grpSpPr>
        <p:pic>
          <p:nvPicPr>
            <p:cNvPr id="221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22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26" name="تجميع"/>
          <p:cNvGrpSpPr/>
          <p:nvPr/>
        </p:nvGrpSpPr>
        <p:grpSpPr>
          <a:xfrm>
            <a:off x="12832543" y="6943179"/>
            <a:ext cx="5240918" cy="6545399"/>
            <a:chOff x="0" y="0"/>
            <a:chExt cx="5240916" cy="6545398"/>
          </a:xfrm>
        </p:grpSpPr>
        <p:pic>
          <p:nvPicPr>
            <p:cNvPr id="224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220954" cy="5220954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25" name="التعب يزول والانجاز يبقى…"/>
            <p:cNvSpPr txBox="1"/>
            <p:nvPr/>
          </p:nvSpPr>
          <p:spPr>
            <a:xfrm>
              <a:off x="0" y="5247135"/>
              <a:ext cx="5240917" cy="129826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29" name="تجميع"/>
          <p:cNvGrpSpPr/>
          <p:nvPr/>
        </p:nvGrpSpPr>
        <p:grpSpPr>
          <a:xfrm>
            <a:off x="6955711" y="6943179"/>
            <a:ext cx="5242957" cy="6545399"/>
            <a:chOff x="0" y="0"/>
            <a:chExt cx="5242955" cy="6545398"/>
          </a:xfrm>
        </p:grpSpPr>
        <p:pic>
          <p:nvPicPr>
            <p:cNvPr id="227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42830" cy="525089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28" name="التعب يزول والانجاز يبقى…"/>
            <p:cNvSpPr txBox="1"/>
            <p:nvPr/>
          </p:nvSpPr>
          <p:spPr>
            <a:xfrm>
              <a:off x="91812" y="5276541"/>
              <a:ext cx="5151144" cy="1268858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32" name="تجميع"/>
          <p:cNvGrpSpPr/>
          <p:nvPr/>
        </p:nvGrpSpPr>
        <p:grpSpPr>
          <a:xfrm>
            <a:off x="1205940" y="7012576"/>
            <a:ext cx="5187642" cy="6535842"/>
            <a:chOff x="0" y="0"/>
            <a:chExt cx="5187641" cy="6535840"/>
          </a:xfrm>
        </p:grpSpPr>
        <p:pic>
          <p:nvPicPr>
            <p:cNvPr id="230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187642" cy="5195622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31" name="التعب يزول والانجاز يبقى…"/>
            <p:cNvSpPr txBox="1"/>
            <p:nvPr/>
          </p:nvSpPr>
          <p:spPr>
            <a:xfrm>
              <a:off x="-1" y="5219976"/>
              <a:ext cx="5187643" cy="1315865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تجميع"/>
          <p:cNvGrpSpPr/>
          <p:nvPr/>
        </p:nvGrpSpPr>
        <p:grpSpPr>
          <a:xfrm>
            <a:off x="18707337" y="252457"/>
            <a:ext cx="5103736" cy="6349884"/>
            <a:chOff x="0" y="0"/>
            <a:chExt cx="5103735" cy="6349883"/>
          </a:xfrm>
        </p:grpSpPr>
        <p:pic>
          <p:nvPicPr>
            <p:cNvPr id="234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35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39" name="تجميع"/>
          <p:cNvGrpSpPr/>
          <p:nvPr/>
        </p:nvGrpSpPr>
        <p:grpSpPr>
          <a:xfrm>
            <a:off x="12910818" y="252457"/>
            <a:ext cx="5084369" cy="6349884"/>
            <a:chOff x="0" y="0"/>
            <a:chExt cx="5084367" cy="6349883"/>
          </a:xfrm>
        </p:grpSpPr>
        <p:pic>
          <p:nvPicPr>
            <p:cNvPr id="237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065001" cy="506500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38" name="التعب يزول والانجاز يبقى…"/>
            <p:cNvSpPr txBox="1"/>
            <p:nvPr/>
          </p:nvSpPr>
          <p:spPr>
            <a:xfrm>
              <a:off x="0" y="5090400"/>
              <a:ext cx="5084368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42" name="تجميع"/>
          <p:cNvGrpSpPr/>
          <p:nvPr/>
        </p:nvGrpSpPr>
        <p:grpSpPr>
          <a:xfrm>
            <a:off x="6975078" y="239757"/>
            <a:ext cx="5204222" cy="6497043"/>
            <a:chOff x="0" y="0"/>
            <a:chExt cx="5204221" cy="6497042"/>
          </a:xfrm>
        </p:grpSpPr>
        <p:pic>
          <p:nvPicPr>
            <p:cNvPr id="240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04096" cy="521210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41" name="التعب يزول والانجاز يبقى…"/>
            <p:cNvSpPr txBox="1"/>
            <p:nvPr/>
          </p:nvSpPr>
          <p:spPr>
            <a:xfrm>
              <a:off x="91133" y="5237559"/>
              <a:ext cx="511308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45" name="تجميع"/>
          <p:cNvGrpSpPr/>
          <p:nvPr/>
        </p:nvGrpSpPr>
        <p:grpSpPr>
          <a:xfrm>
            <a:off x="983365" y="136566"/>
            <a:ext cx="5410217" cy="6703424"/>
            <a:chOff x="0" y="0"/>
            <a:chExt cx="5410216" cy="6703422"/>
          </a:xfrm>
        </p:grpSpPr>
        <p:pic>
          <p:nvPicPr>
            <p:cNvPr id="243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410217" cy="5418540"/>
            </a:xfrm>
            <a:prstGeom prst="rect">
              <a:avLst/>
            </a:prstGeom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44" name="التعب يزول والانجاز يبقى…"/>
            <p:cNvSpPr txBox="1"/>
            <p:nvPr/>
          </p:nvSpPr>
          <p:spPr>
            <a:xfrm>
              <a:off x="0" y="5443939"/>
              <a:ext cx="5410217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48" name="تجميع"/>
          <p:cNvGrpSpPr/>
          <p:nvPr/>
        </p:nvGrpSpPr>
        <p:grpSpPr>
          <a:xfrm>
            <a:off x="18707337" y="6943179"/>
            <a:ext cx="5103736" cy="6349885"/>
            <a:chOff x="0" y="0"/>
            <a:chExt cx="5103735" cy="6349883"/>
          </a:xfrm>
        </p:grpSpPr>
        <p:pic>
          <p:nvPicPr>
            <p:cNvPr id="246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47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51" name="تجميع"/>
          <p:cNvGrpSpPr/>
          <p:nvPr/>
        </p:nvGrpSpPr>
        <p:grpSpPr>
          <a:xfrm>
            <a:off x="12808586" y="6943179"/>
            <a:ext cx="5288832" cy="6605239"/>
            <a:chOff x="0" y="0"/>
            <a:chExt cx="5288830" cy="6605237"/>
          </a:xfrm>
        </p:grpSpPr>
        <p:pic>
          <p:nvPicPr>
            <p:cNvPr id="249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268685" cy="526868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50" name="التعب يزول والانجاز يبقى…"/>
            <p:cNvSpPr txBox="1"/>
            <p:nvPr/>
          </p:nvSpPr>
          <p:spPr>
            <a:xfrm>
              <a:off x="0" y="5295106"/>
              <a:ext cx="5288831" cy="1310132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54" name="تجميع"/>
          <p:cNvGrpSpPr/>
          <p:nvPr/>
        </p:nvGrpSpPr>
        <p:grpSpPr>
          <a:xfrm>
            <a:off x="6955711" y="6943179"/>
            <a:ext cx="5242957" cy="6545399"/>
            <a:chOff x="0" y="0"/>
            <a:chExt cx="5242955" cy="6545398"/>
          </a:xfrm>
        </p:grpSpPr>
        <p:pic>
          <p:nvPicPr>
            <p:cNvPr id="252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42830" cy="525089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53" name="التعب يزول والانجاز يبقى…"/>
            <p:cNvSpPr txBox="1"/>
            <p:nvPr/>
          </p:nvSpPr>
          <p:spPr>
            <a:xfrm>
              <a:off x="91812" y="5276541"/>
              <a:ext cx="5151144" cy="1268858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57" name="تجميع"/>
          <p:cNvGrpSpPr/>
          <p:nvPr/>
        </p:nvGrpSpPr>
        <p:grpSpPr>
          <a:xfrm>
            <a:off x="1205940" y="7012576"/>
            <a:ext cx="5187642" cy="6535842"/>
            <a:chOff x="0" y="0"/>
            <a:chExt cx="5187641" cy="6535840"/>
          </a:xfrm>
        </p:grpSpPr>
        <p:pic>
          <p:nvPicPr>
            <p:cNvPr id="255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187642" cy="5195622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56" name="التعب يزول والانجاز يبقى…"/>
            <p:cNvSpPr txBox="1"/>
            <p:nvPr/>
          </p:nvSpPr>
          <p:spPr>
            <a:xfrm>
              <a:off x="-1" y="5219976"/>
              <a:ext cx="5187643" cy="1315865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تجميع"/>
          <p:cNvGrpSpPr/>
          <p:nvPr/>
        </p:nvGrpSpPr>
        <p:grpSpPr>
          <a:xfrm>
            <a:off x="18707337" y="252457"/>
            <a:ext cx="5103736" cy="6349884"/>
            <a:chOff x="0" y="0"/>
            <a:chExt cx="5103735" cy="6349883"/>
          </a:xfrm>
        </p:grpSpPr>
        <p:pic>
          <p:nvPicPr>
            <p:cNvPr id="259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60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64" name="تجميع"/>
          <p:cNvGrpSpPr/>
          <p:nvPr/>
        </p:nvGrpSpPr>
        <p:grpSpPr>
          <a:xfrm>
            <a:off x="12910818" y="252457"/>
            <a:ext cx="5084369" cy="6349884"/>
            <a:chOff x="0" y="0"/>
            <a:chExt cx="5084367" cy="6349883"/>
          </a:xfrm>
        </p:grpSpPr>
        <p:pic>
          <p:nvPicPr>
            <p:cNvPr id="262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065001" cy="5065001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63" name="التعب يزول والانجاز يبقى…"/>
            <p:cNvSpPr txBox="1"/>
            <p:nvPr/>
          </p:nvSpPr>
          <p:spPr>
            <a:xfrm>
              <a:off x="0" y="5090400"/>
              <a:ext cx="5084368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67" name="تجميع"/>
          <p:cNvGrpSpPr/>
          <p:nvPr/>
        </p:nvGrpSpPr>
        <p:grpSpPr>
          <a:xfrm>
            <a:off x="6975078" y="239757"/>
            <a:ext cx="5204222" cy="6497043"/>
            <a:chOff x="0" y="0"/>
            <a:chExt cx="5204221" cy="6497042"/>
          </a:xfrm>
        </p:grpSpPr>
        <p:pic>
          <p:nvPicPr>
            <p:cNvPr id="265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04096" cy="5212103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66" name="التعب يزول والانجاز يبقى…"/>
            <p:cNvSpPr txBox="1"/>
            <p:nvPr/>
          </p:nvSpPr>
          <p:spPr>
            <a:xfrm>
              <a:off x="91133" y="5237559"/>
              <a:ext cx="511308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70" name="تجميع"/>
          <p:cNvGrpSpPr/>
          <p:nvPr/>
        </p:nvGrpSpPr>
        <p:grpSpPr>
          <a:xfrm>
            <a:off x="983365" y="136566"/>
            <a:ext cx="5410217" cy="6703424"/>
            <a:chOff x="0" y="0"/>
            <a:chExt cx="5410216" cy="6703422"/>
          </a:xfrm>
        </p:grpSpPr>
        <p:pic>
          <p:nvPicPr>
            <p:cNvPr id="268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410217" cy="5418540"/>
            </a:xfrm>
            <a:prstGeom prst="rect">
              <a:avLst/>
            </a:prstGeom>
            <a:ln w="381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69" name="التعب يزول والانجاز يبقى…"/>
            <p:cNvSpPr txBox="1"/>
            <p:nvPr/>
          </p:nvSpPr>
          <p:spPr>
            <a:xfrm>
              <a:off x="0" y="5443939"/>
              <a:ext cx="5410217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</a:t>
              </a:r>
            </a:p>
          </p:txBody>
        </p:sp>
      </p:grpSp>
      <p:grpSp>
        <p:nvGrpSpPr>
          <p:cNvPr id="273" name="تجميع"/>
          <p:cNvGrpSpPr/>
          <p:nvPr/>
        </p:nvGrpSpPr>
        <p:grpSpPr>
          <a:xfrm>
            <a:off x="18707337" y="6943179"/>
            <a:ext cx="5103736" cy="6349885"/>
            <a:chOff x="0" y="0"/>
            <a:chExt cx="5103735" cy="6349883"/>
          </a:xfrm>
        </p:grpSpPr>
        <p:pic>
          <p:nvPicPr>
            <p:cNvPr id="271" name="IMG_4148.jpeg" descr="IMG_4148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084368" cy="5084368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72" name="التعب يزول والانجاز يبقى…"/>
            <p:cNvSpPr txBox="1"/>
            <p:nvPr/>
          </p:nvSpPr>
          <p:spPr>
            <a:xfrm>
              <a:off x="19367" y="5090400"/>
              <a:ext cx="5084369" cy="125948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76" name="تجميع"/>
          <p:cNvGrpSpPr/>
          <p:nvPr/>
        </p:nvGrpSpPr>
        <p:grpSpPr>
          <a:xfrm>
            <a:off x="12832543" y="6943179"/>
            <a:ext cx="5240918" cy="6545399"/>
            <a:chOff x="0" y="0"/>
            <a:chExt cx="5240916" cy="6545398"/>
          </a:xfrm>
        </p:grpSpPr>
        <p:pic>
          <p:nvPicPr>
            <p:cNvPr id="274" name="IMG_4146.jpeg" descr="IMG_4146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220954" cy="5220954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75" name="التعب يزول والانجاز يبقى…"/>
            <p:cNvSpPr txBox="1"/>
            <p:nvPr/>
          </p:nvSpPr>
          <p:spPr>
            <a:xfrm>
              <a:off x="0" y="5247135"/>
              <a:ext cx="5240917" cy="1298264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79" name="تجميع"/>
          <p:cNvGrpSpPr/>
          <p:nvPr/>
        </p:nvGrpSpPr>
        <p:grpSpPr>
          <a:xfrm>
            <a:off x="6955711" y="6943179"/>
            <a:ext cx="5242957" cy="6545399"/>
            <a:chOff x="0" y="0"/>
            <a:chExt cx="5242955" cy="6545398"/>
          </a:xfrm>
        </p:grpSpPr>
        <p:pic>
          <p:nvPicPr>
            <p:cNvPr id="277" name="IMG_4145.jpeg" descr="IMG_4145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5242830" cy="5250895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78" name="التعب يزول والانجاز يبقى…"/>
            <p:cNvSpPr txBox="1"/>
            <p:nvPr/>
          </p:nvSpPr>
          <p:spPr>
            <a:xfrm>
              <a:off x="91812" y="5276541"/>
              <a:ext cx="5151144" cy="1268858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  <p:grpSp>
        <p:nvGrpSpPr>
          <p:cNvPr id="282" name="تجميع"/>
          <p:cNvGrpSpPr/>
          <p:nvPr/>
        </p:nvGrpSpPr>
        <p:grpSpPr>
          <a:xfrm>
            <a:off x="1205940" y="7012576"/>
            <a:ext cx="5187642" cy="6535842"/>
            <a:chOff x="0" y="0"/>
            <a:chExt cx="5187641" cy="6535840"/>
          </a:xfrm>
        </p:grpSpPr>
        <p:pic>
          <p:nvPicPr>
            <p:cNvPr id="280" name="IMG_4143.jpeg" descr="IMG_4143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5187642" cy="5195622"/>
            </a:xfrm>
            <a:prstGeom prst="rect">
              <a:avLst/>
            </a:prstGeom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</p:pic>
        <p:sp>
          <p:nvSpPr>
            <p:cNvPr id="281" name="التعب يزول والانجاز يبقى…"/>
            <p:cNvSpPr txBox="1"/>
            <p:nvPr/>
          </p:nvSpPr>
          <p:spPr>
            <a:xfrm>
              <a:off x="-1" y="5219976"/>
              <a:ext cx="5187643" cy="1315865"/>
            </a:xfrm>
            <a:prstGeom prst="rect">
              <a:avLst/>
            </a:prstGeom>
            <a:solidFill>
              <a:srgbClr val="FBE2EB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التعب يزول والانجاز يبقى </a:t>
              </a:r>
            </a:p>
            <a:p>
              <a:pPr algn="just" rtl="0">
                <a:defRPr b="1" sz="4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معلمتك /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