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200400" cy="1828800"/>
  <p:notesSz cx="6858000" cy="9144000"/>
  <p:embeddedFontLst>
    <p:embeddedFont>
      <p:font typeface="Helvetica World Bold" charset="1" panose="020B0800040000020004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38647" y="197362"/>
            <a:ext cx="785982" cy="456524"/>
          </a:xfrm>
          <a:custGeom>
            <a:avLst/>
            <a:gdLst/>
            <a:ahLst/>
            <a:cxnLst/>
            <a:rect r="r" b="b" t="t" l="l"/>
            <a:pathLst>
              <a:path h="456524" w="785982">
                <a:moveTo>
                  <a:pt x="0" y="0"/>
                </a:moveTo>
                <a:lnTo>
                  <a:pt x="785981" y="0"/>
                </a:lnTo>
                <a:lnTo>
                  <a:pt x="785981" y="456524"/>
                </a:lnTo>
                <a:lnTo>
                  <a:pt x="0" y="4565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2880" y="182880"/>
            <a:ext cx="197234" cy="471006"/>
          </a:xfrm>
          <a:custGeom>
            <a:avLst/>
            <a:gdLst/>
            <a:ahLst/>
            <a:cxnLst/>
            <a:rect r="r" b="b" t="t" l="l"/>
            <a:pathLst>
              <a:path h="471006" w="197234">
                <a:moveTo>
                  <a:pt x="0" y="0"/>
                </a:moveTo>
                <a:lnTo>
                  <a:pt x="197234" y="0"/>
                </a:lnTo>
                <a:lnTo>
                  <a:pt x="197234" y="471006"/>
                </a:lnTo>
                <a:lnTo>
                  <a:pt x="0" y="47100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78173" y="549110"/>
            <a:ext cx="782336" cy="261208"/>
          </a:xfrm>
          <a:custGeom>
            <a:avLst/>
            <a:gdLst/>
            <a:ahLst/>
            <a:cxnLst/>
            <a:rect r="r" b="b" t="t" l="l"/>
            <a:pathLst>
              <a:path h="261208" w="782336">
                <a:moveTo>
                  <a:pt x="0" y="0"/>
                </a:moveTo>
                <a:lnTo>
                  <a:pt x="782337" y="0"/>
                </a:lnTo>
                <a:lnTo>
                  <a:pt x="782337" y="261207"/>
                </a:lnTo>
                <a:lnTo>
                  <a:pt x="0" y="26120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12837" r="0" b="-12837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689425" y="251813"/>
            <a:ext cx="399180" cy="3380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إسمي:                              </a:t>
            </a:r>
          </a:p>
          <a:p>
            <a:pPr algn="r" rtl="true">
              <a:lnSpc>
                <a:spcPts val="532"/>
              </a:lnSpc>
            </a:pPr>
          </a:p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معلمتي: </a:t>
            </a:r>
          </a:p>
          <a:p>
            <a:pPr algn="r" rtl="true">
              <a:lnSpc>
                <a:spcPts val="532"/>
              </a:lnSpc>
            </a:pPr>
          </a:p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روضتي:                 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338647" y="1032964"/>
            <a:ext cx="785982" cy="456524"/>
          </a:xfrm>
          <a:custGeom>
            <a:avLst/>
            <a:gdLst/>
            <a:ahLst/>
            <a:cxnLst/>
            <a:rect r="r" b="b" t="t" l="l"/>
            <a:pathLst>
              <a:path h="456524" w="785982">
                <a:moveTo>
                  <a:pt x="0" y="0"/>
                </a:moveTo>
                <a:lnTo>
                  <a:pt x="785981" y="0"/>
                </a:lnTo>
                <a:lnTo>
                  <a:pt x="785981" y="456525"/>
                </a:lnTo>
                <a:lnTo>
                  <a:pt x="0" y="45652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82880" y="1018483"/>
            <a:ext cx="197234" cy="471006"/>
          </a:xfrm>
          <a:custGeom>
            <a:avLst/>
            <a:gdLst/>
            <a:ahLst/>
            <a:cxnLst/>
            <a:rect r="r" b="b" t="t" l="l"/>
            <a:pathLst>
              <a:path h="471006" w="197234">
                <a:moveTo>
                  <a:pt x="0" y="0"/>
                </a:moveTo>
                <a:lnTo>
                  <a:pt x="197234" y="0"/>
                </a:lnTo>
                <a:lnTo>
                  <a:pt x="197234" y="471006"/>
                </a:lnTo>
                <a:lnTo>
                  <a:pt x="0" y="47100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78173" y="1384712"/>
            <a:ext cx="782336" cy="261208"/>
          </a:xfrm>
          <a:custGeom>
            <a:avLst/>
            <a:gdLst/>
            <a:ahLst/>
            <a:cxnLst/>
            <a:rect r="r" b="b" t="t" l="l"/>
            <a:pathLst>
              <a:path h="261208" w="782336">
                <a:moveTo>
                  <a:pt x="0" y="0"/>
                </a:moveTo>
                <a:lnTo>
                  <a:pt x="782337" y="0"/>
                </a:lnTo>
                <a:lnTo>
                  <a:pt x="782337" y="261208"/>
                </a:lnTo>
                <a:lnTo>
                  <a:pt x="0" y="2612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12837" r="0" b="-12837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689425" y="1087416"/>
            <a:ext cx="399180" cy="3380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إسمي:                              </a:t>
            </a:r>
          </a:p>
          <a:p>
            <a:pPr algn="r" rtl="true">
              <a:lnSpc>
                <a:spcPts val="532"/>
              </a:lnSpc>
            </a:pPr>
          </a:p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معلمتي: </a:t>
            </a:r>
          </a:p>
          <a:p>
            <a:pPr algn="r" rtl="true">
              <a:lnSpc>
                <a:spcPts val="532"/>
              </a:lnSpc>
            </a:pPr>
          </a:p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روضتي:                 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195657" y="197362"/>
            <a:ext cx="785982" cy="456524"/>
          </a:xfrm>
          <a:custGeom>
            <a:avLst/>
            <a:gdLst/>
            <a:ahLst/>
            <a:cxnLst/>
            <a:rect r="r" b="b" t="t" l="l"/>
            <a:pathLst>
              <a:path h="456524" w="785982">
                <a:moveTo>
                  <a:pt x="0" y="0"/>
                </a:moveTo>
                <a:lnTo>
                  <a:pt x="785982" y="0"/>
                </a:lnTo>
                <a:lnTo>
                  <a:pt x="785982" y="456524"/>
                </a:lnTo>
                <a:lnTo>
                  <a:pt x="0" y="4565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2039890" y="182880"/>
            <a:ext cx="197234" cy="471006"/>
          </a:xfrm>
          <a:custGeom>
            <a:avLst/>
            <a:gdLst/>
            <a:ahLst/>
            <a:cxnLst/>
            <a:rect r="r" b="b" t="t" l="l"/>
            <a:pathLst>
              <a:path h="471006" w="197234">
                <a:moveTo>
                  <a:pt x="0" y="0"/>
                </a:moveTo>
                <a:lnTo>
                  <a:pt x="197234" y="0"/>
                </a:lnTo>
                <a:lnTo>
                  <a:pt x="197234" y="471006"/>
                </a:lnTo>
                <a:lnTo>
                  <a:pt x="0" y="47100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2235184" y="549110"/>
            <a:ext cx="782336" cy="261208"/>
          </a:xfrm>
          <a:custGeom>
            <a:avLst/>
            <a:gdLst/>
            <a:ahLst/>
            <a:cxnLst/>
            <a:rect r="r" b="b" t="t" l="l"/>
            <a:pathLst>
              <a:path h="261208" w="782336">
                <a:moveTo>
                  <a:pt x="0" y="0"/>
                </a:moveTo>
                <a:lnTo>
                  <a:pt x="782336" y="0"/>
                </a:lnTo>
                <a:lnTo>
                  <a:pt x="782336" y="261207"/>
                </a:lnTo>
                <a:lnTo>
                  <a:pt x="0" y="26120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12837" r="0" b="-12837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2546436" y="251813"/>
            <a:ext cx="399180" cy="3380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إسمي:                              </a:t>
            </a:r>
          </a:p>
          <a:p>
            <a:pPr algn="r" rtl="true">
              <a:lnSpc>
                <a:spcPts val="532"/>
              </a:lnSpc>
            </a:pPr>
          </a:p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معلمتي: </a:t>
            </a:r>
          </a:p>
          <a:p>
            <a:pPr algn="r" rtl="true">
              <a:lnSpc>
                <a:spcPts val="532"/>
              </a:lnSpc>
            </a:pPr>
          </a:p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روضتي:                 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2195657" y="1032964"/>
            <a:ext cx="785982" cy="456524"/>
          </a:xfrm>
          <a:custGeom>
            <a:avLst/>
            <a:gdLst/>
            <a:ahLst/>
            <a:cxnLst/>
            <a:rect r="r" b="b" t="t" l="l"/>
            <a:pathLst>
              <a:path h="456524" w="785982">
                <a:moveTo>
                  <a:pt x="0" y="0"/>
                </a:moveTo>
                <a:lnTo>
                  <a:pt x="785982" y="0"/>
                </a:lnTo>
                <a:lnTo>
                  <a:pt x="785982" y="456525"/>
                </a:lnTo>
                <a:lnTo>
                  <a:pt x="0" y="45652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2039890" y="1018483"/>
            <a:ext cx="197234" cy="471006"/>
          </a:xfrm>
          <a:custGeom>
            <a:avLst/>
            <a:gdLst/>
            <a:ahLst/>
            <a:cxnLst/>
            <a:rect r="r" b="b" t="t" l="l"/>
            <a:pathLst>
              <a:path h="471006" w="197234">
                <a:moveTo>
                  <a:pt x="0" y="0"/>
                </a:moveTo>
                <a:lnTo>
                  <a:pt x="197234" y="0"/>
                </a:lnTo>
                <a:lnTo>
                  <a:pt x="197234" y="471006"/>
                </a:lnTo>
                <a:lnTo>
                  <a:pt x="0" y="47100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235184" y="1384712"/>
            <a:ext cx="782336" cy="261208"/>
          </a:xfrm>
          <a:custGeom>
            <a:avLst/>
            <a:gdLst/>
            <a:ahLst/>
            <a:cxnLst/>
            <a:rect r="r" b="b" t="t" l="l"/>
            <a:pathLst>
              <a:path h="261208" w="782336">
                <a:moveTo>
                  <a:pt x="0" y="0"/>
                </a:moveTo>
                <a:lnTo>
                  <a:pt x="782336" y="0"/>
                </a:lnTo>
                <a:lnTo>
                  <a:pt x="782336" y="261208"/>
                </a:lnTo>
                <a:lnTo>
                  <a:pt x="0" y="2612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12837" r="0" b="-12837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2546436" y="1087416"/>
            <a:ext cx="399180" cy="3380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إسمي:                              </a:t>
            </a:r>
          </a:p>
          <a:p>
            <a:pPr algn="r" rtl="true">
              <a:lnSpc>
                <a:spcPts val="532"/>
              </a:lnSpc>
            </a:pPr>
          </a:p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معلمتي: </a:t>
            </a:r>
          </a:p>
          <a:p>
            <a:pPr algn="r" rtl="true">
              <a:lnSpc>
                <a:spcPts val="532"/>
              </a:lnSpc>
            </a:pPr>
          </a:p>
          <a:p>
            <a:pPr algn="r" rtl="true">
              <a:lnSpc>
                <a:spcPts val="532"/>
              </a:lnSpc>
            </a:pPr>
            <a:r>
              <a:rPr lang="ar-EG" sz="380" b="true">
                <a:solidFill>
                  <a:srgbClr val="000000"/>
                </a:solidFill>
                <a:latin typeface="Helvetica World Bold"/>
                <a:ea typeface="Helvetica World Bold"/>
                <a:cs typeface="Helvetica World Bold"/>
                <a:sym typeface="Helvetica World Bold"/>
                <a:rtl val="true"/>
              </a:rPr>
              <a:t>روضتي:             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DAGvaU0zE60</dc:identifier>
  <dcterms:modified xsi:type="dcterms:W3CDTF">2011-08-01T06:04:30Z</dcterms:modified>
  <cp:revision>1</cp:revision>
  <dc:title>إسمي:</dc:title>
</cp:coreProperties>
</file>