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defTabSz="712788" rtl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1pPr>
    <a:lvl2pPr marL="457200" indent="-101600" algn="l" defTabSz="712788" rtl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2pPr>
    <a:lvl3pPr marL="914400" indent="-201613" algn="l" defTabSz="712788" rtl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3pPr>
    <a:lvl4pPr marL="1371600" indent="-303213" algn="l" defTabSz="712788" rtl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4pPr>
    <a:lvl5pPr marL="1828800" indent="-403225" algn="l" defTabSz="712788" rtl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5pPr>
    <a:lvl6pPr marL="2286000" algn="r" defTabSz="914400" rtl="1" eaLnBrk="1" latinLnBrk="0" hangingPunct="1"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6pPr>
    <a:lvl7pPr marL="2743200" algn="r" defTabSz="914400" rtl="1" eaLnBrk="1" latinLnBrk="0" hangingPunct="1"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7pPr>
    <a:lvl8pPr marL="3200400" algn="r" defTabSz="914400" rtl="1" eaLnBrk="1" latinLnBrk="0" hangingPunct="1"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8pPr>
    <a:lvl9pPr marL="3657600" algn="r" defTabSz="914400" rtl="1" eaLnBrk="1" latinLnBrk="0" hangingPunct="1">
      <a:defRPr sz="1400" kern="1200">
        <a:solidFill>
          <a:srgbClr val="000000"/>
        </a:solidFill>
        <a:latin typeface="Calibri" panose="020F0502020204030204" pitchFamily="34" charset="0"/>
        <a:ea typeface="+mn-ea"/>
        <a:cs typeface="Calibri" panose="020F0502020204030204" pitchFamily="34" charset="0"/>
        <a:sym typeface="Calibri" panose="020F050202020403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63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>
            <a:extLst>
              <a:ext uri="{FF2B5EF4-FFF2-40B4-BE49-F238E27FC236}">
                <a16:creationId xmlns:a16="http://schemas.microsoft.com/office/drawing/2014/main" id="{4DDA1C15-F3BE-4AAD-BDE6-D666913DD82D}"/>
              </a:ext>
            </a:extLst>
          </p:cNvPr>
          <p:cNvSpPr>
            <a:spLocks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E2D9690-3F54-41FA-A3DB-CA703D79FE0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noProof="0">
                <a:sym typeface="Lucida Grande" charset="0"/>
              </a:rPr>
              <a:t>Second level</a:t>
            </a:r>
          </a:p>
          <a:p>
            <a:pPr lvl="2"/>
            <a:r>
              <a:rPr lang="en-US" noProof="0">
                <a:sym typeface="Lucida Grande" charset="0"/>
              </a:rPr>
              <a:t>Third level</a:t>
            </a:r>
          </a:p>
          <a:p>
            <a:pPr lvl="3"/>
            <a:r>
              <a:rPr lang="en-US" noProof="0">
                <a:sym typeface="Lucida Grande" charset="0"/>
              </a:rPr>
              <a:t>Fourth level</a:t>
            </a:r>
          </a:p>
          <a:p>
            <a:pPr lvl="4"/>
            <a:r>
              <a:rPr lang="en-US" noProof="0">
                <a:sym typeface="Lucida Grand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1pPr>
    <a:lvl2pPr algn="l" defTabSz="457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2pPr>
    <a:lvl3pPr algn="l" defTabSz="457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3pPr>
    <a:lvl4pPr algn="l" defTabSz="457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4pPr>
    <a:lvl5pPr algn="l" defTabSz="457200" rtl="0" eaLnBrk="0" fontAlgn="base" hangingPunct="0">
      <a:spcBef>
        <a:spcPct val="0"/>
      </a:spcBef>
      <a:spcAft>
        <a:spcPct val="0"/>
      </a:spcAft>
      <a:defRPr sz="2200" kern="1200">
        <a:solidFill>
          <a:srgbClr val="000000"/>
        </a:solidFill>
        <a:latin typeface="Lucida Grande" charset="0"/>
        <a:ea typeface="Lucida Grande" charset="0"/>
        <a:cs typeface="Lucida Grande" charset="0"/>
        <a:sym typeface="Lucida Grand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0296C4-3D42-40F7-8ED8-6516B8E287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D38675-597C-4116-8005-CDEA14C6F555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338621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848FFE-5497-4239-9BB0-046E380528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BBAAD2-F6C9-42D5-850E-75187F810EBC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74547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050"/>
            <a:ext cx="1971675" cy="4359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050"/>
            <a:ext cx="5762625" cy="4359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2C4EB1-0E55-4784-8887-94114A09A7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31A07-D2B1-45C1-A948-C9CBCAC1974F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72934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74E978-B4FA-4CD2-A160-4DED942ED6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C5C211-7C28-4B1A-8A1F-0BD901082F68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1099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7F6A50-585C-4793-98EF-5891551B5B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76E48-884F-4852-B2B6-4239A6F3CEEB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70335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8425"/>
            <a:ext cx="3867150" cy="326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68425"/>
            <a:ext cx="3867150" cy="326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D724731-B15F-4403-A433-58EEA4BF99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10A020-202D-48B7-83A7-2B4A60610697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59449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29AB99D-8D95-418E-987A-BD8B600073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A88ACF-205A-4162-8F61-2B6A27782795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72427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549D50F-4E97-4A66-8614-0A09C6E89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10E69-7AC7-4C7D-A0DC-FA9021546831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9839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DEFE030-DD3E-473D-B70F-8A6D3E305D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697BC-518A-40FB-9CFF-6E49ACD95270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926622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8917D38-0CC7-4653-9428-1894A4ED00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9F647-5C9A-4B68-B4A9-290D58245C74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24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>
              <a:sym typeface="Calibri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90BECB0-7C0A-4B30-8CCD-4EBFD21527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6BD6A4-07FD-40AC-B615-409986A9064F}" type="slidenum">
              <a:rPr lang="en-US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073477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A6A6A6"/>
            </a:gs>
            <a:gs pos="62000">
              <a:srgbClr val="262626"/>
            </a:gs>
            <a:gs pos="100000">
              <a:srgbClr val="262626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A7AFAE0-4E03-4DDC-91EA-AAE42E60D084}"/>
              </a:ext>
            </a:extLst>
          </p:cNvPr>
          <p:cNvSpPr>
            <a:spLocks/>
          </p:cNvSpPr>
          <p:nvPr>
            <p:ph type="title"/>
          </p:nvPr>
        </p:nvSpPr>
        <p:spPr bwMode="auto">
          <a:xfrm>
            <a:off x="628650" y="273050"/>
            <a:ext cx="7886700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>
                <a:sym typeface="Calibri" panose="020F0502020204030204" pitchFamily="34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71688243-417E-40C5-8156-988906035CF0}"/>
              </a:ext>
            </a:extLst>
          </p:cNvPr>
          <p:cNvSpPr>
            <a:spLocks/>
          </p:cNvSpPr>
          <p:nvPr>
            <p:ph type="body" idx="1"/>
          </p:nvPr>
        </p:nvSpPr>
        <p:spPr bwMode="auto">
          <a:xfrm>
            <a:off x="628650" y="1368425"/>
            <a:ext cx="7886700" cy="32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>
                <a:sym typeface="Calibri" panose="020F0502020204030204" pitchFamily="34" charset="0"/>
              </a:rPr>
              <a:t>Click to edit Master text styles</a:t>
            </a:r>
          </a:p>
          <a:p>
            <a:pPr lvl="1"/>
            <a:r>
              <a:rPr lang="en-US" altLang="ar-SA">
                <a:sym typeface="Calibri" panose="020F0502020204030204" pitchFamily="34" charset="0"/>
              </a:rPr>
              <a:t>Second level</a:t>
            </a:r>
          </a:p>
          <a:p>
            <a:pPr lvl="2"/>
            <a:r>
              <a:rPr lang="en-US" altLang="ar-SA">
                <a:sym typeface="Calibri" panose="020F0502020204030204" pitchFamily="34" charset="0"/>
              </a:rPr>
              <a:t>Third level</a:t>
            </a:r>
          </a:p>
          <a:p>
            <a:pPr lvl="3"/>
            <a:r>
              <a:rPr lang="en-US" altLang="ar-SA">
                <a:sym typeface="Calibri" panose="020F0502020204030204" pitchFamily="34" charset="0"/>
              </a:rPr>
              <a:t>Fourth level</a:t>
            </a:r>
          </a:p>
          <a:p>
            <a:pPr lvl="4"/>
            <a:r>
              <a:rPr lang="en-US" altLang="ar-SA">
                <a:sym typeface="Calibri" panose="020F0502020204030204" pitchFamily="34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EFAA234A-191D-49B6-9144-B238D88C170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8289925" y="4794250"/>
            <a:ext cx="2254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45720" tIns="45720" rIns="4572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B78583FE-0F39-4443-814A-DCF4C70D6429}" type="slidenum">
              <a:rPr lang="en-US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+mj-lt"/>
          <a:ea typeface="+mj-ea"/>
          <a:cs typeface="+mj-cs"/>
          <a:sym typeface="Calibri" panose="020F0502020204030204" pitchFamily="34" charset="0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anose="020F05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anose="020F05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anose="020F05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anose="020F0502020204030204" pitchFamily="34" charset="0"/>
        </a:defRPr>
      </a:lvl5pPr>
      <a:lvl6pPr marL="457200" algn="l" defTabSz="685800" rtl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itchFamily="34" charset="0"/>
        </a:defRPr>
      </a:lvl6pPr>
      <a:lvl7pPr marL="914400" algn="l" defTabSz="685800" rtl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itchFamily="34" charset="0"/>
        </a:defRPr>
      </a:lvl7pPr>
      <a:lvl8pPr marL="1371600" algn="l" defTabSz="685800" rtl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itchFamily="34" charset="0"/>
        </a:defRPr>
      </a:lvl8pPr>
      <a:lvl9pPr marL="1828800" algn="l" defTabSz="685800" rtl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rgbClr val="FFFFFF"/>
          </a:solidFill>
          <a:latin typeface="Calibri" pitchFamily="34" charset="0"/>
          <a:cs typeface="Calibri" pitchFamily="34" charset="0"/>
          <a:sym typeface="Calibri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•"/>
        <a:defRPr sz="2100">
          <a:solidFill>
            <a:srgbClr val="FFFFFF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542925" indent="-200025" algn="l" defTabSz="685800" rtl="0" eaLnBrk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anose="020F0502020204030204" pitchFamily="34" charset="0"/>
        </a:defRPr>
      </a:lvl2pPr>
      <a:lvl3pPr marL="925513" indent="-239713" algn="l" defTabSz="685800" rtl="0" eaLnBrk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anose="020F0502020204030204" pitchFamily="34" charset="0"/>
        </a:defRPr>
      </a:lvl3pPr>
      <a:lvl4pPr marL="1304925" indent="-276225" algn="l" defTabSz="685800" rtl="0" eaLnBrk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anose="020F0502020204030204" pitchFamily="34" charset="0"/>
        </a:defRPr>
      </a:lvl4pPr>
      <a:lvl5pPr marL="1647825" indent="-276225" algn="l" defTabSz="685800" rtl="0" eaLnBrk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anose="020B0604020202020204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anose="020F0502020204030204" pitchFamily="34" charset="0"/>
        </a:defRPr>
      </a:lvl5pPr>
      <a:lvl6pPr marL="2105025" indent="-276225" algn="l" defTabSz="685800" rtl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itchFamily="34" charset="0"/>
        </a:defRPr>
      </a:lvl6pPr>
      <a:lvl7pPr marL="2562225" indent="-276225" algn="l" defTabSz="685800" rtl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itchFamily="34" charset="0"/>
        </a:defRPr>
      </a:lvl7pPr>
      <a:lvl8pPr marL="3019425" indent="-276225" algn="l" defTabSz="685800" rtl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itchFamily="34" charset="0"/>
        </a:defRPr>
      </a:lvl8pPr>
      <a:lvl9pPr marL="3476625" indent="-276225" algn="l" defTabSz="685800" rtl="0" fontAlgn="base" hangingPunct="0">
        <a:lnSpc>
          <a:spcPct val="90000"/>
        </a:lnSpc>
        <a:spcBef>
          <a:spcPts val="700"/>
        </a:spcBef>
        <a:spcAft>
          <a:spcPct val="0"/>
        </a:spcAft>
        <a:buSzPct val="100000"/>
        <a:buFont typeface="Arial" pitchFamily="34" charset="0"/>
        <a:buChar char="•"/>
        <a:defRPr sz="2100">
          <a:solidFill>
            <a:srgbClr val="FFFFFF"/>
          </a:solidFill>
          <a:latin typeface="+mn-lt"/>
          <a:cs typeface="+mn-cs"/>
          <a:sym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oup 1">
            <a:extLst>
              <a:ext uri="{FF2B5EF4-FFF2-40B4-BE49-F238E27FC236}">
                <a16:creationId xmlns:a16="http://schemas.microsoft.com/office/drawing/2014/main" id="{33627554-BC51-49AE-B2D6-E47130547464}"/>
              </a:ext>
            </a:extLst>
          </p:cNvPr>
          <p:cNvGrpSpPr>
            <a:grpSpLocks/>
          </p:cNvGrpSpPr>
          <p:nvPr/>
        </p:nvGrpSpPr>
        <p:grpSpPr bwMode="auto">
          <a:xfrm>
            <a:off x="1017588" y="2746375"/>
            <a:ext cx="1341437" cy="1285875"/>
            <a:chOff x="-1" y="-1"/>
            <a:chExt cx="1341274" cy="1286498"/>
          </a:xfrm>
        </p:grpSpPr>
        <p:sp>
          <p:nvSpPr>
            <p:cNvPr id="2224" name="AutoShape 2">
              <a:extLst>
                <a:ext uri="{FF2B5EF4-FFF2-40B4-BE49-F238E27FC236}">
                  <a16:creationId xmlns:a16="http://schemas.microsoft.com/office/drawing/2014/main" id="{18F68855-D380-4986-8185-90F4DE043853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127428" y="279910"/>
              <a:ext cx="520916" cy="695299"/>
            </a:xfrm>
            <a:custGeom>
              <a:avLst/>
              <a:gdLst>
                <a:gd name="T0" fmla="*/ 260458 w 21600"/>
                <a:gd name="T1" fmla="*/ 347650 h 21600"/>
                <a:gd name="T2" fmla="*/ 260458 w 21600"/>
                <a:gd name="T3" fmla="*/ 347650 h 21600"/>
                <a:gd name="T4" fmla="*/ 260458 w 21600"/>
                <a:gd name="T5" fmla="*/ 347650 h 21600"/>
                <a:gd name="T6" fmla="*/ 260458 w 21600"/>
                <a:gd name="T7" fmla="*/ 34765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1E2CD"/>
                </a:gs>
                <a:gs pos="45999">
                  <a:srgbClr val="34A681"/>
                </a:gs>
                <a:gs pos="100000">
                  <a:srgbClr val="1D5C4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5" name="AutoShape 3">
              <a:extLst>
                <a:ext uri="{FF2B5EF4-FFF2-40B4-BE49-F238E27FC236}">
                  <a16:creationId xmlns:a16="http://schemas.microsoft.com/office/drawing/2014/main" id="{E27F44DC-B749-433F-BA20-81E76F6735BD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594161" y="511639"/>
              <a:ext cx="520916" cy="695299"/>
            </a:xfrm>
            <a:custGeom>
              <a:avLst/>
              <a:gdLst>
                <a:gd name="T0" fmla="*/ 260458 w 21600"/>
                <a:gd name="T1" fmla="*/ 347650 h 21600"/>
                <a:gd name="T2" fmla="*/ 260458 w 21600"/>
                <a:gd name="T3" fmla="*/ 347650 h 21600"/>
                <a:gd name="T4" fmla="*/ 260458 w 21600"/>
                <a:gd name="T5" fmla="*/ 347650 h 21600"/>
                <a:gd name="T6" fmla="*/ 260458 w 21600"/>
                <a:gd name="T7" fmla="*/ 34765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2B896B"/>
                </a:gs>
                <a:gs pos="23000">
                  <a:srgbClr val="2B896B"/>
                </a:gs>
                <a:gs pos="68999">
                  <a:srgbClr val="24735A"/>
                </a:gs>
                <a:gs pos="96999">
                  <a:srgbClr val="226C54"/>
                </a:gs>
                <a:gs pos="100000">
                  <a:srgbClr val="226C54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6" name="AutoShape 4">
              <a:extLst>
                <a:ext uri="{FF2B5EF4-FFF2-40B4-BE49-F238E27FC236}">
                  <a16:creationId xmlns:a16="http://schemas.microsoft.com/office/drawing/2014/main" id="{929AF3CC-17CE-4069-88C2-1466863AE03D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254227" y="208024"/>
              <a:ext cx="1041222" cy="450347"/>
            </a:xfrm>
            <a:custGeom>
              <a:avLst/>
              <a:gdLst>
                <a:gd name="T0" fmla="*/ 520611 w 21600"/>
                <a:gd name="T1" fmla="*/ 225174 h 21600"/>
                <a:gd name="T2" fmla="*/ 520611 w 21600"/>
                <a:gd name="T3" fmla="*/ 225174 h 21600"/>
                <a:gd name="T4" fmla="*/ 520611 w 21600"/>
                <a:gd name="T5" fmla="*/ 225174 h 21600"/>
                <a:gd name="T6" fmla="*/ 520611 w 21600"/>
                <a:gd name="T7" fmla="*/ 22517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7" name="AutoShape 5">
              <a:extLst>
                <a:ext uri="{FF2B5EF4-FFF2-40B4-BE49-F238E27FC236}">
                  <a16:creationId xmlns:a16="http://schemas.microsoft.com/office/drawing/2014/main" id="{040E0C4E-5B92-4ADA-92D4-559BDD2498E6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473209" y="202387"/>
              <a:ext cx="180868" cy="85709"/>
            </a:xfrm>
            <a:custGeom>
              <a:avLst/>
              <a:gdLst>
                <a:gd name="T0" fmla="*/ 90434 w 21600"/>
                <a:gd name="T1" fmla="*/ 45989 h 20128"/>
                <a:gd name="T2" fmla="*/ 90434 w 21600"/>
                <a:gd name="T3" fmla="*/ 45989 h 20128"/>
                <a:gd name="T4" fmla="*/ 90434 w 21600"/>
                <a:gd name="T5" fmla="*/ 45989 h 20128"/>
                <a:gd name="T6" fmla="*/ 90434 w 21600"/>
                <a:gd name="T7" fmla="*/ 45989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8" name="AutoShape 6">
              <a:extLst>
                <a:ext uri="{FF2B5EF4-FFF2-40B4-BE49-F238E27FC236}">
                  <a16:creationId xmlns:a16="http://schemas.microsoft.com/office/drawing/2014/main" id="{7AE63CA2-25BB-43FD-8348-4BA53159906C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454262" y="231327"/>
              <a:ext cx="182091" cy="104439"/>
            </a:xfrm>
            <a:custGeom>
              <a:avLst/>
              <a:gdLst>
                <a:gd name="T0" fmla="*/ 91041 w 21193"/>
                <a:gd name="T1" fmla="*/ 52217 h 20941"/>
                <a:gd name="T2" fmla="*/ 91041 w 21193"/>
                <a:gd name="T3" fmla="*/ 52217 h 20941"/>
                <a:gd name="T4" fmla="*/ 91041 w 21193"/>
                <a:gd name="T5" fmla="*/ 52217 h 20941"/>
                <a:gd name="T6" fmla="*/ 91041 w 21193"/>
                <a:gd name="T7" fmla="*/ 52217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9" name="AutoShape 7">
              <a:extLst>
                <a:ext uri="{FF2B5EF4-FFF2-40B4-BE49-F238E27FC236}">
                  <a16:creationId xmlns:a16="http://schemas.microsoft.com/office/drawing/2014/main" id="{CDC735A5-A15F-47C8-B7E8-8973C60E4FD9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660899" y="452485"/>
              <a:ext cx="180869" cy="86204"/>
            </a:xfrm>
            <a:custGeom>
              <a:avLst/>
              <a:gdLst>
                <a:gd name="T0" fmla="*/ 90435 w 21600"/>
                <a:gd name="T1" fmla="*/ 48913 h 19573"/>
                <a:gd name="T2" fmla="*/ 90435 w 21600"/>
                <a:gd name="T3" fmla="*/ 48913 h 19573"/>
                <a:gd name="T4" fmla="*/ 90435 w 21600"/>
                <a:gd name="T5" fmla="*/ 48913 h 19573"/>
                <a:gd name="T6" fmla="*/ 90435 w 21600"/>
                <a:gd name="T7" fmla="*/ 4891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30" name="AutoShape 8">
              <a:extLst>
                <a:ext uri="{FF2B5EF4-FFF2-40B4-BE49-F238E27FC236}">
                  <a16:creationId xmlns:a16="http://schemas.microsoft.com/office/drawing/2014/main" id="{202C7D6E-4CA8-4DC4-9A2F-8E43D1F9ABCB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641115" y="484061"/>
              <a:ext cx="182094" cy="103035"/>
            </a:xfrm>
            <a:custGeom>
              <a:avLst/>
              <a:gdLst>
                <a:gd name="T0" fmla="*/ 91043 w 21193"/>
                <a:gd name="T1" fmla="*/ 51515 h 20965"/>
                <a:gd name="T2" fmla="*/ 91043 w 21193"/>
                <a:gd name="T3" fmla="*/ 51515 h 20965"/>
                <a:gd name="T4" fmla="*/ 91043 w 21193"/>
                <a:gd name="T5" fmla="*/ 51515 h 20965"/>
                <a:gd name="T6" fmla="*/ 91043 w 21193"/>
                <a:gd name="T7" fmla="*/ 5151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31" name="AutoShape 9">
              <a:extLst>
                <a:ext uri="{FF2B5EF4-FFF2-40B4-BE49-F238E27FC236}">
                  <a16:creationId xmlns:a16="http://schemas.microsoft.com/office/drawing/2014/main" id="{961518F4-DA4A-413A-8D0A-2E16D0D9E39D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731823" y="222792"/>
              <a:ext cx="180869" cy="86420"/>
            </a:xfrm>
            <a:custGeom>
              <a:avLst/>
              <a:gdLst>
                <a:gd name="T0" fmla="*/ 90435 w 21600"/>
                <a:gd name="T1" fmla="*/ 46454 h 19623"/>
                <a:gd name="T2" fmla="*/ 90435 w 21600"/>
                <a:gd name="T3" fmla="*/ 46454 h 19623"/>
                <a:gd name="T4" fmla="*/ 90435 w 21600"/>
                <a:gd name="T5" fmla="*/ 46454 h 19623"/>
                <a:gd name="T6" fmla="*/ 90435 w 21600"/>
                <a:gd name="T7" fmla="*/ 46454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32" name="AutoShape 10">
              <a:extLst>
                <a:ext uri="{FF2B5EF4-FFF2-40B4-BE49-F238E27FC236}">
                  <a16:creationId xmlns:a16="http://schemas.microsoft.com/office/drawing/2014/main" id="{700E27C3-168A-47AC-9B33-00DF096C2482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711818" y="256097"/>
              <a:ext cx="182092" cy="100685"/>
            </a:xfrm>
            <a:custGeom>
              <a:avLst/>
              <a:gdLst>
                <a:gd name="T0" fmla="*/ 91042 w 21193"/>
                <a:gd name="T1" fmla="*/ 50340 h 20487"/>
                <a:gd name="T2" fmla="*/ 91042 w 21193"/>
                <a:gd name="T3" fmla="*/ 50340 h 20487"/>
                <a:gd name="T4" fmla="*/ 91042 w 21193"/>
                <a:gd name="T5" fmla="*/ 50340 h 20487"/>
                <a:gd name="T6" fmla="*/ 91042 w 21193"/>
                <a:gd name="T7" fmla="*/ 5034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33" name="AutoShape 11">
              <a:extLst>
                <a:ext uri="{FF2B5EF4-FFF2-40B4-BE49-F238E27FC236}">
                  <a16:creationId xmlns:a16="http://schemas.microsoft.com/office/drawing/2014/main" id="{77D780F9-502C-4E47-8081-084D38CECF09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919593" y="473271"/>
              <a:ext cx="180868" cy="85832"/>
            </a:xfrm>
            <a:custGeom>
              <a:avLst/>
              <a:gdLst>
                <a:gd name="T0" fmla="*/ 90434 w 21600"/>
                <a:gd name="T1" fmla="*/ 46052 h 20157"/>
                <a:gd name="T2" fmla="*/ 90434 w 21600"/>
                <a:gd name="T3" fmla="*/ 46052 h 20157"/>
                <a:gd name="T4" fmla="*/ 90434 w 21600"/>
                <a:gd name="T5" fmla="*/ 46052 h 20157"/>
                <a:gd name="T6" fmla="*/ 90434 w 21600"/>
                <a:gd name="T7" fmla="*/ 46052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34" name="AutoShape 12">
              <a:extLst>
                <a:ext uri="{FF2B5EF4-FFF2-40B4-BE49-F238E27FC236}">
                  <a16:creationId xmlns:a16="http://schemas.microsoft.com/office/drawing/2014/main" id="{74C7B193-C770-4B8A-98A4-7953F8B91EA0}"/>
                </a:ext>
              </a:extLst>
            </p:cNvPr>
            <p:cNvSpPr>
              <a:spLocks/>
            </p:cNvSpPr>
            <p:nvPr/>
          </p:nvSpPr>
          <p:spPr bwMode="auto">
            <a:xfrm rot="1584243">
              <a:off x="899597" y="504322"/>
              <a:ext cx="182091" cy="104567"/>
            </a:xfrm>
            <a:custGeom>
              <a:avLst/>
              <a:gdLst>
                <a:gd name="T0" fmla="*/ 91041 w 21193"/>
                <a:gd name="T1" fmla="*/ 52284 h 20966"/>
                <a:gd name="T2" fmla="*/ 91041 w 21193"/>
                <a:gd name="T3" fmla="*/ 52284 h 20966"/>
                <a:gd name="T4" fmla="*/ 91041 w 21193"/>
                <a:gd name="T5" fmla="*/ 52284 h 20966"/>
                <a:gd name="T6" fmla="*/ 91041 w 21193"/>
                <a:gd name="T7" fmla="*/ 52284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085" name="Group 13">
            <a:extLst>
              <a:ext uri="{FF2B5EF4-FFF2-40B4-BE49-F238E27FC236}">
                <a16:creationId xmlns:a16="http://schemas.microsoft.com/office/drawing/2014/main" id="{BB9882E1-01A0-4953-B229-313BE1FB9F9B}"/>
              </a:ext>
            </a:extLst>
          </p:cNvPr>
          <p:cNvGrpSpPr>
            <a:grpSpLocks/>
          </p:cNvGrpSpPr>
          <p:nvPr/>
        </p:nvGrpSpPr>
        <p:grpSpPr bwMode="auto">
          <a:xfrm>
            <a:off x="263525" y="1563688"/>
            <a:ext cx="1882775" cy="1660525"/>
            <a:chOff x="0" y="0"/>
            <a:chExt cx="1883460" cy="1660224"/>
          </a:xfrm>
        </p:grpSpPr>
        <p:sp>
          <p:nvSpPr>
            <p:cNvPr id="2205" name="AutoShape 14">
              <a:extLst>
                <a:ext uri="{FF2B5EF4-FFF2-40B4-BE49-F238E27FC236}">
                  <a16:creationId xmlns:a16="http://schemas.microsoft.com/office/drawing/2014/main" id="{43D0EBCE-7DED-4525-8E6B-644621400755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247916" y="484585"/>
              <a:ext cx="520523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6" name="AutoShape 15">
              <a:extLst>
                <a:ext uri="{FF2B5EF4-FFF2-40B4-BE49-F238E27FC236}">
                  <a16:creationId xmlns:a16="http://schemas.microsoft.com/office/drawing/2014/main" id="{F5676FC8-D544-4111-8856-6A98C6C1ADBA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225126" y="575513"/>
              <a:ext cx="1041223" cy="917043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7" name="AutoShape 16">
              <a:extLst>
                <a:ext uri="{FF2B5EF4-FFF2-40B4-BE49-F238E27FC236}">
                  <a16:creationId xmlns:a16="http://schemas.microsoft.com/office/drawing/2014/main" id="{C80E5488-C850-4EAD-A190-F6DFACA6835C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69443" y="279759"/>
              <a:ext cx="1561922" cy="673185"/>
            </a:xfrm>
            <a:custGeom>
              <a:avLst/>
              <a:gdLst>
                <a:gd name="T0" fmla="*/ 780961 w 21600"/>
                <a:gd name="T1" fmla="*/ 336593 h 21600"/>
                <a:gd name="T2" fmla="*/ 780961 w 21600"/>
                <a:gd name="T3" fmla="*/ 336593 h 21600"/>
                <a:gd name="T4" fmla="*/ 780961 w 21600"/>
                <a:gd name="T5" fmla="*/ 336593 h 21600"/>
                <a:gd name="T6" fmla="*/ 780961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8" name="AutoShape 17">
              <a:extLst>
                <a:ext uri="{FF2B5EF4-FFF2-40B4-BE49-F238E27FC236}">
                  <a16:creationId xmlns:a16="http://schemas.microsoft.com/office/drawing/2014/main" id="{5BD356B7-0189-4D5A-98C9-483FC25E09EF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249432" y="388910"/>
              <a:ext cx="177100" cy="86297"/>
            </a:xfrm>
            <a:custGeom>
              <a:avLst/>
              <a:gdLst>
                <a:gd name="T0" fmla="*/ 88550 w 20804"/>
                <a:gd name="T1" fmla="*/ 48741 h 19619"/>
                <a:gd name="T2" fmla="*/ 88550 w 20804"/>
                <a:gd name="T3" fmla="*/ 48741 h 19619"/>
                <a:gd name="T4" fmla="*/ 88550 w 20804"/>
                <a:gd name="T5" fmla="*/ 48741 h 19619"/>
                <a:gd name="T6" fmla="*/ 88550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9" name="AutoShape 18">
              <a:extLst>
                <a:ext uri="{FF2B5EF4-FFF2-40B4-BE49-F238E27FC236}">
                  <a16:creationId xmlns:a16="http://schemas.microsoft.com/office/drawing/2014/main" id="{92E02CE5-7450-49B8-98EF-213B0D024C09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263233" y="421362"/>
              <a:ext cx="180732" cy="102905"/>
            </a:xfrm>
            <a:custGeom>
              <a:avLst/>
              <a:gdLst>
                <a:gd name="T0" fmla="*/ 90366 w 21600"/>
                <a:gd name="T1" fmla="*/ 51450 h 20965"/>
                <a:gd name="T2" fmla="*/ 90366 w 21600"/>
                <a:gd name="T3" fmla="*/ 51450 h 20965"/>
                <a:gd name="T4" fmla="*/ 90366 w 21600"/>
                <a:gd name="T5" fmla="*/ 51450 h 20965"/>
                <a:gd name="T6" fmla="*/ 90366 w 21600"/>
                <a:gd name="T7" fmla="*/ 51450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0" name="AutoShape 19">
              <a:extLst>
                <a:ext uri="{FF2B5EF4-FFF2-40B4-BE49-F238E27FC236}">
                  <a16:creationId xmlns:a16="http://schemas.microsoft.com/office/drawing/2014/main" id="{D7EE58D0-27AE-483C-82FD-6DEB05FFAC49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047154" y="623977"/>
              <a:ext cx="178458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1" name="AutoShape 20">
              <a:extLst>
                <a:ext uri="{FF2B5EF4-FFF2-40B4-BE49-F238E27FC236}">
                  <a16:creationId xmlns:a16="http://schemas.microsoft.com/office/drawing/2014/main" id="{C4D6A53B-2FEC-445C-96D6-C04B817AB887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062051" y="660960"/>
              <a:ext cx="182304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2" name="AutoShape 21">
              <a:extLst>
                <a:ext uri="{FF2B5EF4-FFF2-40B4-BE49-F238E27FC236}">
                  <a16:creationId xmlns:a16="http://schemas.microsoft.com/office/drawing/2014/main" id="{E76D0535-0E61-489D-A4C0-EBF7E0BBBC0E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983244" y="392751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3" name="AutoShape 22">
              <a:extLst>
                <a:ext uri="{FF2B5EF4-FFF2-40B4-BE49-F238E27FC236}">
                  <a16:creationId xmlns:a16="http://schemas.microsoft.com/office/drawing/2014/main" id="{863BAE43-6600-4B03-9ECB-42F78A52FFD8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1001552" y="427586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4" name="AutoShape 23">
              <a:extLst>
                <a:ext uri="{FF2B5EF4-FFF2-40B4-BE49-F238E27FC236}">
                  <a16:creationId xmlns:a16="http://schemas.microsoft.com/office/drawing/2014/main" id="{098F83D0-644C-4F5F-B597-E98766CEF943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782864" y="631019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5" name="AutoShape 24">
              <a:extLst>
                <a:ext uri="{FF2B5EF4-FFF2-40B4-BE49-F238E27FC236}">
                  <a16:creationId xmlns:a16="http://schemas.microsoft.com/office/drawing/2014/main" id="{89A92CDD-AD17-43CE-AAA5-DA53399C6F8E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798808" y="662319"/>
              <a:ext cx="182111" cy="104308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6" name="AutoShape 25">
              <a:extLst>
                <a:ext uri="{FF2B5EF4-FFF2-40B4-BE49-F238E27FC236}">
                  <a16:creationId xmlns:a16="http://schemas.microsoft.com/office/drawing/2014/main" id="{CEA47D94-E6B2-49B7-B7F3-3F929A28B9F3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715988" y="401746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7" name="AutoShape 26">
              <a:extLst>
                <a:ext uri="{FF2B5EF4-FFF2-40B4-BE49-F238E27FC236}">
                  <a16:creationId xmlns:a16="http://schemas.microsoft.com/office/drawing/2014/main" id="{EA4D37BA-9E2B-4F08-BEFE-E0BB404262BB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729754" y="432770"/>
              <a:ext cx="185450" cy="104309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8" name="AutoShape 27">
              <a:extLst>
                <a:ext uri="{FF2B5EF4-FFF2-40B4-BE49-F238E27FC236}">
                  <a16:creationId xmlns:a16="http://schemas.microsoft.com/office/drawing/2014/main" id="{645CFA30-3113-4991-A951-5A9153937882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514521" y="641002"/>
              <a:ext cx="182304" cy="86344"/>
            </a:xfrm>
            <a:custGeom>
              <a:avLst/>
              <a:gdLst>
                <a:gd name="T0" fmla="*/ 91152 w 21600"/>
                <a:gd name="T1" fmla="*/ 48727 h 19630"/>
                <a:gd name="T2" fmla="*/ 91152 w 21600"/>
                <a:gd name="T3" fmla="*/ 48727 h 19630"/>
                <a:gd name="T4" fmla="*/ 91152 w 21600"/>
                <a:gd name="T5" fmla="*/ 48727 h 19630"/>
                <a:gd name="T6" fmla="*/ 91152 w 21600"/>
                <a:gd name="T7" fmla="*/ 48727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19" name="AutoShape 28">
              <a:extLst>
                <a:ext uri="{FF2B5EF4-FFF2-40B4-BE49-F238E27FC236}">
                  <a16:creationId xmlns:a16="http://schemas.microsoft.com/office/drawing/2014/main" id="{13667DA8-F6BC-4CCC-B110-8C035BABE290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528324" y="671954"/>
              <a:ext cx="185450" cy="104427"/>
            </a:xfrm>
            <a:custGeom>
              <a:avLst/>
              <a:gdLst>
                <a:gd name="T0" fmla="*/ 92725 w 21600"/>
                <a:gd name="T1" fmla="*/ 52214 h 20964"/>
                <a:gd name="T2" fmla="*/ 92725 w 21600"/>
                <a:gd name="T3" fmla="*/ 52214 h 20964"/>
                <a:gd name="T4" fmla="*/ 92725 w 21600"/>
                <a:gd name="T5" fmla="*/ 52214 h 20964"/>
                <a:gd name="T6" fmla="*/ 92725 w 21600"/>
                <a:gd name="T7" fmla="*/ 52214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0" name="AutoShape 29">
              <a:extLst>
                <a:ext uri="{FF2B5EF4-FFF2-40B4-BE49-F238E27FC236}">
                  <a16:creationId xmlns:a16="http://schemas.microsoft.com/office/drawing/2014/main" id="{C4479A9B-6DF4-4940-A926-358E3CB898BA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456630" y="407636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1" name="AutoShape 30">
              <a:extLst>
                <a:ext uri="{FF2B5EF4-FFF2-40B4-BE49-F238E27FC236}">
                  <a16:creationId xmlns:a16="http://schemas.microsoft.com/office/drawing/2014/main" id="{49759263-C806-418E-872D-1CA772F25765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469092" y="438946"/>
              <a:ext cx="185450" cy="104976"/>
            </a:xfrm>
            <a:custGeom>
              <a:avLst/>
              <a:gdLst>
                <a:gd name="T0" fmla="*/ 92725 w 21600"/>
                <a:gd name="T1" fmla="*/ 52488 h 20476"/>
                <a:gd name="T2" fmla="*/ 92725 w 21600"/>
                <a:gd name="T3" fmla="*/ 52488 h 20476"/>
                <a:gd name="T4" fmla="*/ 92725 w 21600"/>
                <a:gd name="T5" fmla="*/ 52488 h 20476"/>
                <a:gd name="T6" fmla="*/ 92725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2" name="AutoShape 31">
              <a:extLst>
                <a:ext uri="{FF2B5EF4-FFF2-40B4-BE49-F238E27FC236}">
                  <a16:creationId xmlns:a16="http://schemas.microsoft.com/office/drawing/2014/main" id="{694E2C5F-660E-4050-9EB9-2EF6475ECA28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254616" y="647590"/>
              <a:ext cx="182303" cy="85723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23" name="AutoShape 32">
              <a:extLst>
                <a:ext uri="{FF2B5EF4-FFF2-40B4-BE49-F238E27FC236}">
                  <a16:creationId xmlns:a16="http://schemas.microsoft.com/office/drawing/2014/main" id="{22110D7F-1036-483A-BC88-472442DA62B3}"/>
                </a:ext>
              </a:extLst>
            </p:cNvPr>
            <p:cNvSpPr>
              <a:spLocks/>
            </p:cNvSpPr>
            <p:nvPr/>
          </p:nvSpPr>
          <p:spPr bwMode="auto">
            <a:xfrm rot="20211964" flipH="1">
              <a:off x="271587" y="677166"/>
              <a:ext cx="181954" cy="104309"/>
            </a:xfrm>
            <a:custGeom>
              <a:avLst/>
              <a:gdLst>
                <a:gd name="T0" fmla="*/ 90973 w 21193"/>
                <a:gd name="T1" fmla="*/ 52152 h 20941"/>
                <a:gd name="T2" fmla="*/ 90973 w 21193"/>
                <a:gd name="T3" fmla="*/ 52152 h 20941"/>
                <a:gd name="T4" fmla="*/ 90973 w 21193"/>
                <a:gd name="T5" fmla="*/ 52152 h 20941"/>
                <a:gd name="T6" fmla="*/ 90973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05" name="Group 33">
            <a:extLst>
              <a:ext uri="{FF2B5EF4-FFF2-40B4-BE49-F238E27FC236}">
                <a16:creationId xmlns:a16="http://schemas.microsoft.com/office/drawing/2014/main" id="{85F867CA-4EFF-4C33-ABCB-27714CCFE872}"/>
              </a:ext>
            </a:extLst>
          </p:cNvPr>
          <p:cNvGrpSpPr>
            <a:grpSpLocks/>
          </p:cNvGrpSpPr>
          <p:nvPr/>
        </p:nvGrpSpPr>
        <p:grpSpPr bwMode="auto">
          <a:xfrm>
            <a:off x="5907088" y="3038475"/>
            <a:ext cx="1924050" cy="1885950"/>
            <a:chOff x="-1" y="-1"/>
            <a:chExt cx="1924268" cy="1886561"/>
          </a:xfrm>
        </p:grpSpPr>
        <p:sp>
          <p:nvSpPr>
            <p:cNvPr id="2186" name="AutoShape 34">
              <a:extLst>
                <a:ext uri="{FF2B5EF4-FFF2-40B4-BE49-F238E27FC236}">
                  <a16:creationId xmlns:a16="http://schemas.microsoft.com/office/drawing/2014/main" id="{4DC34FCB-4A88-4CE5-9A6F-854E07465C7B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63788" y="420250"/>
              <a:ext cx="520522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7" name="AutoShape 35">
              <a:extLst>
                <a:ext uri="{FF2B5EF4-FFF2-40B4-BE49-F238E27FC236}">
                  <a16:creationId xmlns:a16="http://schemas.microsoft.com/office/drawing/2014/main" id="{4F56487C-2209-4602-BF7A-B7D854E5D919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563754" y="739821"/>
              <a:ext cx="1041222" cy="917043"/>
            </a:xfrm>
            <a:custGeom>
              <a:avLst/>
              <a:gdLst>
                <a:gd name="T0" fmla="*/ 520611 w 21600"/>
                <a:gd name="T1" fmla="*/ 458522 h 21600"/>
                <a:gd name="T2" fmla="*/ 520611 w 21600"/>
                <a:gd name="T3" fmla="*/ 458522 h 21600"/>
                <a:gd name="T4" fmla="*/ 520611 w 21600"/>
                <a:gd name="T5" fmla="*/ 458522 h 21600"/>
                <a:gd name="T6" fmla="*/ 520611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8" name="AutoShape 36">
              <a:extLst>
                <a:ext uri="{FF2B5EF4-FFF2-40B4-BE49-F238E27FC236}">
                  <a16:creationId xmlns:a16="http://schemas.microsoft.com/office/drawing/2014/main" id="{C4CD0975-5B2E-4315-9575-209EEB26D4D7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334874" y="432304"/>
              <a:ext cx="1561923" cy="673186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9" name="AutoShape 37">
              <a:extLst>
                <a:ext uri="{FF2B5EF4-FFF2-40B4-BE49-F238E27FC236}">
                  <a16:creationId xmlns:a16="http://schemas.microsoft.com/office/drawing/2014/main" id="{A20837AC-B378-4A98-94E0-8A96F6ABF5B4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622000" y="397968"/>
              <a:ext cx="177100" cy="86297"/>
            </a:xfrm>
            <a:custGeom>
              <a:avLst/>
              <a:gdLst>
                <a:gd name="T0" fmla="*/ 88550 w 20804"/>
                <a:gd name="T1" fmla="*/ 48741 h 19619"/>
                <a:gd name="T2" fmla="*/ 88550 w 20804"/>
                <a:gd name="T3" fmla="*/ 48741 h 19619"/>
                <a:gd name="T4" fmla="*/ 88550 w 20804"/>
                <a:gd name="T5" fmla="*/ 48741 h 19619"/>
                <a:gd name="T6" fmla="*/ 88550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0" name="AutoShape 38">
              <a:extLst>
                <a:ext uri="{FF2B5EF4-FFF2-40B4-BE49-F238E27FC236}">
                  <a16:creationId xmlns:a16="http://schemas.microsoft.com/office/drawing/2014/main" id="{7635ABAC-5E16-4C8F-B0AE-38CF399EA28C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592584" y="423474"/>
              <a:ext cx="180732" cy="102906"/>
            </a:xfrm>
            <a:custGeom>
              <a:avLst/>
              <a:gdLst>
                <a:gd name="T0" fmla="*/ 90366 w 21600"/>
                <a:gd name="T1" fmla="*/ 51451 h 20965"/>
                <a:gd name="T2" fmla="*/ 90366 w 21600"/>
                <a:gd name="T3" fmla="*/ 51451 h 20965"/>
                <a:gd name="T4" fmla="*/ 90366 w 21600"/>
                <a:gd name="T5" fmla="*/ 51451 h 20965"/>
                <a:gd name="T6" fmla="*/ 90366 w 21600"/>
                <a:gd name="T7" fmla="*/ 51451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1" name="AutoShape 39">
              <a:extLst>
                <a:ext uri="{FF2B5EF4-FFF2-40B4-BE49-F238E27FC236}">
                  <a16:creationId xmlns:a16="http://schemas.microsoft.com/office/drawing/2014/main" id="{2C695649-43F7-4915-885F-E8D73C24CBFA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738499" y="684264"/>
              <a:ext cx="178458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2" name="AutoShape 40">
              <a:extLst>
                <a:ext uri="{FF2B5EF4-FFF2-40B4-BE49-F238E27FC236}">
                  <a16:creationId xmlns:a16="http://schemas.microsoft.com/office/drawing/2014/main" id="{07D7BF83-B478-48BC-988F-028D34402C9B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707014" y="713793"/>
              <a:ext cx="182304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3" name="AutoShape 41">
              <a:extLst>
                <a:ext uri="{FF2B5EF4-FFF2-40B4-BE49-F238E27FC236}">
                  <a16:creationId xmlns:a16="http://schemas.microsoft.com/office/drawing/2014/main" id="{316E222B-2307-4C5C-ABBA-5A033B87EBD5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868501" y="484200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4" name="AutoShape 42">
              <a:extLst>
                <a:ext uri="{FF2B5EF4-FFF2-40B4-BE49-F238E27FC236}">
                  <a16:creationId xmlns:a16="http://schemas.microsoft.com/office/drawing/2014/main" id="{D850C3F2-BA0D-418E-802E-0A969DBECB4C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838298" y="511239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5" name="AutoShape 43">
              <a:extLst>
                <a:ext uri="{FF2B5EF4-FFF2-40B4-BE49-F238E27FC236}">
                  <a16:creationId xmlns:a16="http://schemas.microsoft.com/office/drawing/2014/main" id="{2CDBBD97-BA70-4854-8EAC-EEFEDA497452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986096" y="773568"/>
              <a:ext cx="180416" cy="85601"/>
            </a:xfrm>
            <a:custGeom>
              <a:avLst/>
              <a:gdLst>
                <a:gd name="T0" fmla="*/ 90204 w 21193"/>
                <a:gd name="T1" fmla="*/ 45931 h 20128"/>
                <a:gd name="T2" fmla="*/ 90204 w 21193"/>
                <a:gd name="T3" fmla="*/ 45931 h 20128"/>
                <a:gd name="T4" fmla="*/ 90204 w 21193"/>
                <a:gd name="T5" fmla="*/ 45931 h 20128"/>
                <a:gd name="T6" fmla="*/ 90204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6" name="AutoShape 44">
              <a:extLst>
                <a:ext uri="{FF2B5EF4-FFF2-40B4-BE49-F238E27FC236}">
                  <a16:creationId xmlns:a16="http://schemas.microsoft.com/office/drawing/2014/main" id="{8E87C6C2-ECE7-4C6F-B678-DBBDFBB0570C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956564" y="797560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7" name="AutoShape 45">
              <a:extLst>
                <a:ext uri="{FF2B5EF4-FFF2-40B4-BE49-F238E27FC236}">
                  <a16:creationId xmlns:a16="http://schemas.microsoft.com/office/drawing/2014/main" id="{1DA5F783-3AB3-4D15-92F6-D30874818674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119787" y="576527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8" name="AutoShape 46">
              <a:extLst>
                <a:ext uri="{FF2B5EF4-FFF2-40B4-BE49-F238E27FC236}">
                  <a16:creationId xmlns:a16="http://schemas.microsoft.com/office/drawing/2014/main" id="{AF83B62E-5879-4F70-BD96-D7D291473425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090808" y="600682"/>
              <a:ext cx="185450" cy="104309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99" name="AutoShape 47">
              <a:extLst>
                <a:ext uri="{FF2B5EF4-FFF2-40B4-BE49-F238E27FC236}">
                  <a16:creationId xmlns:a16="http://schemas.microsoft.com/office/drawing/2014/main" id="{B84F45D2-49FA-4D41-A997-F6A1BF1F60AA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235842" y="866810"/>
              <a:ext cx="182304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0" name="AutoShape 48">
              <a:extLst>
                <a:ext uri="{FF2B5EF4-FFF2-40B4-BE49-F238E27FC236}">
                  <a16:creationId xmlns:a16="http://schemas.microsoft.com/office/drawing/2014/main" id="{F8EB81A3-5CD5-4305-8917-FDF5B3CBF7D7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207137" y="890932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1" name="AutoShape 49">
              <a:extLst>
                <a:ext uri="{FF2B5EF4-FFF2-40B4-BE49-F238E27FC236}">
                  <a16:creationId xmlns:a16="http://schemas.microsoft.com/office/drawing/2014/main" id="{F69352C0-86AF-4D27-8F1B-8BF64BB03177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365490" y="663583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2" name="AutoShape 50">
              <a:extLst>
                <a:ext uri="{FF2B5EF4-FFF2-40B4-BE49-F238E27FC236}">
                  <a16:creationId xmlns:a16="http://schemas.microsoft.com/office/drawing/2014/main" id="{88F5EECE-8D7E-41B1-81F1-F2D6E691A68E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336305" y="688200"/>
              <a:ext cx="185451" cy="104976"/>
            </a:xfrm>
            <a:custGeom>
              <a:avLst/>
              <a:gdLst>
                <a:gd name="T0" fmla="*/ 92726 w 21600"/>
                <a:gd name="T1" fmla="*/ 52488 h 20476"/>
                <a:gd name="T2" fmla="*/ 92726 w 21600"/>
                <a:gd name="T3" fmla="*/ 52488 h 20476"/>
                <a:gd name="T4" fmla="*/ 92726 w 21600"/>
                <a:gd name="T5" fmla="*/ 52488 h 20476"/>
                <a:gd name="T6" fmla="*/ 92726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3" name="AutoShape 51">
              <a:extLst>
                <a:ext uri="{FF2B5EF4-FFF2-40B4-BE49-F238E27FC236}">
                  <a16:creationId xmlns:a16="http://schemas.microsoft.com/office/drawing/2014/main" id="{BEC5D33A-04C0-4D16-A8D1-93CF12367070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480694" y="954515"/>
              <a:ext cx="182304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204" name="AutoShape 52">
              <a:extLst>
                <a:ext uri="{FF2B5EF4-FFF2-40B4-BE49-F238E27FC236}">
                  <a16:creationId xmlns:a16="http://schemas.microsoft.com/office/drawing/2014/main" id="{5A4706D8-D332-4517-AD6B-8D0469D9B3FB}"/>
                </a:ext>
              </a:extLst>
            </p:cNvPr>
            <p:cNvSpPr>
              <a:spLocks/>
            </p:cNvSpPr>
            <p:nvPr/>
          </p:nvSpPr>
          <p:spPr bwMode="auto">
            <a:xfrm rot="2483591">
              <a:off x="1452740" y="976872"/>
              <a:ext cx="181954" cy="104308"/>
            </a:xfrm>
            <a:custGeom>
              <a:avLst/>
              <a:gdLst>
                <a:gd name="T0" fmla="*/ 90973 w 21193"/>
                <a:gd name="T1" fmla="*/ 52152 h 20941"/>
                <a:gd name="T2" fmla="*/ 90973 w 21193"/>
                <a:gd name="T3" fmla="*/ 52152 h 20941"/>
                <a:gd name="T4" fmla="*/ 90973 w 21193"/>
                <a:gd name="T5" fmla="*/ 52152 h 20941"/>
                <a:gd name="T6" fmla="*/ 90973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25" name="Group 53">
            <a:extLst>
              <a:ext uri="{FF2B5EF4-FFF2-40B4-BE49-F238E27FC236}">
                <a16:creationId xmlns:a16="http://schemas.microsoft.com/office/drawing/2014/main" id="{150B76E3-6EB4-4E52-ADBA-FE275E8F9EF1}"/>
              </a:ext>
            </a:extLst>
          </p:cNvPr>
          <p:cNvGrpSpPr>
            <a:grpSpLocks/>
          </p:cNvGrpSpPr>
          <p:nvPr/>
        </p:nvGrpSpPr>
        <p:grpSpPr bwMode="auto">
          <a:xfrm>
            <a:off x="6816725" y="3505200"/>
            <a:ext cx="1833563" cy="1558925"/>
            <a:chOff x="0" y="0"/>
            <a:chExt cx="1833818" cy="1558749"/>
          </a:xfrm>
        </p:grpSpPr>
        <p:sp>
          <p:nvSpPr>
            <p:cNvPr id="2167" name="AutoShape 54">
              <a:extLst>
                <a:ext uri="{FF2B5EF4-FFF2-40B4-BE49-F238E27FC236}">
                  <a16:creationId xmlns:a16="http://schemas.microsoft.com/office/drawing/2014/main" id="{E0A6E16F-C0E5-4B37-9ED7-C889C42A8003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228289" y="803979"/>
              <a:ext cx="520523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8" name="AutoShape 55">
              <a:extLst>
                <a:ext uri="{FF2B5EF4-FFF2-40B4-BE49-F238E27FC236}">
                  <a16:creationId xmlns:a16="http://schemas.microsoft.com/office/drawing/2014/main" id="{7004C27C-0CD9-4E49-B784-B3B61D8C9F74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677918" y="347072"/>
              <a:ext cx="1041222" cy="917044"/>
            </a:xfrm>
            <a:custGeom>
              <a:avLst/>
              <a:gdLst>
                <a:gd name="T0" fmla="*/ 520611 w 21600"/>
                <a:gd name="T1" fmla="*/ 458522 h 21600"/>
                <a:gd name="T2" fmla="*/ 520611 w 21600"/>
                <a:gd name="T3" fmla="*/ 458522 h 21600"/>
                <a:gd name="T4" fmla="*/ 520611 w 21600"/>
                <a:gd name="T5" fmla="*/ 458522 h 21600"/>
                <a:gd name="T6" fmla="*/ 520611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9" name="AutoShape 56">
              <a:extLst>
                <a:ext uri="{FF2B5EF4-FFF2-40B4-BE49-F238E27FC236}">
                  <a16:creationId xmlns:a16="http://schemas.microsoft.com/office/drawing/2014/main" id="{69988FF1-F043-48C3-8D33-F464E265CBDE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65340" y="221313"/>
              <a:ext cx="1561923" cy="673185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0" name="AutoShape 57">
              <a:extLst>
                <a:ext uri="{FF2B5EF4-FFF2-40B4-BE49-F238E27FC236}">
                  <a16:creationId xmlns:a16="http://schemas.microsoft.com/office/drawing/2014/main" id="{2BC2F4B7-D242-404B-8FCA-8A6CE9169AE4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268289" y="693986"/>
              <a:ext cx="177100" cy="86296"/>
            </a:xfrm>
            <a:custGeom>
              <a:avLst/>
              <a:gdLst>
                <a:gd name="T0" fmla="*/ 88550 w 20804"/>
                <a:gd name="T1" fmla="*/ 48741 h 19619"/>
                <a:gd name="T2" fmla="*/ 88550 w 20804"/>
                <a:gd name="T3" fmla="*/ 48741 h 19619"/>
                <a:gd name="T4" fmla="*/ 88550 w 20804"/>
                <a:gd name="T5" fmla="*/ 48741 h 19619"/>
                <a:gd name="T6" fmla="*/ 88550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1" name="AutoShape 58">
              <a:extLst>
                <a:ext uri="{FF2B5EF4-FFF2-40B4-BE49-F238E27FC236}">
                  <a16:creationId xmlns:a16="http://schemas.microsoft.com/office/drawing/2014/main" id="{11C33DC9-85CD-4001-BF8F-E0A10CDBF282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281294" y="726734"/>
              <a:ext cx="180732" cy="102905"/>
            </a:xfrm>
            <a:custGeom>
              <a:avLst/>
              <a:gdLst>
                <a:gd name="T0" fmla="*/ 90366 w 21600"/>
                <a:gd name="T1" fmla="*/ 51450 h 20965"/>
                <a:gd name="T2" fmla="*/ 90366 w 21600"/>
                <a:gd name="T3" fmla="*/ 51450 h 20965"/>
                <a:gd name="T4" fmla="*/ 90366 w 21600"/>
                <a:gd name="T5" fmla="*/ 51450 h 20965"/>
                <a:gd name="T6" fmla="*/ 90366 w 21600"/>
                <a:gd name="T7" fmla="*/ 51450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2" name="AutoShape 59">
              <a:extLst>
                <a:ext uri="{FF2B5EF4-FFF2-40B4-BE49-F238E27FC236}">
                  <a16:creationId xmlns:a16="http://schemas.microsoft.com/office/drawing/2014/main" id="{14EE4487-C772-4CCD-8F2A-BC113BE96C16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575123" y="739631"/>
              <a:ext cx="178458" cy="90250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3" name="AutoShape 60">
              <a:extLst>
                <a:ext uri="{FF2B5EF4-FFF2-40B4-BE49-F238E27FC236}">
                  <a16:creationId xmlns:a16="http://schemas.microsoft.com/office/drawing/2014/main" id="{88DBB15E-D70D-404D-8CBE-1D1C3307C56B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588821" y="777060"/>
              <a:ext cx="182303" cy="103028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4" name="AutoShape 61">
              <a:extLst>
                <a:ext uri="{FF2B5EF4-FFF2-40B4-BE49-F238E27FC236}">
                  <a16:creationId xmlns:a16="http://schemas.microsoft.com/office/drawing/2014/main" id="{736F7CB8-3728-4186-9447-29F5E93AF4A6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467696" y="524595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5" name="AutoShape 62">
              <a:extLst>
                <a:ext uri="{FF2B5EF4-FFF2-40B4-BE49-F238E27FC236}">
                  <a16:creationId xmlns:a16="http://schemas.microsoft.com/office/drawing/2014/main" id="{40E00967-C1FF-4472-AA41-393EC38E63A3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481599" y="561069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6" name="AutoShape 63">
              <a:extLst>
                <a:ext uri="{FF2B5EF4-FFF2-40B4-BE49-F238E27FC236}">
                  <a16:creationId xmlns:a16="http://schemas.microsoft.com/office/drawing/2014/main" id="{CD932817-8C5D-4FD9-91C4-55775869A3A6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776502" y="573413"/>
              <a:ext cx="180416" cy="85601"/>
            </a:xfrm>
            <a:custGeom>
              <a:avLst/>
              <a:gdLst>
                <a:gd name="T0" fmla="*/ 90204 w 21193"/>
                <a:gd name="T1" fmla="*/ 45931 h 20128"/>
                <a:gd name="T2" fmla="*/ 90204 w 21193"/>
                <a:gd name="T3" fmla="*/ 45931 h 20128"/>
                <a:gd name="T4" fmla="*/ 90204 w 21193"/>
                <a:gd name="T5" fmla="*/ 45931 h 20128"/>
                <a:gd name="T6" fmla="*/ 90204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7" name="AutoShape 64">
              <a:extLst>
                <a:ext uri="{FF2B5EF4-FFF2-40B4-BE49-F238E27FC236}">
                  <a16:creationId xmlns:a16="http://schemas.microsoft.com/office/drawing/2014/main" id="{6C4C8829-2B8F-4F5A-BDBA-A093D6F4A322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789519" y="605802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8" name="AutoShape 65">
              <a:extLst>
                <a:ext uri="{FF2B5EF4-FFF2-40B4-BE49-F238E27FC236}">
                  <a16:creationId xmlns:a16="http://schemas.microsoft.com/office/drawing/2014/main" id="{5F4BFBEB-37D2-4852-B40D-4C1FAF584F72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675762" y="356740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79" name="AutoShape 66">
              <a:extLst>
                <a:ext uri="{FF2B5EF4-FFF2-40B4-BE49-F238E27FC236}">
                  <a16:creationId xmlns:a16="http://schemas.microsoft.com/office/drawing/2014/main" id="{9ED26BBE-C8E6-4477-BD3F-3C2833F48931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688803" y="388033"/>
              <a:ext cx="185451" cy="104309"/>
            </a:xfrm>
            <a:custGeom>
              <a:avLst/>
              <a:gdLst>
                <a:gd name="T0" fmla="*/ 92726 w 21600"/>
                <a:gd name="T1" fmla="*/ 52152 h 20941"/>
                <a:gd name="T2" fmla="*/ 92726 w 21600"/>
                <a:gd name="T3" fmla="*/ 52152 h 20941"/>
                <a:gd name="T4" fmla="*/ 92726 w 21600"/>
                <a:gd name="T5" fmla="*/ 52152 h 20941"/>
                <a:gd name="T6" fmla="*/ 92726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0" name="AutoShape 67">
              <a:extLst>
                <a:ext uri="{FF2B5EF4-FFF2-40B4-BE49-F238E27FC236}">
                  <a16:creationId xmlns:a16="http://schemas.microsoft.com/office/drawing/2014/main" id="{2CD88FBB-1A3A-46BE-9EA0-5159F2F7068B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984694" y="406094"/>
              <a:ext cx="182304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1" name="AutoShape 68">
              <a:extLst>
                <a:ext uri="{FF2B5EF4-FFF2-40B4-BE49-F238E27FC236}">
                  <a16:creationId xmlns:a16="http://schemas.microsoft.com/office/drawing/2014/main" id="{5A4FC14A-9783-4E1A-8FA7-C81406215983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997626" y="437371"/>
              <a:ext cx="185451" cy="104426"/>
            </a:xfrm>
            <a:custGeom>
              <a:avLst/>
              <a:gdLst>
                <a:gd name="T0" fmla="*/ 92726 w 21600"/>
                <a:gd name="T1" fmla="*/ 52213 h 20964"/>
                <a:gd name="T2" fmla="*/ 92726 w 21600"/>
                <a:gd name="T3" fmla="*/ 52213 h 20964"/>
                <a:gd name="T4" fmla="*/ 92726 w 21600"/>
                <a:gd name="T5" fmla="*/ 52213 h 20964"/>
                <a:gd name="T6" fmla="*/ 92726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2" name="AutoShape 69">
              <a:extLst>
                <a:ext uri="{FF2B5EF4-FFF2-40B4-BE49-F238E27FC236}">
                  <a16:creationId xmlns:a16="http://schemas.microsoft.com/office/drawing/2014/main" id="{A842C0CA-6403-4D88-9AB9-05C9333FA2CC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877304" y="191146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3" name="AutoShape 70">
              <a:extLst>
                <a:ext uri="{FF2B5EF4-FFF2-40B4-BE49-F238E27FC236}">
                  <a16:creationId xmlns:a16="http://schemas.microsoft.com/office/drawing/2014/main" id="{18737097-C75B-48EC-BF5F-86BF4E5D800A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890328" y="222247"/>
              <a:ext cx="185450" cy="104975"/>
            </a:xfrm>
            <a:custGeom>
              <a:avLst/>
              <a:gdLst>
                <a:gd name="T0" fmla="*/ 92725 w 21600"/>
                <a:gd name="T1" fmla="*/ 52488 h 20476"/>
                <a:gd name="T2" fmla="*/ 92725 w 21600"/>
                <a:gd name="T3" fmla="*/ 52488 h 20476"/>
                <a:gd name="T4" fmla="*/ 92725 w 21600"/>
                <a:gd name="T5" fmla="*/ 52488 h 20476"/>
                <a:gd name="T6" fmla="*/ 92725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4" name="AutoShape 71">
              <a:extLst>
                <a:ext uri="{FF2B5EF4-FFF2-40B4-BE49-F238E27FC236}">
                  <a16:creationId xmlns:a16="http://schemas.microsoft.com/office/drawing/2014/main" id="{87C90B85-87C1-4D34-8015-95CAB5482249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1185495" y="241270"/>
              <a:ext cx="182303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85" name="AutoShape 72">
              <a:extLst>
                <a:ext uri="{FF2B5EF4-FFF2-40B4-BE49-F238E27FC236}">
                  <a16:creationId xmlns:a16="http://schemas.microsoft.com/office/drawing/2014/main" id="{E4EDD04F-DD06-4C4F-84E9-81DE79671A84}"/>
                </a:ext>
              </a:extLst>
            </p:cNvPr>
            <p:cNvSpPr>
              <a:spLocks/>
            </p:cNvSpPr>
            <p:nvPr/>
          </p:nvSpPr>
          <p:spPr bwMode="auto">
            <a:xfrm rot="-1060977">
              <a:off x="1198365" y="272373"/>
              <a:ext cx="181953" cy="104308"/>
            </a:xfrm>
            <a:custGeom>
              <a:avLst/>
              <a:gdLst>
                <a:gd name="T0" fmla="*/ 90972 w 21193"/>
                <a:gd name="T1" fmla="*/ 52152 h 20941"/>
                <a:gd name="T2" fmla="*/ 90972 w 21193"/>
                <a:gd name="T3" fmla="*/ 52152 h 20941"/>
                <a:gd name="T4" fmla="*/ 90972 w 21193"/>
                <a:gd name="T5" fmla="*/ 52152 h 20941"/>
                <a:gd name="T6" fmla="*/ 90972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45" name="Group 73">
            <a:extLst>
              <a:ext uri="{FF2B5EF4-FFF2-40B4-BE49-F238E27FC236}">
                <a16:creationId xmlns:a16="http://schemas.microsoft.com/office/drawing/2014/main" id="{1308DB24-051A-40B1-9110-A97E622072CE}"/>
              </a:ext>
            </a:extLst>
          </p:cNvPr>
          <p:cNvGrpSpPr>
            <a:grpSpLocks/>
          </p:cNvGrpSpPr>
          <p:nvPr/>
        </p:nvGrpSpPr>
        <p:grpSpPr bwMode="auto">
          <a:xfrm>
            <a:off x="6862763" y="1471613"/>
            <a:ext cx="1762125" cy="1435100"/>
            <a:chOff x="0" y="0"/>
            <a:chExt cx="1762179" cy="1434310"/>
          </a:xfrm>
        </p:grpSpPr>
        <p:sp>
          <p:nvSpPr>
            <p:cNvPr id="2148" name="AutoShape 74">
              <a:extLst>
                <a:ext uri="{FF2B5EF4-FFF2-40B4-BE49-F238E27FC236}">
                  <a16:creationId xmlns:a16="http://schemas.microsoft.com/office/drawing/2014/main" id="{DF969507-3BE1-4AF3-A4E0-76C0A8C4F670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65452" y="482569"/>
              <a:ext cx="520523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9" name="AutoShape 75">
              <a:extLst>
                <a:ext uri="{FF2B5EF4-FFF2-40B4-BE49-F238E27FC236}">
                  <a16:creationId xmlns:a16="http://schemas.microsoft.com/office/drawing/2014/main" id="{4DDB579E-ADF1-4F80-8589-4DED2D3F6849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92617" y="420216"/>
              <a:ext cx="1041223" cy="917043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0" name="AutoShape 76">
              <a:extLst>
                <a:ext uri="{FF2B5EF4-FFF2-40B4-BE49-F238E27FC236}">
                  <a16:creationId xmlns:a16="http://schemas.microsoft.com/office/drawing/2014/main" id="{C9E86E8C-DCB4-4924-AD6B-53C6314AFA46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47815" y="153054"/>
              <a:ext cx="1561923" cy="673186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1" name="AutoShape 77">
              <a:extLst>
                <a:ext uri="{FF2B5EF4-FFF2-40B4-BE49-F238E27FC236}">
                  <a16:creationId xmlns:a16="http://schemas.microsoft.com/office/drawing/2014/main" id="{7D2A9D69-409B-4DA1-9353-EE2D651BF864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325995" y="361278"/>
              <a:ext cx="177101" cy="86297"/>
            </a:xfrm>
            <a:custGeom>
              <a:avLst/>
              <a:gdLst>
                <a:gd name="T0" fmla="*/ 88551 w 20804"/>
                <a:gd name="T1" fmla="*/ 48741 h 19619"/>
                <a:gd name="T2" fmla="*/ 88551 w 20804"/>
                <a:gd name="T3" fmla="*/ 48741 h 19619"/>
                <a:gd name="T4" fmla="*/ 88551 w 20804"/>
                <a:gd name="T5" fmla="*/ 48741 h 19619"/>
                <a:gd name="T6" fmla="*/ 88551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2" name="AutoShape 78">
              <a:extLst>
                <a:ext uri="{FF2B5EF4-FFF2-40B4-BE49-F238E27FC236}">
                  <a16:creationId xmlns:a16="http://schemas.microsoft.com/office/drawing/2014/main" id="{D1D4A04F-C2B3-4969-AA40-BB80E1F78828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316848" y="395999"/>
              <a:ext cx="180732" cy="102906"/>
            </a:xfrm>
            <a:custGeom>
              <a:avLst/>
              <a:gdLst>
                <a:gd name="T0" fmla="*/ 90366 w 21600"/>
                <a:gd name="T1" fmla="*/ 51451 h 20965"/>
                <a:gd name="T2" fmla="*/ 90366 w 21600"/>
                <a:gd name="T3" fmla="*/ 51451 h 20965"/>
                <a:gd name="T4" fmla="*/ 90366 w 21600"/>
                <a:gd name="T5" fmla="*/ 51451 h 20965"/>
                <a:gd name="T6" fmla="*/ 90366 w 21600"/>
                <a:gd name="T7" fmla="*/ 51451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3" name="AutoShape 79">
              <a:extLst>
                <a:ext uri="{FF2B5EF4-FFF2-40B4-BE49-F238E27FC236}">
                  <a16:creationId xmlns:a16="http://schemas.microsoft.com/office/drawing/2014/main" id="{20415F5F-37F8-4383-91F5-DB5B78537DCB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69441" y="552266"/>
              <a:ext cx="178457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4" name="AutoShape 80">
              <a:extLst>
                <a:ext uri="{FF2B5EF4-FFF2-40B4-BE49-F238E27FC236}">
                  <a16:creationId xmlns:a16="http://schemas.microsoft.com/office/drawing/2014/main" id="{8A636D8E-AE7D-4D2E-8E7C-B0E1C373439C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59519" y="591703"/>
              <a:ext cx="182303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5" name="AutoShape 81">
              <a:extLst>
                <a:ext uri="{FF2B5EF4-FFF2-40B4-BE49-F238E27FC236}">
                  <a16:creationId xmlns:a16="http://schemas.microsoft.com/office/drawing/2014/main" id="{72E3350C-5CAD-49EE-A67F-CBD1253AF459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82631" y="313415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6" name="AutoShape 82">
              <a:extLst>
                <a:ext uri="{FF2B5EF4-FFF2-40B4-BE49-F238E27FC236}">
                  <a16:creationId xmlns:a16="http://schemas.microsoft.com/office/drawing/2014/main" id="{AAF60C14-C2AB-436D-8C41-A57DDE1A6E64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73250" y="350988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7" name="AutoShape 83">
              <a:extLst>
                <a:ext uri="{FF2B5EF4-FFF2-40B4-BE49-F238E27FC236}">
                  <a16:creationId xmlns:a16="http://schemas.microsoft.com/office/drawing/2014/main" id="{73F5ED7F-0A64-4638-880B-781AD10A18BD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27597" y="507641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8" name="AutoShape 84">
              <a:extLst>
                <a:ext uri="{FF2B5EF4-FFF2-40B4-BE49-F238E27FC236}">
                  <a16:creationId xmlns:a16="http://schemas.microsoft.com/office/drawing/2014/main" id="{A51FFF98-476F-41C7-B4E3-DECD378A7209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18245" y="541442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59" name="AutoShape 85">
              <a:extLst>
                <a:ext uri="{FF2B5EF4-FFF2-40B4-BE49-F238E27FC236}">
                  <a16:creationId xmlns:a16="http://schemas.microsoft.com/office/drawing/2014/main" id="{36CE8251-3CB0-454B-B998-B2C603148BCC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46590" y="269876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0" name="AutoShape 86">
              <a:extLst>
                <a:ext uri="{FF2B5EF4-FFF2-40B4-BE49-F238E27FC236}">
                  <a16:creationId xmlns:a16="http://schemas.microsoft.com/office/drawing/2014/main" id="{2C912248-E86E-4D35-9DCF-2058447D6AA9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37693" y="303141"/>
              <a:ext cx="185450" cy="104309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1" name="AutoShape 87">
              <a:extLst>
                <a:ext uri="{FF2B5EF4-FFF2-40B4-BE49-F238E27FC236}">
                  <a16:creationId xmlns:a16="http://schemas.microsoft.com/office/drawing/2014/main" id="{D5B4E67F-832A-4D4C-822E-3A3F666D5084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90900" y="465047"/>
              <a:ext cx="182303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2" name="AutoShape 88">
              <a:extLst>
                <a:ext uri="{FF2B5EF4-FFF2-40B4-BE49-F238E27FC236}">
                  <a16:creationId xmlns:a16="http://schemas.microsoft.com/office/drawing/2014/main" id="{3BFBF3BF-34D8-4972-AA86-CB69CA71E1AE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82082" y="498237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3" name="AutoShape 89">
              <a:extLst>
                <a:ext uri="{FF2B5EF4-FFF2-40B4-BE49-F238E27FC236}">
                  <a16:creationId xmlns:a16="http://schemas.microsoft.com/office/drawing/2014/main" id="{7F6D3E29-21A6-486D-BCD7-66D06AC7F0F4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103502" y="224710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4" name="AutoShape 90">
              <a:extLst>
                <a:ext uri="{FF2B5EF4-FFF2-40B4-BE49-F238E27FC236}">
                  <a16:creationId xmlns:a16="http://schemas.microsoft.com/office/drawing/2014/main" id="{832DA63B-4BAB-467B-BBCB-2D08C54B3862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94580" y="258135"/>
              <a:ext cx="185451" cy="104976"/>
            </a:xfrm>
            <a:custGeom>
              <a:avLst/>
              <a:gdLst>
                <a:gd name="T0" fmla="*/ 92726 w 21600"/>
                <a:gd name="T1" fmla="*/ 52488 h 20476"/>
                <a:gd name="T2" fmla="*/ 92726 w 21600"/>
                <a:gd name="T3" fmla="*/ 52488 h 20476"/>
                <a:gd name="T4" fmla="*/ 92726 w 21600"/>
                <a:gd name="T5" fmla="*/ 52488 h 20476"/>
                <a:gd name="T6" fmla="*/ 92726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5" name="AutoShape 91">
              <a:extLst>
                <a:ext uri="{FF2B5EF4-FFF2-40B4-BE49-F238E27FC236}">
                  <a16:creationId xmlns:a16="http://schemas.microsoft.com/office/drawing/2014/main" id="{8F84C7F8-F4B8-4E85-8F0A-8230F6C2B389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347001" y="420605"/>
              <a:ext cx="182303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66" name="AutoShape 92">
              <a:extLst>
                <a:ext uri="{FF2B5EF4-FFF2-40B4-BE49-F238E27FC236}">
                  <a16:creationId xmlns:a16="http://schemas.microsoft.com/office/drawing/2014/main" id="{ABBCA24B-8A89-488F-A0B8-375D2F578F16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338318" y="452719"/>
              <a:ext cx="181953" cy="104308"/>
            </a:xfrm>
            <a:custGeom>
              <a:avLst/>
              <a:gdLst>
                <a:gd name="T0" fmla="*/ 90972 w 21193"/>
                <a:gd name="T1" fmla="*/ 52152 h 20941"/>
                <a:gd name="T2" fmla="*/ 90972 w 21193"/>
                <a:gd name="T3" fmla="*/ 52152 h 20941"/>
                <a:gd name="T4" fmla="*/ 90972 w 21193"/>
                <a:gd name="T5" fmla="*/ 52152 h 20941"/>
                <a:gd name="T6" fmla="*/ 90972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65" name="Group 93">
            <a:extLst>
              <a:ext uri="{FF2B5EF4-FFF2-40B4-BE49-F238E27FC236}">
                <a16:creationId xmlns:a16="http://schemas.microsoft.com/office/drawing/2014/main" id="{E178EC54-5F39-4890-9BC8-FA86E45309FD}"/>
              </a:ext>
            </a:extLst>
          </p:cNvPr>
          <p:cNvGrpSpPr>
            <a:grpSpLocks/>
          </p:cNvGrpSpPr>
          <p:nvPr/>
        </p:nvGrpSpPr>
        <p:grpSpPr bwMode="auto">
          <a:xfrm>
            <a:off x="7442200" y="2497138"/>
            <a:ext cx="1249363" cy="1162050"/>
            <a:chOff x="0" y="-1"/>
            <a:chExt cx="1249306" cy="1161344"/>
          </a:xfrm>
        </p:grpSpPr>
        <p:sp>
          <p:nvSpPr>
            <p:cNvPr id="2137" name="AutoShape 94">
              <a:extLst>
                <a:ext uri="{FF2B5EF4-FFF2-40B4-BE49-F238E27FC236}">
                  <a16:creationId xmlns:a16="http://schemas.microsoft.com/office/drawing/2014/main" id="{0682357D-6CFD-4CF1-B058-2AAA7E389908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142723" y="408967"/>
              <a:ext cx="520916" cy="695299"/>
            </a:xfrm>
            <a:custGeom>
              <a:avLst/>
              <a:gdLst>
                <a:gd name="T0" fmla="*/ 260458 w 21600"/>
                <a:gd name="T1" fmla="*/ 347650 h 21600"/>
                <a:gd name="T2" fmla="*/ 260458 w 21600"/>
                <a:gd name="T3" fmla="*/ 347650 h 21600"/>
                <a:gd name="T4" fmla="*/ 260458 w 21600"/>
                <a:gd name="T5" fmla="*/ 347650 h 21600"/>
                <a:gd name="T6" fmla="*/ 260458 w 21600"/>
                <a:gd name="T7" fmla="*/ 34765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D8FC91"/>
                </a:gs>
                <a:gs pos="45999">
                  <a:srgbClr val="A0F900"/>
                </a:gs>
                <a:gs pos="100000">
                  <a:srgbClr val="5B8D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8" name="AutoShape 95">
              <a:extLst>
                <a:ext uri="{FF2B5EF4-FFF2-40B4-BE49-F238E27FC236}">
                  <a16:creationId xmlns:a16="http://schemas.microsoft.com/office/drawing/2014/main" id="{4EB0DBDD-02B6-49B9-B721-F441C208DE3D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644761" y="269338"/>
              <a:ext cx="520916" cy="695298"/>
            </a:xfrm>
            <a:custGeom>
              <a:avLst/>
              <a:gdLst>
                <a:gd name="T0" fmla="*/ 260458 w 21600"/>
                <a:gd name="T1" fmla="*/ 347649 h 21600"/>
                <a:gd name="T2" fmla="*/ 260458 w 21600"/>
                <a:gd name="T3" fmla="*/ 347649 h 21600"/>
                <a:gd name="T4" fmla="*/ 260458 w 21600"/>
                <a:gd name="T5" fmla="*/ 347649 h 21600"/>
                <a:gd name="T6" fmla="*/ 260458 w 21600"/>
                <a:gd name="T7" fmla="*/ 34764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86D100"/>
                </a:gs>
                <a:gs pos="35999">
                  <a:srgbClr val="71B000"/>
                </a:gs>
                <a:gs pos="96999">
                  <a:srgbClr val="426700"/>
                </a:gs>
                <a:gs pos="100000">
                  <a:srgbClr val="4267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9" name="AutoShape 96">
              <a:extLst>
                <a:ext uri="{FF2B5EF4-FFF2-40B4-BE49-F238E27FC236}">
                  <a16:creationId xmlns:a16="http://schemas.microsoft.com/office/drawing/2014/main" id="{91B06673-2EEE-4FDE-8A6A-495C46493A5E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41298" y="131265"/>
              <a:ext cx="1041222" cy="450346"/>
            </a:xfrm>
            <a:custGeom>
              <a:avLst/>
              <a:gdLst>
                <a:gd name="T0" fmla="*/ 520611 w 21600"/>
                <a:gd name="T1" fmla="*/ 225173 h 21600"/>
                <a:gd name="T2" fmla="*/ 520611 w 21600"/>
                <a:gd name="T3" fmla="*/ 225173 h 21600"/>
                <a:gd name="T4" fmla="*/ 520611 w 21600"/>
                <a:gd name="T5" fmla="*/ 225173 h 21600"/>
                <a:gd name="T6" fmla="*/ 520611 w 21600"/>
                <a:gd name="T7" fmla="*/ 22517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97EB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0" name="AutoShape 97">
              <a:extLst>
                <a:ext uri="{FF2B5EF4-FFF2-40B4-BE49-F238E27FC236}">
                  <a16:creationId xmlns:a16="http://schemas.microsoft.com/office/drawing/2014/main" id="{4DE70C4F-BE9A-4A59-9A64-2EDAED132A79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188758" y="314959"/>
              <a:ext cx="180868" cy="85709"/>
            </a:xfrm>
            <a:custGeom>
              <a:avLst/>
              <a:gdLst>
                <a:gd name="T0" fmla="*/ 90434 w 21600"/>
                <a:gd name="T1" fmla="*/ 45989 h 20128"/>
                <a:gd name="T2" fmla="*/ 90434 w 21600"/>
                <a:gd name="T3" fmla="*/ 45989 h 20128"/>
                <a:gd name="T4" fmla="*/ 90434 w 21600"/>
                <a:gd name="T5" fmla="*/ 45989 h 20128"/>
                <a:gd name="T6" fmla="*/ 90434 w 21600"/>
                <a:gd name="T7" fmla="*/ 45989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1" name="AutoShape 98">
              <a:extLst>
                <a:ext uri="{FF2B5EF4-FFF2-40B4-BE49-F238E27FC236}">
                  <a16:creationId xmlns:a16="http://schemas.microsoft.com/office/drawing/2014/main" id="{C2673142-B33D-4BDC-8C66-91BAA9D2B278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200113" y="346340"/>
              <a:ext cx="182091" cy="104439"/>
            </a:xfrm>
            <a:custGeom>
              <a:avLst/>
              <a:gdLst>
                <a:gd name="T0" fmla="*/ 91041 w 21193"/>
                <a:gd name="T1" fmla="*/ 52217 h 20941"/>
                <a:gd name="T2" fmla="*/ 91041 w 21193"/>
                <a:gd name="T3" fmla="*/ 52217 h 20941"/>
                <a:gd name="T4" fmla="*/ 91041 w 21193"/>
                <a:gd name="T5" fmla="*/ 52217 h 20941"/>
                <a:gd name="T6" fmla="*/ 91041 w 21193"/>
                <a:gd name="T7" fmla="*/ 52217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2" name="AutoShape 99">
              <a:extLst>
                <a:ext uri="{FF2B5EF4-FFF2-40B4-BE49-F238E27FC236}">
                  <a16:creationId xmlns:a16="http://schemas.microsoft.com/office/drawing/2014/main" id="{204B1D04-3EBD-44CB-AEAD-229E4827454A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495696" y="375452"/>
              <a:ext cx="180868" cy="86203"/>
            </a:xfrm>
            <a:custGeom>
              <a:avLst/>
              <a:gdLst>
                <a:gd name="T0" fmla="*/ 90434 w 21600"/>
                <a:gd name="T1" fmla="*/ 48913 h 19573"/>
                <a:gd name="T2" fmla="*/ 90434 w 21600"/>
                <a:gd name="T3" fmla="*/ 48913 h 19573"/>
                <a:gd name="T4" fmla="*/ 90434 w 21600"/>
                <a:gd name="T5" fmla="*/ 48913 h 19573"/>
                <a:gd name="T6" fmla="*/ 90434 w 21600"/>
                <a:gd name="T7" fmla="*/ 4891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3" name="AutoShape 100">
              <a:extLst>
                <a:ext uri="{FF2B5EF4-FFF2-40B4-BE49-F238E27FC236}">
                  <a16:creationId xmlns:a16="http://schemas.microsoft.com/office/drawing/2014/main" id="{518788D7-A862-42DC-B6B7-F03849EC44C0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507556" y="409595"/>
              <a:ext cx="182094" cy="103035"/>
            </a:xfrm>
            <a:custGeom>
              <a:avLst/>
              <a:gdLst>
                <a:gd name="T0" fmla="*/ 91043 w 21193"/>
                <a:gd name="T1" fmla="*/ 51515 h 20965"/>
                <a:gd name="T2" fmla="*/ 91043 w 21193"/>
                <a:gd name="T3" fmla="*/ 51515 h 20965"/>
                <a:gd name="T4" fmla="*/ 91043 w 21193"/>
                <a:gd name="T5" fmla="*/ 51515 h 20965"/>
                <a:gd name="T6" fmla="*/ 91043 w 21193"/>
                <a:gd name="T7" fmla="*/ 5151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4" name="AutoShape 101">
              <a:extLst>
                <a:ext uri="{FF2B5EF4-FFF2-40B4-BE49-F238E27FC236}">
                  <a16:creationId xmlns:a16="http://schemas.microsoft.com/office/drawing/2014/main" id="{90660FF0-E1BD-411B-A1E5-2F127AEC2546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394984" y="157176"/>
              <a:ext cx="180868" cy="86421"/>
            </a:xfrm>
            <a:custGeom>
              <a:avLst/>
              <a:gdLst>
                <a:gd name="T0" fmla="*/ 90434 w 21600"/>
                <a:gd name="T1" fmla="*/ 46454 h 19623"/>
                <a:gd name="T2" fmla="*/ 90434 w 21600"/>
                <a:gd name="T3" fmla="*/ 46454 h 19623"/>
                <a:gd name="T4" fmla="*/ 90434 w 21600"/>
                <a:gd name="T5" fmla="*/ 46454 h 19623"/>
                <a:gd name="T6" fmla="*/ 90434 w 21600"/>
                <a:gd name="T7" fmla="*/ 46454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5" name="AutoShape 102">
              <a:extLst>
                <a:ext uri="{FF2B5EF4-FFF2-40B4-BE49-F238E27FC236}">
                  <a16:creationId xmlns:a16="http://schemas.microsoft.com/office/drawing/2014/main" id="{F2A21AE3-DBF9-46A9-A137-C00DE913F078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406977" y="193084"/>
              <a:ext cx="182092" cy="100685"/>
            </a:xfrm>
            <a:custGeom>
              <a:avLst/>
              <a:gdLst>
                <a:gd name="T0" fmla="*/ 91042 w 21193"/>
                <a:gd name="T1" fmla="*/ 50340 h 20487"/>
                <a:gd name="T2" fmla="*/ 91042 w 21193"/>
                <a:gd name="T3" fmla="*/ 50340 h 20487"/>
                <a:gd name="T4" fmla="*/ 91042 w 21193"/>
                <a:gd name="T5" fmla="*/ 50340 h 20487"/>
                <a:gd name="T6" fmla="*/ 91042 w 21193"/>
                <a:gd name="T7" fmla="*/ 5034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6" name="AutoShape 103">
              <a:extLst>
                <a:ext uri="{FF2B5EF4-FFF2-40B4-BE49-F238E27FC236}">
                  <a16:creationId xmlns:a16="http://schemas.microsoft.com/office/drawing/2014/main" id="{289324DC-1E23-438F-BEBE-23D010BFB7C0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701874" y="218038"/>
              <a:ext cx="180868" cy="85832"/>
            </a:xfrm>
            <a:custGeom>
              <a:avLst/>
              <a:gdLst>
                <a:gd name="T0" fmla="*/ 90434 w 21600"/>
                <a:gd name="T1" fmla="*/ 46052 h 20157"/>
                <a:gd name="T2" fmla="*/ 90434 w 21600"/>
                <a:gd name="T3" fmla="*/ 46052 h 20157"/>
                <a:gd name="T4" fmla="*/ 90434 w 21600"/>
                <a:gd name="T5" fmla="*/ 46052 h 20157"/>
                <a:gd name="T6" fmla="*/ 90434 w 21600"/>
                <a:gd name="T7" fmla="*/ 46052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47" name="AutoShape 104">
              <a:extLst>
                <a:ext uri="{FF2B5EF4-FFF2-40B4-BE49-F238E27FC236}">
                  <a16:creationId xmlns:a16="http://schemas.microsoft.com/office/drawing/2014/main" id="{F2F85DB9-567D-486C-82E8-694705E5078C}"/>
                </a:ext>
              </a:extLst>
            </p:cNvPr>
            <p:cNvSpPr>
              <a:spLocks/>
            </p:cNvSpPr>
            <p:nvPr/>
          </p:nvSpPr>
          <p:spPr bwMode="auto">
            <a:xfrm rot="-932554">
              <a:off x="713862" y="251690"/>
              <a:ext cx="182091" cy="104567"/>
            </a:xfrm>
            <a:custGeom>
              <a:avLst/>
              <a:gdLst>
                <a:gd name="T0" fmla="*/ 91041 w 21193"/>
                <a:gd name="T1" fmla="*/ 52284 h 20966"/>
                <a:gd name="T2" fmla="*/ 91041 w 21193"/>
                <a:gd name="T3" fmla="*/ 52284 h 20966"/>
                <a:gd name="T4" fmla="*/ 91041 w 21193"/>
                <a:gd name="T5" fmla="*/ 52284 h 20966"/>
                <a:gd name="T6" fmla="*/ 91041 w 21193"/>
                <a:gd name="T7" fmla="*/ 52284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77" name="Group 105">
            <a:extLst>
              <a:ext uri="{FF2B5EF4-FFF2-40B4-BE49-F238E27FC236}">
                <a16:creationId xmlns:a16="http://schemas.microsoft.com/office/drawing/2014/main" id="{E924D0BD-F4AB-4E3F-B26C-9C931E61A391}"/>
              </a:ext>
            </a:extLst>
          </p:cNvPr>
          <p:cNvGrpSpPr>
            <a:grpSpLocks/>
          </p:cNvGrpSpPr>
          <p:nvPr/>
        </p:nvGrpSpPr>
        <p:grpSpPr bwMode="auto">
          <a:xfrm>
            <a:off x="2392363" y="119063"/>
            <a:ext cx="1762125" cy="1435100"/>
            <a:chOff x="0" y="0"/>
            <a:chExt cx="1762179" cy="1434310"/>
          </a:xfrm>
        </p:grpSpPr>
        <p:sp>
          <p:nvSpPr>
            <p:cNvPr id="2118" name="AutoShape 106">
              <a:extLst>
                <a:ext uri="{FF2B5EF4-FFF2-40B4-BE49-F238E27FC236}">
                  <a16:creationId xmlns:a16="http://schemas.microsoft.com/office/drawing/2014/main" id="{8903473A-FBB7-4969-8260-0DF3820E4091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65452" y="482569"/>
              <a:ext cx="520523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9" name="AutoShape 107">
              <a:extLst>
                <a:ext uri="{FF2B5EF4-FFF2-40B4-BE49-F238E27FC236}">
                  <a16:creationId xmlns:a16="http://schemas.microsoft.com/office/drawing/2014/main" id="{9ADF1381-FCC0-496D-95BC-F3ABDC9C7EEF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92617" y="420216"/>
              <a:ext cx="1041223" cy="917043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0" name="AutoShape 108">
              <a:extLst>
                <a:ext uri="{FF2B5EF4-FFF2-40B4-BE49-F238E27FC236}">
                  <a16:creationId xmlns:a16="http://schemas.microsoft.com/office/drawing/2014/main" id="{7FC11AD9-1826-4DFC-A898-09AB0CEF6135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47815" y="153054"/>
              <a:ext cx="1561923" cy="673186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1" name="AutoShape 109">
              <a:extLst>
                <a:ext uri="{FF2B5EF4-FFF2-40B4-BE49-F238E27FC236}">
                  <a16:creationId xmlns:a16="http://schemas.microsoft.com/office/drawing/2014/main" id="{AF889ADE-06CB-43E0-8822-996D8B0B35E2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325995" y="361278"/>
              <a:ext cx="177101" cy="86297"/>
            </a:xfrm>
            <a:custGeom>
              <a:avLst/>
              <a:gdLst>
                <a:gd name="T0" fmla="*/ 88551 w 20804"/>
                <a:gd name="T1" fmla="*/ 48741 h 19619"/>
                <a:gd name="T2" fmla="*/ 88551 w 20804"/>
                <a:gd name="T3" fmla="*/ 48741 h 19619"/>
                <a:gd name="T4" fmla="*/ 88551 w 20804"/>
                <a:gd name="T5" fmla="*/ 48741 h 19619"/>
                <a:gd name="T6" fmla="*/ 88551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2" name="AutoShape 110">
              <a:extLst>
                <a:ext uri="{FF2B5EF4-FFF2-40B4-BE49-F238E27FC236}">
                  <a16:creationId xmlns:a16="http://schemas.microsoft.com/office/drawing/2014/main" id="{848F285E-BB79-41CA-AD88-CE5C3E4AF001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316848" y="395999"/>
              <a:ext cx="180732" cy="102906"/>
            </a:xfrm>
            <a:custGeom>
              <a:avLst/>
              <a:gdLst>
                <a:gd name="T0" fmla="*/ 90366 w 21600"/>
                <a:gd name="T1" fmla="*/ 51451 h 20965"/>
                <a:gd name="T2" fmla="*/ 90366 w 21600"/>
                <a:gd name="T3" fmla="*/ 51451 h 20965"/>
                <a:gd name="T4" fmla="*/ 90366 w 21600"/>
                <a:gd name="T5" fmla="*/ 51451 h 20965"/>
                <a:gd name="T6" fmla="*/ 90366 w 21600"/>
                <a:gd name="T7" fmla="*/ 51451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3" name="AutoShape 111">
              <a:extLst>
                <a:ext uri="{FF2B5EF4-FFF2-40B4-BE49-F238E27FC236}">
                  <a16:creationId xmlns:a16="http://schemas.microsoft.com/office/drawing/2014/main" id="{ACFCB855-AD46-435E-A89F-2402822EF0EF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69441" y="552266"/>
              <a:ext cx="178457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4" name="AutoShape 112">
              <a:extLst>
                <a:ext uri="{FF2B5EF4-FFF2-40B4-BE49-F238E27FC236}">
                  <a16:creationId xmlns:a16="http://schemas.microsoft.com/office/drawing/2014/main" id="{CB8CC60B-9290-4753-BEC3-4F7FB035895D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59519" y="591703"/>
              <a:ext cx="182303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5" name="AutoShape 113">
              <a:extLst>
                <a:ext uri="{FF2B5EF4-FFF2-40B4-BE49-F238E27FC236}">
                  <a16:creationId xmlns:a16="http://schemas.microsoft.com/office/drawing/2014/main" id="{1AAA5520-445D-477A-AA2E-B37E50BA7566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82631" y="313415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6" name="AutoShape 114">
              <a:extLst>
                <a:ext uri="{FF2B5EF4-FFF2-40B4-BE49-F238E27FC236}">
                  <a16:creationId xmlns:a16="http://schemas.microsoft.com/office/drawing/2014/main" id="{03395D0D-5A81-4E45-8578-7C6515426D9A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573250" y="350988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7" name="AutoShape 115">
              <a:extLst>
                <a:ext uri="{FF2B5EF4-FFF2-40B4-BE49-F238E27FC236}">
                  <a16:creationId xmlns:a16="http://schemas.microsoft.com/office/drawing/2014/main" id="{BE458B3D-861E-4E75-B58D-7940908F2236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27597" y="507641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8" name="AutoShape 116">
              <a:extLst>
                <a:ext uri="{FF2B5EF4-FFF2-40B4-BE49-F238E27FC236}">
                  <a16:creationId xmlns:a16="http://schemas.microsoft.com/office/drawing/2014/main" id="{F96A65ED-510C-4100-A6F2-21C11CA02BD0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18245" y="541442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29" name="AutoShape 117">
              <a:extLst>
                <a:ext uri="{FF2B5EF4-FFF2-40B4-BE49-F238E27FC236}">
                  <a16:creationId xmlns:a16="http://schemas.microsoft.com/office/drawing/2014/main" id="{EF2E8AE4-014F-42C9-96A9-4F1FC01204B3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46590" y="269876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0" name="AutoShape 118">
              <a:extLst>
                <a:ext uri="{FF2B5EF4-FFF2-40B4-BE49-F238E27FC236}">
                  <a16:creationId xmlns:a16="http://schemas.microsoft.com/office/drawing/2014/main" id="{7CBAA396-8C65-429F-BF9A-4EB43300437F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837693" y="303141"/>
              <a:ext cx="185450" cy="104309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1" name="AutoShape 119">
              <a:extLst>
                <a:ext uri="{FF2B5EF4-FFF2-40B4-BE49-F238E27FC236}">
                  <a16:creationId xmlns:a16="http://schemas.microsoft.com/office/drawing/2014/main" id="{73EE3801-EDAA-4B0C-88D9-4BB3057930CE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90900" y="465047"/>
              <a:ext cx="182303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2" name="AutoShape 120">
              <a:extLst>
                <a:ext uri="{FF2B5EF4-FFF2-40B4-BE49-F238E27FC236}">
                  <a16:creationId xmlns:a16="http://schemas.microsoft.com/office/drawing/2014/main" id="{90BC1DB5-015B-4A1F-954F-595DCEA1D16B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82082" y="498237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3" name="AutoShape 121">
              <a:extLst>
                <a:ext uri="{FF2B5EF4-FFF2-40B4-BE49-F238E27FC236}">
                  <a16:creationId xmlns:a16="http://schemas.microsoft.com/office/drawing/2014/main" id="{BCC4AA8B-B87D-43F5-B34E-F2EC6CAC8EDF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103502" y="224710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4" name="AutoShape 122">
              <a:extLst>
                <a:ext uri="{FF2B5EF4-FFF2-40B4-BE49-F238E27FC236}">
                  <a16:creationId xmlns:a16="http://schemas.microsoft.com/office/drawing/2014/main" id="{C5DF07DC-A054-46F6-81AA-93935410BEDB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094580" y="258135"/>
              <a:ext cx="185451" cy="104976"/>
            </a:xfrm>
            <a:custGeom>
              <a:avLst/>
              <a:gdLst>
                <a:gd name="T0" fmla="*/ 92726 w 21600"/>
                <a:gd name="T1" fmla="*/ 52488 h 20476"/>
                <a:gd name="T2" fmla="*/ 92726 w 21600"/>
                <a:gd name="T3" fmla="*/ 52488 h 20476"/>
                <a:gd name="T4" fmla="*/ 92726 w 21600"/>
                <a:gd name="T5" fmla="*/ 52488 h 20476"/>
                <a:gd name="T6" fmla="*/ 92726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5" name="AutoShape 123">
              <a:extLst>
                <a:ext uri="{FF2B5EF4-FFF2-40B4-BE49-F238E27FC236}">
                  <a16:creationId xmlns:a16="http://schemas.microsoft.com/office/drawing/2014/main" id="{D2622A57-503B-4D23-B91F-57DE938E0F88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347001" y="420605"/>
              <a:ext cx="182303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36" name="AutoShape 124">
              <a:extLst>
                <a:ext uri="{FF2B5EF4-FFF2-40B4-BE49-F238E27FC236}">
                  <a16:creationId xmlns:a16="http://schemas.microsoft.com/office/drawing/2014/main" id="{8FB3D3EA-C6AF-447D-B2F4-539E5A178291}"/>
                </a:ext>
              </a:extLst>
            </p:cNvPr>
            <p:cNvSpPr>
              <a:spLocks/>
            </p:cNvSpPr>
            <p:nvPr/>
          </p:nvSpPr>
          <p:spPr bwMode="auto">
            <a:xfrm rot="710295">
              <a:off x="1338318" y="452719"/>
              <a:ext cx="181953" cy="104308"/>
            </a:xfrm>
            <a:custGeom>
              <a:avLst/>
              <a:gdLst>
                <a:gd name="T0" fmla="*/ 90972 w 21193"/>
                <a:gd name="T1" fmla="*/ 52152 h 20941"/>
                <a:gd name="T2" fmla="*/ 90972 w 21193"/>
                <a:gd name="T3" fmla="*/ 52152 h 20941"/>
                <a:gd name="T4" fmla="*/ 90972 w 21193"/>
                <a:gd name="T5" fmla="*/ 52152 h 20941"/>
                <a:gd name="T6" fmla="*/ 90972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197" name="Group 125">
            <a:extLst>
              <a:ext uri="{FF2B5EF4-FFF2-40B4-BE49-F238E27FC236}">
                <a16:creationId xmlns:a16="http://schemas.microsoft.com/office/drawing/2014/main" id="{719B0D58-ADEF-41B8-9556-D07545248F82}"/>
              </a:ext>
            </a:extLst>
          </p:cNvPr>
          <p:cNvGrpSpPr>
            <a:grpSpLocks/>
          </p:cNvGrpSpPr>
          <p:nvPr/>
        </p:nvGrpSpPr>
        <p:grpSpPr bwMode="auto">
          <a:xfrm>
            <a:off x="201613" y="574675"/>
            <a:ext cx="1897062" cy="1693863"/>
            <a:chOff x="-1" y="-1"/>
            <a:chExt cx="1897144" cy="1693031"/>
          </a:xfrm>
        </p:grpSpPr>
        <p:sp>
          <p:nvSpPr>
            <p:cNvPr id="2099" name="AutoShape 126">
              <a:extLst>
                <a:ext uri="{FF2B5EF4-FFF2-40B4-BE49-F238E27FC236}">
                  <a16:creationId xmlns:a16="http://schemas.microsoft.com/office/drawing/2014/main" id="{978D4F51-C280-4175-A9E6-2FF5E7F953BE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22176" y="481648"/>
              <a:ext cx="520522" cy="692064"/>
            </a:xfrm>
            <a:custGeom>
              <a:avLst/>
              <a:gdLst>
                <a:gd name="T0" fmla="*/ 260261 w 21600"/>
                <a:gd name="T1" fmla="*/ 346032 h 21600"/>
                <a:gd name="T2" fmla="*/ 260261 w 21600"/>
                <a:gd name="T3" fmla="*/ 346032 h 21600"/>
                <a:gd name="T4" fmla="*/ 260261 w 21600"/>
                <a:gd name="T5" fmla="*/ 346032 h 21600"/>
                <a:gd name="T6" fmla="*/ 260261 w 21600"/>
                <a:gd name="T7" fmla="*/ 3460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0" name="AutoShape 127">
              <a:extLst>
                <a:ext uri="{FF2B5EF4-FFF2-40B4-BE49-F238E27FC236}">
                  <a16:creationId xmlns:a16="http://schemas.microsoft.com/office/drawing/2014/main" id="{F2E0F16A-DBC1-4802-8E4B-7BBB7C63B07A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16876" y="598488"/>
              <a:ext cx="1041223" cy="917044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1" name="AutoShape 128">
              <a:extLst>
                <a:ext uri="{FF2B5EF4-FFF2-40B4-BE49-F238E27FC236}">
                  <a16:creationId xmlns:a16="http://schemas.microsoft.com/office/drawing/2014/main" id="{3828D743-2493-4823-B04C-40A6E34C8F5B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266181" y="299405"/>
              <a:ext cx="1561923" cy="673185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2" name="AutoShape 129">
              <a:extLst>
                <a:ext uri="{FF2B5EF4-FFF2-40B4-BE49-F238E27FC236}">
                  <a16:creationId xmlns:a16="http://schemas.microsoft.com/office/drawing/2014/main" id="{FC965C40-F456-4E45-A1AF-38E4450FECC2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477591" y="392016"/>
              <a:ext cx="177100" cy="86297"/>
            </a:xfrm>
            <a:custGeom>
              <a:avLst/>
              <a:gdLst>
                <a:gd name="T0" fmla="*/ 88550 w 20804"/>
                <a:gd name="T1" fmla="*/ 48741 h 19619"/>
                <a:gd name="T2" fmla="*/ 88550 w 20804"/>
                <a:gd name="T3" fmla="*/ 48741 h 19619"/>
                <a:gd name="T4" fmla="*/ 88550 w 20804"/>
                <a:gd name="T5" fmla="*/ 48741 h 19619"/>
                <a:gd name="T6" fmla="*/ 88550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3" name="AutoShape 130">
              <a:extLst>
                <a:ext uri="{FF2B5EF4-FFF2-40B4-BE49-F238E27FC236}">
                  <a16:creationId xmlns:a16="http://schemas.microsoft.com/office/drawing/2014/main" id="{3554903B-6C1E-4758-B19B-A2BC9FB23A80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458775" y="423911"/>
              <a:ext cx="180732" cy="102905"/>
            </a:xfrm>
            <a:custGeom>
              <a:avLst/>
              <a:gdLst>
                <a:gd name="T0" fmla="*/ 90366 w 21600"/>
                <a:gd name="T1" fmla="*/ 51450 h 20965"/>
                <a:gd name="T2" fmla="*/ 90366 w 21600"/>
                <a:gd name="T3" fmla="*/ 51450 h 20965"/>
                <a:gd name="T4" fmla="*/ 90366 w 21600"/>
                <a:gd name="T5" fmla="*/ 51450 h 20965"/>
                <a:gd name="T6" fmla="*/ 90366 w 21600"/>
                <a:gd name="T7" fmla="*/ 51450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4" name="AutoShape 131">
              <a:extLst>
                <a:ext uri="{FF2B5EF4-FFF2-40B4-BE49-F238E27FC236}">
                  <a16:creationId xmlns:a16="http://schemas.microsoft.com/office/drawing/2014/main" id="{625CC3F2-4EDD-42E4-BFE5-5F099CE965B9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70300" y="633828"/>
              <a:ext cx="178458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5" name="AutoShape 132">
              <a:extLst>
                <a:ext uri="{FF2B5EF4-FFF2-40B4-BE49-F238E27FC236}">
                  <a16:creationId xmlns:a16="http://schemas.microsoft.com/office/drawing/2014/main" id="{14EAE523-9026-4DB9-9BB8-E29EB68E0FEB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0086" y="670211"/>
              <a:ext cx="182304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6" name="AutoShape 133">
              <a:extLst>
                <a:ext uri="{FF2B5EF4-FFF2-40B4-BE49-F238E27FC236}">
                  <a16:creationId xmlns:a16="http://schemas.microsoft.com/office/drawing/2014/main" id="{BE4FBEAB-7336-44CE-B7E9-BC7314A5E502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738289" y="404854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7" name="AutoShape 134">
              <a:extLst>
                <a:ext uri="{FF2B5EF4-FFF2-40B4-BE49-F238E27FC236}">
                  <a16:creationId xmlns:a16="http://schemas.microsoft.com/office/drawing/2014/main" id="{6D790FD7-327F-4ABE-A9CA-A6429BEFFF34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718908" y="439045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8" name="AutoShape 135">
              <a:extLst>
                <a:ext uri="{FF2B5EF4-FFF2-40B4-BE49-F238E27FC236}">
                  <a16:creationId xmlns:a16="http://schemas.microsoft.com/office/drawing/2014/main" id="{83B1A49A-9844-4701-B726-376B42D9E26A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932318" y="649857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09" name="AutoShape 136">
              <a:extLst>
                <a:ext uri="{FF2B5EF4-FFF2-40B4-BE49-F238E27FC236}">
                  <a16:creationId xmlns:a16="http://schemas.microsoft.com/office/drawing/2014/main" id="{0F437E44-D72B-486D-9677-83169E586BE9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913300" y="680560"/>
              <a:ext cx="182111" cy="104308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0" name="AutoShape 137">
              <a:extLst>
                <a:ext uri="{FF2B5EF4-FFF2-40B4-BE49-F238E27FC236}">
                  <a16:creationId xmlns:a16="http://schemas.microsoft.com/office/drawing/2014/main" id="{CCAE138E-D51D-46A1-8086-2C942F6B1695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005288" y="422972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1" name="AutoShape 138">
              <a:extLst>
                <a:ext uri="{FF2B5EF4-FFF2-40B4-BE49-F238E27FC236}">
                  <a16:creationId xmlns:a16="http://schemas.microsoft.com/office/drawing/2014/main" id="{DB568BC8-5645-43A7-91FF-8D017068B327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986813" y="453446"/>
              <a:ext cx="185451" cy="104308"/>
            </a:xfrm>
            <a:custGeom>
              <a:avLst/>
              <a:gdLst>
                <a:gd name="T0" fmla="*/ 92726 w 21600"/>
                <a:gd name="T1" fmla="*/ 52152 h 20941"/>
                <a:gd name="T2" fmla="*/ 92726 w 21600"/>
                <a:gd name="T3" fmla="*/ 52152 h 20941"/>
                <a:gd name="T4" fmla="*/ 92726 w 21600"/>
                <a:gd name="T5" fmla="*/ 52152 h 20941"/>
                <a:gd name="T6" fmla="*/ 92726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2" name="AutoShape 139">
              <a:extLst>
                <a:ext uri="{FF2B5EF4-FFF2-40B4-BE49-F238E27FC236}">
                  <a16:creationId xmlns:a16="http://schemas.microsoft.com/office/drawing/2014/main" id="{2D7CFD86-90D6-448E-96BF-02C136241576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198263" y="668963"/>
              <a:ext cx="182304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3" name="AutoShape 140">
              <a:extLst>
                <a:ext uri="{FF2B5EF4-FFF2-40B4-BE49-F238E27FC236}">
                  <a16:creationId xmlns:a16="http://schemas.microsoft.com/office/drawing/2014/main" id="{DBC16AA3-C332-42D7-A5DA-C3192F25305C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179958" y="699368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4" name="AutoShape 141">
              <a:extLst>
                <a:ext uri="{FF2B5EF4-FFF2-40B4-BE49-F238E27FC236}">
                  <a16:creationId xmlns:a16="http://schemas.microsoft.com/office/drawing/2014/main" id="{245DFDDF-E976-4AEA-8302-4DF77DD06029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265661" y="437737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5" name="AutoShape 142">
              <a:extLst>
                <a:ext uri="{FF2B5EF4-FFF2-40B4-BE49-F238E27FC236}">
                  <a16:creationId xmlns:a16="http://schemas.microsoft.com/office/drawing/2014/main" id="{3B939ADC-BB44-40AE-9575-27B213B79FEF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247101" y="468518"/>
              <a:ext cx="185450" cy="104975"/>
            </a:xfrm>
            <a:custGeom>
              <a:avLst/>
              <a:gdLst>
                <a:gd name="T0" fmla="*/ 92725 w 21600"/>
                <a:gd name="T1" fmla="*/ 52488 h 20476"/>
                <a:gd name="T2" fmla="*/ 92725 w 21600"/>
                <a:gd name="T3" fmla="*/ 52488 h 20476"/>
                <a:gd name="T4" fmla="*/ 92725 w 21600"/>
                <a:gd name="T5" fmla="*/ 52488 h 20476"/>
                <a:gd name="T6" fmla="*/ 92725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6" name="AutoShape 143">
              <a:extLst>
                <a:ext uri="{FF2B5EF4-FFF2-40B4-BE49-F238E27FC236}">
                  <a16:creationId xmlns:a16="http://schemas.microsoft.com/office/drawing/2014/main" id="{1240091D-B18C-45CD-B617-AE03ED0AF4C6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57803" y="684421"/>
              <a:ext cx="182304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117" name="AutoShape 144">
              <a:extLst>
                <a:ext uri="{FF2B5EF4-FFF2-40B4-BE49-F238E27FC236}">
                  <a16:creationId xmlns:a16="http://schemas.microsoft.com/office/drawing/2014/main" id="{69FEC271-9D70-45EF-A889-4CC5F0DD3CD3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39864" y="713402"/>
              <a:ext cx="181954" cy="104308"/>
            </a:xfrm>
            <a:custGeom>
              <a:avLst/>
              <a:gdLst>
                <a:gd name="T0" fmla="*/ 90973 w 21193"/>
                <a:gd name="T1" fmla="*/ 52152 h 20941"/>
                <a:gd name="T2" fmla="*/ 90973 w 21193"/>
                <a:gd name="T3" fmla="*/ 52152 h 20941"/>
                <a:gd name="T4" fmla="*/ 90973 w 21193"/>
                <a:gd name="T5" fmla="*/ 52152 h 20941"/>
                <a:gd name="T6" fmla="*/ 90973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217" name="Group 145">
            <a:extLst>
              <a:ext uri="{FF2B5EF4-FFF2-40B4-BE49-F238E27FC236}">
                <a16:creationId xmlns:a16="http://schemas.microsoft.com/office/drawing/2014/main" id="{5B67AE90-78AB-4030-B48E-251AAABBB145}"/>
              </a:ext>
            </a:extLst>
          </p:cNvPr>
          <p:cNvGrpSpPr>
            <a:grpSpLocks/>
          </p:cNvGrpSpPr>
          <p:nvPr/>
        </p:nvGrpSpPr>
        <p:grpSpPr bwMode="auto">
          <a:xfrm>
            <a:off x="1106488" y="-44450"/>
            <a:ext cx="1814512" cy="1930400"/>
            <a:chOff x="0" y="0"/>
            <a:chExt cx="1814457" cy="1931027"/>
          </a:xfrm>
        </p:grpSpPr>
        <p:sp>
          <p:nvSpPr>
            <p:cNvPr id="2080" name="AutoShape 146">
              <a:extLst>
                <a:ext uri="{FF2B5EF4-FFF2-40B4-BE49-F238E27FC236}">
                  <a16:creationId xmlns:a16="http://schemas.microsoft.com/office/drawing/2014/main" id="{EB10BC31-25E6-4F6E-9B78-CE0751CC9739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72062" y="310728"/>
              <a:ext cx="520522" cy="692065"/>
            </a:xfrm>
            <a:custGeom>
              <a:avLst/>
              <a:gdLst>
                <a:gd name="T0" fmla="*/ 260261 w 21600"/>
                <a:gd name="T1" fmla="*/ 346033 h 21600"/>
                <a:gd name="T2" fmla="*/ 260261 w 21600"/>
                <a:gd name="T3" fmla="*/ 346033 h 21600"/>
                <a:gd name="T4" fmla="*/ 260261 w 21600"/>
                <a:gd name="T5" fmla="*/ 346033 h 21600"/>
                <a:gd name="T6" fmla="*/ 260261 w 21600"/>
                <a:gd name="T7" fmla="*/ 34603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1" name="AutoShape 147">
              <a:extLst>
                <a:ext uri="{FF2B5EF4-FFF2-40B4-BE49-F238E27FC236}">
                  <a16:creationId xmlns:a16="http://schemas.microsoft.com/office/drawing/2014/main" id="{5D10A412-E55C-430F-B322-6064C9746B11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439535" y="784835"/>
              <a:ext cx="1041223" cy="917044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2" name="AutoShape 148">
              <a:extLst>
                <a:ext uri="{FF2B5EF4-FFF2-40B4-BE49-F238E27FC236}">
                  <a16:creationId xmlns:a16="http://schemas.microsoft.com/office/drawing/2014/main" id="{98C4A011-AE33-4ACA-963D-87C58FF5EF9F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319463" y="499657"/>
              <a:ext cx="1561923" cy="673185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3" name="AutoShape 149">
              <a:extLst>
                <a:ext uri="{FF2B5EF4-FFF2-40B4-BE49-F238E27FC236}">
                  <a16:creationId xmlns:a16="http://schemas.microsoft.com/office/drawing/2014/main" id="{A537047F-AED9-4C70-978D-34FD69BDEB75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703920" y="372553"/>
              <a:ext cx="177101" cy="86297"/>
            </a:xfrm>
            <a:custGeom>
              <a:avLst/>
              <a:gdLst>
                <a:gd name="T0" fmla="*/ 88551 w 20804"/>
                <a:gd name="T1" fmla="*/ 48741 h 19619"/>
                <a:gd name="T2" fmla="*/ 88551 w 20804"/>
                <a:gd name="T3" fmla="*/ 48741 h 19619"/>
                <a:gd name="T4" fmla="*/ 88551 w 20804"/>
                <a:gd name="T5" fmla="*/ 48741 h 19619"/>
                <a:gd name="T6" fmla="*/ 88551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4" name="AutoShape 150">
              <a:extLst>
                <a:ext uri="{FF2B5EF4-FFF2-40B4-BE49-F238E27FC236}">
                  <a16:creationId xmlns:a16="http://schemas.microsoft.com/office/drawing/2014/main" id="{9CA998D8-715C-4AE6-B288-06449B266FF1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666773" y="389874"/>
              <a:ext cx="180732" cy="102906"/>
            </a:xfrm>
            <a:custGeom>
              <a:avLst/>
              <a:gdLst>
                <a:gd name="T0" fmla="*/ 90366 w 21600"/>
                <a:gd name="T1" fmla="*/ 51451 h 20965"/>
                <a:gd name="T2" fmla="*/ 90366 w 21600"/>
                <a:gd name="T3" fmla="*/ 51451 h 20965"/>
                <a:gd name="T4" fmla="*/ 90366 w 21600"/>
                <a:gd name="T5" fmla="*/ 51451 h 20965"/>
                <a:gd name="T6" fmla="*/ 90366 w 21600"/>
                <a:gd name="T7" fmla="*/ 51451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5" name="AutoShape 151">
              <a:extLst>
                <a:ext uri="{FF2B5EF4-FFF2-40B4-BE49-F238E27FC236}">
                  <a16:creationId xmlns:a16="http://schemas.microsoft.com/office/drawing/2014/main" id="{61156E09-D85D-4D3A-928F-ECC9404A4282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742780" y="679233"/>
              <a:ext cx="178457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6" name="AutoShape 152">
              <a:extLst>
                <a:ext uri="{FF2B5EF4-FFF2-40B4-BE49-F238E27FC236}">
                  <a16:creationId xmlns:a16="http://schemas.microsoft.com/office/drawing/2014/main" id="{A50ABC86-7BCA-4FF9-AB55-FADC2CF456E3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703090" y="700003"/>
              <a:ext cx="182304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7" name="AutoShape 153">
              <a:extLst>
                <a:ext uri="{FF2B5EF4-FFF2-40B4-BE49-F238E27FC236}">
                  <a16:creationId xmlns:a16="http://schemas.microsoft.com/office/drawing/2014/main" id="{07D482FA-88D9-4FDB-879B-2B7FD9CD6A0D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920069" y="519636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8" name="AutoShape 154">
              <a:extLst>
                <a:ext uri="{FF2B5EF4-FFF2-40B4-BE49-F238E27FC236}">
                  <a16:creationId xmlns:a16="http://schemas.microsoft.com/office/drawing/2014/main" id="{58DAF51C-D08A-4086-AC46-9EDC9857408A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882127" y="537767"/>
              <a:ext cx="181953" cy="100670"/>
            </a:xfrm>
            <a:custGeom>
              <a:avLst/>
              <a:gdLst>
                <a:gd name="T0" fmla="*/ 90972 w 21193"/>
                <a:gd name="T1" fmla="*/ 50335 h 20510"/>
                <a:gd name="T2" fmla="*/ 90972 w 21193"/>
                <a:gd name="T3" fmla="*/ 50335 h 20510"/>
                <a:gd name="T4" fmla="*/ 90972 w 21193"/>
                <a:gd name="T5" fmla="*/ 50335 h 20510"/>
                <a:gd name="T6" fmla="*/ 90972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89" name="AutoShape 155">
              <a:extLst>
                <a:ext uri="{FF2B5EF4-FFF2-40B4-BE49-F238E27FC236}">
                  <a16:creationId xmlns:a16="http://schemas.microsoft.com/office/drawing/2014/main" id="{4A1D56F4-7D14-4AE9-A3B8-A7A01C40E1A7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959857" y="829229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0" name="AutoShape 156">
              <a:extLst>
                <a:ext uri="{FF2B5EF4-FFF2-40B4-BE49-F238E27FC236}">
                  <a16:creationId xmlns:a16="http://schemas.microsoft.com/office/drawing/2014/main" id="{16EE1A0D-566C-49E1-93EB-77A906CFB6A9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922749" y="844774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1" name="AutoShape 157">
              <a:extLst>
                <a:ext uri="{FF2B5EF4-FFF2-40B4-BE49-F238E27FC236}">
                  <a16:creationId xmlns:a16="http://schemas.microsoft.com/office/drawing/2014/main" id="{459A0231-4527-46A4-881C-128E6481CC7B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139475" y="673159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2" name="AutoShape 158">
              <a:extLst>
                <a:ext uri="{FF2B5EF4-FFF2-40B4-BE49-F238E27FC236}">
                  <a16:creationId xmlns:a16="http://schemas.microsoft.com/office/drawing/2014/main" id="{A124DC99-C175-439A-A4C3-3498A25A3FF4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102833" y="689214"/>
              <a:ext cx="185450" cy="104308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3" name="AutoShape 159">
              <a:extLst>
                <a:ext uri="{FF2B5EF4-FFF2-40B4-BE49-F238E27FC236}">
                  <a16:creationId xmlns:a16="http://schemas.microsoft.com/office/drawing/2014/main" id="{5692AC52-D1CC-4FC5-A51F-4827FB1A59D3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177316" y="983484"/>
              <a:ext cx="182303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4" name="AutoShape 160">
              <a:extLst>
                <a:ext uri="{FF2B5EF4-FFF2-40B4-BE49-F238E27FC236}">
                  <a16:creationId xmlns:a16="http://schemas.microsoft.com/office/drawing/2014/main" id="{2D8D1087-0C7E-4AF9-9AAC-8D6DEC998394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141030" y="999562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5" name="AutoShape 161">
              <a:extLst>
                <a:ext uri="{FF2B5EF4-FFF2-40B4-BE49-F238E27FC236}">
                  <a16:creationId xmlns:a16="http://schemas.microsoft.com/office/drawing/2014/main" id="{6EB1857E-A6BD-4770-942B-C0ACD364FF78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354679" y="819984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6" name="AutoShape 162">
              <a:extLst>
                <a:ext uri="{FF2B5EF4-FFF2-40B4-BE49-F238E27FC236}">
                  <a16:creationId xmlns:a16="http://schemas.microsoft.com/office/drawing/2014/main" id="{FF69C6C3-3601-409F-8CB7-6FC63C43BFEB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317690" y="836607"/>
              <a:ext cx="185450" cy="104975"/>
            </a:xfrm>
            <a:custGeom>
              <a:avLst/>
              <a:gdLst>
                <a:gd name="T0" fmla="*/ 92725 w 21600"/>
                <a:gd name="T1" fmla="*/ 52488 h 20476"/>
                <a:gd name="T2" fmla="*/ 92725 w 21600"/>
                <a:gd name="T3" fmla="*/ 52488 h 20476"/>
                <a:gd name="T4" fmla="*/ 92725 w 21600"/>
                <a:gd name="T5" fmla="*/ 52488 h 20476"/>
                <a:gd name="T6" fmla="*/ 92725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7" name="AutoShape 163">
              <a:extLst>
                <a:ext uri="{FF2B5EF4-FFF2-40B4-BE49-F238E27FC236}">
                  <a16:creationId xmlns:a16="http://schemas.microsoft.com/office/drawing/2014/main" id="{FED99C09-037B-4B5C-AF11-22E17940A7AB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391665" y="1130915"/>
              <a:ext cx="182304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98" name="AutoShape 164">
              <a:extLst>
                <a:ext uri="{FF2B5EF4-FFF2-40B4-BE49-F238E27FC236}">
                  <a16:creationId xmlns:a16="http://schemas.microsoft.com/office/drawing/2014/main" id="{23CB2FE4-FEEF-40A4-AA92-8A8F4EB63305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1356551" y="1145022"/>
              <a:ext cx="181954" cy="104309"/>
            </a:xfrm>
            <a:custGeom>
              <a:avLst/>
              <a:gdLst>
                <a:gd name="T0" fmla="*/ 90973 w 21193"/>
                <a:gd name="T1" fmla="*/ 52152 h 20941"/>
                <a:gd name="T2" fmla="*/ 90973 w 21193"/>
                <a:gd name="T3" fmla="*/ 52152 h 20941"/>
                <a:gd name="T4" fmla="*/ 90973 w 21193"/>
                <a:gd name="T5" fmla="*/ 52152 h 20941"/>
                <a:gd name="T6" fmla="*/ 90973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3237" name="Group 165">
            <a:extLst>
              <a:ext uri="{FF2B5EF4-FFF2-40B4-BE49-F238E27FC236}">
                <a16:creationId xmlns:a16="http://schemas.microsoft.com/office/drawing/2014/main" id="{CB887BC7-7923-4897-891D-44C72527FBA9}"/>
              </a:ext>
            </a:extLst>
          </p:cNvPr>
          <p:cNvGrpSpPr>
            <a:grpSpLocks/>
          </p:cNvGrpSpPr>
          <p:nvPr/>
        </p:nvGrpSpPr>
        <p:grpSpPr bwMode="auto">
          <a:xfrm>
            <a:off x="6886575" y="525463"/>
            <a:ext cx="1898650" cy="1695450"/>
            <a:chOff x="-1" y="0"/>
            <a:chExt cx="1898278" cy="1695913"/>
          </a:xfrm>
        </p:grpSpPr>
        <p:sp>
          <p:nvSpPr>
            <p:cNvPr id="2061" name="AutoShape 166">
              <a:extLst>
                <a:ext uri="{FF2B5EF4-FFF2-40B4-BE49-F238E27FC236}">
                  <a16:creationId xmlns:a16="http://schemas.microsoft.com/office/drawing/2014/main" id="{3A624090-F35D-4370-ACDB-BAB8FFB529FF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313193" y="925863"/>
              <a:ext cx="520522" cy="692064"/>
            </a:xfrm>
            <a:custGeom>
              <a:avLst/>
              <a:gdLst>
                <a:gd name="T0" fmla="*/ 260261 w 21600"/>
                <a:gd name="T1" fmla="*/ 346032 h 21600"/>
                <a:gd name="T2" fmla="*/ 260261 w 21600"/>
                <a:gd name="T3" fmla="*/ 346032 h 21600"/>
                <a:gd name="T4" fmla="*/ 260261 w 21600"/>
                <a:gd name="T5" fmla="*/ 346032 h 21600"/>
                <a:gd name="T6" fmla="*/ 260261 w 21600"/>
                <a:gd name="T7" fmla="*/ 3460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2" name="AutoShape 167">
              <a:extLst>
                <a:ext uri="{FF2B5EF4-FFF2-40B4-BE49-F238E27FC236}">
                  <a16:creationId xmlns:a16="http://schemas.microsoft.com/office/drawing/2014/main" id="{D74C150D-B3DC-46A6-B954-5D1D9D5F4AEB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711144" y="378250"/>
              <a:ext cx="1041223" cy="917043"/>
            </a:xfrm>
            <a:custGeom>
              <a:avLst/>
              <a:gdLst>
                <a:gd name="T0" fmla="*/ 520612 w 21600"/>
                <a:gd name="T1" fmla="*/ 458522 h 21600"/>
                <a:gd name="T2" fmla="*/ 520612 w 21600"/>
                <a:gd name="T3" fmla="*/ 458522 h 21600"/>
                <a:gd name="T4" fmla="*/ 520612 w 21600"/>
                <a:gd name="T5" fmla="*/ 458522 h 21600"/>
                <a:gd name="T6" fmla="*/ 520612 w 21600"/>
                <a:gd name="T7" fmla="*/ 45852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3" name="AutoShape 168">
              <a:extLst>
                <a:ext uri="{FF2B5EF4-FFF2-40B4-BE49-F238E27FC236}">
                  <a16:creationId xmlns:a16="http://schemas.microsoft.com/office/drawing/2014/main" id="{FD232875-49B9-4375-8623-C2BE6BF30C38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68953" y="301153"/>
              <a:ext cx="1561923" cy="673185"/>
            </a:xfrm>
            <a:custGeom>
              <a:avLst/>
              <a:gdLst>
                <a:gd name="T0" fmla="*/ 780962 w 21600"/>
                <a:gd name="T1" fmla="*/ 336593 h 21600"/>
                <a:gd name="T2" fmla="*/ 780962 w 21600"/>
                <a:gd name="T3" fmla="*/ 336593 h 21600"/>
                <a:gd name="T4" fmla="*/ 780962 w 21600"/>
                <a:gd name="T5" fmla="*/ 336593 h 21600"/>
                <a:gd name="T6" fmla="*/ 780962 w 21600"/>
                <a:gd name="T7" fmla="*/ 33659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4" name="AutoShape 169">
              <a:extLst>
                <a:ext uri="{FF2B5EF4-FFF2-40B4-BE49-F238E27FC236}">
                  <a16:creationId xmlns:a16="http://schemas.microsoft.com/office/drawing/2014/main" id="{A64E8EFB-1FAC-4520-A461-2F168CA1BD8D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299844" y="836868"/>
              <a:ext cx="177100" cy="86297"/>
            </a:xfrm>
            <a:custGeom>
              <a:avLst/>
              <a:gdLst>
                <a:gd name="T0" fmla="*/ 88550 w 20804"/>
                <a:gd name="T1" fmla="*/ 48741 h 19619"/>
                <a:gd name="T2" fmla="*/ 88550 w 20804"/>
                <a:gd name="T3" fmla="*/ 48741 h 19619"/>
                <a:gd name="T4" fmla="*/ 88550 w 20804"/>
                <a:gd name="T5" fmla="*/ 48741 h 19619"/>
                <a:gd name="T6" fmla="*/ 88550 w 20804"/>
                <a:gd name="T7" fmla="*/ 48741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5" name="AutoShape 170">
              <a:extLst>
                <a:ext uri="{FF2B5EF4-FFF2-40B4-BE49-F238E27FC236}">
                  <a16:creationId xmlns:a16="http://schemas.microsoft.com/office/drawing/2014/main" id="{70F9AE40-7FDF-4CEA-8E71-E9415D907C89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318138" y="867301"/>
              <a:ext cx="180732" cy="102905"/>
            </a:xfrm>
            <a:custGeom>
              <a:avLst/>
              <a:gdLst>
                <a:gd name="T0" fmla="*/ 90366 w 21600"/>
                <a:gd name="T1" fmla="*/ 51450 h 20965"/>
                <a:gd name="T2" fmla="*/ 90366 w 21600"/>
                <a:gd name="T3" fmla="*/ 51450 h 20965"/>
                <a:gd name="T4" fmla="*/ 90366 w 21600"/>
                <a:gd name="T5" fmla="*/ 51450 h 20965"/>
                <a:gd name="T6" fmla="*/ 90366 w 21600"/>
                <a:gd name="T7" fmla="*/ 51450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6" name="AutoShape 171">
              <a:extLst>
                <a:ext uri="{FF2B5EF4-FFF2-40B4-BE49-F238E27FC236}">
                  <a16:creationId xmlns:a16="http://schemas.microsoft.com/office/drawing/2014/main" id="{9643A8F7-B9F6-468F-9F1D-445743F790E9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610273" y="841504"/>
              <a:ext cx="178458" cy="90251"/>
            </a:xfrm>
            <a:custGeom>
              <a:avLst/>
              <a:gdLst>
                <a:gd name="T0" fmla="*/ 89229 w 20786"/>
                <a:gd name="T1" fmla="*/ 48284 h 20185"/>
                <a:gd name="T2" fmla="*/ 89229 w 20786"/>
                <a:gd name="T3" fmla="*/ 48284 h 20185"/>
                <a:gd name="T4" fmla="*/ 89229 w 20786"/>
                <a:gd name="T5" fmla="*/ 48284 h 20185"/>
                <a:gd name="T6" fmla="*/ 89229 w 20786"/>
                <a:gd name="T7" fmla="*/ 4828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7" name="AutoShape 172">
              <a:extLst>
                <a:ext uri="{FF2B5EF4-FFF2-40B4-BE49-F238E27FC236}">
                  <a16:creationId xmlns:a16="http://schemas.microsoft.com/office/drawing/2014/main" id="{57EB7B54-5B48-4865-904E-FF679B9737E4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629618" y="876487"/>
              <a:ext cx="182304" cy="103029"/>
            </a:xfrm>
            <a:custGeom>
              <a:avLst/>
              <a:gdLst>
                <a:gd name="T0" fmla="*/ 91152 w 21600"/>
                <a:gd name="T1" fmla="*/ 51514 h 20990"/>
                <a:gd name="T2" fmla="*/ 91152 w 21600"/>
                <a:gd name="T3" fmla="*/ 51514 h 20990"/>
                <a:gd name="T4" fmla="*/ 91152 w 21600"/>
                <a:gd name="T5" fmla="*/ 51514 h 20990"/>
                <a:gd name="T6" fmla="*/ 91152 w 21600"/>
                <a:gd name="T7" fmla="*/ 51514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8" name="AutoShape 173">
              <a:extLst>
                <a:ext uri="{FF2B5EF4-FFF2-40B4-BE49-F238E27FC236}">
                  <a16:creationId xmlns:a16="http://schemas.microsoft.com/office/drawing/2014/main" id="{E804EB89-9A38-4144-A393-8900C5DECFD8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475126" y="642294"/>
              <a:ext cx="182304" cy="86345"/>
            </a:xfrm>
            <a:custGeom>
              <a:avLst/>
              <a:gdLst>
                <a:gd name="T0" fmla="*/ 91152 w 21600"/>
                <a:gd name="T1" fmla="*/ 46282 h 19630"/>
                <a:gd name="T2" fmla="*/ 91152 w 21600"/>
                <a:gd name="T3" fmla="*/ 46282 h 19630"/>
                <a:gd name="T4" fmla="*/ 91152 w 21600"/>
                <a:gd name="T5" fmla="*/ 46282 h 19630"/>
                <a:gd name="T6" fmla="*/ 91152 w 21600"/>
                <a:gd name="T7" fmla="*/ 46282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69" name="AutoShape 174">
              <a:extLst>
                <a:ext uri="{FF2B5EF4-FFF2-40B4-BE49-F238E27FC236}">
                  <a16:creationId xmlns:a16="http://schemas.microsoft.com/office/drawing/2014/main" id="{5C15C3AA-811D-4B90-B523-0A86193DBE65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494669" y="676574"/>
              <a:ext cx="181954" cy="100670"/>
            </a:xfrm>
            <a:custGeom>
              <a:avLst/>
              <a:gdLst>
                <a:gd name="T0" fmla="*/ 90973 w 21193"/>
                <a:gd name="T1" fmla="*/ 50335 h 20510"/>
                <a:gd name="T2" fmla="*/ 90973 w 21193"/>
                <a:gd name="T3" fmla="*/ 50335 h 20510"/>
                <a:gd name="T4" fmla="*/ 90973 w 21193"/>
                <a:gd name="T5" fmla="*/ 50335 h 20510"/>
                <a:gd name="T6" fmla="*/ 90973 w 21193"/>
                <a:gd name="T7" fmla="*/ 50335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0" name="AutoShape 175">
              <a:extLst>
                <a:ext uri="{FF2B5EF4-FFF2-40B4-BE49-F238E27FC236}">
                  <a16:creationId xmlns:a16="http://schemas.microsoft.com/office/drawing/2014/main" id="{665EA624-A047-4231-9FDE-9BB1DC709EDD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787634" y="650049"/>
              <a:ext cx="180415" cy="85601"/>
            </a:xfrm>
            <a:custGeom>
              <a:avLst/>
              <a:gdLst>
                <a:gd name="T0" fmla="*/ 90203 w 21193"/>
                <a:gd name="T1" fmla="*/ 45931 h 20128"/>
                <a:gd name="T2" fmla="*/ 90203 w 21193"/>
                <a:gd name="T3" fmla="*/ 45931 h 20128"/>
                <a:gd name="T4" fmla="*/ 90203 w 21193"/>
                <a:gd name="T5" fmla="*/ 45931 h 20128"/>
                <a:gd name="T6" fmla="*/ 90203 w 21193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1" name="AutoShape 176">
              <a:extLst>
                <a:ext uri="{FF2B5EF4-FFF2-40B4-BE49-F238E27FC236}">
                  <a16:creationId xmlns:a16="http://schemas.microsoft.com/office/drawing/2014/main" id="{442EFF9A-59FB-4954-8F2C-08AEEE5BCAE6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806039" y="680243"/>
              <a:ext cx="182111" cy="104309"/>
            </a:xfrm>
            <a:custGeom>
              <a:avLst/>
              <a:gdLst>
                <a:gd name="T0" fmla="*/ 91051 w 21211"/>
                <a:gd name="T1" fmla="*/ 52152 h 20941"/>
                <a:gd name="T2" fmla="*/ 91051 w 21211"/>
                <a:gd name="T3" fmla="*/ 52152 h 20941"/>
                <a:gd name="T4" fmla="*/ 91051 w 21211"/>
                <a:gd name="T5" fmla="*/ 52152 h 20941"/>
                <a:gd name="T6" fmla="*/ 91051 w 21211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2" name="AutoShape 177">
              <a:extLst>
                <a:ext uri="{FF2B5EF4-FFF2-40B4-BE49-F238E27FC236}">
                  <a16:creationId xmlns:a16="http://schemas.microsoft.com/office/drawing/2014/main" id="{436523BF-0696-43EA-8165-6EA136798104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659165" y="448458"/>
              <a:ext cx="182111" cy="85601"/>
            </a:xfrm>
            <a:custGeom>
              <a:avLst/>
              <a:gdLst>
                <a:gd name="T0" fmla="*/ 91051 w 21211"/>
                <a:gd name="T1" fmla="*/ 45931 h 20128"/>
                <a:gd name="T2" fmla="*/ 91051 w 21211"/>
                <a:gd name="T3" fmla="*/ 45931 h 20128"/>
                <a:gd name="T4" fmla="*/ 91051 w 21211"/>
                <a:gd name="T5" fmla="*/ 45931 h 20128"/>
                <a:gd name="T6" fmla="*/ 91051 w 21211"/>
                <a:gd name="T7" fmla="*/ 45931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3" name="AutoShape 178">
              <a:extLst>
                <a:ext uri="{FF2B5EF4-FFF2-40B4-BE49-F238E27FC236}">
                  <a16:creationId xmlns:a16="http://schemas.microsoft.com/office/drawing/2014/main" id="{CA447C84-2F5B-4E23-BE3B-CF5AAFC9BEFB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677444" y="477454"/>
              <a:ext cx="185450" cy="104309"/>
            </a:xfrm>
            <a:custGeom>
              <a:avLst/>
              <a:gdLst>
                <a:gd name="T0" fmla="*/ 92725 w 21600"/>
                <a:gd name="T1" fmla="*/ 52152 h 20941"/>
                <a:gd name="T2" fmla="*/ 92725 w 21600"/>
                <a:gd name="T3" fmla="*/ 52152 h 20941"/>
                <a:gd name="T4" fmla="*/ 92725 w 21600"/>
                <a:gd name="T5" fmla="*/ 52152 h 20941"/>
                <a:gd name="T6" fmla="*/ 92725 w 21600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4" name="AutoShape 179">
              <a:extLst>
                <a:ext uri="{FF2B5EF4-FFF2-40B4-BE49-F238E27FC236}">
                  <a16:creationId xmlns:a16="http://schemas.microsoft.com/office/drawing/2014/main" id="{82A71FFA-F06C-4D35-9E29-249769304331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971958" y="456585"/>
              <a:ext cx="182303" cy="86345"/>
            </a:xfrm>
            <a:custGeom>
              <a:avLst/>
              <a:gdLst>
                <a:gd name="T0" fmla="*/ 91152 w 21600"/>
                <a:gd name="T1" fmla="*/ 48728 h 19630"/>
                <a:gd name="T2" fmla="*/ 91152 w 21600"/>
                <a:gd name="T3" fmla="*/ 48728 h 19630"/>
                <a:gd name="T4" fmla="*/ 91152 w 21600"/>
                <a:gd name="T5" fmla="*/ 48728 h 19630"/>
                <a:gd name="T6" fmla="*/ 91152 w 21600"/>
                <a:gd name="T7" fmla="*/ 48728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5" name="AutoShape 180">
              <a:extLst>
                <a:ext uri="{FF2B5EF4-FFF2-40B4-BE49-F238E27FC236}">
                  <a16:creationId xmlns:a16="http://schemas.microsoft.com/office/drawing/2014/main" id="{D83C2659-14FF-4ECF-9101-99DC288930A5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990085" y="485594"/>
              <a:ext cx="185450" cy="104426"/>
            </a:xfrm>
            <a:custGeom>
              <a:avLst/>
              <a:gdLst>
                <a:gd name="T0" fmla="*/ 92725 w 21600"/>
                <a:gd name="T1" fmla="*/ 52213 h 20964"/>
                <a:gd name="T2" fmla="*/ 92725 w 21600"/>
                <a:gd name="T3" fmla="*/ 52213 h 20964"/>
                <a:gd name="T4" fmla="*/ 92725 w 21600"/>
                <a:gd name="T5" fmla="*/ 52213 h 20964"/>
                <a:gd name="T6" fmla="*/ 92725 w 21600"/>
                <a:gd name="T7" fmla="*/ 52213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6" name="AutoShape 181">
              <a:extLst>
                <a:ext uri="{FF2B5EF4-FFF2-40B4-BE49-F238E27FC236}">
                  <a16:creationId xmlns:a16="http://schemas.microsoft.com/office/drawing/2014/main" id="{A603378B-A8A9-49F2-9CB3-20C10F5E65EA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837131" y="257798"/>
              <a:ext cx="180732" cy="86206"/>
            </a:xfrm>
            <a:custGeom>
              <a:avLst/>
              <a:gdLst>
                <a:gd name="T0" fmla="*/ 90366 w 21600"/>
                <a:gd name="T1" fmla="*/ 46211 h 19599"/>
                <a:gd name="T2" fmla="*/ 90366 w 21600"/>
                <a:gd name="T3" fmla="*/ 46211 h 19599"/>
                <a:gd name="T4" fmla="*/ 90366 w 21600"/>
                <a:gd name="T5" fmla="*/ 46211 h 19599"/>
                <a:gd name="T6" fmla="*/ 90366 w 21600"/>
                <a:gd name="T7" fmla="*/ 46211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7" name="AutoShape 182">
              <a:extLst>
                <a:ext uri="{FF2B5EF4-FFF2-40B4-BE49-F238E27FC236}">
                  <a16:creationId xmlns:a16="http://schemas.microsoft.com/office/drawing/2014/main" id="{FC9F2E2E-303E-44B3-9F10-6E897A0D75F1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855365" y="286513"/>
              <a:ext cx="185450" cy="104976"/>
            </a:xfrm>
            <a:custGeom>
              <a:avLst/>
              <a:gdLst>
                <a:gd name="T0" fmla="*/ 92725 w 21600"/>
                <a:gd name="T1" fmla="*/ 52488 h 20476"/>
                <a:gd name="T2" fmla="*/ 92725 w 21600"/>
                <a:gd name="T3" fmla="*/ 52488 h 20476"/>
                <a:gd name="T4" fmla="*/ 92725 w 21600"/>
                <a:gd name="T5" fmla="*/ 52488 h 20476"/>
                <a:gd name="T6" fmla="*/ 92725 w 21600"/>
                <a:gd name="T7" fmla="*/ 52488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8" name="AutoShape 183">
              <a:extLst>
                <a:ext uri="{FF2B5EF4-FFF2-40B4-BE49-F238E27FC236}">
                  <a16:creationId xmlns:a16="http://schemas.microsoft.com/office/drawing/2014/main" id="{A2756A17-5129-474F-BF3B-FCD6FECABC5D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1149203" y="266699"/>
              <a:ext cx="182304" cy="85724"/>
            </a:xfrm>
            <a:custGeom>
              <a:avLst/>
              <a:gdLst>
                <a:gd name="T0" fmla="*/ 91152 w 21600"/>
                <a:gd name="T1" fmla="*/ 45994 h 20157"/>
                <a:gd name="T2" fmla="*/ 91152 w 21600"/>
                <a:gd name="T3" fmla="*/ 45994 h 20157"/>
                <a:gd name="T4" fmla="*/ 91152 w 21600"/>
                <a:gd name="T5" fmla="*/ 45994 h 20157"/>
                <a:gd name="T6" fmla="*/ 91152 w 21600"/>
                <a:gd name="T7" fmla="*/ 4599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2079" name="AutoShape 184">
              <a:extLst>
                <a:ext uri="{FF2B5EF4-FFF2-40B4-BE49-F238E27FC236}">
                  <a16:creationId xmlns:a16="http://schemas.microsoft.com/office/drawing/2014/main" id="{6DA02BE9-3375-4664-80CF-314FE23A03FA}"/>
                </a:ext>
              </a:extLst>
            </p:cNvPr>
            <p:cNvSpPr>
              <a:spLocks/>
            </p:cNvSpPr>
            <p:nvPr/>
          </p:nvSpPr>
          <p:spPr bwMode="auto">
            <a:xfrm rot="-1516099">
              <a:off x="1167294" y="295773"/>
              <a:ext cx="181953" cy="104308"/>
            </a:xfrm>
            <a:custGeom>
              <a:avLst/>
              <a:gdLst>
                <a:gd name="T0" fmla="*/ 90972 w 21193"/>
                <a:gd name="T1" fmla="*/ 52152 h 20941"/>
                <a:gd name="T2" fmla="*/ 90972 w 21193"/>
                <a:gd name="T3" fmla="*/ 52152 h 20941"/>
                <a:gd name="T4" fmla="*/ 90972 w 21193"/>
                <a:gd name="T5" fmla="*/ 52152 h 20941"/>
                <a:gd name="T6" fmla="*/ 90972 w 21193"/>
                <a:gd name="T7" fmla="*/ 52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sp>
        <p:nvSpPr>
          <p:cNvPr id="2060" name="Text Box 185">
            <a:extLst>
              <a:ext uri="{FF2B5EF4-FFF2-40B4-BE49-F238E27FC236}">
                <a16:creationId xmlns:a16="http://schemas.microsoft.com/office/drawing/2014/main" id="{35A8FF48-74B8-47CE-98AB-4D8CD56E9B50}"/>
              </a:ext>
            </a:extLst>
          </p:cNvPr>
          <p:cNvSpPr txBox="1">
            <a:spLocks/>
          </p:cNvSpPr>
          <p:nvPr/>
        </p:nvSpPr>
        <p:spPr bwMode="auto">
          <a:xfrm>
            <a:off x="2840038" y="2143125"/>
            <a:ext cx="3462337" cy="85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50800" tIns="50800" rIns="50800" bIns="50800" anchor="ctr">
            <a:spAutoFit/>
          </a:bodyPr>
          <a:lstStyle>
            <a:lvl1pPr eaLnBrk="0"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 eaLnBrk="0"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 eaLnBrk="0"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 eaLnBrk="0"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 eaLnBrk="0"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algn="l" defTabSz="712788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algn="l" defTabSz="712788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algn="l" defTabSz="712788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algn="l" defTabSz="712788" rtl="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/>
            <a:r>
              <a:rPr lang="ar-SA" altLang="ar-SA" sz="4500">
                <a:solidFill>
                  <a:srgbClr val="941100"/>
                </a:solidFill>
                <a:latin typeface="Impact" panose="020B0806030902050204" pitchFamily="34" charset="0"/>
                <a:sym typeface="Impact" panose="020B0806030902050204" pitchFamily="34" charset="0"/>
              </a:rPr>
              <a:t>موضوع الدرس</a:t>
            </a:r>
            <a:endParaRPr lang="en-US" altLang="ar-SA" sz="4500">
              <a:solidFill>
                <a:srgbClr val="941100"/>
              </a:solidFill>
              <a:latin typeface="Impact" panose="020B0806030902050204" pitchFamily="34" charset="0"/>
              <a:sym typeface="Impact" panose="020B080603090205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3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4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9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oup 1">
            <a:extLst>
              <a:ext uri="{FF2B5EF4-FFF2-40B4-BE49-F238E27FC236}">
                <a16:creationId xmlns:a16="http://schemas.microsoft.com/office/drawing/2014/main" id="{18FDFC1A-ABDE-47D9-A4C0-A9B2853EF10C}"/>
              </a:ext>
            </a:extLst>
          </p:cNvPr>
          <p:cNvGrpSpPr>
            <a:grpSpLocks/>
          </p:cNvGrpSpPr>
          <p:nvPr/>
        </p:nvGrpSpPr>
        <p:grpSpPr bwMode="auto">
          <a:xfrm>
            <a:off x="7551738" y="4117975"/>
            <a:ext cx="1214437" cy="884238"/>
            <a:chOff x="0" y="0"/>
            <a:chExt cx="1213869" cy="884481"/>
          </a:xfrm>
        </p:grpSpPr>
        <p:sp>
          <p:nvSpPr>
            <p:cNvPr id="3337" name="AutoShape 2">
              <a:extLst>
                <a:ext uri="{FF2B5EF4-FFF2-40B4-BE49-F238E27FC236}">
                  <a16:creationId xmlns:a16="http://schemas.microsoft.com/office/drawing/2014/main" id="{33D18F85-F253-4CF2-A072-F9EB5D0CE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38" name="AutoShape 3">
              <a:extLst>
                <a:ext uri="{FF2B5EF4-FFF2-40B4-BE49-F238E27FC236}">
                  <a16:creationId xmlns:a16="http://schemas.microsoft.com/office/drawing/2014/main" id="{7B04737B-6988-42AF-A296-B3EE95229E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39" name="AutoShape 4">
              <a:extLst>
                <a:ext uri="{FF2B5EF4-FFF2-40B4-BE49-F238E27FC236}">
                  <a16:creationId xmlns:a16="http://schemas.microsoft.com/office/drawing/2014/main" id="{36C19131-C614-4183-8FF2-F65BEE12A71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0" name="AutoShape 5">
              <a:extLst>
                <a:ext uri="{FF2B5EF4-FFF2-40B4-BE49-F238E27FC236}">
                  <a16:creationId xmlns:a16="http://schemas.microsoft.com/office/drawing/2014/main" id="{7B310036-6D58-4BCD-AF52-98142C70A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1" name="AutoShape 6">
              <a:extLst>
                <a:ext uri="{FF2B5EF4-FFF2-40B4-BE49-F238E27FC236}">
                  <a16:creationId xmlns:a16="http://schemas.microsoft.com/office/drawing/2014/main" id="{C17B68CD-23F0-4E20-A514-1997FDF32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2" name="AutoShape 7">
              <a:extLst>
                <a:ext uri="{FF2B5EF4-FFF2-40B4-BE49-F238E27FC236}">
                  <a16:creationId xmlns:a16="http://schemas.microsoft.com/office/drawing/2014/main" id="{6E9D964F-DDC6-4639-82BC-D6855C522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3" name="AutoShape 8">
              <a:extLst>
                <a:ext uri="{FF2B5EF4-FFF2-40B4-BE49-F238E27FC236}">
                  <a16:creationId xmlns:a16="http://schemas.microsoft.com/office/drawing/2014/main" id="{27F3DBBC-D502-400A-82B8-A4133EA16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4" name="AutoShape 9">
              <a:extLst>
                <a:ext uri="{FF2B5EF4-FFF2-40B4-BE49-F238E27FC236}">
                  <a16:creationId xmlns:a16="http://schemas.microsoft.com/office/drawing/2014/main" id="{6FB57F93-9E4D-4426-83B0-CF7D40A4E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5" name="AutoShape 10">
              <a:extLst>
                <a:ext uri="{FF2B5EF4-FFF2-40B4-BE49-F238E27FC236}">
                  <a16:creationId xmlns:a16="http://schemas.microsoft.com/office/drawing/2014/main" id="{73DE40BD-EB5D-4114-AB0E-87990922CE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6" name="AutoShape 11">
              <a:extLst>
                <a:ext uri="{FF2B5EF4-FFF2-40B4-BE49-F238E27FC236}">
                  <a16:creationId xmlns:a16="http://schemas.microsoft.com/office/drawing/2014/main" id="{F5248E84-2249-4999-A33B-ECA04B1125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7" name="AutoShape 12">
              <a:extLst>
                <a:ext uri="{FF2B5EF4-FFF2-40B4-BE49-F238E27FC236}">
                  <a16:creationId xmlns:a16="http://schemas.microsoft.com/office/drawing/2014/main" id="{CBE26699-26AF-4BF4-B876-A9C4E484754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8" name="AutoShape 13">
              <a:extLst>
                <a:ext uri="{FF2B5EF4-FFF2-40B4-BE49-F238E27FC236}">
                  <a16:creationId xmlns:a16="http://schemas.microsoft.com/office/drawing/2014/main" id="{9DA60017-FCAA-4F20-B8E4-861798053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49" name="AutoShape 14">
              <a:extLst>
                <a:ext uri="{FF2B5EF4-FFF2-40B4-BE49-F238E27FC236}">
                  <a16:creationId xmlns:a16="http://schemas.microsoft.com/office/drawing/2014/main" id="{53EF385E-FC01-4C2B-BE7E-1365EABA4F1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0" name="AutoShape 15">
              <a:extLst>
                <a:ext uri="{FF2B5EF4-FFF2-40B4-BE49-F238E27FC236}">
                  <a16:creationId xmlns:a16="http://schemas.microsoft.com/office/drawing/2014/main" id="{B1CDC7F1-BFFA-4B90-B2BD-2B4CFD3CC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1" name="AutoShape 16">
              <a:extLst>
                <a:ext uri="{FF2B5EF4-FFF2-40B4-BE49-F238E27FC236}">
                  <a16:creationId xmlns:a16="http://schemas.microsoft.com/office/drawing/2014/main" id="{59CB8F30-3621-4A17-98B3-AAD6232CB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2" name="AutoShape 17">
              <a:extLst>
                <a:ext uri="{FF2B5EF4-FFF2-40B4-BE49-F238E27FC236}">
                  <a16:creationId xmlns:a16="http://schemas.microsoft.com/office/drawing/2014/main" id="{DDDDBDE5-F1D9-4571-8EE4-6FB73F7354C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3" name="AutoShape 18">
              <a:extLst>
                <a:ext uri="{FF2B5EF4-FFF2-40B4-BE49-F238E27FC236}">
                  <a16:creationId xmlns:a16="http://schemas.microsoft.com/office/drawing/2014/main" id="{D0507401-1880-49D3-9A33-D904F52EA2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4" name="AutoShape 19">
              <a:extLst>
                <a:ext uri="{FF2B5EF4-FFF2-40B4-BE49-F238E27FC236}">
                  <a16:creationId xmlns:a16="http://schemas.microsoft.com/office/drawing/2014/main" id="{DE735CA9-BB0F-4D6D-91BD-C0BF6B70728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355" name="AutoShape 20">
              <a:extLst>
                <a:ext uri="{FF2B5EF4-FFF2-40B4-BE49-F238E27FC236}">
                  <a16:creationId xmlns:a16="http://schemas.microsoft.com/office/drawing/2014/main" id="{1260AE1D-18B0-4C5D-BB97-12EE71FA7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4117" name="Group 21">
            <a:extLst>
              <a:ext uri="{FF2B5EF4-FFF2-40B4-BE49-F238E27FC236}">
                <a16:creationId xmlns:a16="http://schemas.microsoft.com/office/drawing/2014/main" id="{24A0ABCB-D239-4139-B10A-96FFBCB9E09F}"/>
              </a:ext>
            </a:extLst>
          </p:cNvPr>
          <p:cNvGrpSpPr>
            <a:grpSpLocks/>
          </p:cNvGrpSpPr>
          <p:nvPr/>
        </p:nvGrpSpPr>
        <p:grpSpPr bwMode="auto">
          <a:xfrm>
            <a:off x="3184525" y="3340100"/>
            <a:ext cx="1212850" cy="1550988"/>
            <a:chOff x="-1" y="0"/>
            <a:chExt cx="1213870" cy="1551958"/>
          </a:xfrm>
        </p:grpSpPr>
        <p:grpSp>
          <p:nvGrpSpPr>
            <p:cNvPr id="3277" name="Group 22">
              <a:extLst>
                <a:ext uri="{FF2B5EF4-FFF2-40B4-BE49-F238E27FC236}">
                  <a16:creationId xmlns:a16="http://schemas.microsoft.com/office/drawing/2014/main" id="{98748AF8-C919-41AB-BC87-6022FF5BC6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667476"/>
              <a:ext cx="1213870" cy="884482"/>
              <a:chOff x="0" y="0"/>
              <a:chExt cx="1213869" cy="884481"/>
            </a:xfrm>
          </p:grpSpPr>
          <p:sp>
            <p:nvSpPr>
              <p:cNvPr id="3318" name="AutoShape 23">
                <a:extLst>
                  <a:ext uri="{FF2B5EF4-FFF2-40B4-BE49-F238E27FC236}">
                    <a16:creationId xmlns:a16="http://schemas.microsoft.com/office/drawing/2014/main" id="{A2E8CB97-7E55-4B61-A366-1B44D4C29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CF3BFF"/>
                  </a:gs>
                  <a:gs pos="52000">
                    <a:srgbClr val="8F29BD"/>
                  </a:gs>
                  <a:gs pos="100000">
                    <a:srgbClr val="5B1678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9" name="AutoShape 24">
                <a:extLst>
                  <a:ext uri="{FF2B5EF4-FFF2-40B4-BE49-F238E27FC236}">
                    <a16:creationId xmlns:a16="http://schemas.microsoft.com/office/drawing/2014/main" id="{B9D4ACD4-00BD-45CF-B0F7-8FD4C0ED86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79219F"/>
                  </a:gs>
                  <a:gs pos="23000">
                    <a:srgbClr val="79219F"/>
                  </a:gs>
                  <a:gs pos="68999">
                    <a:srgbClr val="661A86"/>
                  </a:gs>
                  <a:gs pos="96999">
                    <a:srgbClr val="5F187D"/>
                  </a:gs>
                  <a:gs pos="100000">
                    <a:srgbClr val="5F187D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0" name="AutoShape 25">
                <a:extLst>
                  <a:ext uri="{FF2B5EF4-FFF2-40B4-BE49-F238E27FC236}">
                    <a16:creationId xmlns:a16="http://schemas.microsoft.com/office/drawing/2014/main" id="{391FF07A-ABEE-423D-BB54-1795C7D09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BEEFF"/>
                  </a:gs>
                  <a:gs pos="73999">
                    <a:srgbClr val="DB6AFF"/>
                  </a:gs>
                  <a:gs pos="82999">
                    <a:srgbClr val="DB6AFF"/>
                  </a:gs>
                  <a:gs pos="100000">
                    <a:srgbClr val="E79CFF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1" name="AutoShape 26">
                <a:extLst>
                  <a:ext uri="{FF2B5EF4-FFF2-40B4-BE49-F238E27FC236}">
                    <a16:creationId xmlns:a16="http://schemas.microsoft.com/office/drawing/2014/main" id="{C417E16C-6413-49F9-8D40-9EDD0E6AA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2" name="AutoShape 27">
                <a:extLst>
                  <a:ext uri="{FF2B5EF4-FFF2-40B4-BE49-F238E27FC236}">
                    <a16:creationId xmlns:a16="http://schemas.microsoft.com/office/drawing/2014/main" id="{08827BCC-21CA-47F4-AB6D-354525277D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3" name="AutoShape 28">
                <a:extLst>
                  <a:ext uri="{FF2B5EF4-FFF2-40B4-BE49-F238E27FC236}">
                    <a16:creationId xmlns:a16="http://schemas.microsoft.com/office/drawing/2014/main" id="{A0A111BA-0208-4B09-B073-14CD7F04AF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4" name="AutoShape 29">
                <a:extLst>
                  <a:ext uri="{FF2B5EF4-FFF2-40B4-BE49-F238E27FC236}">
                    <a16:creationId xmlns:a16="http://schemas.microsoft.com/office/drawing/2014/main" id="{DBC5107A-4A73-40F2-868F-F044FAA1DF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5" name="AutoShape 30">
                <a:extLst>
                  <a:ext uri="{FF2B5EF4-FFF2-40B4-BE49-F238E27FC236}">
                    <a16:creationId xmlns:a16="http://schemas.microsoft.com/office/drawing/2014/main" id="{3A5C796E-1829-4BB0-97CE-CA2110EDE1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6" name="AutoShape 31">
                <a:extLst>
                  <a:ext uri="{FF2B5EF4-FFF2-40B4-BE49-F238E27FC236}">
                    <a16:creationId xmlns:a16="http://schemas.microsoft.com/office/drawing/2014/main" id="{16E5F636-8B98-4830-B5E2-7FD0F27D97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7" name="AutoShape 32">
                <a:extLst>
                  <a:ext uri="{FF2B5EF4-FFF2-40B4-BE49-F238E27FC236}">
                    <a16:creationId xmlns:a16="http://schemas.microsoft.com/office/drawing/2014/main" id="{DD7E4CDC-4C69-4901-9B2A-84A58E024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8" name="AutoShape 33">
                <a:extLst>
                  <a:ext uri="{FF2B5EF4-FFF2-40B4-BE49-F238E27FC236}">
                    <a16:creationId xmlns:a16="http://schemas.microsoft.com/office/drawing/2014/main" id="{475C9516-EA30-4C9A-8D41-146BEF3BB3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29" name="AutoShape 34">
                <a:extLst>
                  <a:ext uri="{FF2B5EF4-FFF2-40B4-BE49-F238E27FC236}">
                    <a16:creationId xmlns:a16="http://schemas.microsoft.com/office/drawing/2014/main" id="{A3CABD77-D6D2-4739-8029-1DE437DED8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0" name="AutoShape 35">
                <a:extLst>
                  <a:ext uri="{FF2B5EF4-FFF2-40B4-BE49-F238E27FC236}">
                    <a16:creationId xmlns:a16="http://schemas.microsoft.com/office/drawing/2014/main" id="{DBB9086D-CAA5-485D-A63F-42851102F4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1" name="AutoShape 36">
                <a:extLst>
                  <a:ext uri="{FF2B5EF4-FFF2-40B4-BE49-F238E27FC236}">
                    <a16:creationId xmlns:a16="http://schemas.microsoft.com/office/drawing/2014/main" id="{B898D1C9-2FB4-472A-A768-5F1A65D79F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2" name="AutoShape 37">
                <a:extLst>
                  <a:ext uri="{FF2B5EF4-FFF2-40B4-BE49-F238E27FC236}">
                    <a16:creationId xmlns:a16="http://schemas.microsoft.com/office/drawing/2014/main" id="{2B93D3F3-48C4-49CE-9392-07382D8DC3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3" name="AutoShape 38">
                <a:extLst>
                  <a:ext uri="{FF2B5EF4-FFF2-40B4-BE49-F238E27FC236}">
                    <a16:creationId xmlns:a16="http://schemas.microsoft.com/office/drawing/2014/main" id="{8722EE75-D3AB-43FF-9295-B74A73E261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4" name="AutoShape 39">
                <a:extLst>
                  <a:ext uri="{FF2B5EF4-FFF2-40B4-BE49-F238E27FC236}">
                    <a16:creationId xmlns:a16="http://schemas.microsoft.com/office/drawing/2014/main" id="{85C85EC5-8170-4D0B-BA18-BCED98E681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5" name="AutoShape 40">
                <a:extLst>
                  <a:ext uri="{FF2B5EF4-FFF2-40B4-BE49-F238E27FC236}">
                    <a16:creationId xmlns:a16="http://schemas.microsoft.com/office/drawing/2014/main" id="{F2F4C801-24C5-493A-9729-4AB1C81922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36" name="AutoShape 41">
                <a:extLst>
                  <a:ext uri="{FF2B5EF4-FFF2-40B4-BE49-F238E27FC236}">
                    <a16:creationId xmlns:a16="http://schemas.microsoft.com/office/drawing/2014/main" id="{3D47025E-9EEA-4674-AA5F-89273E0F94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278" name="Group 42">
              <a:extLst>
                <a:ext uri="{FF2B5EF4-FFF2-40B4-BE49-F238E27FC236}">
                  <a16:creationId xmlns:a16="http://schemas.microsoft.com/office/drawing/2014/main" id="{EFAFAD0C-0FA6-47F8-9582-D2E217A2C8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335806"/>
              <a:ext cx="1213870" cy="884482"/>
              <a:chOff x="0" y="0"/>
              <a:chExt cx="1213869" cy="884481"/>
            </a:xfrm>
          </p:grpSpPr>
          <p:sp>
            <p:nvSpPr>
              <p:cNvPr id="3299" name="AutoShape 43">
                <a:extLst>
                  <a:ext uri="{FF2B5EF4-FFF2-40B4-BE49-F238E27FC236}">
                    <a16:creationId xmlns:a16="http://schemas.microsoft.com/office/drawing/2014/main" id="{95B7F671-9C4E-427B-AE76-FB1169B24F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FFE699"/>
                  </a:gs>
                  <a:gs pos="45999">
                    <a:srgbClr val="FFC30D"/>
                  </a:gs>
                  <a:gs pos="100000">
                    <a:srgbClr val="9973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0" name="AutoShape 44">
                <a:extLst>
                  <a:ext uri="{FF2B5EF4-FFF2-40B4-BE49-F238E27FC236}">
                    <a16:creationId xmlns:a16="http://schemas.microsoft.com/office/drawing/2014/main" id="{E7FD8E35-DC21-4D6F-811B-FB71D235A0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E3AB00"/>
                  </a:gs>
                  <a:gs pos="23000">
                    <a:srgbClr val="E3AB00"/>
                  </a:gs>
                  <a:gs pos="68999">
                    <a:srgbClr val="BF9000"/>
                  </a:gs>
                  <a:gs pos="96999">
                    <a:srgbClr val="B38600"/>
                  </a:gs>
                  <a:gs pos="100000">
                    <a:srgbClr val="B386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1" name="AutoShape 45">
                <a:extLst>
                  <a:ext uri="{FF2B5EF4-FFF2-40B4-BE49-F238E27FC236}">
                    <a16:creationId xmlns:a16="http://schemas.microsoft.com/office/drawing/2014/main" id="{F46B2893-237A-4BBF-8881-68BB4120B7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FFC0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2" name="AutoShape 46">
                <a:extLst>
                  <a:ext uri="{FF2B5EF4-FFF2-40B4-BE49-F238E27FC236}">
                    <a16:creationId xmlns:a16="http://schemas.microsoft.com/office/drawing/2014/main" id="{8633600D-40DD-4665-998E-3E897872F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3" name="AutoShape 47">
                <a:extLst>
                  <a:ext uri="{FF2B5EF4-FFF2-40B4-BE49-F238E27FC236}">
                    <a16:creationId xmlns:a16="http://schemas.microsoft.com/office/drawing/2014/main" id="{7B080C02-EA9F-4D8D-9E69-76E950EFB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4" name="AutoShape 48">
                <a:extLst>
                  <a:ext uri="{FF2B5EF4-FFF2-40B4-BE49-F238E27FC236}">
                    <a16:creationId xmlns:a16="http://schemas.microsoft.com/office/drawing/2014/main" id="{EFF17487-1C63-4610-B593-FF78730D9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5" name="AutoShape 49">
                <a:extLst>
                  <a:ext uri="{FF2B5EF4-FFF2-40B4-BE49-F238E27FC236}">
                    <a16:creationId xmlns:a16="http://schemas.microsoft.com/office/drawing/2014/main" id="{380F39D5-E52A-45D6-A161-A3FB3BF2DF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6" name="AutoShape 50">
                <a:extLst>
                  <a:ext uri="{FF2B5EF4-FFF2-40B4-BE49-F238E27FC236}">
                    <a16:creationId xmlns:a16="http://schemas.microsoft.com/office/drawing/2014/main" id="{C494D7E5-4505-435A-9400-5C3D19FC7D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7" name="AutoShape 51">
                <a:extLst>
                  <a:ext uri="{FF2B5EF4-FFF2-40B4-BE49-F238E27FC236}">
                    <a16:creationId xmlns:a16="http://schemas.microsoft.com/office/drawing/2014/main" id="{F2097737-E473-4933-A928-839B343A8A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8" name="AutoShape 52">
                <a:extLst>
                  <a:ext uri="{FF2B5EF4-FFF2-40B4-BE49-F238E27FC236}">
                    <a16:creationId xmlns:a16="http://schemas.microsoft.com/office/drawing/2014/main" id="{B610FDC7-A7E8-4305-A7DD-3A463E0F60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09" name="AutoShape 53">
                <a:extLst>
                  <a:ext uri="{FF2B5EF4-FFF2-40B4-BE49-F238E27FC236}">
                    <a16:creationId xmlns:a16="http://schemas.microsoft.com/office/drawing/2014/main" id="{2FCFFD71-BD40-4963-A65B-E57F27C51A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0" name="AutoShape 54">
                <a:extLst>
                  <a:ext uri="{FF2B5EF4-FFF2-40B4-BE49-F238E27FC236}">
                    <a16:creationId xmlns:a16="http://schemas.microsoft.com/office/drawing/2014/main" id="{2578DF04-2E90-4194-AB3A-CA64F3B98B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1" name="AutoShape 55">
                <a:extLst>
                  <a:ext uri="{FF2B5EF4-FFF2-40B4-BE49-F238E27FC236}">
                    <a16:creationId xmlns:a16="http://schemas.microsoft.com/office/drawing/2014/main" id="{62224188-42AF-4E4E-8326-1D69F9EF47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2" name="AutoShape 56">
                <a:extLst>
                  <a:ext uri="{FF2B5EF4-FFF2-40B4-BE49-F238E27FC236}">
                    <a16:creationId xmlns:a16="http://schemas.microsoft.com/office/drawing/2014/main" id="{BF166D7F-0F77-4A31-8BC8-7061F9457B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3" name="AutoShape 57">
                <a:extLst>
                  <a:ext uri="{FF2B5EF4-FFF2-40B4-BE49-F238E27FC236}">
                    <a16:creationId xmlns:a16="http://schemas.microsoft.com/office/drawing/2014/main" id="{F65C1B3D-EA5A-4EF1-AD38-C0EDC8B320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4" name="AutoShape 58">
                <a:extLst>
                  <a:ext uri="{FF2B5EF4-FFF2-40B4-BE49-F238E27FC236}">
                    <a16:creationId xmlns:a16="http://schemas.microsoft.com/office/drawing/2014/main" id="{FECF1CDE-0A62-4F62-8B22-DF19A0B4C0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5" name="AutoShape 59">
                <a:extLst>
                  <a:ext uri="{FF2B5EF4-FFF2-40B4-BE49-F238E27FC236}">
                    <a16:creationId xmlns:a16="http://schemas.microsoft.com/office/drawing/2014/main" id="{DB7CEC5A-C3EB-4423-AC77-1DA399ECD6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6" name="AutoShape 60">
                <a:extLst>
                  <a:ext uri="{FF2B5EF4-FFF2-40B4-BE49-F238E27FC236}">
                    <a16:creationId xmlns:a16="http://schemas.microsoft.com/office/drawing/2014/main" id="{FB469AF4-564F-4ED4-9983-249D282009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317" name="AutoShape 61">
                <a:extLst>
                  <a:ext uri="{FF2B5EF4-FFF2-40B4-BE49-F238E27FC236}">
                    <a16:creationId xmlns:a16="http://schemas.microsoft.com/office/drawing/2014/main" id="{97530B33-88CE-461E-9C60-E9F51CF159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279" name="Group 62">
              <a:extLst>
                <a:ext uri="{FF2B5EF4-FFF2-40B4-BE49-F238E27FC236}">
                  <a16:creationId xmlns:a16="http://schemas.microsoft.com/office/drawing/2014/main" id="{B23D9011-BADE-4A35-A817-1D43E23F92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0"/>
              <a:ext cx="1213870" cy="884481"/>
              <a:chOff x="0" y="0"/>
              <a:chExt cx="1213869" cy="884481"/>
            </a:xfrm>
          </p:grpSpPr>
          <p:sp>
            <p:nvSpPr>
              <p:cNvPr id="3280" name="AutoShape 63">
                <a:extLst>
                  <a:ext uri="{FF2B5EF4-FFF2-40B4-BE49-F238E27FC236}">
                    <a16:creationId xmlns:a16="http://schemas.microsoft.com/office/drawing/2014/main" id="{DB38A27C-24CB-4616-B780-A97A8501A6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7FD8FF"/>
                  </a:gs>
                  <a:gs pos="45999">
                    <a:srgbClr val="0090CF"/>
                  </a:gs>
                  <a:gs pos="100000">
                    <a:srgbClr val="005073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1" name="AutoShape 64">
                <a:extLst>
                  <a:ext uri="{FF2B5EF4-FFF2-40B4-BE49-F238E27FC236}">
                    <a16:creationId xmlns:a16="http://schemas.microsoft.com/office/drawing/2014/main" id="{4E7BC8CA-9F75-4841-A8C5-F2AB5E36E1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0076AA"/>
                  </a:gs>
                  <a:gs pos="23000">
                    <a:srgbClr val="0076AA"/>
                  </a:gs>
                  <a:gs pos="68999">
                    <a:srgbClr val="00648F"/>
                  </a:gs>
                  <a:gs pos="96999">
                    <a:srgbClr val="005D86"/>
                  </a:gs>
                  <a:gs pos="100000">
                    <a:srgbClr val="005D86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2" name="AutoShape 65">
                <a:extLst>
                  <a:ext uri="{FF2B5EF4-FFF2-40B4-BE49-F238E27FC236}">
                    <a16:creationId xmlns:a16="http://schemas.microsoft.com/office/drawing/2014/main" id="{5C5A7C53-FA77-4FA7-A4D0-FB1F73D8C1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3" name="AutoShape 66">
                <a:extLst>
                  <a:ext uri="{FF2B5EF4-FFF2-40B4-BE49-F238E27FC236}">
                    <a16:creationId xmlns:a16="http://schemas.microsoft.com/office/drawing/2014/main" id="{F834640C-CA1B-4CA5-944A-030B42D3F6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4" name="AutoShape 67">
                <a:extLst>
                  <a:ext uri="{FF2B5EF4-FFF2-40B4-BE49-F238E27FC236}">
                    <a16:creationId xmlns:a16="http://schemas.microsoft.com/office/drawing/2014/main" id="{5F2796AC-92BF-422B-B5E3-81C2657F82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5" name="AutoShape 68">
                <a:extLst>
                  <a:ext uri="{FF2B5EF4-FFF2-40B4-BE49-F238E27FC236}">
                    <a16:creationId xmlns:a16="http://schemas.microsoft.com/office/drawing/2014/main" id="{17816FD0-A665-43D6-AD58-07CF3B7C1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6" name="AutoShape 69">
                <a:extLst>
                  <a:ext uri="{FF2B5EF4-FFF2-40B4-BE49-F238E27FC236}">
                    <a16:creationId xmlns:a16="http://schemas.microsoft.com/office/drawing/2014/main" id="{D51D6709-7353-440D-8A73-33215F5869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7" name="AutoShape 70">
                <a:extLst>
                  <a:ext uri="{FF2B5EF4-FFF2-40B4-BE49-F238E27FC236}">
                    <a16:creationId xmlns:a16="http://schemas.microsoft.com/office/drawing/2014/main" id="{CF5A799E-48CC-4AE9-B28B-5C8F46CEC5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8" name="AutoShape 71">
                <a:extLst>
                  <a:ext uri="{FF2B5EF4-FFF2-40B4-BE49-F238E27FC236}">
                    <a16:creationId xmlns:a16="http://schemas.microsoft.com/office/drawing/2014/main" id="{CB7A9B29-1BC0-4F90-9A28-136C445871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89" name="AutoShape 72">
                <a:extLst>
                  <a:ext uri="{FF2B5EF4-FFF2-40B4-BE49-F238E27FC236}">
                    <a16:creationId xmlns:a16="http://schemas.microsoft.com/office/drawing/2014/main" id="{7DF58568-BF99-4A3C-80B9-1D6C386600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0" name="AutoShape 73">
                <a:extLst>
                  <a:ext uri="{FF2B5EF4-FFF2-40B4-BE49-F238E27FC236}">
                    <a16:creationId xmlns:a16="http://schemas.microsoft.com/office/drawing/2014/main" id="{75A76757-6A81-4369-A2F6-CA35F6796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1" name="AutoShape 74">
                <a:extLst>
                  <a:ext uri="{FF2B5EF4-FFF2-40B4-BE49-F238E27FC236}">
                    <a16:creationId xmlns:a16="http://schemas.microsoft.com/office/drawing/2014/main" id="{CFF2BC18-65AA-4E74-B299-51BC085AF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2" name="AutoShape 75">
                <a:extLst>
                  <a:ext uri="{FF2B5EF4-FFF2-40B4-BE49-F238E27FC236}">
                    <a16:creationId xmlns:a16="http://schemas.microsoft.com/office/drawing/2014/main" id="{4F26F013-F0BE-46BF-8973-F384D63E0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3" name="AutoShape 76">
                <a:extLst>
                  <a:ext uri="{FF2B5EF4-FFF2-40B4-BE49-F238E27FC236}">
                    <a16:creationId xmlns:a16="http://schemas.microsoft.com/office/drawing/2014/main" id="{DE0B5557-204B-4C9E-A704-B3E2A3C412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4" name="AutoShape 77">
                <a:extLst>
                  <a:ext uri="{FF2B5EF4-FFF2-40B4-BE49-F238E27FC236}">
                    <a16:creationId xmlns:a16="http://schemas.microsoft.com/office/drawing/2014/main" id="{1C6CB781-0B5B-4D7A-A450-8BF3B5232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5" name="AutoShape 78">
                <a:extLst>
                  <a:ext uri="{FF2B5EF4-FFF2-40B4-BE49-F238E27FC236}">
                    <a16:creationId xmlns:a16="http://schemas.microsoft.com/office/drawing/2014/main" id="{2FCA3F7B-30B4-4F44-9D12-CCA2019F5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6" name="AutoShape 79">
                <a:extLst>
                  <a:ext uri="{FF2B5EF4-FFF2-40B4-BE49-F238E27FC236}">
                    <a16:creationId xmlns:a16="http://schemas.microsoft.com/office/drawing/2014/main" id="{9CDB32FF-C2C2-4CEB-9E26-3491D41FAA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7" name="AutoShape 80">
                <a:extLst>
                  <a:ext uri="{FF2B5EF4-FFF2-40B4-BE49-F238E27FC236}">
                    <a16:creationId xmlns:a16="http://schemas.microsoft.com/office/drawing/2014/main" id="{C8A4FD32-9813-48C8-A1C0-B39EADF027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98" name="AutoShape 81">
                <a:extLst>
                  <a:ext uri="{FF2B5EF4-FFF2-40B4-BE49-F238E27FC236}">
                    <a16:creationId xmlns:a16="http://schemas.microsoft.com/office/drawing/2014/main" id="{DC9D54BF-6223-469C-8AC9-8CC8DA221E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</p:grpSp>
      <p:grpSp>
        <p:nvGrpSpPr>
          <p:cNvPr id="4178" name="Group 82">
            <a:extLst>
              <a:ext uri="{FF2B5EF4-FFF2-40B4-BE49-F238E27FC236}">
                <a16:creationId xmlns:a16="http://schemas.microsoft.com/office/drawing/2014/main" id="{8A86DCF9-B781-42A3-A2BD-9A354BD6AE06}"/>
              </a:ext>
            </a:extLst>
          </p:cNvPr>
          <p:cNvGrpSpPr>
            <a:grpSpLocks/>
          </p:cNvGrpSpPr>
          <p:nvPr/>
        </p:nvGrpSpPr>
        <p:grpSpPr bwMode="auto">
          <a:xfrm>
            <a:off x="5419725" y="3751263"/>
            <a:ext cx="1212850" cy="1211262"/>
            <a:chOff x="-1" y="0"/>
            <a:chExt cx="1213870" cy="1210614"/>
          </a:xfrm>
        </p:grpSpPr>
        <p:grpSp>
          <p:nvGrpSpPr>
            <p:cNvPr id="3237" name="Group 83">
              <a:extLst>
                <a:ext uri="{FF2B5EF4-FFF2-40B4-BE49-F238E27FC236}">
                  <a16:creationId xmlns:a16="http://schemas.microsoft.com/office/drawing/2014/main" id="{43333CA1-375E-403D-93AC-03042D642F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326133"/>
              <a:ext cx="1213870" cy="884481"/>
              <a:chOff x="0" y="0"/>
              <a:chExt cx="1213869" cy="884481"/>
            </a:xfrm>
          </p:grpSpPr>
          <p:sp>
            <p:nvSpPr>
              <p:cNvPr id="3258" name="AutoShape 84">
                <a:extLst>
                  <a:ext uri="{FF2B5EF4-FFF2-40B4-BE49-F238E27FC236}">
                    <a16:creationId xmlns:a16="http://schemas.microsoft.com/office/drawing/2014/main" id="{09531013-CFE4-4E39-BD7A-8D99244CD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FFE699"/>
                  </a:gs>
                  <a:gs pos="45999">
                    <a:srgbClr val="FFC30D"/>
                  </a:gs>
                  <a:gs pos="100000">
                    <a:srgbClr val="9973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9" name="AutoShape 85">
                <a:extLst>
                  <a:ext uri="{FF2B5EF4-FFF2-40B4-BE49-F238E27FC236}">
                    <a16:creationId xmlns:a16="http://schemas.microsoft.com/office/drawing/2014/main" id="{D9D867E1-4046-4272-B634-0FB99EA64D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E3AB00"/>
                  </a:gs>
                  <a:gs pos="23000">
                    <a:srgbClr val="E3AB00"/>
                  </a:gs>
                  <a:gs pos="68999">
                    <a:srgbClr val="BF9000"/>
                  </a:gs>
                  <a:gs pos="96999">
                    <a:srgbClr val="B38600"/>
                  </a:gs>
                  <a:gs pos="100000">
                    <a:srgbClr val="B386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0" name="AutoShape 86">
                <a:extLst>
                  <a:ext uri="{FF2B5EF4-FFF2-40B4-BE49-F238E27FC236}">
                    <a16:creationId xmlns:a16="http://schemas.microsoft.com/office/drawing/2014/main" id="{53B474F0-64CA-4BF4-ADCC-F750AA0EA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FFC0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1" name="AutoShape 87">
                <a:extLst>
                  <a:ext uri="{FF2B5EF4-FFF2-40B4-BE49-F238E27FC236}">
                    <a16:creationId xmlns:a16="http://schemas.microsoft.com/office/drawing/2014/main" id="{6E170A96-9B8B-4410-9DA6-DD4CBB164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2" name="AutoShape 88">
                <a:extLst>
                  <a:ext uri="{FF2B5EF4-FFF2-40B4-BE49-F238E27FC236}">
                    <a16:creationId xmlns:a16="http://schemas.microsoft.com/office/drawing/2014/main" id="{7E4C1AAB-149C-4DCF-9C57-0F36AEEC0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3" name="AutoShape 89">
                <a:extLst>
                  <a:ext uri="{FF2B5EF4-FFF2-40B4-BE49-F238E27FC236}">
                    <a16:creationId xmlns:a16="http://schemas.microsoft.com/office/drawing/2014/main" id="{B852E3AC-0328-4776-91A0-A6B05B8DD3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4" name="AutoShape 90">
                <a:extLst>
                  <a:ext uri="{FF2B5EF4-FFF2-40B4-BE49-F238E27FC236}">
                    <a16:creationId xmlns:a16="http://schemas.microsoft.com/office/drawing/2014/main" id="{C7457E41-5228-4AFA-A113-866C7F7CA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5" name="AutoShape 91">
                <a:extLst>
                  <a:ext uri="{FF2B5EF4-FFF2-40B4-BE49-F238E27FC236}">
                    <a16:creationId xmlns:a16="http://schemas.microsoft.com/office/drawing/2014/main" id="{F5BEB331-18B5-4E35-9363-5DF0B7AE4A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6" name="AutoShape 92">
                <a:extLst>
                  <a:ext uri="{FF2B5EF4-FFF2-40B4-BE49-F238E27FC236}">
                    <a16:creationId xmlns:a16="http://schemas.microsoft.com/office/drawing/2014/main" id="{06AD3BB1-1EE5-423C-81D1-A5273AEAF2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7" name="AutoShape 93">
                <a:extLst>
                  <a:ext uri="{FF2B5EF4-FFF2-40B4-BE49-F238E27FC236}">
                    <a16:creationId xmlns:a16="http://schemas.microsoft.com/office/drawing/2014/main" id="{40DFA64A-9E79-40FF-92B4-02C2365F5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8" name="AutoShape 94">
                <a:extLst>
                  <a:ext uri="{FF2B5EF4-FFF2-40B4-BE49-F238E27FC236}">
                    <a16:creationId xmlns:a16="http://schemas.microsoft.com/office/drawing/2014/main" id="{7E23984B-E647-4C97-A4EF-79400C868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69" name="AutoShape 95">
                <a:extLst>
                  <a:ext uri="{FF2B5EF4-FFF2-40B4-BE49-F238E27FC236}">
                    <a16:creationId xmlns:a16="http://schemas.microsoft.com/office/drawing/2014/main" id="{33DA1163-0E01-4D29-9CCD-75BFC56CC3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0" name="AutoShape 96">
                <a:extLst>
                  <a:ext uri="{FF2B5EF4-FFF2-40B4-BE49-F238E27FC236}">
                    <a16:creationId xmlns:a16="http://schemas.microsoft.com/office/drawing/2014/main" id="{54BE7D33-874A-4657-8921-36EFB1142E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1" name="AutoShape 97">
                <a:extLst>
                  <a:ext uri="{FF2B5EF4-FFF2-40B4-BE49-F238E27FC236}">
                    <a16:creationId xmlns:a16="http://schemas.microsoft.com/office/drawing/2014/main" id="{3EC1BC45-FC25-49BB-A591-248FF9E0E0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2" name="AutoShape 98">
                <a:extLst>
                  <a:ext uri="{FF2B5EF4-FFF2-40B4-BE49-F238E27FC236}">
                    <a16:creationId xmlns:a16="http://schemas.microsoft.com/office/drawing/2014/main" id="{8D595EB4-5F9B-4D3A-8416-A874864492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3" name="AutoShape 99">
                <a:extLst>
                  <a:ext uri="{FF2B5EF4-FFF2-40B4-BE49-F238E27FC236}">
                    <a16:creationId xmlns:a16="http://schemas.microsoft.com/office/drawing/2014/main" id="{630CB338-8B89-4F08-B6AD-4EE795F37E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4" name="AutoShape 100">
                <a:extLst>
                  <a:ext uri="{FF2B5EF4-FFF2-40B4-BE49-F238E27FC236}">
                    <a16:creationId xmlns:a16="http://schemas.microsoft.com/office/drawing/2014/main" id="{DEEF6C6A-E285-4D58-AFE7-FBF16FD26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5" name="AutoShape 101">
                <a:extLst>
                  <a:ext uri="{FF2B5EF4-FFF2-40B4-BE49-F238E27FC236}">
                    <a16:creationId xmlns:a16="http://schemas.microsoft.com/office/drawing/2014/main" id="{9DE4DB3E-9BC1-47E2-A94A-DCB338B34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76" name="AutoShape 102">
                <a:extLst>
                  <a:ext uri="{FF2B5EF4-FFF2-40B4-BE49-F238E27FC236}">
                    <a16:creationId xmlns:a16="http://schemas.microsoft.com/office/drawing/2014/main" id="{EB86C78C-29DD-4D6B-8857-80D39D7B1B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238" name="Group 103">
              <a:extLst>
                <a:ext uri="{FF2B5EF4-FFF2-40B4-BE49-F238E27FC236}">
                  <a16:creationId xmlns:a16="http://schemas.microsoft.com/office/drawing/2014/main" id="{87ACB55D-0819-4D68-8A0A-052FADF3FC4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0"/>
              <a:ext cx="1213870" cy="884481"/>
              <a:chOff x="0" y="0"/>
              <a:chExt cx="1213869" cy="884481"/>
            </a:xfrm>
          </p:grpSpPr>
          <p:sp>
            <p:nvSpPr>
              <p:cNvPr id="3239" name="AutoShape 104">
                <a:extLst>
                  <a:ext uri="{FF2B5EF4-FFF2-40B4-BE49-F238E27FC236}">
                    <a16:creationId xmlns:a16="http://schemas.microsoft.com/office/drawing/2014/main" id="{A36BBFBE-C32F-4063-904D-CF75F4C3FB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FFAA9B"/>
                  </a:gs>
                  <a:gs pos="45999">
                    <a:srgbClr val="FF3611"/>
                  </a:gs>
                  <a:gs pos="100000">
                    <a:srgbClr val="9B18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0" name="AutoShape 105">
                <a:extLst>
                  <a:ext uri="{FF2B5EF4-FFF2-40B4-BE49-F238E27FC236}">
                    <a16:creationId xmlns:a16="http://schemas.microsoft.com/office/drawing/2014/main" id="{6A2E309A-8515-4B16-9A50-33D3BAA21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FF8068"/>
                  </a:gs>
                  <a:gs pos="52000">
                    <a:srgbClr val="FF310C"/>
                  </a:gs>
                  <a:gs pos="100000">
                    <a:srgbClr val="AE1B00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1" name="AutoShape 106">
                <a:extLst>
                  <a:ext uri="{FF2B5EF4-FFF2-40B4-BE49-F238E27FC236}">
                    <a16:creationId xmlns:a16="http://schemas.microsoft.com/office/drawing/2014/main" id="{C0D2DC5D-050C-4BF3-AAD8-625406F8F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4F2"/>
                  </a:gs>
                  <a:gs pos="73999">
                    <a:srgbClr val="FFA08E"/>
                  </a:gs>
                  <a:gs pos="82999">
                    <a:srgbClr val="FFA08E"/>
                  </a:gs>
                  <a:gs pos="100000">
                    <a:srgbClr val="FFBFB4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2" name="AutoShape 107">
                <a:extLst>
                  <a:ext uri="{FF2B5EF4-FFF2-40B4-BE49-F238E27FC236}">
                    <a16:creationId xmlns:a16="http://schemas.microsoft.com/office/drawing/2014/main" id="{A53E168C-5565-448B-A2B3-85F65219D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3" name="AutoShape 108">
                <a:extLst>
                  <a:ext uri="{FF2B5EF4-FFF2-40B4-BE49-F238E27FC236}">
                    <a16:creationId xmlns:a16="http://schemas.microsoft.com/office/drawing/2014/main" id="{6722BB10-168A-4A7B-B1E3-88E8C0A55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4" name="AutoShape 109">
                <a:extLst>
                  <a:ext uri="{FF2B5EF4-FFF2-40B4-BE49-F238E27FC236}">
                    <a16:creationId xmlns:a16="http://schemas.microsoft.com/office/drawing/2014/main" id="{B18565C1-64D3-4CE3-9ADF-693937D15A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5" name="AutoShape 110">
                <a:extLst>
                  <a:ext uri="{FF2B5EF4-FFF2-40B4-BE49-F238E27FC236}">
                    <a16:creationId xmlns:a16="http://schemas.microsoft.com/office/drawing/2014/main" id="{0904916C-4615-4E89-B396-4738B5CF5F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6" name="AutoShape 111">
                <a:extLst>
                  <a:ext uri="{FF2B5EF4-FFF2-40B4-BE49-F238E27FC236}">
                    <a16:creationId xmlns:a16="http://schemas.microsoft.com/office/drawing/2014/main" id="{18165199-D298-40C7-9C28-15A2DED45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7" name="AutoShape 112">
                <a:extLst>
                  <a:ext uri="{FF2B5EF4-FFF2-40B4-BE49-F238E27FC236}">
                    <a16:creationId xmlns:a16="http://schemas.microsoft.com/office/drawing/2014/main" id="{B311B223-B76A-4301-9E06-7ABB7653B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8" name="AutoShape 113">
                <a:extLst>
                  <a:ext uri="{FF2B5EF4-FFF2-40B4-BE49-F238E27FC236}">
                    <a16:creationId xmlns:a16="http://schemas.microsoft.com/office/drawing/2014/main" id="{2DBC2B16-1245-4D91-BF39-BC89F76DA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49" name="AutoShape 114">
                <a:extLst>
                  <a:ext uri="{FF2B5EF4-FFF2-40B4-BE49-F238E27FC236}">
                    <a16:creationId xmlns:a16="http://schemas.microsoft.com/office/drawing/2014/main" id="{159672BF-71F7-42FC-88C6-070C99F59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0" name="AutoShape 115">
                <a:extLst>
                  <a:ext uri="{FF2B5EF4-FFF2-40B4-BE49-F238E27FC236}">
                    <a16:creationId xmlns:a16="http://schemas.microsoft.com/office/drawing/2014/main" id="{965D4C2A-B126-4CE8-9784-BCB78A0FC4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1" name="AutoShape 116">
                <a:extLst>
                  <a:ext uri="{FF2B5EF4-FFF2-40B4-BE49-F238E27FC236}">
                    <a16:creationId xmlns:a16="http://schemas.microsoft.com/office/drawing/2014/main" id="{72EDC5A6-672C-49F3-A300-8A38B87848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2" name="AutoShape 117">
                <a:extLst>
                  <a:ext uri="{FF2B5EF4-FFF2-40B4-BE49-F238E27FC236}">
                    <a16:creationId xmlns:a16="http://schemas.microsoft.com/office/drawing/2014/main" id="{1B1E4DA6-84D9-4AF0-AAD1-59D31332D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3" name="AutoShape 118">
                <a:extLst>
                  <a:ext uri="{FF2B5EF4-FFF2-40B4-BE49-F238E27FC236}">
                    <a16:creationId xmlns:a16="http://schemas.microsoft.com/office/drawing/2014/main" id="{6D9B55B5-184D-470B-8235-BFE18ED0FE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4" name="AutoShape 119">
                <a:extLst>
                  <a:ext uri="{FF2B5EF4-FFF2-40B4-BE49-F238E27FC236}">
                    <a16:creationId xmlns:a16="http://schemas.microsoft.com/office/drawing/2014/main" id="{15AA9A51-0765-4146-B68C-678359618D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5" name="AutoShape 120">
                <a:extLst>
                  <a:ext uri="{FF2B5EF4-FFF2-40B4-BE49-F238E27FC236}">
                    <a16:creationId xmlns:a16="http://schemas.microsoft.com/office/drawing/2014/main" id="{4EB00B58-FB87-4E2B-8895-3B9A63F68E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6" name="AutoShape 121">
                <a:extLst>
                  <a:ext uri="{FF2B5EF4-FFF2-40B4-BE49-F238E27FC236}">
                    <a16:creationId xmlns:a16="http://schemas.microsoft.com/office/drawing/2014/main" id="{8CC982F2-2B35-4ADB-AA71-B6F3DB07BB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FFAA9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57" name="AutoShape 122">
                <a:extLst>
                  <a:ext uri="{FF2B5EF4-FFF2-40B4-BE49-F238E27FC236}">
                    <a16:creationId xmlns:a16="http://schemas.microsoft.com/office/drawing/2014/main" id="{BEC63258-9A0F-4A33-A544-AAB6B21FA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8214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</p:grpSp>
      <p:grpSp>
        <p:nvGrpSpPr>
          <p:cNvPr id="4219" name="Group 123">
            <a:extLst>
              <a:ext uri="{FF2B5EF4-FFF2-40B4-BE49-F238E27FC236}">
                <a16:creationId xmlns:a16="http://schemas.microsoft.com/office/drawing/2014/main" id="{D087E464-FED6-41F2-A603-981AE8775F3C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3222" name="Group 124">
              <a:extLst>
                <a:ext uri="{FF2B5EF4-FFF2-40B4-BE49-F238E27FC236}">
                  <a16:creationId xmlns:a16="http://schemas.microsoft.com/office/drawing/2014/main" id="{B00383E0-7AD1-49A8-B171-FF5E539344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3234" name="AutoShape 125">
                <a:extLst>
                  <a:ext uri="{FF2B5EF4-FFF2-40B4-BE49-F238E27FC236}">
                    <a16:creationId xmlns:a16="http://schemas.microsoft.com/office/drawing/2014/main" id="{F1480338-ECD3-4C1A-BC6B-36DE0C82BE6D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35" name="AutoShape 126">
                <a:extLst>
                  <a:ext uri="{FF2B5EF4-FFF2-40B4-BE49-F238E27FC236}">
                    <a16:creationId xmlns:a16="http://schemas.microsoft.com/office/drawing/2014/main" id="{00EC39B7-E4ED-4436-AF19-89C3E422FD00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236" name="AutoShape 127">
                <a:extLst>
                  <a:ext uri="{FF2B5EF4-FFF2-40B4-BE49-F238E27FC236}">
                    <a16:creationId xmlns:a16="http://schemas.microsoft.com/office/drawing/2014/main" id="{C5F37316-5790-4117-8623-B64EE2826774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223" name="Group 128">
              <a:extLst>
                <a:ext uri="{FF2B5EF4-FFF2-40B4-BE49-F238E27FC236}">
                  <a16:creationId xmlns:a16="http://schemas.microsoft.com/office/drawing/2014/main" id="{E2A1617D-5CAF-4CF5-B09A-71513A5ADB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3224" name="Group 129">
                <a:extLst>
                  <a:ext uri="{FF2B5EF4-FFF2-40B4-BE49-F238E27FC236}">
                    <a16:creationId xmlns:a16="http://schemas.microsoft.com/office/drawing/2014/main" id="{45193344-B08E-4B39-B008-2D0080E59D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3230" name="AutoShape 130">
                  <a:extLst>
                    <a:ext uri="{FF2B5EF4-FFF2-40B4-BE49-F238E27FC236}">
                      <a16:creationId xmlns:a16="http://schemas.microsoft.com/office/drawing/2014/main" id="{CB6E01C3-CAA9-4D3E-A856-A833EE4CE0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31" name="AutoShape 131">
                  <a:extLst>
                    <a:ext uri="{FF2B5EF4-FFF2-40B4-BE49-F238E27FC236}">
                      <a16:creationId xmlns:a16="http://schemas.microsoft.com/office/drawing/2014/main" id="{D28315BC-2491-494B-BAD7-771060668F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32" name="AutoShape 132">
                  <a:extLst>
                    <a:ext uri="{FF2B5EF4-FFF2-40B4-BE49-F238E27FC236}">
                      <a16:creationId xmlns:a16="http://schemas.microsoft.com/office/drawing/2014/main" id="{C9706BCD-0DDF-40FB-87BF-CA269AE871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33" name="AutoShape 133">
                  <a:extLst>
                    <a:ext uri="{FF2B5EF4-FFF2-40B4-BE49-F238E27FC236}">
                      <a16:creationId xmlns:a16="http://schemas.microsoft.com/office/drawing/2014/main" id="{43F39C39-5290-4EF5-9D78-6E1D1D75C8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3225" name="Group 134">
                <a:extLst>
                  <a:ext uri="{FF2B5EF4-FFF2-40B4-BE49-F238E27FC236}">
                    <a16:creationId xmlns:a16="http://schemas.microsoft.com/office/drawing/2014/main" id="{804367D4-3BB8-4473-870F-1B766BAC00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3226" name="AutoShape 135">
                  <a:extLst>
                    <a:ext uri="{FF2B5EF4-FFF2-40B4-BE49-F238E27FC236}">
                      <a16:creationId xmlns:a16="http://schemas.microsoft.com/office/drawing/2014/main" id="{B61534CC-B6A7-4624-8855-4F2BF77A5E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27" name="AutoShape 136">
                  <a:extLst>
                    <a:ext uri="{FF2B5EF4-FFF2-40B4-BE49-F238E27FC236}">
                      <a16:creationId xmlns:a16="http://schemas.microsoft.com/office/drawing/2014/main" id="{D3EDAE20-6851-4A94-99D0-76CAAD1DB9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28" name="AutoShape 137">
                  <a:extLst>
                    <a:ext uri="{FF2B5EF4-FFF2-40B4-BE49-F238E27FC236}">
                      <a16:creationId xmlns:a16="http://schemas.microsoft.com/office/drawing/2014/main" id="{199A8613-0283-4C0C-9551-7E685B023A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29" name="AutoShape 138">
                  <a:extLst>
                    <a:ext uri="{FF2B5EF4-FFF2-40B4-BE49-F238E27FC236}">
                      <a16:creationId xmlns:a16="http://schemas.microsoft.com/office/drawing/2014/main" id="{F8FDEA0F-0AA7-47B5-BB0C-B286922DF3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4235" name="Group 139">
            <a:extLst>
              <a:ext uri="{FF2B5EF4-FFF2-40B4-BE49-F238E27FC236}">
                <a16:creationId xmlns:a16="http://schemas.microsoft.com/office/drawing/2014/main" id="{1062CD6D-DDF5-401B-B954-F39DE4E46564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3200" name="AutoShape 140">
              <a:extLst>
                <a:ext uri="{FF2B5EF4-FFF2-40B4-BE49-F238E27FC236}">
                  <a16:creationId xmlns:a16="http://schemas.microsoft.com/office/drawing/2014/main" id="{FB5EF5E3-3494-4455-916A-63078C91F781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201" name="AutoShape 141">
              <a:extLst>
                <a:ext uri="{FF2B5EF4-FFF2-40B4-BE49-F238E27FC236}">
                  <a16:creationId xmlns:a16="http://schemas.microsoft.com/office/drawing/2014/main" id="{25C2A69A-F492-471E-B45B-D166B0B03B3C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3202" name="AutoShape 142">
              <a:extLst>
                <a:ext uri="{FF2B5EF4-FFF2-40B4-BE49-F238E27FC236}">
                  <a16:creationId xmlns:a16="http://schemas.microsoft.com/office/drawing/2014/main" id="{5AB2ED0E-DB2A-461B-A514-E05A49548FAB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3203" name="Group 143">
              <a:extLst>
                <a:ext uri="{FF2B5EF4-FFF2-40B4-BE49-F238E27FC236}">
                  <a16:creationId xmlns:a16="http://schemas.microsoft.com/office/drawing/2014/main" id="{A285416A-C351-43E8-80FC-796CC90E36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3204" name="Group 144">
                <a:extLst>
                  <a:ext uri="{FF2B5EF4-FFF2-40B4-BE49-F238E27FC236}">
                    <a16:creationId xmlns:a16="http://schemas.microsoft.com/office/drawing/2014/main" id="{99317A59-AF22-45D6-B272-8C22849CAA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3214" name="AutoShape 145">
                  <a:extLst>
                    <a:ext uri="{FF2B5EF4-FFF2-40B4-BE49-F238E27FC236}">
                      <a16:creationId xmlns:a16="http://schemas.microsoft.com/office/drawing/2014/main" id="{80B1E923-E825-4B94-B845-B7B471AD51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5" name="AutoShape 146">
                  <a:extLst>
                    <a:ext uri="{FF2B5EF4-FFF2-40B4-BE49-F238E27FC236}">
                      <a16:creationId xmlns:a16="http://schemas.microsoft.com/office/drawing/2014/main" id="{9B5EFD14-6284-4AB4-BEE1-9E2CE3A2DD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6" name="AutoShape 147">
                  <a:extLst>
                    <a:ext uri="{FF2B5EF4-FFF2-40B4-BE49-F238E27FC236}">
                      <a16:creationId xmlns:a16="http://schemas.microsoft.com/office/drawing/2014/main" id="{CF543C69-466F-4C85-AC31-9421E43EEE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7" name="AutoShape 148">
                  <a:extLst>
                    <a:ext uri="{FF2B5EF4-FFF2-40B4-BE49-F238E27FC236}">
                      <a16:creationId xmlns:a16="http://schemas.microsoft.com/office/drawing/2014/main" id="{A57FBDA0-6405-48E5-BBE6-925D741584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8" name="AutoShape 149">
                  <a:extLst>
                    <a:ext uri="{FF2B5EF4-FFF2-40B4-BE49-F238E27FC236}">
                      <a16:creationId xmlns:a16="http://schemas.microsoft.com/office/drawing/2014/main" id="{7F8FD5DA-BF58-498A-BE6F-EAD1BBE92E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9" name="AutoShape 150">
                  <a:extLst>
                    <a:ext uri="{FF2B5EF4-FFF2-40B4-BE49-F238E27FC236}">
                      <a16:creationId xmlns:a16="http://schemas.microsoft.com/office/drawing/2014/main" id="{AA014699-A9CA-4242-A685-0761F232FD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20" name="AutoShape 151">
                  <a:extLst>
                    <a:ext uri="{FF2B5EF4-FFF2-40B4-BE49-F238E27FC236}">
                      <a16:creationId xmlns:a16="http://schemas.microsoft.com/office/drawing/2014/main" id="{B6860BC1-8842-469D-BC36-398B126FCC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21" name="AutoShape 152">
                  <a:extLst>
                    <a:ext uri="{FF2B5EF4-FFF2-40B4-BE49-F238E27FC236}">
                      <a16:creationId xmlns:a16="http://schemas.microsoft.com/office/drawing/2014/main" id="{723581C7-0678-4B21-A20B-63EFB5625E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3205" name="Group 153">
                <a:extLst>
                  <a:ext uri="{FF2B5EF4-FFF2-40B4-BE49-F238E27FC236}">
                    <a16:creationId xmlns:a16="http://schemas.microsoft.com/office/drawing/2014/main" id="{A6A97AF1-A271-4DFA-B0BB-B046C45583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3206" name="AutoShape 154">
                  <a:extLst>
                    <a:ext uri="{FF2B5EF4-FFF2-40B4-BE49-F238E27FC236}">
                      <a16:creationId xmlns:a16="http://schemas.microsoft.com/office/drawing/2014/main" id="{CF15206B-A03C-46E5-A0BE-D532DD3356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07" name="AutoShape 155">
                  <a:extLst>
                    <a:ext uri="{FF2B5EF4-FFF2-40B4-BE49-F238E27FC236}">
                      <a16:creationId xmlns:a16="http://schemas.microsoft.com/office/drawing/2014/main" id="{B5AB76B8-05EC-470B-9DDA-1E87037B3A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08" name="AutoShape 156">
                  <a:extLst>
                    <a:ext uri="{FF2B5EF4-FFF2-40B4-BE49-F238E27FC236}">
                      <a16:creationId xmlns:a16="http://schemas.microsoft.com/office/drawing/2014/main" id="{FAAABAD7-893F-4F9A-8548-97884951D2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09" name="AutoShape 157">
                  <a:extLst>
                    <a:ext uri="{FF2B5EF4-FFF2-40B4-BE49-F238E27FC236}">
                      <a16:creationId xmlns:a16="http://schemas.microsoft.com/office/drawing/2014/main" id="{BB41624A-6335-4441-B8EF-A2BD2B19FC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0" name="AutoShape 158">
                  <a:extLst>
                    <a:ext uri="{FF2B5EF4-FFF2-40B4-BE49-F238E27FC236}">
                      <a16:creationId xmlns:a16="http://schemas.microsoft.com/office/drawing/2014/main" id="{B35C4006-4ED1-4BBE-B0C6-4B355120D6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1" name="AutoShape 159">
                  <a:extLst>
                    <a:ext uri="{FF2B5EF4-FFF2-40B4-BE49-F238E27FC236}">
                      <a16:creationId xmlns:a16="http://schemas.microsoft.com/office/drawing/2014/main" id="{F1EDC885-8A50-4F2F-95A2-3ACEE09F42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2" name="AutoShape 160">
                  <a:extLst>
                    <a:ext uri="{FF2B5EF4-FFF2-40B4-BE49-F238E27FC236}">
                      <a16:creationId xmlns:a16="http://schemas.microsoft.com/office/drawing/2014/main" id="{C14F8A77-33C9-4465-BD35-4057F481D4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3213" name="AutoShape 161">
                  <a:extLst>
                    <a:ext uri="{FF2B5EF4-FFF2-40B4-BE49-F238E27FC236}">
                      <a16:creationId xmlns:a16="http://schemas.microsoft.com/office/drawing/2014/main" id="{302DA1C0-D611-4D37-A17F-0D250DA948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4258" name="Group 162">
            <a:extLst>
              <a:ext uri="{FF2B5EF4-FFF2-40B4-BE49-F238E27FC236}">
                <a16:creationId xmlns:a16="http://schemas.microsoft.com/office/drawing/2014/main" id="{4C30A93B-C437-4C50-808B-5CE0E9232367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3176" name="AutoShape 163">
              <a:extLst>
                <a:ext uri="{FF2B5EF4-FFF2-40B4-BE49-F238E27FC236}">
                  <a16:creationId xmlns:a16="http://schemas.microsoft.com/office/drawing/2014/main" id="{985913CE-75AA-4381-A02B-EF28DFD099D2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3177" name="Group 164">
              <a:extLst>
                <a:ext uri="{FF2B5EF4-FFF2-40B4-BE49-F238E27FC236}">
                  <a16:creationId xmlns:a16="http://schemas.microsoft.com/office/drawing/2014/main" id="{23B20DF8-4796-4597-B0CE-58520AA403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3178" name="AutoShape 165">
                <a:extLst>
                  <a:ext uri="{FF2B5EF4-FFF2-40B4-BE49-F238E27FC236}">
                    <a16:creationId xmlns:a16="http://schemas.microsoft.com/office/drawing/2014/main" id="{1275E625-9D57-477D-B156-24A8377F200D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3179" name="Group 166">
                <a:extLst>
                  <a:ext uri="{FF2B5EF4-FFF2-40B4-BE49-F238E27FC236}">
                    <a16:creationId xmlns:a16="http://schemas.microsoft.com/office/drawing/2014/main" id="{4526D48E-FB2E-4FF4-8A1F-36C2E23883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3180" name="AutoShape 167">
                  <a:extLst>
                    <a:ext uri="{FF2B5EF4-FFF2-40B4-BE49-F238E27FC236}">
                      <a16:creationId xmlns:a16="http://schemas.microsoft.com/office/drawing/2014/main" id="{64E2F1C4-DEA2-483B-8DD9-66D72E7D6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3181" name="Group 168">
                  <a:extLst>
                    <a:ext uri="{FF2B5EF4-FFF2-40B4-BE49-F238E27FC236}">
                      <a16:creationId xmlns:a16="http://schemas.microsoft.com/office/drawing/2014/main" id="{95B8E3F4-1788-4261-B9C5-A6EAB77B02C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3182" name="Group 169">
                    <a:extLst>
                      <a:ext uri="{FF2B5EF4-FFF2-40B4-BE49-F238E27FC236}">
                        <a16:creationId xmlns:a16="http://schemas.microsoft.com/office/drawing/2014/main" id="{B2E76279-3912-4C42-8393-407F02D07DB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3192" name="AutoShape 170">
                      <a:extLst>
                        <a:ext uri="{FF2B5EF4-FFF2-40B4-BE49-F238E27FC236}">
                          <a16:creationId xmlns:a16="http://schemas.microsoft.com/office/drawing/2014/main" id="{734EB15B-08AE-4F35-B7BC-D3A4B35F961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3" name="AutoShape 171">
                      <a:extLst>
                        <a:ext uri="{FF2B5EF4-FFF2-40B4-BE49-F238E27FC236}">
                          <a16:creationId xmlns:a16="http://schemas.microsoft.com/office/drawing/2014/main" id="{90A894C5-BBAC-48B8-A0BC-489948DE88D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4" name="AutoShape 172">
                      <a:extLst>
                        <a:ext uri="{FF2B5EF4-FFF2-40B4-BE49-F238E27FC236}">
                          <a16:creationId xmlns:a16="http://schemas.microsoft.com/office/drawing/2014/main" id="{461E3634-6EBE-4EA3-A3F7-2D8F0C7517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5" name="AutoShape 173">
                      <a:extLst>
                        <a:ext uri="{FF2B5EF4-FFF2-40B4-BE49-F238E27FC236}">
                          <a16:creationId xmlns:a16="http://schemas.microsoft.com/office/drawing/2014/main" id="{6BF287A1-B2AC-4A15-97B8-5BA57361E2C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6" name="AutoShape 174">
                      <a:extLst>
                        <a:ext uri="{FF2B5EF4-FFF2-40B4-BE49-F238E27FC236}">
                          <a16:creationId xmlns:a16="http://schemas.microsoft.com/office/drawing/2014/main" id="{A3BE0D12-0911-4F44-BF73-9161BC1B0BD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7" name="AutoShape 175">
                      <a:extLst>
                        <a:ext uri="{FF2B5EF4-FFF2-40B4-BE49-F238E27FC236}">
                          <a16:creationId xmlns:a16="http://schemas.microsoft.com/office/drawing/2014/main" id="{C5926A3E-3646-4CF8-9306-BF72B2D05D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8" name="AutoShape 176">
                      <a:extLst>
                        <a:ext uri="{FF2B5EF4-FFF2-40B4-BE49-F238E27FC236}">
                          <a16:creationId xmlns:a16="http://schemas.microsoft.com/office/drawing/2014/main" id="{CA2BA68D-6C30-4977-B9B6-84FBA8DC2B8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9" name="AutoShape 177">
                      <a:extLst>
                        <a:ext uri="{FF2B5EF4-FFF2-40B4-BE49-F238E27FC236}">
                          <a16:creationId xmlns:a16="http://schemas.microsoft.com/office/drawing/2014/main" id="{CC0598F3-550D-4F87-BDC9-95D34A435D7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3183" name="Group 178">
                    <a:extLst>
                      <a:ext uri="{FF2B5EF4-FFF2-40B4-BE49-F238E27FC236}">
                        <a16:creationId xmlns:a16="http://schemas.microsoft.com/office/drawing/2014/main" id="{B91D95AA-402E-41F8-B5DD-B651AACB921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3184" name="AutoShape 179">
                      <a:extLst>
                        <a:ext uri="{FF2B5EF4-FFF2-40B4-BE49-F238E27FC236}">
                          <a16:creationId xmlns:a16="http://schemas.microsoft.com/office/drawing/2014/main" id="{35F8D0F0-2373-4FCA-BF98-9B501F43E6C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85" name="AutoShape 180">
                      <a:extLst>
                        <a:ext uri="{FF2B5EF4-FFF2-40B4-BE49-F238E27FC236}">
                          <a16:creationId xmlns:a16="http://schemas.microsoft.com/office/drawing/2014/main" id="{19D5B2C0-3E5D-40EB-9304-0D6309D63FB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86" name="AutoShape 181">
                      <a:extLst>
                        <a:ext uri="{FF2B5EF4-FFF2-40B4-BE49-F238E27FC236}">
                          <a16:creationId xmlns:a16="http://schemas.microsoft.com/office/drawing/2014/main" id="{1A787C39-1317-4896-8A96-7890678AF5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87" name="AutoShape 182">
                      <a:extLst>
                        <a:ext uri="{FF2B5EF4-FFF2-40B4-BE49-F238E27FC236}">
                          <a16:creationId xmlns:a16="http://schemas.microsoft.com/office/drawing/2014/main" id="{E0B127C2-0D5D-4033-8AE6-F595F7852D2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88" name="AutoShape 183">
                      <a:extLst>
                        <a:ext uri="{FF2B5EF4-FFF2-40B4-BE49-F238E27FC236}">
                          <a16:creationId xmlns:a16="http://schemas.microsoft.com/office/drawing/2014/main" id="{1845FC54-EF20-4370-B95C-24EEE2EE7B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89" name="AutoShape 184">
                      <a:extLst>
                        <a:ext uri="{FF2B5EF4-FFF2-40B4-BE49-F238E27FC236}">
                          <a16:creationId xmlns:a16="http://schemas.microsoft.com/office/drawing/2014/main" id="{C044B86C-BA89-4C86-8E75-942CCA950C6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0" name="AutoShape 185">
                      <a:extLst>
                        <a:ext uri="{FF2B5EF4-FFF2-40B4-BE49-F238E27FC236}">
                          <a16:creationId xmlns:a16="http://schemas.microsoft.com/office/drawing/2014/main" id="{208D1C75-821D-4EED-B329-94194FD946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3191" name="AutoShape 186">
                      <a:extLst>
                        <a:ext uri="{FF2B5EF4-FFF2-40B4-BE49-F238E27FC236}">
                          <a16:creationId xmlns:a16="http://schemas.microsoft.com/office/drawing/2014/main" id="{6C91B8A6-DCC0-4503-B1E3-38F7442207C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grpSp>
        <p:nvGrpSpPr>
          <p:cNvPr id="4283" name="Group 187">
            <a:extLst>
              <a:ext uri="{FF2B5EF4-FFF2-40B4-BE49-F238E27FC236}">
                <a16:creationId xmlns:a16="http://schemas.microsoft.com/office/drawing/2014/main" id="{E557AC34-B68D-45F3-84B8-6D3F9E032E66}"/>
              </a:ext>
            </a:extLst>
          </p:cNvPr>
          <p:cNvGrpSpPr>
            <a:grpSpLocks/>
          </p:cNvGrpSpPr>
          <p:nvPr/>
        </p:nvGrpSpPr>
        <p:grpSpPr bwMode="auto">
          <a:xfrm>
            <a:off x="720725" y="2740025"/>
            <a:ext cx="1212850" cy="1895475"/>
            <a:chOff x="-1" y="0"/>
            <a:chExt cx="1213870" cy="1896078"/>
          </a:xfrm>
        </p:grpSpPr>
        <p:grpSp>
          <p:nvGrpSpPr>
            <p:cNvPr id="3093" name="Group 188">
              <a:extLst>
                <a:ext uri="{FF2B5EF4-FFF2-40B4-BE49-F238E27FC236}">
                  <a16:creationId xmlns:a16="http://schemas.microsoft.com/office/drawing/2014/main" id="{70A15A8F-56B5-4735-9A99-B1DBB8BDD1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1011597"/>
              <a:ext cx="1213870" cy="884481"/>
              <a:chOff x="0" y="0"/>
              <a:chExt cx="1213869" cy="884481"/>
            </a:xfrm>
          </p:grpSpPr>
          <p:sp>
            <p:nvSpPr>
              <p:cNvPr id="3154" name="AutoShape 189">
                <a:extLst>
                  <a:ext uri="{FF2B5EF4-FFF2-40B4-BE49-F238E27FC236}">
                    <a16:creationId xmlns:a16="http://schemas.microsoft.com/office/drawing/2014/main" id="{3C62B10F-7CE1-4F99-9D29-90A18394F3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72D3B4"/>
                  </a:gs>
                  <a:gs pos="52000">
                    <a:srgbClr val="309A78"/>
                  </a:gs>
                  <a:gs pos="100000">
                    <a:srgbClr val="24735A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5" name="AutoShape 190">
                <a:extLst>
                  <a:ext uri="{FF2B5EF4-FFF2-40B4-BE49-F238E27FC236}">
                    <a16:creationId xmlns:a16="http://schemas.microsoft.com/office/drawing/2014/main" id="{46CE6EA0-4578-42BB-968B-A7F39F5E4F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7"/>
                <a:ext cx="809200" cy="712694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184D3C"/>
                  </a:gs>
                  <a:gs pos="23000">
                    <a:srgbClr val="184D3C"/>
                  </a:gs>
                  <a:gs pos="68999">
                    <a:srgbClr val="24735A"/>
                  </a:gs>
                  <a:gs pos="96999">
                    <a:srgbClr val="24735A"/>
                  </a:gs>
                  <a:gs pos="100000">
                    <a:srgbClr val="24735A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6" name="AutoShape 191">
                <a:extLst>
                  <a:ext uri="{FF2B5EF4-FFF2-40B4-BE49-F238E27FC236}">
                    <a16:creationId xmlns:a16="http://schemas.microsoft.com/office/drawing/2014/main" id="{6B7B10CB-294F-4CC1-80FD-A66A3B5B3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BEEFF"/>
                  </a:gs>
                  <a:gs pos="73999">
                    <a:srgbClr val="A1E2CD"/>
                  </a:gs>
                  <a:gs pos="82999">
                    <a:srgbClr val="D0F0E6"/>
                  </a:gs>
                  <a:gs pos="100000">
                    <a:srgbClr val="D0F0E6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3157" name="Group 192">
                <a:extLst>
                  <a:ext uri="{FF2B5EF4-FFF2-40B4-BE49-F238E27FC236}">
                    <a16:creationId xmlns:a16="http://schemas.microsoft.com/office/drawing/2014/main" id="{FDA49196-DF29-4868-B604-C5A4674FB9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3259" y="17090"/>
                <a:ext cx="927790" cy="445683"/>
                <a:chOff x="0" y="0"/>
                <a:chExt cx="927789" cy="445683"/>
              </a:xfrm>
            </p:grpSpPr>
            <p:grpSp>
              <p:nvGrpSpPr>
                <p:cNvPr id="3158" name="Group 193">
                  <a:extLst>
                    <a:ext uri="{FF2B5EF4-FFF2-40B4-BE49-F238E27FC236}">
                      <a16:creationId xmlns:a16="http://schemas.microsoft.com/office/drawing/2014/main" id="{AF07A764-39F5-4AEF-A1C9-36C071C3784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27" y="0"/>
                  <a:ext cx="927662" cy="404586"/>
                  <a:chOff x="0" y="-1"/>
                  <a:chExt cx="927662" cy="404587"/>
                </a:xfrm>
              </p:grpSpPr>
              <p:sp>
                <p:nvSpPr>
                  <p:cNvPr id="3168" name="AutoShape 194">
                    <a:extLst>
                      <a:ext uri="{FF2B5EF4-FFF2-40B4-BE49-F238E27FC236}">
                        <a16:creationId xmlns:a16="http://schemas.microsoft.com/office/drawing/2014/main" id="{B323F202-9DD1-4392-8E2F-7A2991D386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-1" y="228129"/>
                    <a:ext cx="137637" cy="67067"/>
                  </a:xfrm>
                  <a:custGeom>
                    <a:avLst/>
                    <a:gdLst>
                      <a:gd name="T0" fmla="*/ 68819 w 20804"/>
                      <a:gd name="T1" fmla="*/ 37880 h 19619"/>
                      <a:gd name="T2" fmla="*/ 68819 w 20804"/>
                      <a:gd name="T3" fmla="*/ 37880 h 19619"/>
                      <a:gd name="T4" fmla="*/ 68819 w 20804"/>
                      <a:gd name="T5" fmla="*/ 37880 h 19619"/>
                      <a:gd name="T6" fmla="*/ 68819 w 20804"/>
                      <a:gd name="T7" fmla="*/ 37880 h 1961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804" h="19619">
                        <a:moveTo>
                          <a:pt x="20776" y="11999"/>
                        </a:moveTo>
                        <a:cubicBezTo>
                          <a:pt x="20776" y="6180"/>
                          <a:pt x="16034" y="1199"/>
                          <a:pt x="9966" y="362"/>
                        </a:cubicBezTo>
                        <a:cubicBezTo>
                          <a:pt x="4353" y="-1272"/>
                          <a:pt x="-389" y="2873"/>
                          <a:pt x="25" y="7854"/>
                        </a:cubicBezTo>
                        <a:cubicBezTo>
                          <a:pt x="25" y="12836"/>
                          <a:pt x="4788" y="17817"/>
                          <a:pt x="10836" y="19491"/>
                        </a:cubicBezTo>
                        <a:cubicBezTo>
                          <a:pt x="16448" y="20328"/>
                          <a:pt x="21211" y="16980"/>
                          <a:pt x="20776" y="11999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9" name="AutoShape 195">
                    <a:extLst>
                      <a:ext uri="{FF2B5EF4-FFF2-40B4-BE49-F238E27FC236}">
                        <a16:creationId xmlns:a16="http://schemas.microsoft.com/office/drawing/2014/main" id="{D168E3E2-447A-48F3-9CD9-D974CAE221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5927" y="334446"/>
                    <a:ext cx="138691" cy="70140"/>
                  </a:xfrm>
                  <a:custGeom>
                    <a:avLst/>
                    <a:gdLst>
                      <a:gd name="T0" fmla="*/ 69346 w 20786"/>
                      <a:gd name="T1" fmla="*/ 37525 h 20185"/>
                      <a:gd name="T2" fmla="*/ 69346 w 20786"/>
                      <a:gd name="T3" fmla="*/ 37525 h 20185"/>
                      <a:gd name="T4" fmla="*/ 69346 w 20786"/>
                      <a:gd name="T5" fmla="*/ 37525 h 20185"/>
                      <a:gd name="T6" fmla="*/ 69346 w 20786"/>
                      <a:gd name="T7" fmla="*/ 37525 h 2018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0786" h="20185">
                        <a:moveTo>
                          <a:pt x="20758" y="11744"/>
                        </a:moveTo>
                        <a:cubicBezTo>
                          <a:pt x="20758" y="6771"/>
                          <a:pt x="16016" y="1799"/>
                          <a:pt x="9968" y="128"/>
                        </a:cubicBezTo>
                        <a:cubicBezTo>
                          <a:pt x="4356" y="-707"/>
                          <a:pt x="-407" y="2595"/>
                          <a:pt x="28" y="8442"/>
                        </a:cubicBezTo>
                        <a:cubicBezTo>
                          <a:pt x="28" y="13415"/>
                          <a:pt x="4791" y="18387"/>
                          <a:pt x="10818" y="20058"/>
                        </a:cubicBezTo>
                        <a:cubicBezTo>
                          <a:pt x="16451" y="20893"/>
                          <a:pt x="21193" y="17552"/>
                          <a:pt x="20758" y="11744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0" name="AutoShape 196">
                    <a:extLst>
                      <a:ext uri="{FF2B5EF4-FFF2-40B4-BE49-F238E27FC236}">
                        <a16:creationId xmlns:a16="http://schemas.microsoft.com/office/drawing/2014/main" id="{4FECE6E4-BCB1-49E6-9C12-EF0533D2EF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7535" y="150391"/>
                    <a:ext cx="141681" cy="67104"/>
                  </a:xfrm>
                  <a:custGeom>
                    <a:avLst/>
                    <a:gdLst>
                      <a:gd name="T0" fmla="*/ 70841 w 21600"/>
                      <a:gd name="T1" fmla="*/ 35969 h 19630"/>
                      <a:gd name="T2" fmla="*/ 70841 w 21600"/>
                      <a:gd name="T3" fmla="*/ 35969 h 19630"/>
                      <a:gd name="T4" fmla="*/ 70841 w 21600"/>
                      <a:gd name="T5" fmla="*/ 35969 h 19630"/>
                      <a:gd name="T6" fmla="*/ 70841 w 21600"/>
                      <a:gd name="T7" fmla="*/ 35969 h 196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19630">
                        <a:moveTo>
                          <a:pt x="21600" y="11744"/>
                        </a:moveTo>
                        <a:cubicBezTo>
                          <a:pt x="21156" y="6771"/>
                          <a:pt x="16316" y="1799"/>
                          <a:pt x="10589" y="128"/>
                        </a:cubicBezTo>
                        <a:cubicBezTo>
                          <a:pt x="4396" y="-707"/>
                          <a:pt x="0" y="2595"/>
                          <a:pt x="0" y="8402"/>
                        </a:cubicBezTo>
                        <a:cubicBezTo>
                          <a:pt x="0" y="13415"/>
                          <a:pt x="5284" y="18387"/>
                          <a:pt x="11011" y="19183"/>
                        </a:cubicBezTo>
                        <a:cubicBezTo>
                          <a:pt x="17183" y="20893"/>
                          <a:pt x="21600" y="17552"/>
                          <a:pt x="21600" y="11744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1" name="AutoShape 197">
                    <a:extLst>
                      <a:ext uri="{FF2B5EF4-FFF2-40B4-BE49-F238E27FC236}">
                        <a16:creationId xmlns:a16="http://schemas.microsoft.com/office/drawing/2014/main" id="{775A01FA-82D0-468B-AB2E-472C67FE44D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4787" y="259225"/>
                    <a:ext cx="140212" cy="66527"/>
                  </a:xfrm>
                  <a:custGeom>
                    <a:avLst/>
                    <a:gdLst>
                      <a:gd name="T0" fmla="*/ 70103 w 21193"/>
                      <a:gd name="T1" fmla="*/ 35696 h 20128"/>
                      <a:gd name="T2" fmla="*/ 70103 w 21193"/>
                      <a:gd name="T3" fmla="*/ 35696 h 20128"/>
                      <a:gd name="T4" fmla="*/ 70103 w 21193"/>
                      <a:gd name="T5" fmla="*/ 35696 h 20128"/>
                      <a:gd name="T6" fmla="*/ 70103 w 21193"/>
                      <a:gd name="T7" fmla="*/ 35696 h 2012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93" h="20128">
                        <a:moveTo>
                          <a:pt x="21193" y="12241"/>
                        </a:moveTo>
                        <a:cubicBezTo>
                          <a:pt x="20738" y="7017"/>
                          <a:pt x="16000" y="964"/>
                          <a:pt x="9959" y="135"/>
                        </a:cubicBezTo>
                        <a:cubicBezTo>
                          <a:pt x="4352" y="-736"/>
                          <a:pt x="-407" y="2705"/>
                          <a:pt x="27" y="7887"/>
                        </a:cubicBezTo>
                        <a:cubicBezTo>
                          <a:pt x="27" y="13940"/>
                          <a:pt x="5200" y="19164"/>
                          <a:pt x="10827" y="19993"/>
                        </a:cubicBezTo>
                        <a:cubicBezTo>
                          <a:pt x="16434" y="20864"/>
                          <a:pt x="21193" y="17423"/>
                          <a:pt x="21193" y="12241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2" name="AutoShape 198">
                    <a:extLst>
                      <a:ext uri="{FF2B5EF4-FFF2-40B4-BE49-F238E27FC236}">
                        <a16:creationId xmlns:a16="http://schemas.microsoft.com/office/drawing/2014/main" id="{523C6833-3D54-48E2-A51E-3889A5A105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1312" y="75210"/>
                    <a:ext cx="141531" cy="66527"/>
                  </a:xfrm>
                  <a:custGeom>
                    <a:avLst/>
                    <a:gdLst>
                      <a:gd name="T0" fmla="*/ 70762 w 21211"/>
                      <a:gd name="T1" fmla="*/ 35696 h 20128"/>
                      <a:gd name="T2" fmla="*/ 70762 w 21211"/>
                      <a:gd name="T3" fmla="*/ 35696 h 20128"/>
                      <a:gd name="T4" fmla="*/ 70762 w 21211"/>
                      <a:gd name="T5" fmla="*/ 35696 h 20128"/>
                      <a:gd name="T6" fmla="*/ 70762 w 21211"/>
                      <a:gd name="T7" fmla="*/ 35696 h 2012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211" h="20128">
                        <a:moveTo>
                          <a:pt x="21186" y="12241"/>
                        </a:moveTo>
                        <a:cubicBezTo>
                          <a:pt x="21186" y="6188"/>
                          <a:pt x="15988" y="964"/>
                          <a:pt x="10375" y="135"/>
                        </a:cubicBezTo>
                        <a:cubicBezTo>
                          <a:pt x="4763" y="-736"/>
                          <a:pt x="0" y="2705"/>
                          <a:pt x="0" y="7887"/>
                        </a:cubicBezTo>
                        <a:cubicBezTo>
                          <a:pt x="435" y="13940"/>
                          <a:pt x="5177" y="19164"/>
                          <a:pt x="11245" y="19993"/>
                        </a:cubicBezTo>
                        <a:cubicBezTo>
                          <a:pt x="16858" y="20864"/>
                          <a:pt x="21600" y="17423"/>
                          <a:pt x="21186" y="12241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3" name="AutoShape 199">
                    <a:extLst>
                      <a:ext uri="{FF2B5EF4-FFF2-40B4-BE49-F238E27FC236}">
                        <a16:creationId xmlns:a16="http://schemas.microsoft.com/office/drawing/2014/main" id="{DF014183-4F83-414C-A02E-88ABA508B1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8317" y="184691"/>
                    <a:ext cx="141681" cy="67104"/>
                  </a:xfrm>
                  <a:custGeom>
                    <a:avLst/>
                    <a:gdLst>
                      <a:gd name="T0" fmla="*/ 70841 w 21600"/>
                      <a:gd name="T1" fmla="*/ 37869 h 19630"/>
                      <a:gd name="T2" fmla="*/ 70841 w 21600"/>
                      <a:gd name="T3" fmla="*/ 37869 h 19630"/>
                      <a:gd name="T4" fmla="*/ 70841 w 21600"/>
                      <a:gd name="T5" fmla="*/ 37869 h 19630"/>
                      <a:gd name="T6" fmla="*/ 70841 w 21600"/>
                      <a:gd name="T7" fmla="*/ 37869 h 1963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19630">
                        <a:moveTo>
                          <a:pt x="21600" y="11228"/>
                        </a:moveTo>
                        <a:cubicBezTo>
                          <a:pt x="21600" y="6215"/>
                          <a:pt x="16316" y="1243"/>
                          <a:pt x="10589" y="447"/>
                        </a:cubicBezTo>
                        <a:cubicBezTo>
                          <a:pt x="4417" y="-1263"/>
                          <a:pt x="0" y="2078"/>
                          <a:pt x="0" y="7886"/>
                        </a:cubicBezTo>
                        <a:cubicBezTo>
                          <a:pt x="444" y="12859"/>
                          <a:pt x="5284" y="17831"/>
                          <a:pt x="11011" y="19502"/>
                        </a:cubicBezTo>
                        <a:cubicBezTo>
                          <a:pt x="17204" y="20337"/>
                          <a:pt x="21600" y="17035"/>
                          <a:pt x="21600" y="11228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4" name="AutoShape 200">
                    <a:extLst>
                      <a:ext uri="{FF2B5EF4-FFF2-40B4-BE49-F238E27FC236}">
                        <a16:creationId xmlns:a16="http://schemas.microsoft.com/office/drawing/2014/main" id="{57C099C1-9EA6-4C18-B49A-ECEBF2EAF1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9587" y="0"/>
                    <a:ext cx="140459" cy="66996"/>
                  </a:xfrm>
                  <a:custGeom>
                    <a:avLst/>
                    <a:gdLst>
                      <a:gd name="T0" fmla="*/ 70230 w 21600"/>
                      <a:gd name="T1" fmla="*/ 35913 h 19599"/>
                      <a:gd name="T2" fmla="*/ 70230 w 21600"/>
                      <a:gd name="T3" fmla="*/ 35913 h 19599"/>
                      <a:gd name="T4" fmla="*/ 70230 w 21600"/>
                      <a:gd name="T5" fmla="*/ 35913 h 19599"/>
                      <a:gd name="T6" fmla="*/ 70230 w 21600"/>
                      <a:gd name="T7" fmla="*/ 35913 h 1959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19599">
                        <a:moveTo>
                          <a:pt x="21600" y="11744"/>
                        </a:moveTo>
                        <a:cubicBezTo>
                          <a:pt x="21600" y="6771"/>
                          <a:pt x="16295" y="1799"/>
                          <a:pt x="10568" y="128"/>
                        </a:cubicBezTo>
                        <a:cubicBezTo>
                          <a:pt x="4396" y="-707"/>
                          <a:pt x="0" y="2634"/>
                          <a:pt x="0" y="7607"/>
                        </a:cubicBezTo>
                        <a:cubicBezTo>
                          <a:pt x="423" y="13415"/>
                          <a:pt x="5284" y="18387"/>
                          <a:pt x="11011" y="19222"/>
                        </a:cubicBezTo>
                        <a:cubicBezTo>
                          <a:pt x="17183" y="20893"/>
                          <a:pt x="21600" y="16756"/>
                          <a:pt x="21600" y="11744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75" name="AutoShape 201">
                    <a:extLst>
                      <a:ext uri="{FF2B5EF4-FFF2-40B4-BE49-F238E27FC236}">
                        <a16:creationId xmlns:a16="http://schemas.microsoft.com/office/drawing/2014/main" id="{46E4E219-41A6-4744-957E-5A265894015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85981" y="110061"/>
                    <a:ext cx="141681" cy="66622"/>
                  </a:xfrm>
                  <a:custGeom>
                    <a:avLst/>
                    <a:gdLst>
                      <a:gd name="T0" fmla="*/ 70841 w 21600"/>
                      <a:gd name="T1" fmla="*/ 35745 h 20157"/>
                      <a:gd name="T2" fmla="*/ 70841 w 21600"/>
                      <a:gd name="T3" fmla="*/ 35745 h 20157"/>
                      <a:gd name="T4" fmla="*/ 70841 w 21600"/>
                      <a:gd name="T5" fmla="*/ 35745 h 20157"/>
                      <a:gd name="T6" fmla="*/ 70841 w 21600"/>
                      <a:gd name="T7" fmla="*/ 35745 h 20157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157">
                        <a:moveTo>
                          <a:pt x="21600" y="12240"/>
                        </a:moveTo>
                        <a:cubicBezTo>
                          <a:pt x="21156" y="6187"/>
                          <a:pt x="16316" y="1004"/>
                          <a:pt x="10568" y="134"/>
                        </a:cubicBezTo>
                        <a:cubicBezTo>
                          <a:pt x="4417" y="-737"/>
                          <a:pt x="0" y="2746"/>
                          <a:pt x="0" y="7886"/>
                        </a:cubicBezTo>
                        <a:cubicBezTo>
                          <a:pt x="444" y="13981"/>
                          <a:pt x="5284" y="19163"/>
                          <a:pt x="11032" y="20034"/>
                        </a:cubicBezTo>
                        <a:cubicBezTo>
                          <a:pt x="17183" y="20863"/>
                          <a:pt x="21600" y="17422"/>
                          <a:pt x="21600" y="12240"/>
                        </a:cubicBezTo>
                      </a:path>
                    </a:pathLst>
                  </a:custGeom>
                  <a:solidFill>
                    <a:srgbClr val="D0F0E6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</p:grpSp>
            <p:grpSp>
              <p:nvGrpSpPr>
                <p:cNvPr id="3159" name="Group 202">
                  <a:extLst>
                    <a:ext uri="{FF2B5EF4-FFF2-40B4-BE49-F238E27FC236}">
                      <a16:creationId xmlns:a16="http://schemas.microsoft.com/office/drawing/2014/main" id="{B762FFD8-B1A8-4C79-A8BC-4628BE9EC83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0" y="26315"/>
                  <a:ext cx="927517" cy="419368"/>
                  <a:chOff x="0" y="-1"/>
                  <a:chExt cx="927517" cy="419368"/>
                </a:xfrm>
              </p:grpSpPr>
              <p:sp>
                <p:nvSpPr>
                  <p:cNvPr id="3160" name="AutoShape 203">
                    <a:extLst>
                      <a:ext uri="{FF2B5EF4-FFF2-40B4-BE49-F238E27FC236}">
                        <a16:creationId xmlns:a16="http://schemas.microsoft.com/office/drawing/2014/main" id="{3D860345-7946-4ABE-B60A-38E67284A7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0" y="229254"/>
                    <a:ext cx="140458" cy="79975"/>
                  </a:xfrm>
                  <a:custGeom>
                    <a:avLst/>
                    <a:gdLst>
                      <a:gd name="T0" fmla="*/ 70229 w 21600"/>
                      <a:gd name="T1" fmla="*/ 39986 h 20965"/>
                      <a:gd name="T2" fmla="*/ 70229 w 21600"/>
                      <a:gd name="T3" fmla="*/ 39986 h 20965"/>
                      <a:gd name="T4" fmla="*/ 70229 w 21600"/>
                      <a:gd name="T5" fmla="*/ 39986 h 20965"/>
                      <a:gd name="T6" fmla="*/ 70229 w 21600"/>
                      <a:gd name="T7" fmla="*/ 39986 h 20965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965">
                        <a:moveTo>
                          <a:pt x="0" y="0"/>
                        </a:moveTo>
                        <a:cubicBezTo>
                          <a:pt x="0" y="4463"/>
                          <a:pt x="4856" y="8926"/>
                          <a:pt x="11022" y="10425"/>
                        </a:cubicBezTo>
                        <a:cubicBezTo>
                          <a:pt x="16744" y="11175"/>
                          <a:pt x="21600" y="8176"/>
                          <a:pt x="21157" y="3713"/>
                        </a:cubicBezTo>
                        <a:cubicBezTo>
                          <a:pt x="21600" y="14138"/>
                          <a:pt x="21600" y="14138"/>
                          <a:pt x="21600" y="14138"/>
                        </a:cubicBezTo>
                        <a:cubicBezTo>
                          <a:pt x="21600" y="18601"/>
                          <a:pt x="17187" y="21600"/>
                          <a:pt x="11022" y="20850"/>
                        </a:cubicBezTo>
                        <a:cubicBezTo>
                          <a:pt x="5300" y="20100"/>
                          <a:pt x="465" y="14888"/>
                          <a:pt x="0" y="10425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1" name="AutoShape 204">
                    <a:extLst>
                      <a:ext uri="{FF2B5EF4-FFF2-40B4-BE49-F238E27FC236}">
                        <a16:creationId xmlns:a16="http://schemas.microsoft.com/office/drawing/2014/main" id="{A9612783-991A-4FB1-B15F-DC02F054397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15782" y="339296"/>
                    <a:ext cx="141680" cy="80071"/>
                  </a:xfrm>
                  <a:custGeom>
                    <a:avLst/>
                    <a:gdLst>
                      <a:gd name="T0" fmla="*/ 70840 w 21600"/>
                      <a:gd name="T1" fmla="*/ 40036 h 20990"/>
                      <a:gd name="T2" fmla="*/ 70840 w 21600"/>
                      <a:gd name="T3" fmla="*/ 40036 h 20990"/>
                      <a:gd name="T4" fmla="*/ 70840 w 21600"/>
                      <a:gd name="T5" fmla="*/ 40036 h 20990"/>
                      <a:gd name="T6" fmla="*/ 70840 w 21600"/>
                      <a:gd name="T7" fmla="*/ 40036 h 2099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990">
                        <a:moveTo>
                          <a:pt x="0" y="0"/>
                        </a:moveTo>
                        <a:cubicBezTo>
                          <a:pt x="0" y="4470"/>
                          <a:pt x="4861" y="8940"/>
                          <a:pt x="11011" y="10442"/>
                        </a:cubicBezTo>
                        <a:cubicBezTo>
                          <a:pt x="16760" y="11193"/>
                          <a:pt x="21600" y="8189"/>
                          <a:pt x="21156" y="2968"/>
                        </a:cubicBezTo>
                        <a:cubicBezTo>
                          <a:pt x="21600" y="13411"/>
                          <a:pt x="21600" y="13411"/>
                          <a:pt x="21600" y="13411"/>
                        </a:cubicBezTo>
                        <a:cubicBezTo>
                          <a:pt x="21600" y="18632"/>
                          <a:pt x="17204" y="21600"/>
                          <a:pt x="11011" y="20885"/>
                        </a:cubicBezTo>
                        <a:cubicBezTo>
                          <a:pt x="5284" y="19383"/>
                          <a:pt x="444" y="14913"/>
                          <a:pt x="0" y="10442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2" name="AutoShape 205">
                    <a:extLst>
                      <a:ext uri="{FF2B5EF4-FFF2-40B4-BE49-F238E27FC236}">
                        <a16:creationId xmlns:a16="http://schemas.microsoft.com/office/drawing/2014/main" id="{15BC03C7-1D14-428C-A405-C39080B08ED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87663" y="154058"/>
                    <a:ext cx="141408" cy="78238"/>
                  </a:xfrm>
                  <a:custGeom>
                    <a:avLst/>
                    <a:gdLst>
                      <a:gd name="T0" fmla="*/ 70701 w 21193"/>
                      <a:gd name="T1" fmla="*/ 39119 h 20510"/>
                      <a:gd name="T2" fmla="*/ 70701 w 21193"/>
                      <a:gd name="T3" fmla="*/ 39119 h 20510"/>
                      <a:gd name="T4" fmla="*/ 70701 w 21193"/>
                      <a:gd name="T5" fmla="*/ 39119 h 20510"/>
                      <a:gd name="T6" fmla="*/ 70701 w 21193"/>
                      <a:gd name="T7" fmla="*/ 39119 h 2051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93" h="20510">
                        <a:moveTo>
                          <a:pt x="0" y="0"/>
                        </a:moveTo>
                        <a:cubicBezTo>
                          <a:pt x="0" y="4499"/>
                          <a:pt x="5177" y="8961"/>
                          <a:pt x="10790" y="9675"/>
                        </a:cubicBezTo>
                        <a:cubicBezTo>
                          <a:pt x="16837" y="11211"/>
                          <a:pt x="21165" y="8212"/>
                          <a:pt x="21165" y="2999"/>
                        </a:cubicBezTo>
                        <a:cubicBezTo>
                          <a:pt x="21165" y="13424"/>
                          <a:pt x="21165" y="13424"/>
                          <a:pt x="21165" y="13424"/>
                        </a:cubicBezTo>
                        <a:cubicBezTo>
                          <a:pt x="21600" y="18637"/>
                          <a:pt x="16837" y="21600"/>
                          <a:pt x="11225" y="20136"/>
                        </a:cubicBezTo>
                        <a:cubicBezTo>
                          <a:pt x="5177" y="19386"/>
                          <a:pt x="435" y="14924"/>
                          <a:pt x="435" y="10461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3" name="AutoShape 206">
                    <a:extLst>
                      <a:ext uri="{FF2B5EF4-FFF2-40B4-BE49-F238E27FC236}">
                        <a16:creationId xmlns:a16="http://schemas.microsoft.com/office/drawing/2014/main" id="{5D1E8EE5-7D08-4E48-8570-E02D747878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04669" y="259821"/>
                    <a:ext cx="141530" cy="81066"/>
                  </a:xfrm>
                  <a:custGeom>
                    <a:avLst/>
                    <a:gdLst>
                      <a:gd name="T0" fmla="*/ 70762 w 21211"/>
                      <a:gd name="T1" fmla="*/ 40531 h 20941"/>
                      <a:gd name="T2" fmla="*/ 70762 w 21211"/>
                      <a:gd name="T3" fmla="*/ 40531 h 20941"/>
                      <a:gd name="T4" fmla="*/ 70762 w 21211"/>
                      <a:gd name="T5" fmla="*/ 40531 h 20941"/>
                      <a:gd name="T6" fmla="*/ 70762 w 21211"/>
                      <a:gd name="T7" fmla="*/ 40531 h 209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211" h="20941">
                        <a:moveTo>
                          <a:pt x="0" y="0"/>
                        </a:moveTo>
                        <a:cubicBezTo>
                          <a:pt x="0" y="5204"/>
                          <a:pt x="5177" y="9695"/>
                          <a:pt x="10810" y="10408"/>
                        </a:cubicBezTo>
                        <a:cubicBezTo>
                          <a:pt x="16423" y="11156"/>
                          <a:pt x="21186" y="8198"/>
                          <a:pt x="21186" y="3743"/>
                        </a:cubicBezTo>
                        <a:cubicBezTo>
                          <a:pt x="21186" y="14150"/>
                          <a:pt x="21186" y="14150"/>
                          <a:pt x="21186" y="14150"/>
                        </a:cubicBezTo>
                        <a:cubicBezTo>
                          <a:pt x="21600" y="18606"/>
                          <a:pt x="16858" y="21600"/>
                          <a:pt x="11245" y="20816"/>
                        </a:cubicBezTo>
                        <a:cubicBezTo>
                          <a:pt x="5177" y="20103"/>
                          <a:pt x="435" y="15648"/>
                          <a:pt x="0" y="10408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4" name="AutoShape 207">
                    <a:extLst>
                      <a:ext uri="{FF2B5EF4-FFF2-40B4-BE49-F238E27FC236}">
                        <a16:creationId xmlns:a16="http://schemas.microsoft.com/office/drawing/2014/main" id="{B8693F30-6278-45D6-9348-B9D739B681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81440" y="75194"/>
                    <a:ext cx="144125" cy="81066"/>
                  </a:xfrm>
                  <a:custGeom>
                    <a:avLst/>
                    <a:gdLst>
                      <a:gd name="T0" fmla="*/ 72063 w 21600"/>
                      <a:gd name="T1" fmla="*/ 40531 h 20941"/>
                      <a:gd name="T2" fmla="*/ 72063 w 21600"/>
                      <a:gd name="T3" fmla="*/ 40531 h 20941"/>
                      <a:gd name="T4" fmla="*/ 72063 w 21600"/>
                      <a:gd name="T5" fmla="*/ 40531 h 20941"/>
                      <a:gd name="T6" fmla="*/ 72063 w 21600"/>
                      <a:gd name="T7" fmla="*/ 40531 h 209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941">
                        <a:moveTo>
                          <a:pt x="0" y="0"/>
                        </a:moveTo>
                        <a:cubicBezTo>
                          <a:pt x="435" y="5204"/>
                          <a:pt x="5177" y="9695"/>
                          <a:pt x="11245" y="10408"/>
                        </a:cubicBezTo>
                        <a:cubicBezTo>
                          <a:pt x="16858" y="11156"/>
                          <a:pt x="21600" y="8198"/>
                          <a:pt x="21186" y="3743"/>
                        </a:cubicBezTo>
                        <a:cubicBezTo>
                          <a:pt x="21600" y="14150"/>
                          <a:pt x="21600" y="14150"/>
                          <a:pt x="21600" y="14150"/>
                        </a:cubicBezTo>
                        <a:cubicBezTo>
                          <a:pt x="21600" y="18606"/>
                          <a:pt x="17292" y="21600"/>
                          <a:pt x="11245" y="20816"/>
                        </a:cubicBezTo>
                        <a:cubicBezTo>
                          <a:pt x="5633" y="20067"/>
                          <a:pt x="435" y="15648"/>
                          <a:pt x="435" y="10408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5" name="AutoShape 208">
                    <a:extLst>
                      <a:ext uri="{FF2B5EF4-FFF2-40B4-BE49-F238E27FC236}">
                        <a16:creationId xmlns:a16="http://schemas.microsoft.com/office/drawing/2014/main" id="{2F475834-0B25-4B22-A592-317D51CB80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8445" y="184625"/>
                    <a:ext cx="144125" cy="81157"/>
                  </a:xfrm>
                  <a:custGeom>
                    <a:avLst/>
                    <a:gdLst>
                      <a:gd name="T0" fmla="*/ 72063 w 21600"/>
                      <a:gd name="T1" fmla="*/ 40579 h 20964"/>
                      <a:gd name="T2" fmla="*/ 72063 w 21600"/>
                      <a:gd name="T3" fmla="*/ 40579 h 20964"/>
                      <a:gd name="T4" fmla="*/ 72063 w 21600"/>
                      <a:gd name="T5" fmla="*/ 40579 h 20964"/>
                      <a:gd name="T6" fmla="*/ 72063 w 21600"/>
                      <a:gd name="T7" fmla="*/ 40579 h 20964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964">
                        <a:moveTo>
                          <a:pt x="0" y="0"/>
                        </a:moveTo>
                        <a:cubicBezTo>
                          <a:pt x="435" y="4463"/>
                          <a:pt x="5177" y="8926"/>
                          <a:pt x="10790" y="10425"/>
                        </a:cubicBezTo>
                        <a:cubicBezTo>
                          <a:pt x="16858" y="11175"/>
                          <a:pt x="21165" y="8212"/>
                          <a:pt x="21165" y="2999"/>
                        </a:cubicBezTo>
                        <a:cubicBezTo>
                          <a:pt x="21600" y="13388"/>
                          <a:pt x="21600" y="13388"/>
                          <a:pt x="21600" y="13388"/>
                        </a:cubicBezTo>
                        <a:cubicBezTo>
                          <a:pt x="21600" y="18601"/>
                          <a:pt x="16858" y="21600"/>
                          <a:pt x="11245" y="20850"/>
                        </a:cubicBezTo>
                        <a:cubicBezTo>
                          <a:pt x="5612" y="19351"/>
                          <a:pt x="435" y="14888"/>
                          <a:pt x="435" y="10425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6" name="AutoShape 209">
                    <a:extLst>
                      <a:ext uri="{FF2B5EF4-FFF2-40B4-BE49-F238E27FC236}">
                        <a16:creationId xmlns:a16="http://schemas.microsoft.com/office/drawing/2014/main" id="{79A38BA9-2EA9-4710-8A76-47B4D4ACDC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9715" y="0"/>
                    <a:ext cx="144125" cy="81583"/>
                  </a:xfrm>
                  <a:custGeom>
                    <a:avLst/>
                    <a:gdLst>
                      <a:gd name="T0" fmla="*/ 72063 w 21600"/>
                      <a:gd name="T1" fmla="*/ 40792 h 20476"/>
                      <a:gd name="T2" fmla="*/ 72063 w 21600"/>
                      <a:gd name="T3" fmla="*/ 40792 h 20476"/>
                      <a:gd name="T4" fmla="*/ 72063 w 21600"/>
                      <a:gd name="T5" fmla="*/ 40792 h 20476"/>
                      <a:gd name="T6" fmla="*/ 72063 w 21600"/>
                      <a:gd name="T7" fmla="*/ 40792 h 2047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600" h="20476">
                        <a:moveTo>
                          <a:pt x="0" y="0"/>
                        </a:moveTo>
                        <a:cubicBezTo>
                          <a:pt x="415" y="5038"/>
                          <a:pt x="5182" y="9351"/>
                          <a:pt x="10800" y="10075"/>
                        </a:cubicBezTo>
                        <a:cubicBezTo>
                          <a:pt x="16853" y="11525"/>
                          <a:pt x="21185" y="7936"/>
                          <a:pt x="21185" y="3588"/>
                        </a:cubicBezTo>
                        <a:cubicBezTo>
                          <a:pt x="21600" y="13698"/>
                          <a:pt x="21600" y="13698"/>
                          <a:pt x="21600" y="13698"/>
                        </a:cubicBezTo>
                        <a:cubicBezTo>
                          <a:pt x="21600" y="17977"/>
                          <a:pt x="16853" y="21600"/>
                          <a:pt x="11235" y="20151"/>
                        </a:cubicBezTo>
                        <a:cubicBezTo>
                          <a:pt x="5618" y="19426"/>
                          <a:pt x="415" y="15113"/>
                          <a:pt x="415" y="10075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  <p:sp>
                <p:nvSpPr>
                  <p:cNvPr id="3167" name="AutoShape 210">
                    <a:extLst>
                      <a:ext uri="{FF2B5EF4-FFF2-40B4-BE49-F238E27FC236}">
                        <a16:creationId xmlns:a16="http://schemas.microsoft.com/office/drawing/2014/main" id="{B536AA6A-DCF4-49D7-A05A-8BDD9A0E0E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86109" y="109430"/>
                    <a:ext cx="141408" cy="81066"/>
                  </a:xfrm>
                  <a:custGeom>
                    <a:avLst/>
                    <a:gdLst>
                      <a:gd name="T0" fmla="*/ 70701 w 21193"/>
                      <a:gd name="T1" fmla="*/ 40531 h 20941"/>
                      <a:gd name="T2" fmla="*/ 70701 w 21193"/>
                      <a:gd name="T3" fmla="*/ 40531 h 20941"/>
                      <a:gd name="T4" fmla="*/ 70701 w 21193"/>
                      <a:gd name="T5" fmla="*/ 40531 h 20941"/>
                      <a:gd name="T6" fmla="*/ 70701 w 21193"/>
                      <a:gd name="T7" fmla="*/ 40531 h 209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21193" h="20941">
                        <a:moveTo>
                          <a:pt x="0" y="0"/>
                        </a:moveTo>
                        <a:cubicBezTo>
                          <a:pt x="435" y="5240"/>
                          <a:pt x="5177" y="9695"/>
                          <a:pt x="10810" y="10444"/>
                        </a:cubicBezTo>
                        <a:cubicBezTo>
                          <a:pt x="16837" y="11156"/>
                          <a:pt x="21165" y="8198"/>
                          <a:pt x="21165" y="3743"/>
                        </a:cubicBezTo>
                        <a:cubicBezTo>
                          <a:pt x="21165" y="14150"/>
                          <a:pt x="21165" y="14150"/>
                          <a:pt x="21165" y="14150"/>
                        </a:cubicBezTo>
                        <a:cubicBezTo>
                          <a:pt x="21600" y="18606"/>
                          <a:pt x="16837" y="21600"/>
                          <a:pt x="11225" y="20816"/>
                        </a:cubicBezTo>
                        <a:cubicBezTo>
                          <a:pt x="5177" y="20103"/>
                          <a:pt x="435" y="15648"/>
                          <a:pt x="435" y="10444"/>
                        </a:cubicBez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24735A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cap="flat" cmpd="sng">
                        <a:solidFill>
                          <a:srgbClr val="000000"/>
                        </a:solidFill>
                        <a:prstDash val="solid"/>
                        <a:miter lim="400000"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45720" rIns="45720" anchor="ctr"/>
                  <a:lstStyle/>
                  <a:p>
                    <a:endParaRPr lang="ar-SA"/>
                  </a:p>
                </p:txBody>
              </p:sp>
            </p:grpSp>
          </p:grpSp>
        </p:grpSp>
        <p:grpSp>
          <p:nvGrpSpPr>
            <p:cNvPr id="3094" name="Group 211">
              <a:extLst>
                <a:ext uri="{FF2B5EF4-FFF2-40B4-BE49-F238E27FC236}">
                  <a16:creationId xmlns:a16="http://schemas.microsoft.com/office/drawing/2014/main" id="{65023FCF-1F61-48FF-BE4A-7CC5FFC038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667476"/>
              <a:ext cx="1213870" cy="884482"/>
              <a:chOff x="0" y="0"/>
              <a:chExt cx="1213869" cy="884481"/>
            </a:xfrm>
          </p:grpSpPr>
          <p:sp>
            <p:nvSpPr>
              <p:cNvPr id="3135" name="AutoShape 212">
                <a:extLst>
                  <a:ext uri="{FF2B5EF4-FFF2-40B4-BE49-F238E27FC236}">
                    <a16:creationId xmlns:a16="http://schemas.microsoft.com/office/drawing/2014/main" id="{3236A084-19E2-4DE2-B275-7EDF08DCD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CF3BFF"/>
                  </a:gs>
                  <a:gs pos="52000">
                    <a:srgbClr val="8F29BD"/>
                  </a:gs>
                  <a:gs pos="100000">
                    <a:srgbClr val="5B1678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6" name="AutoShape 213">
                <a:extLst>
                  <a:ext uri="{FF2B5EF4-FFF2-40B4-BE49-F238E27FC236}">
                    <a16:creationId xmlns:a16="http://schemas.microsoft.com/office/drawing/2014/main" id="{B615C8A0-EBAB-48A2-BF46-F452C5E74B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79219F"/>
                  </a:gs>
                  <a:gs pos="23000">
                    <a:srgbClr val="79219F"/>
                  </a:gs>
                  <a:gs pos="68999">
                    <a:srgbClr val="661A86"/>
                  </a:gs>
                  <a:gs pos="96999">
                    <a:srgbClr val="5F187D"/>
                  </a:gs>
                  <a:gs pos="100000">
                    <a:srgbClr val="5F187D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7" name="AutoShape 214">
                <a:extLst>
                  <a:ext uri="{FF2B5EF4-FFF2-40B4-BE49-F238E27FC236}">
                    <a16:creationId xmlns:a16="http://schemas.microsoft.com/office/drawing/2014/main" id="{40FBED9C-D27B-48F4-B0C2-A9B0A87121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BEEFF"/>
                  </a:gs>
                  <a:gs pos="73999">
                    <a:srgbClr val="DB6AFF"/>
                  </a:gs>
                  <a:gs pos="82999">
                    <a:srgbClr val="DB6AFF"/>
                  </a:gs>
                  <a:gs pos="100000">
                    <a:srgbClr val="E79CFF"/>
                  </a:gs>
                </a:gsLst>
                <a:lin ang="5400000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8" name="AutoShape 215">
                <a:extLst>
                  <a:ext uri="{FF2B5EF4-FFF2-40B4-BE49-F238E27FC236}">
                    <a16:creationId xmlns:a16="http://schemas.microsoft.com/office/drawing/2014/main" id="{020E564C-8668-4FC3-8C2F-053A56D1F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9" name="AutoShape 216">
                <a:extLst>
                  <a:ext uri="{FF2B5EF4-FFF2-40B4-BE49-F238E27FC236}">
                    <a16:creationId xmlns:a16="http://schemas.microsoft.com/office/drawing/2014/main" id="{D7BE02AA-D3CB-463E-90A4-87489389B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0" name="AutoShape 217">
                <a:extLst>
                  <a:ext uri="{FF2B5EF4-FFF2-40B4-BE49-F238E27FC236}">
                    <a16:creationId xmlns:a16="http://schemas.microsoft.com/office/drawing/2014/main" id="{53D60CA2-35DF-4044-88B8-48A8350822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1" name="AutoShape 218">
                <a:extLst>
                  <a:ext uri="{FF2B5EF4-FFF2-40B4-BE49-F238E27FC236}">
                    <a16:creationId xmlns:a16="http://schemas.microsoft.com/office/drawing/2014/main" id="{4375057F-4ADF-4E53-AD44-63803F96ED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2" name="AutoShape 219">
                <a:extLst>
                  <a:ext uri="{FF2B5EF4-FFF2-40B4-BE49-F238E27FC236}">
                    <a16:creationId xmlns:a16="http://schemas.microsoft.com/office/drawing/2014/main" id="{5FBD0F28-C71E-48D9-A221-6B80BD0995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3" name="AutoShape 220">
                <a:extLst>
                  <a:ext uri="{FF2B5EF4-FFF2-40B4-BE49-F238E27FC236}">
                    <a16:creationId xmlns:a16="http://schemas.microsoft.com/office/drawing/2014/main" id="{4B219CCB-18BA-42D6-929E-5FD4FD78B5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4" name="AutoShape 221">
                <a:extLst>
                  <a:ext uri="{FF2B5EF4-FFF2-40B4-BE49-F238E27FC236}">
                    <a16:creationId xmlns:a16="http://schemas.microsoft.com/office/drawing/2014/main" id="{9FE7F1CC-7C92-468E-A8B8-57F9FC78A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5" name="AutoShape 222">
                <a:extLst>
                  <a:ext uri="{FF2B5EF4-FFF2-40B4-BE49-F238E27FC236}">
                    <a16:creationId xmlns:a16="http://schemas.microsoft.com/office/drawing/2014/main" id="{F6A6EA3C-B557-48C5-BD4D-8402737E8B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6" name="AutoShape 223">
                <a:extLst>
                  <a:ext uri="{FF2B5EF4-FFF2-40B4-BE49-F238E27FC236}">
                    <a16:creationId xmlns:a16="http://schemas.microsoft.com/office/drawing/2014/main" id="{FF8B4813-40AD-4C5E-BAA2-1CB02BE428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7" name="AutoShape 224">
                <a:extLst>
                  <a:ext uri="{FF2B5EF4-FFF2-40B4-BE49-F238E27FC236}">
                    <a16:creationId xmlns:a16="http://schemas.microsoft.com/office/drawing/2014/main" id="{703EFD7E-FD33-4422-B669-D6FDD6494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8" name="AutoShape 225">
                <a:extLst>
                  <a:ext uri="{FF2B5EF4-FFF2-40B4-BE49-F238E27FC236}">
                    <a16:creationId xmlns:a16="http://schemas.microsoft.com/office/drawing/2014/main" id="{6CA9C661-005F-4528-B230-56CC0256C3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49" name="AutoShape 226">
                <a:extLst>
                  <a:ext uri="{FF2B5EF4-FFF2-40B4-BE49-F238E27FC236}">
                    <a16:creationId xmlns:a16="http://schemas.microsoft.com/office/drawing/2014/main" id="{C04F913D-7CF9-46B1-AF64-8C8F2C877C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0" name="AutoShape 227">
                <a:extLst>
                  <a:ext uri="{FF2B5EF4-FFF2-40B4-BE49-F238E27FC236}">
                    <a16:creationId xmlns:a16="http://schemas.microsoft.com/office/drawing/2014/main" id="{2AC0056A-7754-4492-A693-17EDAF422E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1" name="AutoShape 228">
                <a:extLst>
                  <a:ext uri="{FF2B5EF4-FFF2-40B4-BE49-F238E27FC236}">
                    <a16:creationId xmlns:a16="http://schemas.microsoft.com/office/drawing/2014/main" id="{8E507EF3-BF0A-4408-97E9-63FF909BFF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2" name="AutoShape 229">
                <a:extLst>
                  <a:ext uri="{FF2B5EF4-FFF2-40B4-BE49-F238E27FC236}">
                    <a16:creationId xmlns:a16="http://schemas.microsoft.com/office/drawing/2014/main" id="{A7FC1581-C679-4453-9C50-EE8436ED4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EFBD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53" name="AutoShape 230">
                <a:extLst>
                  <a:ext uri="{FF2B5EF4-FFF2-40B4-BE49-F238E27FC236}">
                    <a16:creationId xmlns:a16="http://schemas.microsoft.com/office/drawing/2014/main" id="{CE963E55-68FB-479F-BF90-69E615EB71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661A8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095" name="Group 231">
              <a:extLst>
                <a:ext uri="{FF2B5EF4-FFF2-40B4-BE49-F238E27FC236}">
                  <a16:creationId xmlns:a16="http://schemas.microsoft.com/office/drawing/2014/main" id="{5AEC2AE5-1573-4CA1-8C0D-6A9175436B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335806"/>
              <a:ext cx="1213870" cy="884482"/>
              <a:chOff x="0" y="0"/>
              <a:chExt cx="1213869" cy="884481"/>
            </a:xfrm>
          </p:grpSpPr>
          <p:sp>
            <p:nvSpPr>
              <p:cNvPr id="3116" name="AutoShape 232">
                <a:extLst>
                  <a:ext uri="{FF2B5EF4-FFF2-40B4-BE49-F238E27FC236}">
                    <a16:creationId xmlns:a16="http://schemas.microsoft.com/office/drawing/2014/main" id="{87BFF132-8734-4571-90CC-F779F0286F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FFE699"/>
                  </a:gs>
                  <a:gs pos="45999">
                    <a:srgbClr val="FFC30D"/>
                  </a:gs>
                  <a:gs pos="100000">
                    <a:srgbClr val="9973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7" name="AutoShape 233">
                <a:extLst>
                  <a:ext uri="{FF2B5EF4-FFF2-40B4-BE49-F238E27FC236}">
                    <a16:creationId xmlns:a16="http://schemas.microsoft.com/office/drawing/2014/main" id="{55092C29-95C1-4BFF-BD16-0C53B3A43E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E3AB00"/>
                  </a:gs>
                  <a:gs pos="23000">
                    <a:srgbClr val="E3AB00"/>
                  </a:gs>
                  <a:gs pos="68999">
                    <a:srgbClr val="BF9000"/>
                  </a:gs>
                  <a:gs pos="96999">
                    <a:srgbClr val="B38600"/>
                  </a:gs>
                  <a:gs pos="100000">
                    <a:srgbClr val="B386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8" name="AutoShape 234">
                <a:extLst>
                  <a:ext uri="{FF2B5EF4-FFF2-40B4-BE49-F238E27FC236}">
                    <a16:creationId xmlns:a16="http://schemas.microsoft.com/office/drawing/2014/main" id="{7EE534D9-F96B-4849-80E0-498B1D4A30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FFC000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9" name="AutoShape 235">
                <a:extLst>
                  <a:ext uri="{FF2B5EF4-FFF2-40B4-BE49-F238E27FC236}">
                    <a16:creationId xmlns:a16="http://schemas.microsoft.com/office/drawing/2014/main" id="{CE7AD10A-77B2-4689-B80A-5B9053586A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0" name="AutoShape 236">
                <a:extLst>
                  <a:ext uri="{FF2B5EF4-FFF2-40B4-BE49-F238E27FC236}">
                    <a16:creationId xmlns:a16="http://schemas.microsoft.com/office/drawing/2014/main" id="{9CA4205B-4792-4055-898D-0DF56A1DBE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1" name="AutoShape 237">
                <a:extLst>
                  <a:ext uri="{FF2B5EF4-FFF2-40B4-BE49-F238E27FC236}">
                    <a16:creationId xmlns:a16="http://schemas.microsoft.com/office/drawing/2014/main" id="{48CA4198-3F68-4822-A402-2F556F6777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2" name="AutoShape 238">
                <a:extLst>
                  <a:ext uri="{FF2B5EF4-FFF2-40B4-BE49-F238E27FC236}">
                    <a16:creationId xmlns:a16="http://schemas.microsoft.com/office/drawing/2014/main" id="{CD994799-B5BF-442A-A767-E9E6C6153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3" name="AutoShape 239">
                <a:extLst>
                  <a:ext uri="{FF2B5EF4-FFF2-40B4-BE49-F238E27FC236}">
                    <a16:creationId xmlns:a16="http://schemas.microsoft.com/office/drawing/2014/main" id="{6EC5C0A9-8FC6-4B1E-8CAC-6E32C626E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4" name="AutoShape 240">
                <a:extLst>
                  <a:ext uri="{FF2B5EF4-FFF2-40B4-BE49-F238E27FC236}">
                    <a16:creationId xmlns:a16="http://schemas.microsoft.com/office/drawing/2014/main" id="{4811CE4D-0809-4E2E-9787-ABC861149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5" name="AutoShape 241">
                <a:extLst>
                  <a:ext uri="{FF2B5EF4-FFF2-40B4-BE49-F238E27FC236}">
                    <a16:creationId xmlns:a16="http://schemas.microsoft.com/office/drawing/2014/main" id="{2392ADF9-A9D8-428A-9D8B-6469DD07A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6" name="AutoShape 242">
                <a:extLst>
                  <a:ext uri="{FF2B5EF4-FFF2-40B4-BE49-F238E27FC236}">
                    <a16:creationId xmlns:a16="http://schemas.microsoft.com/office/drawing/2014/main" id="{DB6389B0-481A-4B5B-813C-66F7511D7B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7" name="AutoShape 243">
                <a:extLst>
                  <a:ext uri="{FF2B5EF4-FFF2-40B4-BE49-F238E27FC236}">
                    <a16:creationId xmlns:a16="http://schemas.microsoft.com/office/drawing/2014/main" id="{2B935F67-7C7E-4E51-8CE6-3070346CA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8" name="AutoShape 244">
                <a:extLst>
                  <a:ext uri="{FF2B5EF4-FFF2-40B4-BE49-F238E27FC236}">
                    <a16:creationId xmlns:a16="http://schemas.microsoft.com/office/drawing/2014/main" id="{7B05B449-934F-4A67-9AAD-FADDCBF30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29" name="AutoShape 245">
                <a:extLst>
                  <a:ext uri="{FF2B5EF4-FFF2-40B4-BE49-F238E27FC236}">
                    <a16:creationId xmlns:a16="http://schemas.microsoft.com/office/drawing/2014/main" id="{684B88CF-6E4E-40AF-B466-B5A3658300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0" name="AutoShape 246">
                <a:extLst>
                  <a:ext uri="{FF2B5EF4-FFF2-40B4-BE49-F238E27FC236}">
                    <a16:creationId xmlns:a16="http://schemas.microsoft.com/office/drawing/2014/main" id="{41378474-FE74-4A89-A5AB-A18318712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1" name="AutoShape 247">
                <a:extLst>
                  <a:ext uri="{FF2B5EF4-FFF2-40B4-BE49-F238E27FC236}">
                    <a16:creationId xmlns:a16="http://schemas.microsoft.com/office/drawing/2014/main" id="{4E8D76EA-CDA5-4390-8E09-47E8818778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2" name="AutoShape 248">
                <a:extLst>
                  <a:ext uri="{FF2B5EF4-FFF2-40B4-BE49-F238E27FC236}">
                    <a16:creationId xmlns:a16="http://schemas.microsoft.com/office/drawing/2014/main" id="{B8E17861-CF11-4ED0-963D-36771A222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3" name="AutoShape 249">
                <a:extLst>
                  <a:ext uri="{FF2B5EF4-FFF2-40B4-BE49-F238E27FC236}">
                    <a16:creationId xmlns:a16="http://schemas.microsoft.com/office/drawing/2014/main" id="{B6D8B2AA-7208-40FC-85A5-02A1B7280F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FFF2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34" name="AutoShape 250">
                <a:extLst>
                  <a:ext uri="{FF2B5EF4-FFF2-40B4-BE49-F238E27FC236}">
                    <a16:creationId xmlns:a16="http://schemas.microsoft.com/office/drawing/2014/main" id="{073CA627-14F5-4334-933F-C9E57A8AA2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BF9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3096" name="Group 251">
              <a:extLst>
                <a:ext uri="{FF2B5EF4-FFF2-40B4-BE49-F238E27FC236}">
                  <a16:creationId xmlns:a16="http://schemas.microsoft.com/office/drawing/2014/main" id="{AA892944-321F-4F6F-943A-32DC0FA769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" y="0"/>
              <a:ext cx="1213870" cy="884481"/>
              <a:chOff x="0" y="0"/>
              <a:chExt cx="1213869" cy="884481"/>
            </a:xfrm>
          </p:grpSpPr>
          <p:sp>
            <p:nvSpPr>
              <p:cNvPr id="3097" name="AutoShape 252">
                <a:extLst>
                  <a:ext uri="{FF2B5EF4-FFF2-40B4-BE49-F238E27FC236}">
                    <a16:creationId xmlns:a16="http://schemas.microsoft.com/office/drawing/2014/main" id="{66BCC306-3F4A-47E9-89A6-3C48FE717E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46633"/>
                <a:ext cx="404531" cy="537848"/>
              </a:xfrm>
              <a:custGeom>
                <a:avLst/>
                <a:gdLst>
                  <a:gd name="T0" fmla="*/ 202266 w 21600"/>
                  <a:gd name="T1" fmla="*/ 268924 h 21600"/>
                  <a:gd name="T2" fmla="*/ 202266 w 21600"/>
                  <a:gd name="T3" fmla="*/ 268924 h 21600"/>
                  <a:gd name="T4" fmla="*/ 202266 w 21600"/>
                  <a:gd name="T5" fmla="*/ 268924 h 21600"/>
                  <a:gd name="T6" fmla="*/ 202266 w 21600"/>
                  <a:gd name="T7" fmla="*/ 2689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7FD8FF"/>
                  </a:gs>
                  <a:gs pos="45999">
                    <a:srgbClr val="0090CF"/>
                  </a:gs>
                  <a:gs pos="100000">
                    <a:srgbClr val="005073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098" name="AutoShape 253">
                <a:extLst>
                  <a:ext uri="{FF2B5EF4-FFF2-40B4-BE49-F238E27FC236}">
                    <a16:creationId xmlns:a16="http://schemas.microsoft.com/office/drawing/2014/main" id="{8A81E28E-ECF4-463C-BA92-BD9B9AF6C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669" y="171788"/>
                <a:ext cx="809200" cy="712693"/>
              </a:xfrm>
              <a:custGeom>
                <a:avLst/>
                <a:gdLst>
                  <a:gd name="T0" fmla="*/ 404600 w 21600"/>
                  <a:gd name="T1" fmla="*/ 356347 h 21600"/>
                  <a:gd name="T2" fmla="*/ 404600 w 21600"/>
                  <a:gd name="T3" fmla="*/ 356347 h 21600"/>
                  <a:gd name="T4" fmla="*/ 404600 w 21600"/>
                  <a:gd name="T5" fmla="*/ 356347 h 21600"/>
                  <a:gd name="T6" fmla="*/ 404600 w 21600"/>
                  <a:gd name="T7" fmla="*/ 35634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798" y="5334"/>
                    </a:moveTo>
                    <a:lnTo>
                      <a:pt x="0" y="10580"/>
                    </a:lnTo>
                    <a:lnTo>
                      <a:pt x="0" y="21600"/>
                    </a:lnTo>
                    <a:lnTo>
                      <a:pt x="10798" y="16358"/>
                    </a:lnTo>
                    <a:lnTo>
                      <a:pt x="21600" y="11108"/>
                    </a:lnTo>
                    <a:lnTo>
                      <a:pt x="21600" y="0"/>
                    </a:lnTo>
                    <a:lnTo>
                      <a:pt x="10798" y="5334"/>
                    </a:lnTo>
                  </a:path>
                </a:pathLst>
              </a:custGeom>
              <a:gradFill rotWithShape="0">
                <a:gsLst>
                  <a:gs pos="0">
                    <a:srgbClr val="0076AA"/>
                  </a:gs>
                  <a:gs pos="23000">
                    <a:srgbClr val="0076AA"/>
                  </a:gs>
                  <a:gs pos="68999">
                    <a:srgbClr val="00648F"/>
                  </a:gs>
                  <a:gs pos="96999">
                    <a:srgbClr val="005D86"/>
                  </a:gs>
                  <a:gs pos="100000">
                    <a:srgbClr val="005D86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099" name="AutoShape 254">
                <a:extLst>
                  <a:ext uri="{FF2B5EF4-FFF2-40B4-BE49-F238E27FC236}">
                    <a16:creationId xmlns:a16="http://schemas.microsoft.com/office/drawing/2014/main" id="{86C0AAE6-293B-468A-9656-4E3A9EA63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1213869" cy="523175"/>
              </a:xfrm>
              <a:custGeom>
                <a:avLst/>
                <a:gdLst>
                  <a:gd name="T0" fmla="*/ 606935 w 21600"/>
                  <a:gd name="T1" fmla="*/ 261587 h 21600"/>
                  <a:gd name="T2" fmla="*/ 606935 w 21600"/>
                  <a:gd name="T3" fmla="*/ 261587 h 21600"/>
                  <a:gd name="T4" fmla="*/ 606935 w 21600"/>
                  <a:gd name="T5" fmla="*/ 261587 h 21600"/>
                  <a:gd name="T6" fmla="*/ 606935 w 21600"/>
                  <a:gd name="T7" fmla="*/ 261587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399" y="0"/>
                    </a:moveTo>
                    <a:lnTo>
                      <a:pt x="7201" y="7164"/>
                    </a:lnTo>
                    <a:lnTo>
                      <a:pt x="0" y="14442"/>
                    </a:lnTo>
                    <a:lnTo>
                      <a:pt x="7201" y="21600"/>
                    </a:lnTo>
                    <a:lnTo>
                      <a:pt x="14399" y="14442"/>
                    </a:lnTo>
                    <a:lnTo>
                      <a:pt x="21600" y="7164"/>
                    </a:lnTo>
                    <a:lnTo>
                      <a:pt x="14399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0" name="AutoShape 255">
                <a:extLst>
                  <a:ext uri="{FF2B5EF4-FFF2-40B4-BE49-F238E27FC236}">
                    <a16:creationId xmlns:a16="http://schemas.microsoft.com/office/drawing/2014/main" id="{BF608F60-4BE9-46A2-84E5-1FED401B03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387" y="245218"/>
                <a:ext cx="137637" cy="67067"/>
              </a:xfrm>
              <a:custGeom>
                <a:avLst/>
                <a:gdLst>
                  <a:gd name="T0" fmla="*/ 68819 w 20804"/>
                  <a:gd name="T1" fmla="*/ 37880 h 19619"/>
                  <a:gd name="T2" fmla="*/ 68819 w 20804"/>
                  <a:gd name="T3" fmla="*/ 37880 h 19619"/>
                  <a:gd name="T4" fmla="*/ 68819 w 20804"/>
                  <a:gd name="T5" fmla="*/ 37880 h 19619"/>
                  <a:gd name="T6" fmla="*/ 68819 w 20804"/>
                  <a:gd name="T7" fmla="*/ 37880 h 1961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804" h="19619">
                    <a:moveTo>
                      <a:pt x="20776" y="11999"/>
                    </a:moveTo>
                    <a:cubicBezTo>
                      <a:pt x="20776" y="6180"/>
                      <a:pt x="16034" y="1199"/>
                      <a:pt x="9966" y="362"/>
                    </a:cubicBezTo>
                    <a:cubicBezTo>
                      <a:pt x="4353" y="-1272"/>
                      <a:pt x="-389" y="2873"/>
                      <a:pt x="25" y="7854"/>
                    </a:cubicBezTo>
                    <a:cubicBezTo>
                      <a:pt x="25" y="12836"/>
                      <a:pt x="4788" y="17817"/>
                      <a:pt x="10836" y="19491"/>
                    </a:cubicBezTo>
                    <a:cubicBezTo>
                      <a:pt x="16448" y="20328"/>
                      <a:pt x="21211" y="16980"/>
                      <a:pt x="20776" y="11999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1" name="AutoShape 256">
                <a:extLst>
                  <a:ext uri="{FF2B5EF4-FFF2-40B4-BE49-F238E27FC236}">
                    <a16:creationId xmlns:a16="http://schemas.microsoft.com/office/drawing/2014/main" id="{63FE858C-58E5-4DFB-BA0F-304E5EB73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3259" y="272660"/>
                <a:ext cx="140459" cy="79975"/>
              </a:xfrm>
              <a:custGeom>
                <a:avLst/>
                <a:gdLst>
                  <a:gd name="T0" fmla="*/ 70230 w 21600"/>
                  <a:gd name="T1" fmla="*/ 39986 h 20965"/>
                  <a:gd name="T2" fmla="*/ 70230 w 21600"/>
                  <a:gd name="T3" fmla="*/ 39986 h 20965"/>
                  <a:gd name="T4" fmla="*/ 70230 w 21600"/>
                  <a:gd name="T5" fmla="*/ 39986 h 20965"/>
                  <a:gd name="T6" fmla="*/ 70230 w 21600"/>
                  <a:gd name="T7" fmla="*/ 39986 h 2096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5">
                    <a:moveTo>
                      <a:pt x="0" y="0"/>
                    </a:moveTo>
                    <a:cubicBezTo>
                      <a:pt x="0" y="4463"/>
                      <a:pt x="4856" y="8926"/>
                      <a:pt x="11022" y="10425"/>
                    </a:cubicBezTo>
                    <a:cubicBezTo>
                      <a:pt x="16744" y="11175"/>
                      <a:pt x="21600" y="8176"/>
                      <a:pt x="21157" y="3713"/>
                    </a:cubicBezTo>
                    <a:cubicBezTo>
                      <a:pt x="21600" y="14138"/>
                      <a:pt x="21600" y="14138"/>
                      <a:pt x="21600" y="14138"/>
                    </a:cubicBezTo>
                    <a:cubicBezTo>
                      <a:pt x="21600" y="18601"/>
                      <a:pt x="17187" y="21600"/>
                      <a:pt x="11022" y="20850"/>
                    </a:cubicBezTo>
                    <a:cubicBezTo>
                      <a:pt x="5300" y="20100"/>
                      <a:pt x="465" y="14888"/>
                      <a:pt x="0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2" name="AutoShape 257">
                <a:extLst>
                  <a:ext uri="{FF2B5EF4-FFF2-40B4-BE49-F238E27FC236}">
                    <a16:creationId xmlns:a16="http://schemas.microsoft.com/office/drawing/2014/main" id="{76F51458-AE97-4D46-B044-1BDD8E941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14" y="351536"/>
                <a:ext cx="138691" cy="70140"/>
              </a:xfrm>
              <a:custGeom>
                <a:avLst/>
                <a:gdLst>
                  <a:gd name="T0" fmla="*/ 69346 w 20786"/>
                  <a:gd name="T1" fmla="*/ 37525 h 20185"/>
                  <a:gd name="T2" fmla="*/ 69346 w 20786"/>
                  <a:gd name="T3" fmla="*/ 37525 h 20185"/>
                  <a:gd name="T4" fmla="*/ 69346 w 20786"/>
                  <a:gd name="T5" fmla="*/ 37525 h 20185"/>
                  <a:gd name="T6" fmla="*/ 69346 w 20786"/>
                  <a:gd name="T7" fmla="*/ 37525 h 2018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0786" h="20185">
                    <a:moveTo>
                      <a:pt x="20758" y="11744"/>
                    </a:moveTo>
                    <a:cubicBezTo>
                      <a:pt x="20758" y="6771"/>
                      <a:pt x="16016" y="1799"/>
                      <a:pt x="9968" y="128"/>
                    </a:cubicBezTo>
                    <a:cubicBezTo>
                      <a:pt x="4356" y="-707"/>
                      <a:pt x="-407" y="2595"/>
                      <a:pt x="28" y="8442"/>
                    </a:cubicBezTo>
                    <a:cubicBezTo>
                      <a:pt x="28" y="13415"/>
                      <a:pt x="4791" y="18387"/>
                      <a:pt x="10818" y="20058"/>
                    </a:cubicBezTo>
                    <a:cubicBezTo>
                      <a:pt x="16451" y="20893"/>
                      <a:pt x="21193" y="17552"/>
                      <a:pt x="20758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3" name="AutoShape 258">
                <a:extLst>
                  <a:ext uri="{FF2B5EF4-FFF2-40B4-BE49-F238E27FC236}">
                    <a16:creationId xmlns:a16="http://schemas.microsoft.com/office/drawing/2014/main" id="{65647520-6701-43F6-956D-32C261B7C4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42" y="382703"/>
                <a:ext cx="141680" cy="80070"/>
              </a:xfrm>
              <a:custGeom>
                <a:avLst/>
                <a:gdLst>
                  <a:gd name="T0" fmla="*/ 70840 w 21600"/>
                  <a:gd name="T1" fmla="*/ 40035 h 20990"/>
                  <a:gd name="T2" fmla="*/ 70840 w 21600"/>
                  <a:gd name="T3" fmla="*/ 40035 h 20990"/>
                  <a:gd name="T4" fmla="*/ 70840 w 21600"/>
                  <a:gd name="T5" fmla="*/ 40035 h 20990"/>
                  <a:gd name="T6" fmla="*/ 70840 w 21600"/>
                  <a:gd name="T7" fmla="*/ 40035 h 2099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90">
                    <a:moveTo>
                      <a:pt x="0" y="0"/>
                    </a:moveTo>
                    <a:cubicBezTo>
                      <a:pt x="0" y="4470"/>
                      <a:pt x="4861" y="8940"/>
                      <a:pt x="11011" y="10442"/>
                    </a:cubicBezTo>
                    <a:cubicBezTo>
                      <a:pt x="16760" y="11193"/>
                      <a:pt x="21600" y="8189"/>
                      <a:pt x="21156" y="2968"/>
                    </a:cubicBezTo>
                    <a:cubicBezTo>
                      <a:pt x="21600" y="13411"/>
                      <a:pt x="21600" y="13411"/>
                      <a:pt x="21600" y="13411"/>
                    </a:cubicBezTo>
                    <a:cubicBezTo>
                      <a:pt x="21600" y="18632"/>
                      <a:pt x="17204" y="21600"/>
                      <a:pt x="11011" y="20885"/>
                    </a:cubicBezTo>
                    <a:cubicBezTo>
                      <a:pt x="5284" y="19383"/>
                      <a:pt x="444" y="14913"/>
                      <a:pt x="0" y="10442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4" name="AutoShape 259">
                <a:extLst>
                  <a:ext uri="{FF2B5EF4-FFF2-40B4-BE49-F238E27FC236}">
                    <a16:creationId xmlns:a16="http://schemas.microsoft.com/office/drawing/2014/main" id="{22EDC356-D180-4A8D-A89C-670CE781A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67480"/>
                <a:ext cx="141680" cy="67105"/>
              </a:xfrm>
              <a:custGeom>
                <a:avLst/>
                <a:gdLst>
                  <a:gd name="T0" fmla="*/ 70840 w 21600"/>
                  <a:gd name="T1" fmla="*/ 35969 h 19630"/>
                  <a:gd name="T2" fmla="*/ 70840 w 21600"/>
                  <a:gd name="T3" fmla="*/ 35969 h 19630"/>
                  <a:gd name="T4" fmla="*/ 70840 w 21600"/>
                  <a:gd name="T5" fmla="*/ 35969 h 19630"/>
                  <a:gd name="T6" fmla="*/ 70840 w 21600"/>
                  <a:gd name="T7" fmla="*/ 359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744"/>
                    </a:moveTo>
                    <a:cubicBezTo>
                      <a:pt x="21156" y="6771"/>
                      <a:pt x="16316" y="1799"/>
                      <a:pt x="10589" y="128"/>
                    </a:cubicBezTo>
                    <a:cubicBezTo>
                      <a:pt x="4396" y="-707"/>
                      <a:pt x="0" y="2595"/>
                      <a:pt x="0" y="8402"/>
                    </a:cubicBezTo>
                    <a:cubicBezTo>
                      <a:pt x="0" y="13415"/>
                      <a:pt x="5284" y="18387"/>
                      <a:pt x="11011" y="19183"/>
                    </a:cubicBezTo>
                    <a:cubicBezTo>
                      <a:pt x="17183" y="20893"/>
                      <a:pt x="21600" y="17552"/>
                      <a:pt x="21600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5" name="AutoShape 260">
                <a:extLst>
                  <a:ext uri="{FF2B5EF4-FFF2-40B4-BE49-F238E27FC236}">
                    <a16:creationId xmlns:a16="http://schemas.microsoft.com/office/drawing/2014/main" id="{8A8A84A2-7D84-4F04-BC55-B21E560BE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23" y="197465"/>
                <a:ext cx="141408" cy="78237"/>
              </a:xfrm>
              <a:custGeom>
                <a:avLst/>
                <a:gdLst>
                  <a:gd name="T0" fmla="*/ 70701 w 21193"/>
                  <a:gd name="T1" fmla="*/ 39119 h 20510"/>
                  <a:gd name="T2" fmla="*/ 70701 w 21193"/>
                  <a:gd name="T3" fmla="*/ 39119 h 20510"/>
                  <a:gd name="T4" fmla="*/ 70701 w 21193"/>
                  <a:gd name="T5" fmla="*/ 39119 h 20510"/>
                  <a:gd name="T6" fmla="*/ 70701 w 21193"/>
                  <a:gd name="T7" fmla="*/ 39119 h 205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510">
                    <a:moveTo>
                      <a:pt x="0" y="0"/>
                    </a:moveTo>
                    <a:cubicBezTo>
                      <a:pt x="0" y="4499"/>
                      <a:pt x="5177" y="8961"/>
                      <a:pt x="10790" y="9675"/>
                    </a:cubicBezTo>
                    <a:cubicBezTo>
                      <a:pt x="16837" y="11211"/>
                      <a:pt x="21165" y="8212"/>
                      <a:pt x="21165" y="2999"/>
                    </a:cubicBezTo>
                    <a:cubicBezTo>
                      <a:pt x="21165" y="13424"/>
                      <a:pt x="21165" y="13424"/>
                      <a:pt x="21165" y="13424"/>
                    </a:cubicBezTo>
                    <a:cubicBezTo>
                      <a:pt x="21600" y="18637"/>
                      <a:pt x="16837" y="21600"/>
                      <a:pt x="11225" y="20136"/>
                    </a:cubicBezTo>
                    <a:cubicBezTo>
                      <a:pt x="5177" y="19386"/>
                      <a:pt x="435" y="14924"/>
                      <a:pt x="435" y="10461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6" name="AutoShape 261">
                <a:extLst>
                  <a:ext uri="{FF2B5EF4-FFF2-40B4-BE49-F238E27FC236}">
                    <a16:creationId xmlns:a16="http://schemas.microsoft.com/office/drawing/2014/main" id="{35625C97-B532-4F94-ADC6-57535E6B2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175" y="276316"/>
                <a:ext cx="140212" cy="66526"/>
              </a:xfrm>
              <a:custGeom>
                <a:avLst/>
                <a:gdLst>
                  <a:gd name="T0" fmla="*/ 70103 w 21193"/>
                  <a:gd name="T1" fmla="*/ 35696 h 20128"/>
                  <a:gd name="T2" fmla="*/ 70103 w 21193"/>
                  <a:gd name="T3" fmla="*/ 35696 h 20128"/>
                  <a:gd name="T4" fmla="*/ 70103 w 21193"/>
                  <a:gd name="T5" fmla="*/ 35696 h 20128"/>
                  <a:gd name="T6" fmla="*/ 70103 w 21193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128">
                    <a:moveTo>
                      <a:pt x="21193" y="12241"/>
                    </a:moveTo>
                    <a:cubicBezTo>
                      <a:pt x="20738" y="7017"/>
                      <a:pt x="16000" y="964"/>
                      <a:pt x="9959" y="135"/>
                    </a:cubicBezTo>
                    <a:cubicBezTo>
                      <a:pt x="4352" y="-736"/>
                      <a:pt x="-407" y="2705"/>
                      <a:pt x="27" y="7887"/>
                    </a:cubicBezTo>
                    <a:cubicBezTo>
                      <a:pt x="27" y="13940"/>
                      <a:pt x="5200" y="19164"/>
                      <a:pt x="10827" y="19993"/>
                    </a:cubicBezTo>
                    <a:cubicBezTo>
                      <a:pt x="16434" y="20864"/>
                      <a:pt x="21193" y="17423"/>
                      <a:pt x="21193" y="12241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7" name="AutoShape 262">
                <a:extLst>
                  <a:ext uri="{FF2B5EF4-FFF2-40B4-BE49-F238E27FC236}">
                    <a16:creationId xmlns:a16="http://schemas.microsoft.com/office/drawing/2014/main" id="{FF1EBE3F-6CC0-44F5-B112-1F997D925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928" y="303228"/>
                <a:ext cx="141530" cy="81065"/>
              </a:xfrm>
              <a:custGeom>
                <a:avLst/>
                <a:gdLst>
                  <a:gd name="T0" fmla="*/ 70762 w 21211"/>
                  <a:gd name="T1" fmla="*/ 40531 h 20941"/>
                  <a:gd name="T2" fmla="*/ 70762 w 21211"/>
                  <a:gd name="T3" fmla="*/ 40531 h 20941"/>
                  <a:gd name="T4" fmla="*/ 70762 w 21211"/>
                  <a:gd name="T5" fmla="*/ 40531 h 20941"/>
                  <a:gd name="T6" fmla="*/ 70762 w 21211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941">
                    <a:moveTo>
                      <a:pt x="0" y="0"/>
                    </a:moveTo>
                    <a:cubicBezTo>
                      <a:pt x="0" y="5204"/>
                      <a:pt x="5177" y="9695"/>
                      <a:pt x="10810" y="10408"/>
                    </a:cubicBezTo>
                    <a:cubicBezTo>
                      <a:pt x="16423" y="11156"/>
                      <a:pt x="21186" y="8198"/>
                      <a:pt x="21186" y="3743"/>
                    </a:cubicBezTo>
                    <a:cubicBezTo>
                      <a:pt x="21186" y="14150"/>
                      <a:pt x="21186" y="14150"/>
                      <a:pt x="21186" y="14150"/>
                    </a:cubicBezTo>
                    <a:cubicBezTo>
                      <a:pt x="21600" y="18606"/>
                      <a:pt x="16858" y="21600"/>
                      <a:pt x="11245" y="20816"/>
                    </a:cubicBezTo>
                    <a:cubicBezTo>
                      <a:pt x="5177" y="20103"/>
                      <a:pt x="435" y="15648"/>
                      <a:pt x="0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8" name="AutoShape 263">
                <a:extLst>
                  <a:ext uri="{FF2B5EF4-FFF2-40B4-BE49-F238E27FC236}">
                    <a16:creationId xmlns:a16="http://schemas.microsoft.com/office/drawing/2014/main" id="{1E5A1203-8B35-4E55-A899-45D79870AF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92300"/>
                <a:ext cx="141531" cy="66526"/>
              </a:xfrm>
              <a:custGeom>
                <a:avLst/>
                <a:gdLst>
                  <a:gd name="T0" fmla="*/ 70762 w 21211"/>
                  <a:gd name="T1" fmla="*/ 35696 h 20128"/>
                  <a:gd name="T2" fmla="*/ 70762 w 21211"/>
                  <a:gd name="T3" fmla="*/ 35696 h 20128"/>
                  <a:gd name="T4" fmla="*/ 70762 w 21211"/>
                  <a:gd name="T5" fmla="*/ 35696 h 20128"/>
                  <a:gd name="T6" fmla="*/ 70762 w 21211"/>
                  <a:gd name="T7" fmla="*/ 35696 h 2012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211" h="20128">
                    <a:moveTo>
                      <a:pt x="21186" y="12241"/>
                    </a:moveTo>
                    <a:cubicBezTo>
                      <a:pt x="21186" y="6188"/>
                      <a:pt x="15988" y="964"/>
                      <a:pt x="10375" y="135"/>
                    </a:cubicBezTo>
                    <a:cubicBezTo>
                      <a:pt x="4763" y="-736"/>
                      <a:pt x="0" y="2705"/>
                      <a:pt x="0" y="7887"/>
                    </a:cubicBezTo>
                    <a:cubicBezTo>
                      <a:pt x="435" y="13940"/>
                      <a:pt x="5177" y="19164"/>
                      <a:pt x="11245" y="19993"/>
                    </a:cubicBezTo>
                    <a:cubicBezTo>
                      <a:pt x="16858" y="20864"/>
                      <a:pt x="21600" y="17423"/>
                      <a:pt x="21186" y="12241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09" name="AutoShape 264">
                <a:extLst>
                  <a:ext uri="{FF2B5EF4-FFF2-40B4-BE49-F238E27FC236}">
                    <a16:creationId xmlns:a16="http://schemas.microsoft.com/office/drawing/2014/main" id="{D4354AED-95AB-4F40-AC00-4DF1BBE4C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699" y="118601"/>
                <a:ext cx="144126" cy="81065"/>
              </a:xfrm>
              <a:custGeom>
                <a:avLst/>
                <a:gdLst>
                  <a:gd name="T0" fmla="*/ 72063 w 21600"/>
                  <a:gd name="T1" fmla="*/ 40531 h 20941"/>
                  <a:gd name="T2" fmla="*/ 72063 w 21600"/>
                  <a:gd name="T3" fmla="*/ 40531 h 20941"/>
                  <a:gd name="T4" fmla="*/ 72063 w 21600"/>
                  <a:gd name="T5" fmla="*/ 40531 h 20941"/>
                  <a:gd name="T6" fmla="*/ 72063 w 21600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41">
                    <a:moveTo>
                      <a:pt x="0" y="0"/>
                    </a:moveTo>
                    <a:cubicBezTo>
                      <a:pt x="435" y="5204"/>
                      <a:pt x="5177" y="9695"/>
                      <a:pt x="11245" y="10408"/>
                    </a:cubicBezTo>
                    <a:cubicBezTo>
                      <a:pt x="16858" y="11156"/>
                      <a:pt x="21600" y="8198"/>
                      <a:pt x="21186" y="3743"/>
                    </a:cubicBezTo>
                    <a:cubicBezTo>
                      <a:pt x="21600" y="14150"/>
                      <a:pt x="21600" y="14150"/>
                      <a:pt x="21600" y="14150"/>
                    </a:cubicBezTo>
                    <a:cubicBezTo>
                      <a:pt x="21600" y="18606"/>
                      <a:pt x="17292" y="21600"/>
                      <a:pt x="11245" y="20816"/>
                    </a:cubicBezTo>
                    <a:cubicBezTo>
                      <a:pt x="5633" y="20067"/>
                      <a:pt x="435" y="15648"/>
                      <a:pt x="435" y="10408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0" name="AutoShape 265">
                <a:extLst>
                  <a:ext uri="{FF2B5EF4-FFF2-40B4-BE49-F238E27FC236}">
                    <a16:creationId xmlns:a16="http://schemas.microsoft.com/office/drawing/2014/main" id="{B7886195-2BCD-4609-90C3-BEA7247DE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01781"/>
                <a:ext cx="141680" cy="67104"/>
              </a:xfrm>
              <a:custGeom>
                <a:avLst/>
                <a:gdLst>
                  <a:gd name="T0" fmla="*/ 70840 w 21600"/>
                  <a:gd name="T1" fmla="*/ 37869 h 19630"/>
                  <a:gd name="T2" fmla="*/ 70840 w 21600"/>
                  <a:gd name="T3" fmla="*/ 37869 h 19630"/>
                  <a:gd name="T4" fmla="*/ 70840 w 21600"/>
                  <a:gd name="T5" fmla="*/ 37869 h 19630"/>
                  <a:gd name="T6" fmla="*/ 70840 w 21600"/>
                  <a:gd name="T7" fmla="*/ 37869 h 1963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630">
                    <a:moveTo>
                      <a:pt x="21600" y="11228"/>
                    </a:moveTo>
                    <a:cubicBezTo>
                      <a:pt x="21600" y="6215"/>
                      <a:pt x="16316" y="1243"/>
                      <a:pt x="10589" y="447"/>
                    </a:cubicBezTo>
                    <a:cubicBezTo>
                      <a:pt x="4417" y="-1263"/>
                      <a:pt x="0" y="2078"/>
                      <a:pt x="0" y="7886"/>
                    </a:cubicBezTo>
                    <a:cubicBezTo>
                      <a:pt x="444" y="12859"/>
                      <a:pt x="5284" y="17831"/>
                      <a:pt x="11011" y="19502"/>
                    </a:cubicBezTo>
                    <a:cubicBezTo>
                      <a:pt x="17204" y="20337"/>
                      <a:pt x="21600" y="17035"/>
                      <a:pt x="21600" y="11228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1" name="AutoShape 266">
                <a:extLst>
                  <a:ext uri="{FF2B5EF4-FFF2-40B4-BE49-F238E27FC236}">
                    <a16:creationId xmlns:a16="http://schemas.microsoft.com/office/drawing/2014/main" id="{3F5770B1-CEAB-4DF5-AEAA-4DE4B77A0C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05" y="228032"/>
                <a:ext cx="144125" cy="81156"/>
              </a:xfrm>
              <a:custGeom>
                <a:avLst/>
                <a:gdLst>
                  <a:gd name="T0" fmla="*/ 72063 w 21600"/>
                  <a:gd name="T1" fmla="*/ 40578 h 20964"/>
                  <a:gd name="T2" fmla="*/ 72063 w 21600"/>
                  <a:gd name="T3" fmla="*/ 40578 h 20964"/>
                  <a:gd name="T4" fmla="*/ 72063 w 21600"/>
                  <a:gd name="T5" fmla="*/ 40578 h 20964"/>
                  <a:gd name="T6" fmla="*/ 72063 w 21600"/>
                  <a:gd name="T7" fmla="*/ 40578 h 2096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964">
                    <a:moveTo>
                      <a:pt x="0" y="0"/>
                    </a:moveTo>
                    <a:cubicBezTo>
                      <a:pt x="435" y="4463"/>
                      <a:pt x="5177" y="8926"/>
                      <a:pt x="10790" y="10425"/>
                    </a:cubicBezTo>
                    <a:cubicBezTo>
                      <a:pt x="16858" y="11175"/>
                      <a:pt x="21165" y="8212"/>
                      <a:pt x="21165" y="2999"/>
                    </a:cubicBezTo>
                    <a:cubicBezTo>
                      <a:pt x="21600" y="13388"/>
                      <a:pt x="21600" y="13388"/>
                      <a:pt x="21600" y="13388"/>
                    </a:cubicBezTo>
                    <a:cubicBezTo>
                      <a:pt x="21600" y="18601"/>
                      <a:pt x="16858" y="21600"/>
                      <a:pt x="11245" y="20850"/>
                    </a:cubicBezTo>
                    <a:cubicBezTo>
                      <a:pt x="5612" y="19351"/>
                      <a:pt x="435" y="14888"/>
                      <a:pt x="435" y="1042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2" name="AutoShape 267">
                <a:extLst>
                  <a:ext uri="{FF2B5EF4-FFF2-40B4-BE49-F238E27FC236}">
                    <a16:creationId xmlns:a16="http://schemas.microsoft.com/office/drawing/2014/main" id="{9403BFFC-3F6D-4F33-A62E-DB995B7A24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17090"/>
                <a:ext cx="140459" cy="66996"/>
              </a:xfrm>
              <a:custGeom>
                <a:avLst/>
                <a:gdLst>
                  <a:gd name="T0" fmla="*/ 70230 w 21600"/>
                  <a:gd name="T1" fmla="*/ 35913 h 19599"/>
                  <a:gd name="T2" fmla="*/ 70230 w 21600"/>
                  <a:gd name="T3" fmla="*/ 35913 h 19599"/>
                  <a:gd name="T4" fmla="*/ 70230 w 21600"/>
                  <a:gd name="T5" fmla="*/ 35913 h 19599"/>
                  <a:gd name="T6" fmla="*/ 70230 w 21600"/>
                  <a:gd name="T7" fmla="*/ 35913 h 1959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19599">
                    <a:moveTo>
                      <a:pt x="21600" y="11744"/>
                    </a:moveTo>
                    <a:cubicBezTo>
                      <a:pt x="21600" y="6771"/>
                      <a:pt x="16295" y="1799"/>
                      <a:pt x="10568" y="128"/>
                    </a:cubicBezTo>
                    <a:cubicBezTo>
                      <a:pt x="4396" y="-707"/>
                      <a:pt x="0" y="2634"/>
                      <a:pt x="0" y="7607"/>
                    </a:cubicBezTo>
                    <a:cubicBezTo>
                      <a:pt x="423" y="13415"/>
                      <a:pt x="5284" y="18387"/>
                      <a:pt x="11011" y="19222"/>
                    </a:cubicBezTo>
                    <a:cubicBezTo>
                      <a:pt x="17183" y="20893"/>
                      <a:pt x="21600" y="16756"/>
                      <a:pt x="21600" y="11744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3" name="AutoShape 268">
                <a:extLst>
                  <a:ext uri="{FF2B5EF4-FFF2-40B4-BE49-F238E27FC236}">
                    <a16:creationId xmlns:a16="http://schemas.microsoft.com/office/drawing/2014/main" id="{845A9D64-E506-470D-9C6C-6A060E3227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2974" y="43405"/>
                <a:ext cx="144126" cy="81584"/>
              </a:xfrm>
              <a:custGeom>
                <a:avLst/>
                <a:gdLst>
                  <a:gd name="T0" fmla="*/ 72063 w 21600"/>
                  <a:gd name="T1" fmla="*/ 40792 h 20476"/>
                  <a:gd name="T2" fmla="*/ 72063 w 21600"/>
                  <a:gd name="T3" fmla="*/ 40792 h 20476"/>
                  <a:gd name="T4" fmla="*/ 72063 w 21600"/>
                  <a:gd name="T5" fmla="*/ 40792 h 20476"/>
                  <a:gd name="T6" fmla="*/ 72063 w 21600"/>
                  <a:gd name="T7" fmla="*/ 40792 h 2047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476">
                    <a:moveTo>
                      <a:pt x="0" y="0"/>
                    </a:moveTo>
                    <a:cubicBezTo>
                      <a:pt x="415" y="5038"/>
                      <a:pt x="5182" y="9351"/>
                      <a:pt x="10800" y="10075"/>
                    </a:cubicBezTo>
                    <a:cubicBezTo>
                      <a:pt x="16853" y="11525"/>
                      <a:pt x="21185" y="7936"/>
                      <a:pt x="21185" y="3588"/>
                    </a:cubicBezTo>
                    <a:cubicBezTo>
                      <a:pt x="21600" y="13698"/>
                      <a:pt x="21600" y="13698"/>
                      <a:pt x="21600" y="13698"/>
                    </a:cubicBezTo>
                    <a:cubicBezTo>
                      <a:pt x="21600" y="17977"/>
                      <a:pt x="16853" y="21600"/>
                      <a:pt x="11235" y="20151"/>
                    </a:cubicBezTo>
                    <a:cubicBezTo>
                      <a:pt x="5618" y="19426"/>
                      <a:pt x="415" y="15113"/>
                      <a:pt x="415" y="10075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4" name="AutoShape 269">
                <a:extLst>
                  <a:ext uri="{FF2B5EF4-FFF2-40B4-BE49-F238E27FC236}">
                    <a16:creationId xmlns:a16="http://schemas.microsoft.com/office/drawing/2014/main" id="{6D1A5C67-285B-48B1-A9E5-EDCDD715FA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27151"/>
                <a:ext cx="141680" cy="66621"/>
              </a:xfrm>
              <a:custGeom>
                <a:avLst/>
                <a:gdLst>
                  <a:gd name="T0" fmla="*/ 70840 w 21600"/>
                  <a:gd name="T1" fmla="*/ 35745 h 20157"/>
                  <a:gd name="T2" fmla="*/ 70840 w 21600"/>
                  <a:gd name="T3" fmla="*/ 35745 h 20157"/>
                  <a:gd name="T4" fmla="*/ 70840 w 21600"/>
                  <a:gd name="T5" fmla="*/ 35745 h 20157"/>
                  <a:gd name="T6" fmla="*/ 70840 w 21600"/>
                  <a:gd name="T7" fmla="*/ 35745 h 2015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0157">
                    <a:moveTo>
                      <a:pt x="21600" y="12240"/>
                    </a:moveTo>
                    <a:cubicBezTo>
                      <a:pt x="21156" y="6187"/>
                      <a:pt x="16316" y="1004"/>
                      <a:pt x="10568" y="134"/>
                    </a:cubicBezTo>
                    <a:cubicBezTo>
                      <a:pt x="4417" y="-737"/>
                      <a:pt x="0" y="2746"/>
                      <a:pt x="0" y="7886"/>
                    </a:cubicBezTo>
                    <a:cubicBezTo>
                      <a:pt x="444" y="13981"/>
                      <a:pt x="5284" y="19163"/>
                      <a:pt x="11032" y="20034"/>
                    </a:cubicBezTo>
                    <a:cubicBezTo>
                      <a:pt x="17183" y="20863"/>
                      <a:pt x="21600" y="17422"/>
                      <a:pt x="21600" y="12240"/>
                    </a:cubicBezTo>
                  </a:path>
                </a:pathLst>
              </a:custGeom>
              <a:solidFill>
                <a:srgbClr val="BF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3115" name="AutoShape 270">
                <a:extLst>
                  <a:ext uri="{FF2B5EF4-FFF2-40B4-BE49-F238E27FC236}">
                    <a16:creationId xmlns:a16="http://schemas.microsoft.com/office/drawing/2014/main" id="{5B159499-86D6-4472-8C89-E9F1FC1891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9368" y="152836"/>
                <a:ext cx="141408" cy="81065"/>
              </a:xfrm>
              <a:custGeom>
                <a:avLst/>
                <a:gdLst>
                  <a:gd name="T0" fmla="*/ 70701 w 21193"/>
                  <a:gd name="T1" fmla="*/ 40531 h 20941"/>
                  <a:gd name="T2" fmla="*/ 70701 w 21193"/>
                  <a:gd name="T3" fmla="*/ 40531 h 20941"/>
                  <a:gd name="T4" fmla="*/ 70701 w 21193"/>
                  <a:gd name="T5" fmla="*/ 40531 h 20941"/>
                  <a:gd name="T6" fmla="*/ 70701 w 21193"/>
                  <a:gd name="T7" fmla="*/ 40531 h 2094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93" h="20941">
                    <a:moveTo>
                      <a:pt x="0" y="0"/>
                    </a:moveTo>
                    <a:cubicBezTo>
                      <a:pt x="435" y="5240"/>
                      <a:pt x="5177" y="9695"/>
                      <a:pt x="10810" y="10444"/>
                    </a:cubicBezTo>
                    <a:cubicBezTo>
                      <a:pt x="16837" y="11156"/>
                      <a:pt x="21165" y="8198"/>
                      <a:pt x="21165" y="3743"/>
                    </a:cubicBezTo>
                    <a:cubicBezTo>
                      <a:pt x="21165" y="14150"/>
                      <a:pt x="21165" y="14150"/>
                      <a:pt x="21165" y="14150"/>
                    </a:cubicBezTo>
                    <a:cubicBezTo>
                      <a:pt x="21600" y="18606"/>
                      <a:pt x="16837" y="21600"/>
                      <a:pt x="11225" y="20816"/>
                    </a:cubicBezTo>
                    <a:cubicBezTo>
                      <a:pt x="5177" y="20103"/>
                      <a:pt x="435" y="15648"/>
                      <a:pt x="435" y="10444"/>
                    </a:cubicBezTo>
                    <a:lnTo>
                      <a:pt x="0" y="0"/>
                    </a:lnTo>
                  </a:path>
                </a:pathLst>
              </a:custGeom>
              <a:solidFill>
                <a:srgbClr val="00648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</p:grpSp>
      <p:grpSp>
        <p:nvGrpSpPr>
          <p:cNvPr id="4367" name="Group 271">
            <a:extLst>
              <a:ext uri="{FF2B5EF4-FFF2-40B4-BE49-F238E27FC236}">
                <a16:creationId xmlns:a16="http://schemas.microsoft.com/office/drawing/2014/main" id="{C63B9613-E061-4855-A98B-CA03DE2F6B12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2970213"/>
            <a:ext cx="1398587" cy="955675"/>
            <a:chOff x="-134704" y="-134704"/>
            <a:chExt cx="1399460" cy="955551"/>
          </a:xfrm>
        </p:grpSpPr>
        <p:pic>
          <p:nvPicPr>
            <p:cNvPr id="3091" name="Picture 272">
              <a:extLst>
                <a:ext uri="{FF2B5EF4-FFF2-40B4-BE49-F238E27FC236}">
                  <a16:creationId xmlns:a16="http://schemas.microsoft.com/office/drawing/2014/main" id="{F22AB7FC-E01E-4CA4-90D3-F05860D97B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92" name="Text Box 273">
              <a:extLst>
                <a:ext uri="{FF2B5EF4-FFF2-40B4-BE49-F238E27FC236}">
                  <a16:creationId xmlns:a16="http://schemas.microsoft.com/office/drawing/2014/main" id="{1510B16A-87B1-4840-89E6-3DECF4FFF30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1</a:t>
              </a:r>
            </a:p>
          </p:txBody>
        </p:sp>
      </p:grpSp>
      <p:grpSp>
        <p:nvGrpSpPr>
          <p:cNvPr id="4370" name="Group 274">
            <a:extLst>
              <a:ext uri="{FF2B5EF4-FFF2-40B4-BE49-F238E27FC236}">
                <a16:creationId xmlns:a16="http://schemas.microsoft.com/office/drawing/2014/main" id="{D27A5B29-1AF7-4FCA-9C72-6B6F88F80858}"/>
              </a:ext>
            </a:extLst>
          </p:cNvPr>
          <p:cNvGrpSpPr>
            <a:grpSpLocks/>
          </p:cNvGrpSpPr>
          <p:nvPr/>
        </p:nvGrpSpPr>
        <p:grpSpPr bwMode="auto">
          <a:xfrm>
            <a:off x="5419725" y="2538413"/>
            <a:ext cx="1398588" cy="955675"/>
            <a:chOff x="-134704" y="-134704"/>
            <a:chExt cx="1399460" cy="955551"/>
          </a:xfrm>
        </p:grpSpPr>
        <p:pic>
          <p:nvPicPr>
            <p:cNvPr id="3089" name="Picture 275">
              <a:extLst>
                <a:ext uri="{FF2B5EF4-FFF2-40B4-BE49-F238E27FC236}">
                  <a16:creationId xmlns:a16="http://schemas.microsoft.com/office/drawing/2014/main" id="{62932FB3-FAB7-49B0-8C0C-1280B3C075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90" name="Text Box 276">
              <a:extLst>
                <a:ext uri="{FF2B5EF4-FFF2-40B4-BE49-F238E27FC236}">
                  <a16:creationId xmlns:a16="http://schemas.microsoft.com/office/drawing/2014/main" id="{116EC945-C3BE-47BB-84F0-5F5AD9E7E91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2</a:t>
              </a:r>
            </a:p>
          </p:txBody>
        </p:sp>
      </p:grpSp>
      <p:grpSp>
        <p:nvGrpSpPr>
          <p:cNvPr id="4373" name="Group 277">
            <a:extLst>
              <a:ext uri="{FF2B5EF4-FFF2-40B4-BE49-F238E27FC236}">
                <a16:creationId xmlns:a16="http://schemas.microsoft.com/office/drawing/2014/main" id="{3B8FA4F3-4EB0-40C0-9303-9B8D16E6D727}"/>
              </a:ext>
            </a:extLst>
          </p:cNvPr>
          <p:cNvGrpSpPr>
            <a:grpSpLocks/>
          </p:cNvGrpSpPr>
          <p:nvPr/>
        </p:nvGrpSpPr>
        <p:grpSpPr bwMode="auto">
          <a:xfrm>
            <a:off x="3194050" y="2093913"/>
            <a:ext cx="1398588" cy="954087"/>
            <a:chOff x="-134704" y="-134704"/>
            <a:chExt cx="1399460" cy="955551"/>
          </a:xfrm>
        </p:grpSpPr>
        <p:pic>
          <p:nvPicPr>
            <p:cNvPr id="3087" name="Picture 278">
              <a:extLst>
                <a:ext uri="{FF2B5EF4-FFF2-40B4-BE49-F238E27FC236}">
                  <a16:creationId xmlns:a16="http://schemas.microsoft.com/office/drawing/2014/main" id="{91AA1336-861B-403B-A0F2-2B79CCBC5C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8" name="Text Box 279">
              <a:extLst>
                <a:ext uri="{FF2B5EF4-FFF2-40B4-BE49-F238E27FC236}">
                  <a16:creationId xmlns:a16="http://schemas.microsoft.com/office/drawing/2014/main" id="{20CBE778-3D95-45B9-AF9D-B7D58F2A7C8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3</a:t>
              </a:r>
            </a:p>
          </p:txBody>
        </p:sp>
      </p:grpSp>
      <p:grpSp>
        <p:nvGrpSpPr>
          <p:cNvPr id="4376" name="Group 280">
            <a:extLst>
              <a:ext uri="{FF2B5EF4-FFF2-40B4-BE49-F238E27FC236}">
                <a16:creationId xmlns:a16="http://schemas.microsoft.com/office/drawing/2014/main" id="{D2048D23-A375-4FEE-A9C7-DA66CBEFA650}"/>
              </a:ext>
            </a:extLst>
          </p:cNvPr>
          <p:cNvGrpSpPr>
            <a:grpSpLocks/>
          </p:cNvGrpSpPr>
          <p:nvPr/>
        </p:nvGrpSpPr>
        <p:grpSpPr bwMode="auto">
          <a:xfrm>
            <a:off x="779463" y="1611313"/>
            <a:ext cx="1400175" cy="955675"/>
            <a:chOff x="-134704" y="-134704"/>
            <a:chExt cx="1399460" cy="955551"/>
          </a:xfrm>
        </p:grpSpPr>
        <p:pic>
          <p:nvPicPr>
            <p:cNvPr id="3085" name="Picture 281">
              <a:extLst>
                <a:ext uri="{FF2B5EF4-FFF2-40B4-BE49-F238E27FC236}">
                  <a16:creationId xmlns:a16="http://schemas.microsoft.com/office/drawing/2014/main" id="{879421F3-B8AD-4958-BE67-D7EFC04F0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6" name="Text Box 282">
              <a:extLst>
                <a:ext uri="{FF2B5EF4-FFF2-40B4-BE49-F238E27FC236}">
                  <a16:creationId xmlns:a16="http://schemas.microsoft.com/office/drawing/2014/main" id="{5C016314-2C3E-47EE-8F43-2A4CCA9909B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1" name="Group 1">
            <a:extLst>
              <a:ext uri="{FF2B5EF4-FFF2-40B4-BE49-F238E27FC236}">
                <a16:creationId xmlns:a16="http://schemas.microsoft.com/office/drawing/2014/main" id="{94CB7F4A-D095-4B3B-93DE-39682EF028A4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836988"/>
            <a:ext cx="1214437" cy="884237"/>
            <a:chOff x="0" y="0"/>
            <a:chExt cx="1213869" cy="884481"/>
          </a:xfrm>
        </p:grpSpPr>
        <p:sp>
          <p:nvSpPr>
            <p:cNvPr id="4167" name="AutoShape 2">
              <a:extLst>
                <a:ext uri="{FF2B5EF4-FFF2-40B4-BE49-F238E27FC236}">
                  <a16:creationId xmlns:a16="http://schemas.microsoft.com/office/drawing/2014/main" id="{A0244F24-B25D-4B9F-B641-39B08DE36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68" name="AutoShape 3">
              <a:extLst>
                <a:ext uri="{FF2B5EF4-FFF2-40B4-BE49-F238E27FC236}">
                  <a16:creationId xmlns:a16="http://schemas.microsoft.com/office/drawing/2014/main" id="{AE23F292-02DC-4283-B6A9-93D6FEDCDB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69" name="AutoShape 4">
              <a:extLst>
                <a:ext uri="{FF2B5EF4-FFF2-40B4-BE49-F238E27FC236}">
                  <a16:creationId xmlns:a16="http://schemas.microsoft.com/office/drawing/2014/main" id="{3FB295FA-E253-4D6A-B797-54F71D1D9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0" name="AutoShape 5">
              <a:extLst>
                <a:ext uri="{FF2B5EF4-FFF2-40B4-BE49-F238E27FC236}">
                  <a16:creationId xmlns:a16="http://schemas.microsoft.com/office/drawing/2014/main" id="{F0E1AEBB-3FD2-4648-8CFE-6C2FC536C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1" name="AutoShape 6">
              <a:extLst>
                <a:ext uri="{FF2B5EF4-FFF2-40B4-BE49-F238E27FC236}">
                  <a16:creationId xmlns:a16="http://schemas.microsoft.com/office/drawing/2014/main" id="{3E324E39-4F88-4FE5-B4D7-1684020D79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2" name="AutoShape 7">
              <a:extLst>
                <a:ext uri="{FF2B5EF4-FFF2-40B4-BE49-F238E27FC236}">
                  <a16:creationId xmlns:a16="http://schemas.microsoft.com/office/drawing/2014/main" id="{FD14BFFA-F16B-4979-A40F-81C00DFD66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3" name="AutoShape 8">
              <a:extLst>
                <a:ext uri="{FF2B5EF4-FFF2-40B4-BE49-F238E27FC236}">
                  <a16:creationId xmlns:a16="http://schemas.microsoft.com/office/drawing/2014/main" id="{22D30767-6B04-46B4-9222-451B6676BF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4" name="AutoShape 9">
              <a:extLst>
                <a:ext uri="{FF2B5EF4-FFF2-40B4-BE49-F238E27FC236}">
                  <a16:creationId xmlns:a16="http://schemas.microsoft.com/office/drawing/2014/main" id="{98EC7654-D2D8-47CA-B194-C241853CE2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5" name="AutoShape 10">
              <a:extLst>
                <a:ext uri="{FF2B5EF4-FFF2-40B4-BE49-F238E27FC236}">
                  <a16:creationId xmlns:a16="http://schemas.microsoft.com/office/drawing/2014/main" id="{5F58DDEA-D8F7-4B04-952C-88340F87E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6" name="AutoShape 11">
              <a:extLst>
                <a:ext uri="{FF2B5EF4-FFF2-40B4-BE49-F238E27FC236}">
                  <a16:creationId xmlns:a16="http://schemas.microsoft.com/office/drawing/2014/main" id="{2F79854F-1B11-4723-ABA1-C69CA3788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7" name="AutoShape 12">
              <a:extLst>
                <a:ext uri="{FF2B5EF4-FFF2-40B4-BE49-F238E27FC236}">
                  <a16:creationId xmlns:a16="http://schemas.microsoft.com/office/drawing/2014/main" id="{C334A24B-F9AD-4662-BE96-6FE8DE17D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8" name="AutoShape 13">
              <a:extLst>
                <a:ext uri="{FF2B5EF4-FFF2-40B4-BE49-F238E27FC236}">
                  <a16:creationId xmlns:a16="http://schemas.microsoft.com/office/drawing/2014/main" id="{31E5A387-5C48-43E9-B2D1-63078375C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79" name="AutoShape 14">
              <a:extLst>
                <a:ext uri="{FF2B5EF4-FFF2-40B4-BE49-F238E27FC236}">
                  <a16:creationId xmlns:a16="http://schemas.microsoft.com/office/drawing/2014/main" id="{65D8847A-4DC3-4903-8AE2-A3F1E485C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0" name="AutoShape 15">
              <a:extLst>
                <a:ext uri="{FF2B5EF4-FFF2-40B4-BE49-F238E27FC236}">
                  <a16:creationId xmlns:a16="http://schemas.microsoft.com/office/drawing/2014/main" id="{55BDFC42-E663-474A-82D1-F329F24643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1" name="AutoShape 16">
              <a:extLst>
                <a:ext uri="{FF2B5EF4-FFF2-40B4-BE49-F238E27FC236}">
                  <a16:creationId xmlns:a16="http://schemas.microsoft.com/office/drawing/2014/main" id="{FC1177FA-17DD-4B47-B771-A5236FD233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2" name="AutoShape 17">
              <a:extLst>
                <a:ext uri="{FF2B5EF4-FFF2-40B4-BE49-F238E27FC236}">
                  <a16:creationId xmlns:a16="http://schemas.microsoft.com/office/drawing/2014/main" id="{EB46B8CF-BE4C-4BF0-A57A-A0403E77B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3" name="AutoShape 18">
              <a:extLst>
                <a:ext uri="{FF2B5EF4-FFF2-40B4-BE49-F238E27FC236}">
                  <a16:creationId xmlns:a16="http://schemas.microsoft.com/office/drawing/2014/main" id="{8B48EDF0-2D2C-426B-AFCA-4CFA7E71E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4" name="AutoShape 19">
              <a:extLst>
                <a:ext uri="{FF2B5EF4-FFF2-40B4-BE49-F238E27FC236}">
                  <a16:creationId xmlns:a16="http://schemas.microsoft.com/office/drawing/2014/main" id="{78AD1751-280C-441F-B1C7-3E113E6AD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85" name="AutoShape 20">
              <a:extLst>
                <a:ext uri="{FF2B5EF4-FFF2-40B4-BE49-F238E27FC236}">
                  <a16:creationId xmlns:a16="http://schemas.microsoft.com/office/drawing/2014/main" id="{E2C658C4-D806-4C59-ABB2-50DBC46A1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4099" name="Group 21">
            <a:extLst>
              <a:ext uri="{FF2B5EF4-FFF2-40B4-BE49-F238E27FC236}">
                <a16:creationId xmlns:a16="http://schemas.microsoft.com/office/drawing/2014/main" id="{BEE2E108-B4A5-4995-ADD2-BEB96A100457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4152" name="Group 22">
              <a:extLst>
                <a:ext uri="{FF2B5EF4-FFF2-40B4-BE49-F238E27FC236}">
                  <a16:creationId xmlns:a16="http://schemas.microsoft.com/office/drawing/2014/main" id="{A6C17D02-C642-4B89-B0E5-8DF498474A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4164" name="AutoShape 23">
                <a:extLst>
                  <a:ext uri="{FF2B5EF4-FFF2-40B4-BE49-F238E27FC236}">
                    <a16:creationId xmlns:a16="http://schemas.microsoft.com/office/drawing/2014/main" id="{2253117B-D96C-474B-A9F2-0BD7339C64DB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4165" name="AutoShape 24">
                <a:extLst>
                  <a:ext uri="{FF2B5EF4-FFF2-40B4-BE49-F238E27FC236}">
                    <a16:creationId xmlns:a16="http://schemas.microsoft.com/office/drawing/2014/main" id="{D221FD95-062B-4DFC-BCC9-64DE4C5A0DB4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4166" name="AutoShape 25">
                <a:extLst>
                  <a:ext uri="{FF2B5EF4-FFF2-40B4-BE49-F238E27FC236}">
                    <a16:creationId xmlns:a16="http://schemas.microsoft.com/office/drawing/2014/main" id="{21C60BB0-989A-42C6-9077-34FBE07DFC27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4153" name="Group 26">
              <a:extLst>
                <a:ext uri="{FF2B5EF4-FFF2-40B4-BE49-F238E27FC236}">
                  <a16:creationId xmlns:a16="http://schemas.microsoft.com/office/drawing/2014/main" id="{C63CBC7B-F4F2-42FC-97E2-590AE0A96A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4154" name="Group 27">
                <a:extLst>
                  <a:ext uri="{FF2B5EF4-FFF2-40B4-BE49-F238E27FC236}">
                    <a16:creationId xmlns:a16="http://schemas.microsoft.com/office/drawing/2014/main" id="{ADDD70C1-CDA7-42B0-87DD-BEFAFC40F5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4160" name="AutoShape 28">
                  <a:extLst>
                    <a:ext uri="{FF2B5EF4-FFF2-40B4-BE49-F238E27FC236}">
                      <a16:creationId xmlns:a16="http://schemas.microsoft.com/office/drawing/2014/main" id="{9364ADB0-8571-492F-ABD3-709B9DA5FB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61" name="AutoShape 29">
                  <a:extLst>
                    <a:ext uri="{FF2B5EF4-FFF2-40B4-BE49-F238E27FC236}">
                      <a16:creationId xmlns:a16="http://schemas.microsoft.com/office/drawing/2014/main" id="{22DD534D-93D0-4BF7-A620-F346762921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62" name="AutoShape 30">
                  <a:extLst>
                    <a:ext uri="{FF2B5EF4-FFF2-40B4-BE49-F238E27FC236}">
                      <a16:creationId xmlns:a16="http://schemas.microsoft.com/office/drawing/2014/main" id="{AE6BE268-403C-4A28-9011-90BD024924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63" name="AutoShape 31">
                  <a:extLst>
                    <a:ext uri="{FF2B5EF4-FFF2-40B4-BE49-F238E27FC236}">
                      <a16:creationId xmlns:a16="http://schemas.microsoft.com/office/drawing/2014/main" id="{D705AFE1-AAA2-46F3-B0B2-5943D1168A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4155" name="Group 32">
                <a:extLst>
                  <a:ext uri="{FF2B5EF4-FFF2-40B4-BE49-F238E27FC236}">
                    <a16:creationId xmlns:a16="http://schemas.microsoft.com/office/drawing/2014/main" id="{D9659B30-97C6-4D9D-A3B3-0CA97643F52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4156" name="AutoShape 33">
                  <a:extLst>
                    <a:ext uri="{FF2B5EF4-FFF2-40B4-BE49-F238E27FC236}">
                      <a16:creationId xmlns:a16="http://schemas.microsoft.com/office/drawing/2014/main" id="{F00BCB05-CC90-49A0-B45C-D48E6E37F4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57" name="AutoShape 34">
                  <a:extLst>
                    <a:ext uri="{FF2B5EF4-FFF2-40B4-BE49-F238E27FC236}">
                      <a16:creationId xmlns:a16="http://schemas.microsoft.com/office/drawing/2014/main" id="{9379D06B-E41C-4644-9145-DE1A563338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58" name="AutoShape 35">
                  <a:extLst>
                    <a:ext uri="{FF2B5EF4-FFF2-40B4-BE49-F238E27FC236}">
                      <a16:creationId xmlns:a16="http://schemas.microsoft.com/office/drawing/2014/main" id="{B1570D7C-FAF6-47BE-AE84-78C3D7E1F1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59" name="AutoShape 36">
                  <a:extLst>
                    <a:ext uri="{FF2B5EF4-FFF2-40B4-BE49-F238E27FC236}">
                      <a16:creationId xmlns:a16="http://schemas.microsoft.com/office/drawing/2014/main" id="{39D58D32-FC9E-4F9B-95ED-537B2C3689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4100" name="Group 37">
            <a:extLst>
              <a:ext uri="{FF2B5EF4-FFF2-40B4-BE49-F238E27FC236}">
                <a16:creationId xmlns:a16="http://schemas.microsoft.com/office/drawing/2014/main" id="{75AF73B3-370F-4E80-8B33-96155920668C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4130" name="AutoShape 38">
              <a:extLst>
                <a:ext uri="{FF2B5EF4-FFF2-40B4-BE49-F238E27FC236}">
                  <a16:creationId xmlns:a16="http://schemas.microsoft.com/office/drawing/2014/main" id="{6C398B28-E6E2-4586-A920-3A8192252FDA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31" name="AutoShape 39">
              <a:extLst>
                <a:ext uri="{FF2B5EF4-FFF2-40B4-BE49-F238E27FC236}">
                  <a16:creationId xmlns:a16="http://schemas.microsoft.com/office/drawing/2014/main" id="{6F6F408E-23D8-47DD-836B-38B99E98490B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4132" name="AutoShape 40">
              <a:extLst>
                <a:ext uri="{FF2B5EF4-FFF2-40B4-BE49-F238E27FC236}">
                  <a16:creationId xmlns:a16="http://schemas.microsoft.com/office/drawing/2014/main" id="{11AF9440-6375-4247-B8D7-BCCB52257F65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4133" name="Group 41">
              <a:extLst>
                <a:ext uri="{FF2B5EF4-FFF2-40B4-BE49-F238E27FC236}">
                  <a16:creationId xmlns:a16="http://schemas.microsoft.com/office/drawing/2014/main" id="{E51D068B-D7C9-42C4-9740-1760684960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4134" name="Group 42">
                <a:extLst>
                  <a:ext uri="{FF2B5EF4-FFF2-40B4-BE49-F238E27FC236}">
                    <a16:creationId xmlns:a16="http://schemas.microsoft.com/office/drawing/2014/main" id="{313137BF-EE2D-4509-AC12-AB0E9ABA07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4144" name="AutoShape 43">
                  <a:extLst>
                    <a:ext uri="{FF2B5EF4-FFF2-40B4-BE49-F238E27FC236}">
                      <a16:creationId xmlns:a16="http://schemas.microsoft.com/office/drawing/2014/main" id="{364053B2-27EE-4CAA-8375-FA82542A1C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5" name="AutoShape 44">
                  <a:extLst>
                    <a:ext uri="{FF2B5EF4-FFF2-40B4-BE49-F238E27FC236}">
                      <a16:creationId xmlns:a16="http://schemas.microsoft.com/office/drawing/2014/main" id="{0A779C08-B533-4671-AA7D-B9917C607A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6" name="AutoShape 45">
                  <a:extLst>
                    <a:ext uri="{FF2B5EF4-FFF2-40B4-BE49-F238E27FC236}">
                      <a16:creationId xmlns:a16="http://schemas.microsoft.com/office/drawing/2014/main" id="{9161A8F0-8D74-4C48-97E5-79D65CB9BC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7" name="AutoShape 46">
                  <a:extLst>
                    <a:ext uri="{FF2B5EF4-FFF2-40B4-BE49-F238E27FC236}">
                      <a16:creationId xmlns:a16="http://schemas.microsoft.com/office/drawing/2014/main" id="{9139A33E-FFEB-4683-A4F1-7A2C066DA3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8" name="AutoShape 47">
                  <a:extLst>
                    <a:ext uri="{FF2B5EF4-FFF2-40B4-BE49-F238E27FC236}">
                      <a16:creationId xmlns:a16="http://schemas.microsoft.com/office/drawing/2014/main" id="{E4326DE1-62AA-4A23-948F-3467BB7948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9" name="AutoShape 48">
                  <a:extLst>
                    <a:ext uri="{FF2B5EF4-FFF2-40B4-BE49-F238E27FC236}">
                      <a16:creationId xmlns:a16="http://schemas.microsoft.com/office/drawing/2014/main" id="{10A28F09-AC5A-4A09-B1DB-E814F1F3E0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50" name="AutoShape 49">
                  <a:extLst>
                    <a:ext uri="{FF2B5EF4-FFF2-40B4-BE49-F238E27FC236}">
                      <a16:creationId xmlns:a16="http://schemas.microsoft.com/office/drawing/2014/main" id="{C6A46D84-167C-42BC-9292-8F27057A3E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51" name="AutoShape 50">
                  <a:extLst>
                    <a:ext uri="{FF2B5EF4-FFF2-40B4-BE49-F238E27FC236}">
                      <a16:creationId xmlns:a16="http://schemas.microsoft.com/office/drawing/2014/main" id="{3DF00928-43BB-4619-9706-E9FF9CF5A9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4135" name="Group 51">
                <a:extLst>
                  <a:ext uri="{FF2B5EF4-FFF2-40B4-BE49-F238E27FC236}">
                    <a16:creationId xmlns:a16="http://schemas.microsoft.com/office/drawing/2014/main" id="{F0C7F786-0F22-47E3-A011-107C62902B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4136" name="AutoShape 52">
                  <a:extLst>
                    <a:ext uri="{FF2B5EF4-FFF2-40B4-BE49-F238E27FC236}">
                      <a16:creationId xmlns:a16="http://schemas.microsoft.com/office/drawing/2014/main" id="{C8E9F891-7870-491A-8FDC-0DCFE4BFDB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37" name="AutoShape 53">
                  <a:extLst>
                    <a:ext uri="{FF2B5EF4-FFF2-40B4-BE49-F238E27FC236}">
                      <a16:creationId xmlns:a16="http://schemas.microsoft.com/office/drawing/2014/main" id="{30E6F11D-0CA9-4D17-9973-9799008ADE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38" name="AutoShape 54">
                  <a:extLst>
                    <a:ext uri="{FF2B5EF4-FFF2-40B4-BE49-F238E27FC236}">
                      <a16:creationId xmlns:a16="http://schemas.microsoft.com/office/drawing/2014/main" id="{B5779856-1498-47E4-8D41-C3C000A906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39" name="AutoShape 55">
                  <a:extLst>
                    <a:ext uri="{FF2B5EF4-FFF2-40B4-BE49-F238E27FC236}">
                      <a16:creationId xmlns:a16="http://schemas.microsoft.com/office/drawing/2014/main" id="{C46D78B4-61D4-422D-B5E1-43F1245865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0" name="AutoShape 56">
                  <a:extLst>
                    <a:ext uri="{FF2B5EF4-FFF2-40B4-BE49-F238E27FC236}">
                      <a16:creationId xmlns:a16="http://schemas.microsoft.com/office/drawing/2014/main" id="{361D1EAF-F822-4452-91F3-FE81A04923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1" name="AutoShape 57">
                  <a:extLst>
                    <a:ext uri="{FF2B5EF4-FFF2-40B4-BE49-F238E27FC236}">
                      <a16:creationId xmlns:a16="http://schemas.microsoft.com/office/drawing/2014/main" id="{B44A3471-3EBA-480F-B843-3DC5CDD0BA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2" name="AutoShape 58">
                  <a:extLst>
                    <a:ext uri="{FF2B5EF4-FFF2-40B4-BE49-F238E27FC236}">
                      <a16:creationId xmlns:a16="http://schemas.microsoft.com/office/drawing/2014/main" id="{5191CA41-1D3D-469E-BCBA-B0DF92A7B7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4143" name="AutoShape 59">
                  <a:extLst>
                    <a:ext uri="{FF2B5EF4-FFF2-40B4-BE49-F238E27FC236}">
                      <a16:creationId xmlns:a16="http://schemas.microsoft.com/office/drawing/2014/main" id="{9FDCD9EC-6BB6-424A-AA79-2934CA8CBF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4101" name="Group 60">
            <a:extLst>
              <a:ext uri="{FF2B5EF4-FFF2-40B4-BE49-F238E27FC236}">
                <a16:creationId xmlns:a16="http://schemas.microsoft.com/office/drawing/2014/main" id="{7A4FBE90-FA97-4636-B2A4-F33F1C1B5D5F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4106" name="AutoShape 61">
              <a:extLst>
                <a:ext uri="{FF2B5EF4-FFF2-40B4-BE49-F238E27FC236}">
                  <a16:creationId xmlns:a16="http://schemas.microsoft.com/office/drawing/2014/main" id="{5C4C067A-60FE-40AD-BBC4-D932539486D2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4107" name="Group 62">
              <a:extLst>
                <a:ext uri="{FF2B5EF4-FFF2-40B4-BE49-F238E27FC236}">
                  <a16:creationId xmlns:a16="http://schemas.microsoft.com/office/drawing/2014/main" id="{64406EF4-6E1E-43D7-A7A3-F4202F0AAB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4108" name="AutoShape 63">
                <a:extLst>
                  <a:ext uri="{FF2B5EF4-FFF2-40B4-BE49-F238E27FC236}">
                    <a16:creationId xmlns:a16="http://schemas.microsoft.com/office/drawing/2014/main" id="{81632A1D-41A7-4944-9761-153B35684084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4109" name="Group 64">
                <a:extLst>
                  <a:ext uri="{FF2B5EF4-FFF2-40B4-BE49-F238E27FC236}">
                    <a16:creationId xmlns:a16="http://schemas.microsoft.com/office/drawing/2014/main" id="{67A5958C-D8D6-4093-A70E-BD3DA65CAC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4110" name="AutoShape 65">
                  <a:extLst>
                    <a:ext uri="{FF2B5EF4-FFF2-40B4-BE49-F238E27FC236}">
                      <a16:creationId xmlns:a16="http://schemas.microsoft.com/office/drawing/2014/main" id="{7C4E12A2-C0C5-48A5-9ED1-6216E246E8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4111" name="Group 66">
                  <a:extLst>
                    <a:ext uri="{FF2B5EF4-FFF2-40B4-BE49-F238E27FC236}">
                      <a16:creationId xmlns:a16="http://schemas.microsoft.com/office/drawing/2014/main" id="{B829688F-F3AC-4724-AE4A-67C77D8DB5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4112" name="Group 67">
                    <a:extLst>
                      <a:ext uri="{FF2B5EF4-FFF2-40B4-BE49-F238E27FC236}">
                        <a16:creationId xmlns:a16="http://schemas.microsoft.com/office/drawing/2014/main" id="{29A672A2-3D6B-471F-9F78-2A0B1258805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4122" name="AutoShape 68">
                      <a:extLst>
                        <a:ext uri="{FF2B5EF4-FFF2-40B4-BE49-F238E27FC236}">
                          <a16:creationId xmlns:a16="http://schemas.microsoft.com/office/drawing/2014/main" id="{2F6A521D-2C44-4222-AC98-D3ADA85472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3" name="AutoShape 69">
                      <a:extLst>
                        <a:ext uri="{FF2B5EF4-FFF2-40B4-BE49-F238E27FC236}">
                          <a16:creationId xmlns:a16="http://schemas.microsoft.com/office/drawing/2014/main" id="{12D44299-B807-42DD-A002-FD5EC608664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4" name="AutoShape 70">
                      <a:extLst>
                        <a:ext uri="{FF2B5EF4-FFF2-40B4-BE49-F238E27FC236}">
                          <a16:creationId xmlns:a16="http://schemas.microsoft.com/office/drawing/2014/main" id="{92C16169-C11A-423A-BD45-688289F48BD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5" name="AutoShape 71">
                      <a:extLst>
                        <a:ext uri="{FF2B5EF4-FFF2-40B4-BE49-F238E27FC236}">
                          <a16:creationId xmlns:a16="http://schemas.microsoft.com/office/drawing/2014/main" id="{E4A2606B-5069-4779-97B1-D63F60FF984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6" name="AutoShape 72">
                      <a:extLst>
                        <a:ext uri="{FF2B5EF4-FFF2-40B4-BE49-F238E27FC236}">
                          <a16:creationId xmlns:a16="http://schemas.microsoft.com/office/drawing/2014/main" id="{C0BF45AC-89B4-4E95-84AE-2BC6C9C874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7" name="AutoShape 73">
                      <a:extLst>
                        <a:ext uri="{FF2B5EF4-FFF2-40B4-BE49-F238E27FC236}">
                          <a16:creationId xmlns:a16="http://schemas.microsoft.com/office/drawing/2014/main" id="{EE7AD4E3-94B4-470B-A66F-314FD9C2246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8" name="AutoShape 74">
                      <a:extLst>
                        <a:ext uri="{FF2B5EF4-FFF2-40B4-BE49-F238E27FC236}">
                          <a16:creationId xmlns:a16="http://schemas.microsoft.com/office/drawing/2014/main" id="{FDC89ADD-A139-4C7A-8BEA-93F2FF6E4A6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9" name="AutoShape 75">
                      <a:extLst>
                        <a:ext uri="{FF2B5EF4-FFF2-40B4-BE49-F238E27FC236}">
                          <a16:creationId xmlns:a16="http://schemas.microsoft.com/office/drawing/2014/main" id="{373F20D8-81BB-4107-A260-829DF914BB1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4113" name="Group 76">
                    <a:extLst>
                      <a:ext uri="{FF2B5EF4-FFF2-40B4-BE49-F238E27FC236}">
                        <a16:creationId xmlns:a16="http://schemas.microsoft.com/office/drawing/2014/main" id="{8F864165-8795-4F8A-BB20-CBDDC9A5762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4114" name="AutoShape 77">
                      <a:extLst>
                        <a:ext uri="{FF2B5EF4-FFF2-40B4-BE49-F238E27FC236}">
                          <a16:creationId xmlns:a16="http://schemas.microsoft.com/office/drawing/2014/main" id="{978260F9-28E1-4267-9A88-F58F825A64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15" name="AutoShape 78">
                      <a:extLst>
                        <a:ext uri="{FF2B5EF4-FFF2-40B4-BE49-F238E27FC236}">
                          <a16:creationId xmlns:a16="http://schemas.microsoft.com/office/drawing/2014/main" id="{598805B8-A8AC-4459-BEF0-1A8E09FBEAB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16" name="AutoShape 79">
                      <a:extLst>
                        <a:ext uri="{FF2B5EF4-FFF2-40B4-BE49-F238E27FC236}">
                          <a16:creationId xmlns:a16="http://schemas.microsoft.com/office/drawing/2014/main" id="{348530C9-C958-4ABB-88DD-2C3565B2FBD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17" name="AutoShape 80">
                      <a:extLst>
                        <a:ext uri="{FF2B5EF4-FFF2-40B4-BE49-F238E27FC236}">
                          <a16:creationId xmlns:a16="http://schemas.microsoft.com/office/drawing/2014/main" id="{D34730AB-26DA-4AA4-93C6-16F6CE4928F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18" name="AutoShape 81">
                      <a:extLst>
                        <a:ext uri="{FF2B5EF4-FFF2-40B4-BE49-F238E27FC236}">
                          <a16:creationId xmlns:a16="http://schemas.microsoft.com/office/drawing/2014/main" id="{AA1348C0-98C6-4931-BE8A-AE9610971FB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19" name="AutoShape 82">
                      <a:extLst>
                        <a:ext uri="{FF2B5EF4-FFF2-40B4-BE49-F238E27FC236}">
                          <a16:creationId xmlns:a16="http://schemas.microsoft.com/office/drawing/2014/main" id="{97BAB00B-65BE-4A9B-8921-F0CE66B71C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0" name="AutoShape 83">
                      <a:extLst>
                        <a:ext uri="{FF2B5EF4-FFF2-40B4-BE49-F238E27FC236}">
                          <a16:creationId xmlns:a16="http://schemas.microsoft.com/office/drawing/2014/main" id="{BA36D6D3-0CC4-4D6E-A064-D5FE8C47F89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4121" name="AutoShape 84">
                      <a:extLst>
                        <a:ext uri="{FF2B5EF4-FFF2-40B4-BE49-F238E27FC236}">
                          <a16:creationId xmlns:a16="http://schemas.microsoft.com/office/drawing/2014/main" id="{7B49C159-7091-4920-A28D-3BFEC2AAB1E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sp>
        <p:nvSpPr>
          <p:cNvPr id="4102" name="Line 85">
            <a:extLst>
              <a:ext uri="{FF2B5EF4-FFF2-40B4-BE49-F238E27FC236}">
                <a16:creationId xmlns:a16="http://schemas.microsoft.com/office/drawing/2014/main" id="{6D707BC9-A20E-417C-B8C9-D5E67B057B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9313" y="269875"/>
            <a:ext cx="0" cy="4602163"/>
          </a:xfrm>
          <a:prstGeom prst="line">
            <a:avLst/>
          </a:prstGeom>
          <a:noFill/>
          <a:ln w="76200">
            <a:solidFill>
              <a:srgbClr val="F8BA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ar-SA"/>
          </a:p>
        </p:txBody>
      </p:sp>
      <p:grpSp>
        <p:nvGrpSpPr>
          <p:cNvPr id="4103" name="Group 86">
            <a:extLst>
              <a:ext uri="{FF2B5EF4-FFF2-40B4-BE49-F238E27FC236}">
                <a16:creationId xmlns:a16="http://schemas.microsoft.com/office/drawing/2014/main" id="{D832838B-3CB6-4D2A-B64E-4C1E9D96D9BD}"/>
              </a:ext>
            </a:extLst>
          </p:cNvPr>
          <p:cNvGrpSpPr>
            <a:grpSpLocks/>
          </p:cNvGrpSpPr>
          <p:nvPr/>
        </p:nvGrpSpPr>
        <p:grpSpPr bwMode="auto">
          <a:xfrm>
            <a:off x="3871913" y="193675"/>
            <a:ext cx="1398587" cy="954088"/>
            <a:chOff x="-134704" y="-134704"/>
            <a:chExt cx="1399460" cy="955551"/>
          </a:xfrm>
        </p:grpSpPr>
        <p:pic>
          <p:nvPicPr>
            <p:cNvPr id="4104" name="Picture 87">
              <a:extLst>
                <a:ext uri="{FF2B5EF4-FFF2-40B4-BE49-F238E27FC236}">
                  <a16:creationId xmlns:a16="http://schemas.microsoft.com/office/drawing/2014/main" id="{20F4D19A-2E56-4FEB-8D50-F513C9D5D0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105" name="Text Box 88">
              <a:extLst>
                <a:ext uri="{FF2B5EF4-FFF2-40B4-BE49-F238E27FC236}">
                  <a16:creationId xmlns:a16="http://schemas.microsoft.com/office/drawing/2014/main" id="{C9BDF2DD-FA5D-430C-BF64-6BAB4002F38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1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">
            <a:extLst>
              <a:ext uri="{FF2B5EF4-FFF2-40B4-BE49-F238E27FC236}">
                <a16:creationId xmlns:a16="http://schemas.microsoft.com/office/drawing/2014/main" id="{900AC169-BD5E-422E-9760-9F9A5611B103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836988"/>
            <a:ext cx="1214437" cy="884237"/>
            <a:chOff x="0" y="0"/>
            <a:chExt cx="1213869" cy="884481"/>
          </a:xfrm>
        </p:grpSpPr>
        <p:sp>
          <p:nvSpPr>
            <p:cNvPr id="5211" name="AutoShape 2">
              <a:extLst>
                <a:ext uri="{FF2B5EF4-FFF2-40B4-BE49-F238E27FC236}">
                  <a16:creationId xmlns:a16="http://schemas.microsoft.com/office/drawing/2014/main" id="{195BF07B-71E2-4B8E-97EF-2B464B9E6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2" name="AutoShape 3">
              <a:extLst>
                <a:ext uri="{FF2B5EF4-FFF2-40B4-BE49-F238E27FC236}">
                  <a16:creationId xmlns:a16="http://schemas.microsoft.com/office/drawing/2014/main" id="{21C5C629-DF03-4DA7-982C-99CA85148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3" name="AutoShape 4">
              <a:extLst>
                <a:ext uri="{FF2B5EF4-FFF2-40B4-BE49-F238E27FC236}">
                  <a16:creationId xmlns:a16="http://schemas.microsoft.com/office/drawing/2014/main" id="{2385F91E-DD2B-4EDD-9FFD-3AF31C9CC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4" name="AutoShape 5">
              <a:extLst>
                <a:ext uri="{FF2B5EF4-FFF2-40B4-BE49-F238E27FC236}">
                  <a16:creationId xmlns:a16="http://schemas.microsoft.com/office/drawing/2014/main" id="{61284090-B8AB-417A-8A3E-E9EC02D4E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5" name="AutoShape 6">
              <a:extLst>
                <a:ext uri="{FF2B5EF4-FFF2-40B4-BE49-F238E27FC236}">
                  <a16:creationId xmlns:a16="http://schemas.microsoft.com/office/drawing/2014/main" id="{8B18AB70-2895-40A8-B807-20C190CC1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6" name="AutoShape 7">
              <a:extLst>
                <a:ext uri="{FF2B5EF4-FFF2-40B4-BE49-F238E27FC236}">
                  <a16:creationId xmlns:a16="http://schemas.microsoft.com/office/drawing/2014/main" id="{40A2AB28-7ADE-43B0-A9F3-C7EC5FAB14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7" name="AutoShape 8">
              <a:extLst>
                <a:ext uri="{FF2B5EF4-FFF2-40B4-BE49-F238E27FC236}">
                  <a16:creationId xmlns:a16="http://schemas.microsoft.com/office/drawing/2014/main" id="{5017194E-1BE8-4D13-B61B-676FEB5D4D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8" name="AutoShape 9">
              <a:extLst>
                <a:ext uri="{FF2B5EF4-FFF2-40B4-BE49-F238E27FC236}">
                  <a16:creationId xmlns:a16="http://schemas.microsoft.com/office/drawing/2014/main" id="{252757D7-F833-4EFE-A2D2-135894B9D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19" name="AutoShape 10">
              <a:extLst>
                <a:ext uri="{FF2B5EF4-FFF2-40B4-BE49-F238E27FC236}">
                  <a16:creationId xmlns:a16="http://schemas.microsoft.com/office/drawing/2014/main" id="{7D183FDC-0095-4B6F-BAC3-98CF955C022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0" name="AutoShape 11">
              <a:extLst>
                <a:ext uri="{FF2B5EF4-FFF2-40B4-BE49-F238E27FC236}">
                  <a16:creationId xmlns:a16="http://schemas.microsoft.com/office/drawing/2014/main" id="{354B92D4-8733-4703-978E-6682CECD9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1" name="AutoShape 12">
              <a:extLst>
                <a:ext uri="{FF2B5EF4-FFF2-40B4-BE49-F238E27FC236}">
                  <a16:creationId xmlns:a16="http://schemas.microsoft.com/office/drawing/2014/main" id="{4145F146-C375-4423-9478-76490019F5F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2" name="AutoShape 13">
              <a:extLst>
                <a:ext uri="{FF2B5EF4-FFF2-40B4-BE49-F238E27FC236}">
                  <a16:creationId xmlns:a16="http://schemas.microsoft.com/office/drawing/2014/main" id="{28BA9C69-0146-4AE0-AC86-8BBCC0FE75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3" name="AutoShape 14">
              <a:extLst>
                <a:ext uri="{FF2B5EF4-FFF2-40B4-BE49-F238E27FC236}">
                  <a16:creationId xmlns:a16="http://schemas.microsoft.com/office/drawing/2014/main" id="{F4BCF291-D126-43C9-8F75-C17B343A9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4" name="AutoShape 15">
              <a:extLst>
                <a:ext uri="{FF2B5EF4-FFF2-40B4-BE49-F238E27FC236}">
                  <a16:creationId xmlns:a16="http://schemas.microsoft.com/office/drawing/2014/main" id="{E4A11FD6-2544-4574-8C70-45701759D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5" name="AutoShape 16">
              <a:extLst>
                <a:ext uri="{FF2B5EF4-FFF2-40B4-BE49-F238E27FC236}">
                  <a16:creationId xmlns:a16="http://schemas.microsoft.com/office/drawing/2014/main" id="{3A956AD9-0806-465D-97DC-B934C8CC5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6" name="AutoShape 17">
              <a:extLst>
                <a:ext uri="{FF2B5EF4-FFF2-40B4-BE49-F238E27FC236}">
                  <a16:creationId xmlns:a16="http://schemas.microsoft.com/office/drawing/2014/main" id="{45C95963-CCB6-4BF1-A3B9-796966AFB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7" name="AutoShape 18">
              <a:extLst>
                <a:ext uri="{FF2B5EF4-FFF2-40B4-BE49-F238E27FC236}">
                  <a16:creationId xmlns:a16="http://schemas.microsoft.com/office/drawing/2014/main" id="{CBCB6386-141F-48D1-9C8D-1CCFA4B35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8" name="AutoShape 19">
              <a:extLst>
                <a:ext uri="{FF2B5EF4-FFF2-40B4-BE49-F238E27FC236}">
                  <a16:creationId xmlns:a16="http://schemas.microsoft.com/office/drawing/2014/main" id="{4510B862-73D4-4438-A58D-F9E12634B8C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229" name="AutoShape 20">
              <a:extLst>
                <a:ext uri="{FF2B5EF4-FFF2-40B4-BE49-F238E27FC236}">
                  <a16:creationId xmlns:a16="http://schemas.microsoft.com/office/drawing/2014/main" id="{BACBC25C-E7C5-4E56-86F0-D3AB8D8EEC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5123" name="Group 21">
            <a:extLst>
              <a:ext uri="{FF2B5EF4-FFF2-40B4-BE49-F238E27FC236}">
                <a16:creationId xmlns:a16="http://schemas.microsoft.com/office/drawing/2014/main" id="{DDB367B7-C919-4817-BB18-685C6CE9CA83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5196" name="Group 22">
              <a:extLst>
                <a:ext uri="{FF2B5EF4-FFF2-40B4-BE49-F238E27FC236}">
                  <a16:creationId xmlns:a16="http://schemas.microsoft.com/office/drawing/2014/main" id="{41F4382D-41AB-4182-9504-48CDC5F29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5208" name="AutoShape 23">
                <a:extLst>
                  <a:ext uri="{FF2B5EF4-FFF2-40B4-BE49-F238E27FC236}">
                    <a16:creationId xmlns:a16="http://schemas.microsoft.com/office/drawing/2014/main" id="{2FCBCCC1-55CF-41DB-8793-C76D00E2D9EB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5209" name="AutoShape 24">
                <a:extLst>
                  <a:ext uri="{FF2B5EF4-FFF2-40B4-BE49-F238E27FC236}">
                    <a16:creationId xmlns:a16="http://schemas.microsoft.com/office/drawing/2014/main" id="{696020BD-CD74-411E-A94C-E6BDA65D20FC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5210" name="AutoShape 25">
                <a:extLst>
                  <a:ext uri="{FF2B5EF4-FFF2-40B4-BE49-F238E27FC236}">
                    <a16:creationId xmlns:a16="http://schemas.microsoft.com/office/drawing/2014/main" id="{2B3BB432-1CC1-40FA-BC25-A82D99F9E22F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5197" name="Group 26">
              <a:extLst>
                <a:ext uri="{FF2B5EF4-FFF2-40B4-BE49-F238E27FC236}">
                  <a16:creationId xmlns:a16="http://schemas.microsoft.com/office/drawing/2014/main" id="{706D539B-546B-4619-9630-527AF4261F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5198" name="Group 27">
                <a:extLst>
                  <a:ext uri="{FF2B5EF4-FFF2-40B4-BE49-F238E27FC236}">
                    <a16:creationId xmlns:a16="http://schemas.microsoft.com/office/drawing/2014/main" id="{744D9D5A-DCD3-4540-BAB9-37EDAA95F4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5204" name="AutoShape 28">
                  <a:extLst>
                    <a:ext uri="{FF2B5EF4-FFF2-40B4-BE49-F238E27FC236}">
                      <a16:creationId xmlns:a16="http://schemas.microsoft.com/office/drawing/2014/main" id="{6E733735-DB90-43E2-B8D8-CDB25ADA7F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5" name="AutoShape 29">
                  <a:extLst>
                    <a:ext uri="{FF2B5EF4-FFF2-40B4-BE49-F238E27FC236}">
                      <a16:creationId xmlns:a16="http://schemas.microsoft.com/office/drawing/2014/main" id="{7A3F6983-5B3D-4C66-AAD9-B471EEB739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6" name="AutoShape 30">
                  <a:extLst>
                    <a:ext uri="{FF2B5EF4-FFF2-40B4-BE49-F238E27FC236}">
                      <a16:creationId xmlns:a16="http://schemas.microsoft.com/office/drawing/2014/main" id="{053C1803-F491-4F06-812E-63BEF7D683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7" name="AutoShape 31">
                  <a:extLst>
                    <a:ext uri="{FF2B5EF4-FFF2-40B4-BE49-F238E27FC236}">
                      <a16:creationId xmlns:a16="http://schemas.microsoft.com/office/drawing/2014/main" id="{9A98002A-6E50-48AD-828B-8C947B6A9B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5199" name="Group 32">
                <a:extLst>
                  <a:ext uri="{FF2B5EF4-FFF2-40B4-BE49-F238E27FC236}">
                    <a16:creationId xmlns:a16="http://schemas.microsoft.com/office/drawing/2014/main" id="{6E245542-F18A-481A-A647-A68660FE6E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5200" name="AutoShape 33">
                  <a:extLst>
                    <a:ext uri="{FF2B5EF4-FFF2-40B4-BE49-F238E27FC236}">
                      <a16:creationId xmlns:a16="http://schemas.microsoft.com/office/drawing/2014/main" id="{8EB7F7F2-2459-4F5B-A92D-384EAACB8E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1" name="AutoShape 34">
                  <a:extLst>
                    <a:ext uri="{FF2B5EF4-FFF2-40B4-BE49-F238E27FC236}">
                      <a16:creationId xmlns:a16="http://schemas.microsoft.com/office/drawing/2014/main" id="{9D7BA947-43F8-4F2A-8EDD-671A14D242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2" name="AutoShape 35">
                  <a:extLst>
                    <a:ext uri="{FF2B5EF4-FFF2-40B4-BE49-F238E27FC236}">
                      <a16:creationId xmlns:a16="http://schemas.microsoft.com/office/drawing/2014/main" id="{CE57EC29-07D9-4F3D-B43F-818D95051B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203" name="AutoShape 36">
                  <a:extLst>
                    <a:ext uri="{FF2B5EF4-FFF2-40B4-BE49-F238E27FC236}">
                      <a16:creationId xmlns:a16="http://schemas.microsoft.com/office/drawing/2014/main" id="{A38FEC66-B668-4DD5-8615-5873757D8B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5124" name="Group 37">
            <a:extLst>
              <a:ext uri="{FF2B5EF4-FFF2-40B4-BE49-F238E27FC236}">
                <a16:creationId xmlns:a16="http://schemas.microsoft.com/office/drawing/2014/main" id="{E3ADDD1C-9977-42B7-868B-2ED9CDA26455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5174" name="AutoShape 38">
              <a:extLst>
                <a:ext uri="{FF2B5EF4-FFF2-40B4-BE49-F238E27FC236}">
                  <a16:creationId xmlns:a16="http://schemas.microsoft.com/office/drawing/2014/main" id="{29E6960A-849B-49ED-ABAD-02265CF12CD4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75" name="AutoShape 39">
              <a:extLst>
                <a:ext uri="{FF2B5EF4-FFF2-40B4-BE49-F238E27FC236}">
                  <a16:creationId xmlns:a16="http://schemas.microsoft.com/office/drawing/2014/main" id="{13063BD7-6C3B-470A-8FA0-6646E3913959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76" name="AutoShape 40">
              <a:extLst>
                <a:ext uri="{FF2B5EF4-FFF2-40B4-BE49-F238E27FC236}">
                  <a16:creationId xmlns:a16="http://schemas.microsoft.com/office/drawing/2014/main" id="{F69F44D8-291A-47C6-942E-19A839062289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5177" name="Group 41">
              <a:extLst>
                <a:ext uri="{FF2B5EF4-FFF2-40B4-BE49-F238E27FC236}">
                  <a16:creationId xmlns:a16="http://schemas.microsoft.com/office/drawing/2014/main" id="{BC52B577-2BEF-47CC-A006-1FB446957C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5178" name="Group 42">
                <a:extLst>
                  <a:ext uri="{FF2B5EF4-FFF2-40B4-BE49-F238E27FC236}">
                    <a16:creationId xmlns:a16="http://schemas.microsoft.com/office/drawing/2014/main" id="{03093A47-1AB2-4375-BF97-D6AC93904C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5188" name="AutoShape 43">
                  <a:extLst>
                    <a:ext uri="{FF2B5EF4-FFF2-40B4-BE49-F238E27FC236}">
                      <a16:creationId xmlns:a16="http://schemas.microsoft.com/office/drawing/2014/main" id="{0EBFE737-FCFB-4A92-8314-828420B245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9" name="AutoShape 44">
                  <a:extLst>
                    <a:ext uri="{FF2B5EF4-FFF2-40B4-BE49-F238E27FC236}">
                      <a16:creationId xmlns:a16="http://schemas.microsoft.com/office/drawing/2014/main" id="{1A94F47E-9927-4403-B93F-4C319DAF5C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0" name="AutoShape 45">
                  <a:extLst>
                    <a:ext uri="{FF2B5EF4-FFF2-40B4-BE49-F238E27FC236}">
                      <a16:creationId xmlns:a16="http://schemas.microsoft.com/office/drawing/2014/main" id="{09B23BD1-51AD-4CA0-9D43-9B65715E1E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1" name="AutoShape 46">
                  <a:extLst>
                    <a:ext uri="{FF2B5EF4-FFF2-40B4-BE49-F238E27FC236}">
                      <a16:creationId xmlns:a16="http://schemas.microsoft.com/office/drawing/2014/main" id="{BC9E7570-BFEA-4968-82DF-6D24F561E1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2" name="AutoShape 47">
                  <a:extLst>
                    <a:ext uri="{FF2B5EF4-FFF2-40B4-BE49-F238E27FC236}">
                      <a16:creationId xmlns:a16="http://schemas.microsoft.com/office/drawing/2014/main" id="{53B61406-80D3-485D-8500-48A4FB1613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3" name="AutoShape 48">
                  <a:extLst>
                    <a:ext uri="{FF2B5EF4-FFF2-40B4-BE49-F238E27FC236}">
                      <a16:creationId xmlns:a16="http://schemas.microsoft.com/office/drawing/2014/main" id="{0CB6B93F-7CF9-421F-A829-32ABEEF825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4" name="AutoShape 49">
                  <a:extLst>
                    <a:ext uri="{FF2B5EF4-FFF2-40B4-BE49-F238E27FC236}">
                      <a16:creationId xmlns:a16="http://schemas.microsoft.com/office/drawing/2014/main" id="{43A69411-54D2-49A1-B3CB-4CD0D04F71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95" name="AutoShape 50">
                  <a:extLst>
                    <a:ext uri="{FF2B5EF4-FFF2-40B4-BE49-F238E27FC236}">
                      <a16:creationId xmlns:a16="http://schemas.microsoft.com/office/drawing/2014/main" id="{9E693083-5BA0-49E6-8730-BA41618453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5179" name="Group 51">
                <a:extLst>
                  <a:ext uri="{FF2B5EF4-FFF2-40B4-BE49-F238E27FC236}">
                    <a16:creationId xmlns:a16="http://schemas.microsoft.com/office/drawing/2014/main" id="{FFEC2222-8A74-438B-826C-721B1BF8A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5180" name="AutoShape 52">
                  <a:extLst>
                    <a:ext uri="{FF2B5EF4-FFF2-40B4-BE49-F238E27FC236}">
                      <a16:creationId xmlns:a16="http://schemas.microsoft.com/office/drawing/2014/main" id="{9B7E88A5-4837-438A-8615-08A5990C2D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1" name="AutoShape 53">
                  <a:extLst>
                    <a:ext uri="{FF2B5EF4-FFF2-40B4-BE49-F238E27FC236}">
                      <a16:creationId xmlns:a16="http://schemas.microsoft.com/office/drawing/2014/main" id="{6DE88DC1-0617-4EFE-8302-BE25BE942A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2" name="AutoShape 54">
                  <a:extLst>
                    <a:ext uri="{FF2B5EF4-FFF2-40B4-BE49-F238E27FC236}">
                      <a16:creationId xmlns:a16="http://schemas.microsoft.com/office/drawing/2014/main" id="{66581D99-8B18-4203-8877-1F251F87E7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3" name="AutoShape 55">
                  <a:extLst>
                    <a:ext uri="{FF2B5EF4-FFF2-40B4-BE49-F238E27FC236}">
                      <a16:creationId xmlns:a16="http://schemas.microsoft.com/office/drawing/2014/main" id="{CD305571-5734-4242-BDFF-6844170C31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4" name="AutoShape 56">
                  <a:extLst>
                    <a:ext uri="{FF2B5EF4-FFF2-40B4-BE49-F238E27FC236}">
                      <a16:creationId xmlns:a16="http://schemas.microsoft.com/office/drawing/2014/main" id="{550891AD-025F-4A81-8CBA-4DAAB84A2D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5" name="AutoShape 57">
                  <a:extLst>
                    <a:ext uri="{FF2B5EF4-FFF2-40B4-BE49-F238E27FC236}">
                      <a16:creationId xmlns:a16="http://schemas.microsoft.com/office/drawing/2014/main" id="{85591172-37ED-43C9-B24A-E7E781AC1D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6" name="AutoShape 58">
                  <a:extLst>
                    <a:ext uri="{FF2B5EF4-FFF2-40B4-BE49-F238E27FC236}">
                      <a16:creationId xmlns:a16="http://schemas.microsoft.com/office/drawing/2014/main" id="{F31CA879-0DB8-42CF-88B8-A8C0CA1775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5187" name="AutoShape 59">
                  <a:extLst>
                    <a:ext uri="{FF2B5EF4-FFF2-40B4-BE49-F238E27FC236}">
                      <a16:creationId xmlns:a16="http://schemas.microsoft.com/office/drawing/2014/main" id="{6E29334F-DA41-43F9-B4E5-4E960ED236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5125" name="Group 60">
            <a:extLst>
              <a:ext uri="{FF2B5EF4-FFF2-40B4-BE49-F238E27FC236}">
                <a16:creationId xmlns:a16="http://schemas.microsoft.com/office/drawing/2014/main" id="{E485CDBF-A0A9-4015-BA7B-73ECF6285BAB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5150" name="AutoShape 61">
              <a:extLst>
                <a:ext uri="{FF2B5EF4-FFF2-40B4-BE49-F238E27FC236}">
                  <a16:creationId xmlns:a16="http://schemas.microsoft.com/office/drawing/2014/main" id="{0235A04C-CE5C-43A0-9767-9C7985360508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5151" name="Group 62">
              <a:extLst>
                <a:ext uri="{FF2B5EF4-FFF2-40B4-BE49-F238E27FC236}">
                  <a16:creationId xmlns:a16="http://schemas.microsoft.com/office/drawing/2014/main" id="{A80FDC0D-563C-4139-A801-E23DA12D89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5152" name="AutoShape 63">
                <a:extLst>
                  <a:ext uri="{FF2B5EF4-FFF2-40B4-BE49-F238E27FC236}">
                    <a16:creationId xmlns:a16="http://schemas.microsoft.com/office/drawing/2014/main" id="{70740011-4BE5-4BEB-97A4-9178D2B5FA53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5153" name="Group 64">
                <a:extLst>
                  <a:ext uri="{FF2B5EF4-FFF2-40B4-BE49-F238E27FC236}">
                    <a16:creationId xmlns:a16="http://schemas.microsoft.com/office/drawing/2014/main" id="{3BA20D74-ACBA-4A6A-A11B-C2D59EA748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5154" name="AutoShape 65">
                  <a:extLst>
                    <a:ext uri="{FF2B5EF4-FFF2-40B4-BE49-F238E27FC236}">
                      <a16:creationId xmlns:a16="http://schemas.microsoft.com/office/drawing/2014/main" id="{3D56A93D-05EC-4040-96AB-7A390B2CBB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5155" name="Group 66">
                  <a:extLst>
                    <a:ext uri="{FF2B5EF4-FFF2-40B4-BE49-F238E27FC236}">
                      <a16:creationId xmlns:a16="http://schemas.microsoft.com/office/drawing/2014/main" id="{475D3EF0-5954-4081-8303-1AF3F8BEC1A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5156" name="Group 67">
                    <a:extLst>
                      <a:ext uri="{FF2B5EF4-FFF2-40B4-BE49-F238E27FC236}">
                        <a16:creationId xmlns:a16="http://schemas.microsoft.com/office/drawing/2014/main" id="{B3190F09-8FB2-48AC-AB25-52F7A508C26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5166" name="AutoShape 68">
                      <a:extLst>
                        <a:ext uri="{FF2B5EF4-FFF2-40B4-BE49-F238E27FC236}">
                          <a16:creationId xmlns:a16="http://schemas.microsoft.com/office/drawing/2014/main" id="{3557F395-0E17-41CB-8A25-2DF5617DC7D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7" name="AutoShape 69">
                      <a:extLst>
                        <a:ext uri="{FF2B5EF4-FFF2-40B4-BE49-F238E27FC236}">
                          <a16:creationId xmlns:a16="http://schemas.microsoft.com/office/drawing/2014/main" id="{132FF88E-C87D-4CF1-B3EF-C57B855CAF4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8" name="AutoShape 70">
                      <a:extLst>
                        <a:ext uri="{FF2B5EF4-FFF2-40B4-BE49-F238E27FC236}">
                          <a16:creationId xmlns:a16="http://schemas.microsoft.com/office/drawing/2014/main" id="{ACACC3D0-9394-4D7E-8F8E-11ABCB61592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9" name="AutoShape 71">
                      <a:extLst>
                        <a:ext uri="{FF2B5EF4-FFF2-40B4-BE49-F238E27FC236}">
                          <a16:creationId xmlns:a16="http://schemas.microsoft.com/office/drawing/2014/main" id="{C62048A5-D1CC-477F-A24A-0170917B67C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70" name="AutoShape 72">
                      <a:extLst>
                        <a:ext uri="{FF2B5EF4-FFF2-40B4-BE49-F238E27FC236}">
                          <a16:creationId xmlns:a16="http://schemas.microsoft.com/office/drawing/2014/main" id="{3BB82D54-A995-4167-B30E-C7A2B82B7AF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71" name="AutoShape 73">
                      <a:extLst>
                        <a:ext uri="{FF2B5EF4-FFF2-40B4-BE49-F238E27FC236}">
                          <a16:creationId xmlns:a16="http://schemas.microsoft.com/office/drawing/2014/main" id="{4079D665-61BD-46C1-B040-D6EE03D822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72" name="AutoShape 74">
                      <a:extLst>
                        <a:ext uri="{FF2B5EF4-FFF2-40B4-BE49-F238E27FC236}">
                          <a16:creationId xmlns:a16="http://schemas.microsoft.com/office/drawing/2014/main" id="{3BB875CC-4902-4E09-95BC-36ED9A58D5D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73" name="AutoShape 75">
                      <a:extLst>
                        <a:ext uri="{FF2B5EF4-FFF2-40B4-BE49-F238E27FC236}">
                          <a16:creationId xmlns:a16="http://schemas.microsoft.com/office/drawing/2014/main" id="{562F1E4E-7D56-4EF6-84E8-5B3CDF66A0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5157" name="Group 76">
                    <a:extLst>
                      <a:ext uri="{FF2B5EF4-FFF2-40B4-BE49-F238E27FC236}">
                        <a16:creationId xmlns:a16="http://schemas.microsoft.com/office/drawing/2014/main" id="{0B1743E2-7481-4120-B4CD-82C955FE68A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5158" name="AutoShape 77">
                      <a:extLst>
                        <a:ext uri="{FF2B5EF4-FFF2-40B4-BE49-F238E27FC236}">
                          <a16:creationId xmlns:a16="http://schemas.microsoft.com/office/drawing/2014/main" id="{BC713F07-0538-4C36-9202-EAF7177189B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59" name="AutoShape 78">
                      <a:extLst>
                        <a:ext uri="{FF2B5EF4-FFF2-40B4-BE49-F238E27FC236}">
                          <a16:creationId xmlns:a16="http://schemas.microsoft.com/office/drawing/2014/main" id="{A2DBD77F-AC34-40BE-A919-3C468B16870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0" name="AutoShape 79">
                      <a:extLst>
                        <a:ext uri="{FF2B5EF4-FFF2-40B4-BE49-F238E27FC236}">
                          <a16:creationId xmlns:a16="http://schemas.microsoft.com/office/drawing/2014/main" id="{C1012A00-4173-48ED-B511-1B2624D3511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1" name="AutoShape 80">
                      <a:extLst>
                        <a:ext uri="{FF2B5EF4-FFF2-40B4-BE49-F238E27FC236}">
                          <a16:creationId xmlns:a16="http://schemas.microsoft.com/office/drawing/2014/main" id="{C323813C-37E1-4805-AAD5-FD590F80356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2" name="AutoShape 81">
                      <a:extLst>
                        <a:ext uri="{FF2B5EF4-FFF2-40B4-BE49-F238E27FC236}">
                          <a16:creationId xmlns:a16="http://schemas.microsoft.com/office/drawing/2014/main" id="{1774C217-DF28-43B6-A635-2DA13DA8001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3" name="AutoShape 82">
                      <a:extLst>
                        <a:ext uri="{FF2B5EF4-FFF2-40B4-BE49-F238E27FC236}">
                          <a16:creationId xmlns:a16="http://schemas.microsoft.com/office/drawing/2014/main" id="{6A8204EF-87A5-4B0F-9F0B-45A6E219703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4" name="AutoShape 83">
                      <a:extLst>
                        <a:ext uri="{FF2B5EF4-FFF2-40B4-BE49-F238E27FC236}">
                          <a16:creationId xmlns:a16="http://schemas.microsoft.com/office/drawing/2014/main" id="{FC234FFF-4D4A-4CD5-BA53-5BEE9A67F0F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5165" name="AutoShape 84">
                      <a:extLst>
                        <a:ext uri="{FF2B5EF4-FFF2-40B4-BE49-F238E27FC236}">
                          <a16:creationId xmlns:a16="http://schemas.microsoft.com/office/drawing/2014/main" id="{86CBBE50-1018-4A93-8B2C-ABB4076C473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sp>
        <p:nvSpPr>
          <p:cNvPr id="5126" name="Line 85">
            <a:extLst>
              <a:ext uri="{FF2B5EF4-FFF2-40B4-BE49-F238E27FC236}">
                <a16:creationId xmlns:a16="http://schemas.microsoft.com/office/drawing/2014/main" id="{6E7F6638-008D-4740-806B-14FDDE58A3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9313" y="269875"/>
            <a:ext cx="0" cy="4602163"/>
          </a:xfrm>
          <a:prstGeom prst="line">
            <a:avLst/>
          </a:prstGeom>
          <a:noFill/>
          <a:ln w="76200">
            <a:solidFill>
              <a:srgbClr val="F8BA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ar-SA"/>
          </a:p>
        </p:txBody>
      </p:sp>
      <p:grpSp>
        <p:nvGrpSpPr>
          <p:cNvPr id="6230" name="Group 86">
            <a:extLst>
              <a:ext uri="{FF2B5EF4-FFF2-40B4-BE49-F238E27FC236}">
                <a16:creationId xmlns:a16="http://schemas.microsoft.com/office/drawing/2014/main" id="{EB812ABA-8770-4863-A779-883183E304CE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509963"/>
            <a:ext cx="1214437" cy="884237"/>
            <a:chOff x="0" y="0"/>
            <a:chExt cx="1213869" cy="884481"/>
          </a:xfrm>
        </p:grpSpPr>
        <p:sp>
          <p:nvSpPr>
            <p:cNvPr id="5131" name="AutoShape 87">
              <a:extLst>
                <a:ext uri="{FF2B5EF4-FFF2-40B4-BE49-F238E27FC236}">
                  <a16:creationId xmlns:a16="http://schemas.microsoft.com/office/drawing/2014/main" id="{894ACB89-562B-41FC-B9CA-FCCBFFD16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2" name="AutoShape 88">
              <a:extLst>
                <a:ext uri="{FF2B5EF4-FFF2-40B4-BE49-F238E27FC236}">
                  <a16:creationId xmlns:a16="http://schemas.microsoft.com/office/drawing/2014/main" id="{78BA1D00-9333-455A-897B-EE800BF54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3" name="AutoShape 89">
              <a:extLst>
                <a:ext uri="{FF2B5EF4-FFF2-40B4-BE49-F238E27FC236}">
                  <a16:creationId xmlns:a16="http://schemas.microsoft.com/office/drawing/2014/main" id="{ED33D584-62B0-4BCF-BD9E-47284D875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4" name="AutoShape 90">
              <a:extLst>
                <a:ext uri="{FF2B5EF4-FFF2-40B4-BE49-F238E27FC236}">
                  <a16:creationId xmlns:a16="http://schemas.microsoft.com/office/drawing/2014/main" id="{A20B3C5A-14F7-4A52-B172-AE59456C4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5" name="AutoShape 91">
              <a:extLst>
                <a:ext uri="{FF2B5EF4-FFF2-40B4-BE49-F238E27FC236}">
                  <a16:creationId xmlns:a16="http://schemas.microsoft.com/office/drawing/2014/main" id="{B3D3A333-5945-4232-A961-011E251E1D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6" name="AutoShape 92">
              <a:extLst>
                <a:ext uri="{FF2B5EF4-FFF2-40B4-BE49-F238E27FC236}">
                  <a16:creationId xmlns:a16="http://schemas.microsoft.com/office/drawing/2014/main" id="{DE7E2C40-F11D-4271-A4A4-EC7F3BD1CE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7" name="AutoShape 93">
              <a:extLst>
                <a:ext uri="{FF2B5EF4-FFF2-40B4-BE49-F238E27FC236}">
                  <a16:creationId xmlns:a16="http://schemas.microsoft.com/office/drawing/2014/main" id="{367DE09C-D6A9-4D3B-9A6C-7AB5E1A63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8" name="AutoShape 94">
              <a:extLst>
                <a:ext uri="{FF2B5EF4-FFF2-40B4-BE49-F238E27FC236}">
                  <a16:creationId xmlns:a16="http://schemas.microsoft.com/office/drawing/2014/main" id="{28381EE7-1D8D-4220-9E24-10403F8EF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39" name="AutoShape 95">
              <a:extLst>
                <a:ext uri="{FF2B5EF4-FFF2-40B4-BE49-F238E27FC236}">
                  <a16:creationId xmlns:a16="http://schemas.microsoft.com/office/drawing/2014/main" id="{59488572-39FA-4BCE-B1B3-91FFAE76C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0" name="AutoShape 96">
              <a:extLst>
                <a:ext uri="{FF2B5EF4-FFF2-40B4-BE49-F238E27FC236}">
                  <a16:creationId xmlns:a16="http://schemas.microsoft.com/office/drawing/2014/main" id="{4304B111-4D83-415A-B983-9FCA89111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1" name="AutoShape 97">
              <a:extLst>
                <a:ext uri="{FF2B5EF4-FFF2-40B4-BE49-F238E27FC236}">
                  <a16:creationId xmlns:a16="http://schemas.microsoft.com/office/drawing/2014/main" id="{9113A2E2-38BE-475C-9978-56BD0A514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2" name="AutoShape 98">
              <a:extLst>
                <a:ext uri="{FF2B5EF4-FFF2-40B4-BE49-F238E27FC236}">
                  <a16:creationId xmlns:a16="http://schemas.microsoft.com/office/drawing/2014/main" id="{B9C12D6C-0424-4A01-8E08-A08C220AF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3" name="AutoShape 99">
              <a:extLst>
                <a:ext uri="{FF2B5EF4-FFF2-40B4-BE49-F238E27FC236}">
                  <a16:creationId xmlns:a16="http://schemas.microsoft.com/office/drawing/2014/main" id="{99E96897-A7F6-497B-97F9-61C10526F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4" name="AutoShape 100">
              <a:extLst>
                <a:ext uri="{FF2B5EF4-FFF2-40B4-BE49-F238E27FC236}">
                  <a16:creationId xmlns:a16="http://schemas.microsoft.com/office/drawing/2014/main" id="{EDAEFBA7-A694-403D-8FDC-91B555F9C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5" name="AutoShape 101">
              <a:extLst>
                <a:ext uri="{FF2B5EF4-FFF2-40B4-BE49-F238E27FC236}">
                  <a16:creationId xmlns:a16="http://schemas.microsoft.com/office/drawing/2014/main" id="{FA0CFF8C-164A-4FFC-BF43-7D81F654E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6" name="AutoShape 102">
              <a:extLst>
                <a:ext uri="{FF2B5EF4-FFF2-40B4-BE49-F238E27FC236}">
                  <a16:creationId xmlns:a16="http://schemas.microsoft.com/office/drawing/2014/main" id="{AA56ACCC-4BC9-428C-9A7E-DA96FDB13324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7" name="AutoShape 103">
              <a:extLst>
                <a:ext uri="{FF2B5EF4-FFF2-40B4-BE49-F238E27FC236}">
                  <a16:creationId xmlns:a16="http://schemas.microsoft.com/office/drawing/2014/main" id="{5E7B9B0A-8BFA-4D33-A81E-74732F1AC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8" name="AutoShape 104">
              <a:extLst>
                <a:ext uri="{FF2B5EF4-FFF2-40B4-BE49-F238E27FC236}">
                  <a16:creationId xmlns:a16="http://schemas.microsoft.com/office/drawing/2014/main" id="{49FB01A3-4BBC-48C0-8D1C-C4935CAAF1C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5149" name="AutoShape 105">
              <a:extLst>
                <a:ext uri="{FF2B5EF4-FFF2-40B4-BE49-F238E27FC236}">
                  <a16:creationId xmlns:a16="http://schemas.microsoft.com/office/drawing/2014/main" id="{502237CE-DA8C-436C-ABF6-3ACC6CF96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5128" name="Group 106">
            <a:extLst>
              <a:ext uri="{FF2B5EF4-FFF2-40B4-BE49-F238E27FC236}">
                <a16:creationId xmlns:a16="http://schemas.microsoft.com/office/drawing/2014/main" id="{5F837309-BC32-4B13-91A3-7EFEC81D9D4B}"/>
              </a:ext>
            </a:extLst>
          </p:cNvPr>
          <p:cNvGrpSpPr>
            <a:grpSpLocks/>
          </p:cNvGrpSpPr>
          <p:nvPr/>
        </p:nvGrpSpPr>
        <p:grpSpPr bwMode="auto">
          <a:xfrm>
            <a:off x="3871913" y="193675"/>
            <a:ext cx="1398587" cy="954088"/>
            <a:chOff x="-134704" y="-134704"/>
            <a:chExt cx="1399460" cy="955551"/>
          </a:xfrm>
        </p:grpSpPr>
        <p:pic>
          <p:nvPicPr>
            <p:cNvPr id="5129" name="Picture 107">
              <a:extLst>
                <a:ext uri="{FF2B5EF4-FFF2-40B4-BE49-F238E27FC236}">
                  <a16:creationId xmlns:a16="http://schemas.microsoft.com/office/drawing/2014/main" id="{88B28BE2-0EC5-4862-B6B6-24282D3AA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5130" name="Text Box 108">
              <a:extLst>
                <a:ext uri="{FF2B5EF4-FFF2-40B4-BE49-F238E27FC236}">
                  <a16:creationId xmlns:a16="http://schemas.microsoft.com/office/drawing/2014/main" id="{3D7686E8-2BFA-418E-8386-518349DCCBE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2</a:t>
              </a: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">
            <a:extLst>
              <a:ext uri="{FF2B5EF4-FFF2-40B4-BE49-F238E27FC236}">
                <a16:creationId xmlns:a16="http://schemas.microsoft.com/office/drawing/2014/main" id="{75143841-7CA5-419B-86C5-586695264BEB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836988"/>
            <a:ext cx="1214437" cy="884237"/>
            <a:chOff x="0" y="0"/>
            <a:chExt cx="1213869" cy="884481"/>
          </a:xfrm>
        </p:grpSpPr>
        <p:sp>
          <p:nvSpPr>
            <p:cNvPr id="6255" name="AutoShape 2">
              <a:extLst>
                <a:ext uri="{FF2B5EF4-FFF2-40B4-BE49-F238E27FC236}">
                  <a16:creationId xmlns:a16="http://schemas.microsoft.com/office/drawing/2014/main" id="{9A3B0925-A721-4250-9051-C6CEEF6EAF0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56" name="AutoShape 3">
              <a:extLst>
                <a:ext uri="{FF2B5EF4-FFF2-40B4-BE49-F238E27FC236}">
                  <a16:creationId xmlns:a16="http://schemas.microsoft.com/office/drawing/2014/main" id="{B37BB3DB-B484-4163-919B-5FE59EF63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57" name="AutoShape 4">
              <a:extLst>
                <a:ext uri="{FF2B5EF4-FFF2-40B4-BE49-F238E27FC236}">
                  <a16:creationId xmlns:a16="http://schemas.microsoft.com/office/drawing/2014/main" id="{05CF3D48-5090-4223-9DA1-29C3F590270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58" name="AutoShape 5">
              <a:extLst>
                <a:ext uri="{FF2B5EF4-FFF2-40B4-BE49-F238E27FC236}">
                  <a16:creationId xmlns:a16="http://schemas.microsoft.com/office/drawing/2014/main" id="{9F8571D5-1FDB-41B4-9395-8351072F1E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59" name="AutoShape 6">
              <a:extLst>
                <a:ext uri="{FF2B5EF4-FFF2-40B4-BE49-F238E27FC236}">
                  <a16:creationId xmlns:a16="http://schemas.microsoft.com/office/drawing/2014/main" id="{1831FF3B-C189-43E1-9AAE-B853D6E58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0" name="AutoShape 7">
              <a:extLst>
                <a:ext uri="{FF2B5EF4-FFF2-40B4-BE49-F238E27FC236}">
                  <a16:creationId xmlns:a16="http://schemas.microsoft.com/office/drawing/2014/main" id="{0C14F15B-495F-4A5E-AC84-551C903B0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1" name="AutoShape 8">
              <a:extLst>
                <a:ext uri="{FF2B5EF4-FFF2-40B4-BE49-F238E27FC236}">
                  <a16:creationId xmlns:a16="http://schemas.microsoft.com/office/drawing/2014/main" id="{44FFD1C9-C5F6-4239-B6E8-AC03816CF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2" name="AutoShape 9">
              <a:extLst>
                <a:ext uri="{FF2B5EF4-FFF2-40B4-BE49-F238E27FC236}">
                  <a16:creationId xmlns:a16="http://schemas.microsoft.com/office/drawing/2014/main" id="{763BE966-BFBC-4182-9EDD-3D39CBF93E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3" name="AutoShape 10">
              <a:extLst>
                <a:ext uri="{FF2B5EF4-FFF2-40B4-BE49-F238E27FC236}">
                  <a16:creationId xmlns:a16="http://schemas.microsoft.com/office/drawing/2014/main" id="{A83C0DF0-7DF3-4607-A15B-DDB9042F09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4" name="AutoShape 11">
              <a:extLst>
                <a:ext uri="{FF2B5EF4-FFF2-40B4-BE49-F238E27FC236}">
                  <a16:creationId xmlns:a16="http://schemas.microsoft.com/office/drawing/2014/main" id="{B066F37B-2FA9-43C1-9EEE-D26C95273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5" name="AutoShape 12">
              <a:extLst>
                <a:ext uri="{FF2B5EF4-FFF2-40B4-BE49-F238E27FC236}">
                  <a16:creationId xmlns:a16="http://schemas.microsoft.com/office/drawing/2014/main" id="{1645062B-7859-49BC-8B0E-FFE64E91362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6" name="AutoShape 13">
              <a:extLst>
                <a:ext uri="{FF2B5EF4-FFF2-40B4-BE49-F238E27FC236}">
                  <a16:creationId xmlns:a16="http://schemas.microsoft.com/office/drawing/2014/main" id="{8F3398F6-F709-4A6E-BD2E-3F2F796F4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7" name="AutoShape 14">
              <a:extLst>
                <a:ext uri="{FF2B5EF4-FFF2-40B4-BE49-F238E27FC236}">
                  <a16:creationId xmlns:a16="http://schemas.microsoft.com/office/drawing/2014/main" id="{B44C7182-BFA8-4F79-8237-E5C103303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8" name="AutoShape 15">
              <a:extLst>
                <a:ext uri="{FF2B5EF4-FFF2-40B4-BE49-F238E27FC236}">
                  <a16:creationId xmlns:a16="http://schemas.microsoft.com/office/drawing/2014/main" id="{693CDA38-7F2B-4B7B-8506-8C92E0787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69" name="AutoShape 16">
              <a:extLst>
                <a:ext uri="{FF2B5EF4-FFF2-40B4-BE49-F238E27FC236}">
                  <a16:creationId xmlns:a16="http://schemas.microsoft.com/office/drawing/2014/main" id="{973F291E-709E-46E3-85FB-1A8E5CA94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70" name="AutoShape 17">
              <a:extLst>
                <a:ext uri="{FF2B5EF4-FFF2-40B4-BE49-F238E27FC236}">
                  <a16:creationId xmlns:a16="http://schemas.microsoft.com/office/drawing/2014/main" id="{0A24083B-6BBA-4335-BE70-B18AB505F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71" name="AutoShape 18">
              <a:extLst>
                <a:ext uri="{FF2B5EF4-FFF2-40B4-BE49-F238E27FC236}">
                  <a16:creationId xmlns:a16="http://schemas.microsoft.com/office/drawing/2014/main" id="{12503D01-5F27-499F-A364-AEF871021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72" name="AutoShape 19">
              <a:extLst>
                <a:ext uri="{FF2B5EF4-FFF2-40B4-BE49-F238E27FC236}">
                  <a16:creationId xmlns:a16="http://schemas.microsoft.com/office/drawing/2014/main" id="{D2EEAD81-25E2-4556-ABC4-8EE7A9F59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73" name="AutoShape 20">
              <a:extLst>
                <a:ext uri="{FF2B5EF4-FFF2-40B4-BE49-F238E27FC236}">
                  <a16:creationId xmlns:a16="http://schemas.microsoft.com/office/drawing/2014/main" id="{08C0A26F-1481-41E7-AE27-48617E91353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6147" name="Group 21">
            <a:extLst>
              <a:ext uri="{FF2B5EF4-FFF2-40B4-BE49-F238E27FC236}">
                <a16:creationId xmlns:a16="http://schemas.microsoft.com/office/drawing/2014/main" id="{1169BE0C-64D3-4D59-BA04-46C2971A33FC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6240" name="Group 22">
              <a:extLst>
                <a:ext uri="{FF2B5EF4-FFF2-40B4-BE49-F238E27FC236}">
                  <a16:creationId xmlns:a16="http://schemas.microsoft.com/office/drawing/2014/main" id="{BE934021-BE04-4CBE-BEE5-8BF2FEF791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6252" name="AutoShape 23">
                <a:extLst>
                  <a:ext uri="{FF2B5EF4-FFF2-40B4-BE49-F238E27FC236}">
                    <a16:creationId xmlns:a16="http://schemas.microsoft.com/office/drawing/2014/main" id="{B509CE4A-D0E6-4738-9E57-5C6A003E11B6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6253" name="AutoShape 24">
                <a:extLst>
                  <a:ext uri="{FF2B5EF4-FFF2-40B4-BE49-F238E27FC236}">
                    <a16:creationId xmlns:a16="http://schemas.microsoft.com/office/drawing/2014/main" id="{9DFE9036-68BF-4891-9962-DBA6A0758571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6254" name="AutoShape 25">
                <a:extLst>
                  <a:ext uri="{FF2B5EF4-FFF2-40B4-BE49-F238E27FC236}">
                    <a16:creationId xmlns:a16="http://schemas.microsoft.com/office/drawing/2014/main" id="{CBD77AFB-DD65-4036-9E08-F1DBF8F08EE9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6241" name="Group 26">
              <a:extLst>
                <a:ext uri="{FF2B5EF4-FFF2-40B4-BE49-F238E27FC236}">
                  <a16:creationId xmlns:a16="http://schemas.microsoft.com/office/drawing/2014/main" id="{F82D7006-47EA-44AA-AC8F-3CE07DF6DB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6242" name="Group 27">
                <a:extLst>
                  <a:ext uri="{FF2B5EF4-FFF2-40B4-BE49-F238E27FC236}">
                    <a16:creationId xmlns:a16="http://schemas.microsoft.com/office/drawing/2014/main" id="{7C17D7F3-AEB1-4D58-9D35-E9FE4BD9CD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6248" name="AutoShape 28">
                  <a:extLst>
                    <a:ext uri="{FF2B5EF4-FFF2-40B4-BE49-F238E27FC236}">
                      <a16:creationId xmlns:a16="http://schemas.microsoft.com/office/drawing/2014/main" id="{41F477E0-DE96-4A6A-8A46-358F2CD9DF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49" name="AutoShape 29">
                  <a:extLst>
                    <a:ext uri="{FF2B5EF4-FFF2-40B4-BE49-F238E27FC236}">
                      <a16:creationId xmlns:a16="http://schemas.microsoft.com/office/drawing/2014/main" id="{1D30D55F-A149-44EB-AD75-D0915C2453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50" name="AutoShape 30">
                  <a:extLst>
                    <a:ext uri="{FF2B5EF4-FFF2-40B4-BE49-F238E27FC236}">
                      <a16:creationId xmlns:a16="http://schemas.microsoft.com/office/drawing/2014/main" id="{022E8DC6-5BA6-4127-B550-1C6F8EFAEC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51" name="AutoShape 31">
                  <a:extLst>
                    <a:ext uri="{FF2B5EF4-FFF2-40B4-BE49-F238E27FC236}">
                      <a16:creationId xmlns:a16="http://schemas.microsoft.com/office/drawing/2014/main" id="{1B1F766D-E0B8-43CA-8165-CE5AFFA3BF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6243" name="Group 32">
                <a:extLst>
                  <a:ext uri="{FF2B5EF4-FFF2-40B4-BE49-F238E27FC236}">
                    <a16:creationId xmlns:a16="http://schemas.microsoft.com/office/drawing/2014/main" id="{82A7080A-7D15-4B22-AA41-88F16DBC2A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6244" name="AutoShape 33">
                  <a:extLst>
                    <a:ext uri="{FF2B5EF4-FFF2-40B4-BE49-F238E27FC236}">
                      <a16:creationId xmlns:a16="http://schemas.microsoft.com/office/drawing/2014/main" id="{088FD613-A8E5-4ACE-A1C4-72BB9C3FFA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45" name="AutoShape 34">
                  <a:extLst>
                    <a:ext uri="{FF2B5EF4-FFF2-40B4-BE49-F238E27FC236}">
                      <a16:creationId xmlns:a16="http://schemas.microsoft.com/office/drawing/2014/main" id="{A0CF9616-C6CD-48E9-B62E-C31F3FC910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46" name="AutoShape 35">
                  <a:extLst>
                    <a:ext uri="{FF2B5EF4-FFF2-40B4-BE49-F238E27FC236}">
                      <a16:creationId xmlns:a16="http://schemas.microsoft.com/office/drawing/2014/main" id="{764CDE97-B2DD-4B68-B108-10E9956E15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47" name="AutoShape 36">
                  <a:extLst>
                    <a:ext uri="{FF2B5EF4-FFF2-40B4-BE49-F238E27FC236}">
                      <a16:creationId xmlns:a16="http://schemas.microsoft.com/office/drawing/2014/main" id="{7E354340-DF14-41F6-B419-6A026DE947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6148" name="Group 37">
            <a:extLst>
              <a:ext uri="{FF2B5EF4-FFF2-40B4-BE49-F238E27FC236}">
                <a16:creationId xmlns:a16="http://schemas.microsoft.com/office/drawing/2014/main" id="{61E46C9B-9164-492D-8062-74ECC5DD27B5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6218" name="AutoShape 38">
              <a:extLst>
                <a:ext uri="{FF2B5EF4-FFF2-40B4-BE49-F238E27FC236}">
                  <a16:creationId xmlns:a16="http://schemas.microsoft.com/office/drawing/2014/main" id="{48392E72-8431-4B12-9E5B-8A9886129194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19" name="AutoShape 39">
              <a:extLst>
                <a:ext uri="{FF2B5EF4-FFF2-40B4-BE49-F238E27FC236}">
                  <a16:creationId xmlns:a16="http://schemas.microsoft.com/office/drawing/2014/main" id="{059B6023-6404-4147-8915-54D94128007C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220" name="AutoShape 40">
              <a:extLst>
                <a:ext uri="{FF2B5EF4-FFF2-40B4-BE49-F238E27FC236}">
                  <a16:creationId xmlns:a16="http://schemas.microsoft.com/office/drawing/2014/main" id="{8646D6AF-4E19-4BFC-BBF6-962C71E363FE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6221" name="Group 41">
              <a:extLst>
                <a:ext uri="{FF2B5EF4-FFF2-40B4-BE49-F238E27FC236}">
                  <a16:creationId xmlns:a16="http://schemas.microsoft.com/office/drawing/2014/main" id="{6C88482E-F7AB-4717-878C-2F025B7A28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6222" name="Group 42">
                <a:extLst>
                  <a:ext uri="{FF2B5EF4-FFF2-40B4-BE49-F238E27FC236}">
                    <a16:creationId xmlns:a16="http://schemas.microsoft.com/office/drawing/2014/main" id="{0CAB8334-AF78-4499-A83D-8666A9461D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6232" name="AutoShape 43">
                  <a:extLst>
                    <a:ext uri="{FF2B5EF4-FFF2-40B4-BE49-F238E27FC236}">
                      <a16:creationId xmlns:a16="http://schemas.microsoft.com/office/drawing/2014/main" id="{FC0FBD82-71B7-4F1B-B186-078B8EFDF4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3" name="AutoShape 44">
                  <a:extLst>
                    <a:ext uri="{FF2B5EF4-FFF2-40B4-BE49-F238E27FC236}">
                      <a16:creationId xmlns:a16="http://schemas.microsoft.com/office/drawing/2014/main" id="{F22FDB11-0195-4ACB-832D-17D7D8F8E2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4" name="AutoShape 45">
                  <a:extLst>
                    <a:ext uri="{FF2B5EF4-FFF2-40B4-BE49-F238E27FC236}">
                      <a16:creationId xmlns:a16="http://schemas.microsoft.com/office/drawing/2014/main" id="{C018BC3D-071D-4F26-A5CA-E912CC9209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5" name="AutoShape 46">
                  <a:extLst>
                    <a:ext uri="{FF2B5EF4-FFF2-40B4-BE49-F238E27FC236}">
                      <a16:creationId xmlns:a16="http://schemas.microsoft.com/office/drawing/2014/main" id="{54C94219-1D34-4BE3-A41F-CC30FFA649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6" name="AutoShape 47">
                  <a:extLst>
                    <a:ext uri="{FF2B5EF4-FFF2-40B4-BE49-F238E27FC236}">
                      <a16:creationId xmlns:a16="http://schemas.microsoft.com/office/drawing/2014/main" id="{EB3EE449-7C00-412F-AD84-06F9FFAE2F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7" name="AutoShape 48">
                  <a:extLst>
                    <a:ext uri="{FF2B5EF4-FFF2-40B4-BE49-F238E27FC236}">
                      <a16:creationId xmlns:a16="http://schemas.microsoft.com/office/drawing/2014/main" id="{38B3378A-A925-41C5-B6B7-678B544D82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8" name="AutoShape 49">
                  <a:extLst>
                    <a:ext uri="{FF2B5EF4-FFF2-40B4-BE49-F238E27FC236}">
                      <a16:creationId xmlns:a16="http://schemas.microsoft.com/office/drawing/2014/main" id="{435F2C54-0E45-4E6E-A278-1C02912ABC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9" name="AutoShape 50">
                  <a:extLst>
                    <a:ext uri="{FF2B5EF4-FFF2-40B4-BE49-F238E27FC236}">
                      <a16:creationId xmlns:a16="http://schemas.microsoft.com/office/drawing/2014/main" id="{C186DFB8-94B8-4E32-BB04-376CF0E590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6223" name="Group 51">
                <a:extLst>
                  <a:ext uri="{FF2B5EF4-FFF2-40B4-BE49-F238E27FC236}">
                    <a16:creationId xmlns:a16="http://schemas.microsoft.com/office/drawing/2014/main" id="{8C85B326-EAE8-44E3-B9A0-98F65C13BE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6224" name="AutoShape 52">
                  <a:extLst>
                    <a:ext uri="{FF2B5EF4-FFF2-40B4-BE49-F238E27FC236}">
                      <a16:creationId xmlns:a16="http://schemas.microsoft.com/office/drawing/2014/main" id="{26E9A72F-EBF7-4DDD-81E9-FE3E8D9135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25" name="AutoShape 53">
                  <a:extLst>
                    <a:ext uri="{FF2B5EF4-FFF2-40B4-BE49-F238E27FC236}">
                      <a16:creationId xmlns:a16="http://schemas.microsoft.com/office/drawing/2014/main" id="{22E48893-F2EB-401B-965D-7764978493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26" name="AutoShape 54">
                  <a:extLst>
                    <a:ext uri="{FF2B5EF4-FFF2-40B4-BE49-F238E27FC236}">
                      <a16:creationId xmlns:a16="http://schemas.microsoft.com/office/drawing/2014/main" id="{7365C2C8-1D82-4B49-BC0F-1EE3664C1A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27" name="AutoShape 55">
                  <a:extLst>
                    <a:ext uri="{FF2B5EF4-FFF2-40B4-BE49-F238E27FC236}">
                      <a16:creationId xmlns:a16="http://schemas.microsoft.com/office/drawing/2014/main" id="{360E360C-1BE0-443F-8986-736016049C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28" name="AutoShape 56">
                  <a:extLst>
                    <a:ext uri="{FF2B5EF4-FFF2-40B4-BE49-F238E27FC236}">
                      <a16:creationId xmlns:a16="http://schemas.microsoft.com/office/drawing/2014/main" id="{63B32295-95F2-4966-B646-CCB7111F74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29" name="AutoShape 57">
                  <a:extLst>
                    <a:ext uri="{FF2B5EF4-FFF2-40B4-BE49-F238E27FC236}">
                      <a16:creationId xmlns:a16="http://schemas.microsoft.com/office/drawing/2014/main" id="{DB572C37-CB0D-49A4-B855-629B464860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0" name="AutoShape 58">
                  <a:extLst>
                    <a:ext uri="{FF2B5EF4-FFF2-40B4-BE49-F238E27FC236}">
                      <a16:creationId xmlns:a16="http://schemas.microsoft.com/office/drawing/2014/main" id="{B280332B-2B3E-4B10-B5D2-FF1D2E964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6231" name="AutoShape 59">
                  <a:extLst>
                    <a:ext uri="{FF2B5EF4-FFF2-40B4-BE49-F238E27FC236}">
                      <a16:creationId xmlns:a16="http://schemas.microsoft.com/office/drawing/2014/main" id="{DD3111E7-0117-4EEE-B53E-6DA03E39E5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6149" name="Group 60">
            <a:extLst>
              <a:ext uri="{FF2B5EF4-FFF2-40B4-BE49-F238E27FC236}">
                <a16:creationId xmlns:a16="http://schemas.microsoft.com/office/drawing/2014/main" id="{4418BBD3-44DF-4F13-9664-4DE7532CE789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6194" name="AutoShape 61">
              <a:extLst>
                <a:ext uri="{FF2B5EF4-FFF2-40B4-BE49-F238E27FC236}">
                  <a16:creationId xmlns:a16="http://schemas.microsoft.com/office/drawing/2014/main" id="{0EB7DCBA-E916-494E-A138-83C50D9DEA29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6195" name="Group 62">
              <a:extLst>
                <a:ext uri="{FF2B5EF4-FFF2-40B4-BE49-F238E27FC236}">
                  <a16:creationId xmlns:a16="http://schemas.microsoft.com/office/drawing/2014/main" id="{D10730C7-4BB5-4F9B-A609-26BF91936B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6196" name="AutoShape 63">
                <a:extLst>
                  <a:ext uri="{FF2B5EF4-FFF2-40B4-BE49-F238E27FC236}">
                    <a16:creationId xmlns:a16="http://schemas.microsoft.com/office/drawing/2014/main" id="{E4BA11D6-ADD4-4C32-B183-D3F353812954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6197" name="Group 64">
                <a:extLst>
                  <a:ext uri="{FF2B5EF4-FFF2-40B4-BE49-F238E27FC236}">
                    <a16:creationId xmlns:a16="http://schemas.microsoft.com/office/drawing/2014/main" id="{207CD233-C308-4E5F-85D0-22F98CB3B3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6198" name="AutoShape 65">
                  <a:extLst>
                    <a:ext uri="{FF2B5EF4-FFF2-40B4-BE49-F238E27FC236}">
                      <a16:creationId xmlns:a16="http://schemas.microsoft.com/office/drawing/2014/main" id="{4A24029B-3371-4779-AB0B-B3405FA496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6199" name="Group 66">
                  <a:extLst>
                    <a:ext uri="{FF2B5EF4-FFF2-40B4-BE49-F238E27FC236}">
                      <a16:creationId xmlns:a16="http://schemas.microsoft.com/office/drawing/2014/main" id="{0594D646-634A-4405-ACF3-D350BEBF0D1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6200" name="Group 67">
                    <a:extLst>
                      <a:ext uri="{FF2B5EF4-FFF2-40B4-BE49-F238E27FC236}">
                        <a16:creationId xmlns:a16="http://schemas.microsoft.com/office/drawing/2014/main" id="{7B64E9E9-D94A-4005-A7D4-21D6EFC7FEA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6210" name="AutoShape 68">
                      <a:extLst>
                        <a:ext uri="{FF2B5EF4-FFF2-40B4-BE49-F238E27FC236}">
                          <a16:creationId xmlns:a16="http://schemas.microsoft.com/office/drawing/2014/main" id="{21B43FA9-366A-4A6D-BCE6-9042801165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1" name="AutoShape 69">
                      <a:extLst>
                        <a:ext uri="{FF2B5EF4-FFF2-40B4-BE49-F238E27FC236}">
                          <a16:creationId xmlns:a16="http://schemas.microsoft.com/office/drawing/2014/main" id="{A8D5D9E3-3FF9-45A6-9A2D-7FAB85D9FCF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2" name="AutoShape 70">
                      <a:extLst>
                        <a:ext uri="{FF2B5EF4-FFF2-40B4-BE49-F238E27FC236}">
                          <a16:creationId xmlns:a16="http://schemas.microsoft.com/office/drawing/2014/main" id="{CFA663D7-D182-4656-935B-F24D838030D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3" name="AutoShape 71">
                      <a:extLst>
                        <a:ext uri="{FF2B5EF4-FFF2-40B4-BE49-F238E27FC236}">
                          <a16:creationId xmlns:a16="http://schemas.microsoft.com/office/drawing/2014/main" id="{04CFD747-3DD7-45BA-BC93-1E8C519E22B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4" name="AutoShape 72">
                      <a:extLst>
                        <a:ext uri="{FF2B5EF4-FFF2-40B4-BE49-F238E27FC236}">
                          <a16:creationId xmlns:a16="http://schemas.microsoft.com/office/drawing/2014/main" id="{70511B07-2237-4D18-BAB5-DBE5EB01BE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5" name="AutoShape 73">
                      <a:extLst>
                        <a:ext uri="{FF2B5EF4-FFF2-40B4-BE49-F238E27FC236}">
                          <a16:creationId xmlns:a16="http://schemas.microsoft.com/office/drawing/2014/main" id="{77A6372A-25B7-4AFB-A0C5-D9BA1620F4A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6" name="AutoShape 74">
                      <a:extLst>
                        <a:ext uri="{FF2B5EF4-FFF2-40B4-BE49-F238E27FC236}">
                          <a16:creationId xmlns:a16="http://schemas.microsoft.com/office/drawing/2014/main" id="{34C9AB38-7DD2-4323-823C-D23045C73A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17" name="AutoShape 75">
                      <a:extLst>
                        <a:ext uri="{FF2B5EF4-FFF2-40B4-BE49-F238E27FC236}">
                          <a16:creationId xmlns:a16="http://schemas.microsoft.com/office/drawing/2014/main" id="{44E37114-0324-4B14-932B-99EC99BD392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6201" name="Group 76">
                    <a:extLst>
                      <a:ext uri="{FF2B5EF4-FFF2-40B4-BE49-F238E27FC236}">
                        <a16:creationId xmlns:a16="http://schemas.microsoft.com/office/drawing/2014/main" id="{1FFA86B4-2B32-4FB1-8F27-3340A9EA8DF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6202" name="AutoShape 77">
                      <a:extLst>
                        <a:ext uri="{FF2B5EF4-FFF2-40B4-BE49-F238E27FC236}">
                          <a16:creationId xmlns:a16="http://schemas.microsoft.com/office/drawing/2014/main" id="{659C8B56-02F1-405A-8F0F-826132127C9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3" name="AutoShape 78">
                      <a:extLst>
                        <a:ext uri="{FF2B5EF4-FFF2-40B4-BE49-F238E27FC236}">
                          <a16:creationId xmlns:a16="http://schemas.microsoft.com/office/drawing/2014/main" id="{CA1DEB34-C7FF-496F-9A77-EA328672995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4" name="AutoShape 79">
                      <a:extLst>
                        <a:ext uri="{FF2B5EF4-FFF2-40B4-BE49-F238E27FC236}">
                          <a16:creationId xmlns:a16="http://schemas.microsoft.com/office/drawing/2014/main" id="{3E67A7C4-7FC2-47C5-B3A4-63EAD1E8FA4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5" name="AutoShape 80">
                      <a:extLst>
                        <a:ext uri="{FF2B5EF4-FFF2-40B4-BE49-F238E27FC236}">
                          <a16:creationId xmlns:a16="http://schemas.microsoft.com/office/drawing/2014/main" id="{358258EF-1B30-4202-A580-6AC47932528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6" name="AutoShape 81">
                      <a:extLst>
                        <a:ext uri="{FF2B5EF4-FFF2-40B4-BE49-F238E27FC236}">
                          <a16:creationId xmlns:a16="http://schemas.microsoft.com/office/drawing/2014/main" id="{CB0D7C54-5703-4652-8370-C4059A99BEE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7" name="AutoShape 82">
                      <a:extLst>
                        <a:ext uri="{FF2B5EF4-FFF2-40B4-BE49-F238E27FC236}">
                          <a16:creationId xmlns:a16="http://schemas.microsoft.com/office/drawing/2014/main" id="{10FF7FFB-5918-46F3-B5BB-1B7018A9E4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8" name="AutoShape 83">
                      <a:extLst>
                        <a:ext uri="{FF2B5EF4-FFF2-40B4-BE49-F238E27FC236}">
                          <a16:creationId xmlns:a16="http://schemas.microsoft.com/office/drawing/2014/main" id="{CB3538CC-C032-4B33-86D7-CBB6C9A39D8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6209" name="AutoShape 84">
                      <a:extLst>
                        <a:ext uri="{FF2B5EF4-FFF2-40B4-BE49-F238E27FC236}">
                          <a16:creationId xmlns:a16="http://schemas.microsoft.com/office/drawing/2014/main" id="{A1AED520-4371-4F33-820E-D5AA1C00A4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sp>
        <p:nvSpPr>
          <p:cNvPr id="6150" name="Line 85">
            <a:extLst>
              <a:ext uri="{FF2B5EF4-FFF2-40B4-BE49-F238E27FC236}">
                <a16:creationId xmlns:a16="http://schemas.microsoft.com/office/drawing/2014/main" id="{B85D41B2-D8FB-458A-A9B0-65EABDA15C4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9313" y="269875"/>
            <a:ext cx="0" cy="4602163"/>
          </a:xfrm>
          <a:prstGeom prst="line">
            <a:avLst/>
          </a:prstGeom>
          <a:noFill/>
          <a:ln w="76200">
            <a:solidFill>
              <a:srgbClr val="F8BA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ar-SA"/>
          </a:p>
        </p:txBody>
      </p:sp>
      <p:grpSp>
        <p:nvGrpSpPr>
          <p:cNvPr id="6151" name="Group 86">
            <a:extLst>
              <a:ext uri="{FF2B5EF4-FFF2-40B4-BE49-F238E27FC236}">
                <a16:creationId xmlns:a16="http://schemas.microsoft.com/office/drawing/2014/main" id="{953A4608-22FE-4259-A912-DDF71B276B3D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509963"/>
            <a:ext cx="1214437" cy="884237"/>
            <a:chOff x="0" y="0"/>
            <a:chExt cx="1213869" cy="884481"/>
          </a:xfrm>
        </p:grpSpPr>
        <p:sp>
          <p:nvSpPr>
            <p:cNvPr id="6175" name="AutoShape 87">
              <a:extLst>
                <a:ext uri="{FF2B5EF4-FFF2-40B4-BE49-F238E27FC236}">
                  <a16:creationId xmlns:a16="http://schemas.microsoft.com/office/drawing/2014/main" id="{F597CE7B-1B7E-4B3B-9AF2-0ABF4F9ED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6" name="AutoShape 88">
              <a:extLst>
                <a:ext uri="{FF2B5EF4-FFF2-40B4-BE49-F238E27FC236}">
                  <a16:creationId xmlns:a16="http://schemas.microsoft.com/office/drawing/2014/main" id="{97B16298-EC3A-4184-A9E0-36D1B568F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7" name="AutoShape 89">
              <a:extLst>
                <a:ext uri="{FF2B5EF4-FFF2-40B4-BE49-F238E27FC236}">
                  <a16:creationId xmlns:a16="http://schemas.microsoft.com/office/drawing/2014/main" id="{48BD0DF9-F7C5-418E-B375-22E0B4AB5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8" name="AutoShape 90">
              <a:extLst>
                <a:ext uri="{FF2B5EF4-FFF2-40B4-BE49-F238E27FC236}">
                  <a16:creationId xmlns:a16="http://schemas.microsoft.com/office/drawing/2014/main" id="{DCD0BEC4-8FF7-42C3-854A-4C59201121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9" name="AutoShape 91">
              <a:extLst>
                <a:ext uri="{FF2B5EF4-FFF2-40B4-BE49-F238E27FC236}">
                  <a16:creationId xmlns:a16="http://schemas.microsoft.com/office/drawing/2014/main" id="{941A8E33-5CDA-4847-AB41-9FB26A7C3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0" name="AutoShape 92">
              <a:extLst>
                <a:ext uri="{FF2B5EF4-FFF2-40B4-BE49-F238E27FC236}">
                  <a16:creationId xmlns:a16="http://schemas.microsoft.com/office/drawing/2014/main" id="{B1F11A7E-F0B7-436A-8674-9704FFB8B1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1" name="AutoShape 93">
              <a:extLst>
                <a:ext uri="{FF2B5EF4-FFF2-40B4-BE49-F238E27FC236}">
                  <a16:creationId xmlns:a16="http://schemas.microsoft.com/office/drawing/2014/main" id="{85A56537-A848-41B3-A952-083729F3D8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2" name="AutoShape 94">
              <a:extLst>
                <a:ext uri="{FF2B5EF4-FFF2-40B4-BE49-F238E27FC236}">
                  <a16:creationId xmlns:a16="http://schemas.microsoft.com/office/drawing/2014/main" id="{559CEDEA-06C8-4DF7-AA8D-4ABE6D89F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3" name="AutoShape 95">
              <a:extLst>
                <a:ext uri="{FF2B5EF4-FFF2-40B4-BE49-F238E27FC236}">
                  <a16:creationId xmlns:a16="http://schemas.microsoft.com/office/drawing/2014/main" id="{5641AE2B-E724-4507-A9CC-CDCC779100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4" name="AutoShape 96">
              <a:extLst>
                <a:ext uri="{FF2B5EF4-FFF2-40B4-BE49-F238E27FC236}">
                  <a16:creationId xmlns:a16="http://schemas.microsoft.com/office/drawing/2014/main" id="{A9C04082-08AA-44DC-9FC4-78345FB50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5" name="AutoShape 97">
              <a:extLst>
                <a:ext uri="{FF2B5EF4-FFF2-40B4-BE49-F238E27FC236}">
                  <a16:creationId xmlns:a16="http://schemas.microsoft.com/office/drawing/2014/main" id="{539E3750-8314-4350-988F-137CD5C86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6" name="AutoShape 98">
              <a:extLst>
                <a:ext uri="{FF2B5EF4-FFF2-40B4-BE49-F238E27FC236}">
                  <a16:creationId xmlns:a16="http://schemas.microsoft.com/office/drawing/2014/main" id="{95401B46-303F-4878-8564-AF2CCB4F0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7" name="AutoShape 99">
              <a:extLst>
                <a:ext uri="{FF2B5EF4-FFF2-40B4-BE49-F238E27FC236}">
                  <a16:creationId xmlns:a16="http://schemas.microsoft.com/office/drawing/2014/main" id="{73302320-A7AD-4712-BC3B-1B39081A7E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8" name="AutoShape 100">
              <a:extLst>
                <a:ext uri="{FF2B5EF4-FFF2-40B4-BE49-F238E27FC236}">
                  <a16:creationId xmlns:a16="http://schemas.microsoft.com/office/drawing/2014/main" id="{53BAC9C2-B250-4D48-A89F-107C05C18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89" name="AutoShape 101">
              <a:extLst>
                <a:ext uri="{FF2B5EF4-FFF2-40B4-BE49-F238E27FC236}">
                  <a16:creationId xmlns:a16="http://schemas.microsoft.com/office/drawing/2014/main" id="{219411AE-81A1-465F-90C8-EC47D67D6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90" name="AutoShape 102">
              <a:extLst>
                <a:ext uri="{FF2B5EF4-FFF2-40B4-BE49-F238E27FC236}">
                  <a16:creationId xmlns:a16="http://schemas.microsoft.com/office/drawing/2014/main" id="{82DE89DD-5C7F-4A23-A20B-56B28478D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91" name="AutoShape 103">
              <a:extLst>
                <a:ext uri="{FF2B5EF4-FFF2-40B4-BE49-F238E27FC236}">
                  <a16:creationId xmlns:a16="http://schemas.microsoft.com/office/drawing/2014/main" id="{9757B37A-A562-4C77-9D30-6C484A68555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92" name="AutoShape 104">
              <a:extLst>
                <a:ext uri="{FF2B5EF4-FFF2-40B4-BE49-F238E27FC236}">
                  <a16:creationId xmlns:a16="http://schemas.microsoft.com/office/drawing/2014/main" id="{6B7A698B-2160-41A0-8BE1-F2F829537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93" name="AutoShape 105">
              <a:extLst>
                <a:ext uri="{FF2B5EF4-FFF2-40B4-BE49-F238E27FC236}">
                  <a16:creationId xmlns:a16="http://schemas.microsoft.com/office/drawing/2014/main" id="{0D56C443-FF85-4451-A445-DBF48EB8B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7274" name="Group 106">
            <a:extLst>
              <a:ext uri="{FF2B5EF4-FFF2-40B4-BE49-F238E27FC236}">
                <a16:creationId xmlns:a16="http://schemas.microsoft.com/office/drawing/2014/main" id="{F8A3F51C-031C-4F4A-958D-B3D6E0003AE6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176588"/>
            <a:ext cx="1214437" cy="884237"/>
            <a:chOff x="0" y="0"/>
            <a:chExt cx="1213869" cy="884481"/>
          </a:xfrm>
        </p:grpSpPr>
        <p:sp>
          <p:nvSpPr>
            <p:cNvPr id="6156" name="AutoShape 107">
              <a:extLst>
                <a:ext uri="{FF2B5EF4-FFF2-40B4-BE49-F238E27FC236}">
                  <a16:creationId xmlns:a16="http://schemas.microsoft.com/office/drawing/2014/main" id="{FBD87C65-DE36-4F33-9E85-E31808382EC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57" name="AutoShape 108">
              <a:extLst>
                <a:ext uri="{FF2B5EF4-FFF2-40B4-BE49-F238E27FC236}">
                  <a16:creationId xmlns:a16="http://schemas.microsoft.com/office/drawing/2014/main" id="{1762FB1B-60F9-4A49-8C6C-E3660A003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58" name="AutoShape 109">
              <a:extLst>
                <a:ext uri="{FF2B5EF4-FFF2-40B4-BE49-F238E27FC236}">
                  <a16:creationId xmlns:a16="http://schemas.microsoft.com/office/drawing/2014/main" id="{0EC9603A-EB3A-48F0-9B6A-ADC64C62B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59" name="AutoShape 110">
              <a:extLst>
                <a:ext uri="{FF2B5EF4-FFF2-40B4-BE49-F238E27FC236}">
                  <a16:creationId xmlns:a16="http://schemas.microsoft.com/office/drawing/2014/main" id="{C38F8C35-AD68-4772-AA62-A615DBAE5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0" name="AutoShape 111">
              <a:extLst>
                <a:ext uri="{FF2B5EF4-FFF2-40B4-BE49-F238E27FC236}">
                  <a16:creationId xmlns:a16="http://schemas.microsoft.com/office/drawing/2014/main" id="{AEBB447C-7CC5-4515-8D17-31FA71B21D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1" name="AutoShape 112">
              <a:extLst>
                <a:ext uri="{FF2B5EF4-FFF2-40B4-BE49-F238E27FC236}">
                  <a16:creationId xmlns:a16="http://schemas.microsoft.com/office/drawing/2014/main" id="{3CF7BD4B-81F4-431C-9983-F24777CB5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2" name="AutoShape 113">
              <a:extLst>
                <a:ext uri="{FF2B5EF4-FFF2-40B4-BE49-F238E27FC236}">
                  <a16:creationId xmlns:a16="http://schemas.microsoft.com/office/drawing/2014/main" id="{232F732F-4089-486D-ABD1-3A17AC922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3" name="AutoShape 114">
              <a:extLst>
                <a:ext uri="{FF2B5EF4-FFF2-40B4-BE49-F238E27FC236}">
                  <a16:creationId xmlns:a16="http://schemas.microsoft.com/office/drawing/2014/main" id="{09E2F5A7-EE27-4DF6-BFA5-7F3C392AB3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4" name="AutoShape 115">
              <a:extLst>
                <a:ext uri="{FF2B5EF4-FFF2-40B4-BE49-F238E27FC236}">
                  <a16:creationId xmlns:a16="http://schemas.microsoft.com/office/drawing/2014/main" id="{1FFA50CA-E7B6-4670-BF03-7BE4E2C05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5" name="AutoShape 116">
              <a:extLst>
                <a:ext uri="{FF2B5EF4-FFF2-40B4-BE49-F238E27FC236}">
                  <a16:creationId xmlns:a16="http://schemas.microsoft.com/office/drawing/2014/main" id="{9766E283-A5A9-4C29-AD29-781935E04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6" name="AutoShape 117">
              <a:extLst>
                <a:ext uri="{FF2B5EF4-FFF2-40B4-BE49-F238E27FC236}">
                  <a16:creationId xmlns:a16="http://schemas.microsoft.com/office/drawing/2014/main" id="{43560737-4F44-47F1-86D9-9A04ED882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7" name="AutoShape 118">
              <a:extLst>
                <a:ext uri="{FF2B5EF4-FFF2-40B4-BE49-F238E27FC236}">
                  <a16:creationId xmlns:a16="http://schemas.microsoft.com/office/drawing/2014/main" id="{D2FB9B3D-3772-43B5-B7B6-A70079B672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8" name="AutoShape 119">
              <a:extLst>
                <a:ext uri="{FF2B5EF4-FFF2-40B4-BE49-F238E27FC236}">
                  <a16:creationId xmlns:a16="http://schemas.microsoft.com/office/drawing/2014/main" id="{F19A6501-34F3-4254-ADDF-AEAA4B776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69" name="AutoShape 120">
              <a:extLst>
                <a:ext uri="{FF2B5EF4-FFF2-40B4-BE49-F238E27FC236}">
                  <a16:creationId xmlns:a16="http://schemas.microsoft.com/office/drawing/2014/main" id="{8A413EA0-7183-4B01-AA2D-3858FF06F5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0" name="AutoShape 121">
              <a:extLst>
                <a:ext uri="{FF2B5EF4-FFF2-40B4-BE49-F238E27FC236}">
                  <a16:creationId xmlns:a16="http://schemas.microsoft.com/office/drawing/2014/main" id="{BD812457-0720-4F2A-A194-BD99F3326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1" name="AutoShape 122">
              <a:extLst>
                <a:ext uri="{FF2B5EF4-FFF2-40B4-BE49-F238E27FC236}">
                  <a16:creationId xmlns:a16="http://schemas.microsoft.com/office/drawing/2014/main" id="{A3C39524-2BB6-4AE4-A07B-B678A37F38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2" name="AutoShape 123">
              <a:extLst>
                <a:ext uri="{FF2B5EF4-FFF2-40B4-BE49-F238E27FC236}">
                  <a16:creationId xmlns:a16="http://schemas.microsoft.com/office/drawing/2014/main" id="{08173202-60BA-4109-95CD-23032D9E6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3" name="AutoShape 124">
              <a:extLst>
                <a:ext uri="{FF2B5EF4-FFF2-40B4-BE49-F238E27FC236}">
                  <a16:creationId xmlns:a16="http://schemas.microsoft.com/office/drawing/2014/main" id="{F98DE269-DFC2-4A94-8D45-8C73B73E678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6174" name="AutoShape 125">
              <a:extLst>
                <a:ext uri="{FF2B5EF4-FFF2-40B4-BE49-F238E27FC236}">
                  <a16:creationId xmlns:a16="http://schemas.microsoft.com/office/drawing/2014/main" id="{0FF9DDC8-3C10-4A55-AB45-F4BCA938B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6153" name="Group 126">
            <a:extLst>
              <a:ext uri="{FF2B5EF4-FFF2-40B4-BE49-F238E27FC236}">
                <a16:creationId xmlns:a16="http://schemas.microsoft.com/office/drawing/2014/main" id="{E06A4006-2CBF-419D-B003-A9E1764006B7}"/>
              </a:ext>
            </a:extLst>
          </p:cNvPr>
          <p:cNvGrpSpPr>
            <a:grpSpLocks/>
          </p:cNvGrpSpPr>
          <p:nvPr/>
        </p:nvGrpSpPr>
        <p:grpSpPr bwMode="auto">
          <a:xfrm>
            <a:off x="3871913" y="193675"/>
            <a:ext cx="1398587" cy="954088"/>
            <a:chOff x="-134704" y="-134704"/>
            <a:chExt cx="1399460" cy="955551"/>
          </a:xfrm>
        </p:grpSpPr>
        <p:pic>
          <p:nvPicPr>
            <p:cNvPr id="6154" name="Picture 127">
              <a:extLst>
                <a:ext uri="{FF2B5EF4-FFF2-40B4-BE49-F238E27FC236}">
                  <a16:creationId xmlns:a16="http://schemas.microsoft.com/office/drawing/2014/main" id="{A463865B-6004-409F-A0C7-7088A35BA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6155" name="Text Box 128">
              <a:extLst>
                <a:ext uri="{FF2B5EF4-FFF2-40B4-BE49-F238E27FC236}">
                  <a16:creationId xmlns:a16="http://schemas.microsoft.com/office/drawing/2014/main" id="{88ECC93A-DF8C-48B5-9BC7-4523B615027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3</a:t>
              </a: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>
            <a:extLst>
              <a:ext uri="{FF2B5EF4-FFF2-40B4-BE49-F238E27FC236}">
                <a16:creationId xmlns:a16="http://schemas.microsoft.com/office/drawing/2014/main" id="{539EFE8D-8EBC-47A7-B8F1-333CD97C5BFC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836988"/>
            <a:ext cx="1214437" cy="884237"/>
            <a:chOff x="0" y="0"/>
            <a:chExt cx="1213869" cy="884481"/>
          </a:xfrm>
        </p:grpSpPr>
        <p:sp>
          <p:nvSpPr>
            <p:cNvPr id="7302" name="AutoShape 2">
              <a:extLst>
                <a:ext uri="{FF2B5EF4-FFF2-40B4-BE49-F238E27FC236}">
                  <a16:creationId xmlns:a16="http://schemas.microsoft.com/office/drawing/2014/main" id="{2B819045-EC84-4870-907D-E5759D936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3" name="AutoShape 3">
              <a:extLst>
                <a:ext uri="{FF2B5EF4-FFF2-40B4-BE49-F238E27FC236}">
                  <a16:creationId xmlns:a16="http://schemas.microsoft.com/office/drawing/2014/main" id="{7DCBA4A4-75BD-4B2A-BD76-AA3A8D5F9D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4" name="AutoShape 4">
              <a:extLst>
                <a:ext uri="{FF2B5EF4-FFF2-40B4-BE49-F238E27FC236}">
                  <a16:creationId xmlns:a16="http://schemas.microsoft.com/office/drawing/2014/main" id="{74542A7F-52CF-4381-8219-843D7437B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5" name="AutoShape 5">
              <a:extLst>
                <a:ext uri="{FF2B5EF4-FFF2-40B4-BE49-F238E27FC236}">
                  <a16:creationId xmlns:a16="http://schemas.microsoft.com/office/drawing/2014/main" id="{E0A56B7A-6A5F-4409-A618-AA97D06637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6" name="AutoShape 6">
              <a:extLst>
                <a:ext uri="{FF2B5EF4-FFF2-40B4-BE49-F238E27FC236}">
                  <a16:creationId xmlns:a16="http://schemas.microsoft.com/office/drawing/2014/main" id="{38752B4B-826B-4434-A189-0CD6CBF5A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7" name="AutoShape 7">
              <a:extLst>
                <a:ext uri="{FF2B5EF4-FFF2-40B4-BE49-F238E27FC236}">
                  <a16:creationId xmlns:a16="http://schemas.microsoft.com/office/drawing/2014/main" id="{6EFE4642-08CD-4ADB-8385-8756EDC648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8" name="AutoShape 8">
              <a:extLst>
                <a:ext uri="{FF2B5EF4-FFF2-40B4-BE49-F238E27FC236}">
                  <a16:creationId xmlns:a16="http://schemas.microsoft.com/office/drawing/2014/main" id="{F798EEE7-369E-40D9-87BE-A38798BA88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09" name="AutoShape 9">
              <a:extLst>
                <a:ext uri="{FF2B5EF4-FFF2-40B4-BE49-F238E27FC236}">
                  <a16:creationId xmlns:a16="http://schemas.microsoft.com/office/drawing/2014/main" id="{EA443548-C30A-4C25-A934-5625DB554D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0" name="AutoShape 10">
              <a:extLst>
                <a:ext uri="{FF2B5EF4-FFF2-40B4-BE49-F238E27FC236}">
                  <a16:creationId xmlns:a16="http://schemas.microsoft.com/office/drawing/2014/main" id="{58D596E3-DA66-4BAC-B468-45D3F0916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1" name="AutoShape 11">
              <a:extLst>
                <a:ext uri="{FF2B5EF4-FFF2-40B4-BE49-F238E27FC236}">
                  <a16:creationId xmlns:a16="http://schemas.microsoft.com/office/drawing/2014/main" id="{263A4739-350F-4400-95AE-72E529610A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2" name="AutoShape 12">
              <a:extLst>
                <a:ext uri="{FF2B5EF4-FFF2-40B4-BE49-F238E27FC236}">
                  <a16:creationId xmlns:a16="http://schemas.microsoft.com/office/drawing/2014/main" id="{8F7F6051-7D5C-4858-96FA-4DC763CC1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3" name="AutoShape 13">
              <a:extLst>
                <a:ext uri="{FF2B5EF4-FFF2-40B4-BE49-F238E27FC236}">
                  <a16:creationId xmlns:a16="http://schemas.microsoft.com/office/drawing/2014/main" id="{4F9ED6DE-25E2-4BCA-B6B3-D6D4485346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4" name="AutoShape 14">
              <a:extLst>
                <a:ext uri="{FF2B5EF4-FFF2-40B4-BE49-F238E27FC236}">
                  <a16:creationId xmlns:a16="http://schemas.microsoft.com/office/drawing/2014/main" id="{8631EEC8-D7DA-441D-898D-C3CF177C7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5" name="AutoShape 15">
              <a:extLst>
                <a:ext uri="{FF2B5EF4-FFF2-40B4-BE49-F238E27FC236}">
                  <a16:creationId xmlns:a16="http://schemas.microsoft.com/office/drawing/2014/main" id="{28658DF9-128E-4956-BB01-B30F339D8C91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6" name="AutoShape 16">
              <a:extLst>
                <a:ext uri="{FF2B5EF4-FFF2-40B4-BE49-F238E27FC236}">
                  <a16:creationId xmlns:a16="http://schemas.microsoft.com/office/drawing/2014/main" id="{2CCA7490-BED0-4B4F-8DE2-D9A5FE06FEFD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7" name="AutoShape 17">
              <a:extLst>
                <a:ext uri="{FF2B5EF4-FFF2-40B4-BE49-F238E27FC236}">
                  <a16:creationId xmlns:a16="http://schemas.microsoft.com/office/drawing/2014/main" id="{8CA7D39C-3F6C-4648-B10E-B57576DA63C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8" name="AutoShape 18">
              <a:extLst>
                <a:ext uri="{FF2B5EF4-FFF2-40B4-BE49-F238E27FC236}">
                  <a16:creationId xmlns:a16="http://schemas.microsoft.com/office/drawing/2014/main" id="{5F16428A-CCE0-444F-8C9F-D0D954D86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19" name="AutoShape 19">
              <a:extLst>
                <a:ext uri="{FF2B5EF4-FFF2-40B4-BE49-F238E27FC236}">
                  <a16:creationId xmlns:a16="http://schemas.microsoft.com/office/drawing/2014/main" id="{A56BCA76-5F5C-46D5-925B-C27B13B19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320" name="AutoShape 20">
              <a:extLst>
                <a:ext uri="{FF2B5EF4-FFF2-40B4-BE49-F238E27FC236}">
                  <a16:creationId xmlns:a16="http://schemas.microsoft.com/office/drawing/2014/main" id="{AFD946E1-5EB1-4487-A776-BBA8E5021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7171" name="Group 21">
            <a:extLst>
              <a:ext uri="{FF2B5EF4-FFF2-40B4-BE49-F238E27FC236}">
                <a16:creationId xmlns:a16="http://schemas.microsoft.com/office/drawing/2014/main" id="{8A3475F0-15B4-4589-8191-DC7254789D8E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7287" name="Group 22">
              <a:extLst>
                <a:ext uri="{FF2B5EF4-FFF2-40B4-BE49-F238E27FC236}">
                  <a16:creationId xmlns:a16="http://schemas.microsoft.com/office/drawing/2014/main" id="{0C66FE07-32F3-4F00-BE8D-89DF0C507A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7299" name="AutoShape 23">
                <a:extLst>
                  <a:ext uri="{FF2B5EF4-FFF2-40B4-BE49-F238E27FC236}">
                    <a16:creationId xmlns:a16="http://schemas.microsoft.com/office/drawing/2014/main" id="{983A7A1E-920B-439E-824E-55C56A3E8D19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7300" name="AutoShape 24">
                <a:extLst>
                  <a:ext uri="{FF2B5EF4-FFF2-40B4-BE49-F238E27FC236}">
                    <a16:creationId xmlns:a16="http://schemas.microsoft.com/office/drawing/2014/main" id="{8E918D66-D3A2-4F4F-8612-E6629AF910C4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7301" name="AutoShape 25">
                <a:extLst>
                  <a:ext uri="{FF2B5EF4-FFF2-40B4-BE49-F238E27FC236}">
                    <a16:creationId xmlns:a16="http://schemas.microsoft.com/office/drawing/2014/main" id="{61EAC40F-0C9E-457F-A4C6-B4874C7C5A0D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7288" name="Group 26">
              <a:extLst>
                <a:ext uri="{FF2B5EF4-FFF2-40B4-BE49-F238E27FC236}">
                  <a16:creationId xmlns:a16="http://schemas.microsoft.com/office/drawing/2014/main" id="{564B6B57-439F-4208-9343-585EC3A254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7289" name="Group 27">
                <a:extLst>
                  <a:ext uri="{FF2B5EF4-FFF2-40B4-BE49-F238E27FC236}">
                    <a16:creationId xmlns:a16="http://schemas.microsoft.com/office/drawing/2014/main" id="{F1AD8C96-C7DE-44CF-B162-B5EB159174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7295" name="AutoShape 28">
                  <a:extLst>
                    <a:ext uri="{FF2B5EF4-FFF2-40B4-BE49-F238E27FC236}">
                      <a16:creationId xmlns:a16="http://schemas.microsoft.com/office/drawing/2014/main" id="{F6928EDE-053C-427F-A6E3-DF9ED40335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6" name="AutoShape 29">
                  <a:extLst>
                    <a:ext uri="{FF2B5EF4-FFF2-40B4-BE49-F238E27FC236}">
                      <a16:creationId xmlns:a16="http://schemas.microsoft.com/office/drawing/2014/main" id="{A0CCA188-DDDB-47C1-8370-5716420859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7" name="AutoShape 30">
                  <a:extLst>
                    <a:ext uri="{FF2B5EF4-FFF2-40B4-BE49-F238E27FC236}">
                      <a16:creationId xmlns:a16="http://schemas.microsoft.com/office/drawing/2014/main" id="{161185D6-4930-4DED-8F01-1B8250143B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8" name="AutoShape 31">
                  <a:extLst>
                    <a:ext uri="{FF2B5EF4-FFF2-40B4-BE49-F238E27FC236}">
                      <a16:creationId xmlns:a16="http://schemas.microsoft.com/office/drawing/2014/main" id="{EE962094-9E3F-47D5-A94A-F64807374B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7290" name="Group 32">
                <a:extLst>
                  <a:ext uri="{FF2B5EF4-FFF2-40B4-BE49-F238E27FC236}">
                    <a16:creationId xmlns:a16="http://schemas.microsoft.com/office/drawing/2014/main" id="{609DC28F-9080-4464-8248-BC9375F056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7291" name="AutoShape 33">
                  <a:extLst>
                    <a:ext uri="{FF2B5EF4-FFF2-40B4-BE49-F238E27FC236}">
                      <a16:creationId xmlns:a16="http://schemas.microsoft.com/office/drawing/2014/main" id="{AF4E8BB0-F735-4574-8175-5DB69AD9D0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2" name="AutoShape 34">
                  <a:extLst>
                    <a:ext uri="{FF2B5EF4-FFF2-40B4-BE49-F238E27FC236}">
                      <a16:creationId xmlns:a16="http://schemas.microsoft.com/office/drawing/2014/main" id="{85D91B91-876B-40CF-A89F-CF4FDBB382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3" name="AutoShape 35">
                  <a:extLst>
                    <a:ext uri="{FF2B5EF4-FFF2-40B4-BE49-F238E27FC236}">
                      <a16:creationId xmlns:a16="http://schemas.microsoft.com/office/drawing/2014/main" id="{1CDCC125-E9CB-4161-B47C-3B70749B73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94" name="AutoShape 36">
                  <a:extLst>
                    <a:ext uri="{FF2B5EF4-FFF2-40B4-BE49-F238E27FC236}">
                      <a16:creationId xmlns:a16="http://schemas.microsoft.com/office/drawing/2014/main" id="{1E8D48F0-75E4-4086-82FB-1D0D74C147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7172" name="Group 37">
            <a:extLst>
              <a:ext uri="{FF2B5EF4-FFF2-40B4-BE49-F238E27FC236}">
                <a16:creationId xmlns:a16="http://schemas.microsoft.com/office/drawing/2014/main" id="{A808839F-5D27-4726-8FC1-12FAD7F46F44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7265" name="AutoShape 38">
              <a:extLst>
                <a:ext uri="{FF2B5EF4-FFF2-40B4-BE49-F238E27FC236}">
                  <a16:creationId xmlns:a16="http://schemas.microsoft.com/office/drawing/2014/main" id="{B5CF303D-E0AC-4705-9A7A-7B3A4415E1E6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66" name="AutoShape 39">
              <a:extLst>
                <a:ext uri="{FF2B5EF4-FFF2-40B4-BE49-F238E27FC236}">
                  <a16:creationId xmlns:a16="http://schemas.microsoft.com/office/drawing/2014/main" id="{CCB26AAC-C21C-4A05-B325-CAA147F40948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67" name="AutoShape 40">
              <a:extLst>
                <a:ext uri="{FF2B5EF4-FFF2-40B4-BE49-F238E27FC236}">
                  <a16:creationId xmlns:a16="http://schemas.microsoft.com/office/drawing/2014/main" id="{DCE49CE7-394B-46D8-9FE5-A5831478276E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7268" name="Group 41">
              <a:extLst>
                <a:ext uri="{FF2B5EF4-FFF2-40B4-BE49-F238E27FC236}">
                  <a16:creationId xmlns:a16="http://schemas.microsoft.com/office/drawing/2014/main" id="{4EA0F5F0-6851-43DA-9751-7A6D7B86EE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7269" name="Group 42">
                <a:extLst>
                  <a:ext uri="{FF2B5EF4-FFF2-40B4-BE49-F238E27FC236}">
                    <a16:creationId xmlns:a16="http://schemas.microsoft.com/office/drawing/2014/main" id="{5C957E2F-A88A-47A7-A69F-EF20B4F558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7279" name="AutoShape 43">
                  <a:extLst>
                    <a:ext uri="{FF2B5EF4-FFF2-40B4-BE49-F238E27FC236}">
                      <a16:creationId xmlns:a16="http://schemas.microsoft.com/office/drawing/2014/main" id="{5EA4AC47-A49A-491E-8766-A552A81927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0" name="AutoShape 44">
                  <a:extLst>
                    <a:ext uri="{FF2B5EF4-FFF2-40B4-BE49-F238E27FC236}">
                      <a16:creationId xmlns:a16="http://schemas.microsoft.com/office/drawing/2014/main" id="{DE7ED53C-D973-466C-A714-5ADE7B99A0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1" name="AutoShape 45">
                  <a:extLst>
                    <a:ext uri="{FF2B5EF4-FFF2-40B4-BE49-F238E27FC236}">
                      <a16:creationId xmlns:a16="http://schemas.microsoft.com/office/drawing/2014/main" id="{41C043EC-76B1-46EA-A26F-26981A09BF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2" name="AutoShape 46">
                  <a:extLst>
                    <a:ext uri="{FF2B5EF4-FFF2-40B4-BE49-F238E27FC236}">
                      <a16:creationId xmlns:a16="http://schemas.microsoft.com/office/drawing/2014/main" id="{8C1CDDD6-A539-4C79-8CC2-66C397D964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3" name="AutoShape 47">
                  <a:extLst>
                    <a:ext uri="{FF2B5EF4-FFF2-40B4-BE49-F238E27FC236}">
                      <a16:creationId xmlns:a16="http://schemas.microsoft.com/office/drawing/2014/main" id="{E1EFE903-B24D-4194-9CB9-6F30533B06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4" name="AutoShape 48">
                  <a:extLst>
                    <a:ext uri="{FF2B5EF4-FFF2-40B4-BE49-F238E27FC236}">
                      <a16:creationId xmlns:a16="http://schemas.microsoft.com/office/drawing/2014/main" id="{64677082-C1CE-4299-B6DE-74BB981D56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5" name="AutoShape 49">
                  <a:extLst>
                    <a:ext uri="{FF2B5EF4-FFF2-40B4-BE49-F238E27FC236}">
                      <a16:creationId xmlns:a16="http://schemas.microsoft.com/office/drawing/2014/main" id="{06C0E9AF-C507-4577-920B-EC6C95AABF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86" name="AutoShape 50">
                  <a:extLst>
                    <a:ext uri="{FF2B5EF4-FFF2-40B4-BE49-F238E27FC236}">
                      <a16:creationId xmlns:a16="http://schemas.microsoft.com/office/drawing/2014/main" id="{7895297F-8B5F-4238-BA26-B1C6304559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7270" name="Group 51">
                <a:extLst>
                  <a:ext uri="{FF2B5EF4-FFF2-40B4-BE49-F238E27FC236}">
                    <a16:creationId xmlns:a16="http://schemas.microsoft.com/office/drawing/2014/main" id="{6D2F74F8-CBE1-437E-B471-9712C80B74B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7271" name="AutoShape 52">
                  <a:extLst>
                    <a:ext uri="{FF2B5EF4-FFF2-40B4-BE49-F238E27FC236}">
                      <a16:creationId xmlns:a16="http://schemas.microsoft.com/office/drawing/2014/main" id="{5BCA6A8F-508B-4A53-A514-57BF03A1A4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2" name="AutoShape 53">
                  <a:extLst>
                    <a:ext uri="{FF2B5EF4-FFF2-40B4-BE49-F238E27FC236}">
                      <a16:creationId xmlns:a16="http://schemas.microsoft.com/office/drawing/2014/main" id="{7F8EB85B-71BA-45BF-B231-A08E0624A1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3" name="AutoShape 54">
                  <a:extLst>
                    <a:ext uri="{FF2B5EF4-FFF2-40B4-BE49-F238E27FC236}">
                      <a16:creationId xmlns:a16="http://schemas.microsoft.com/office/drawing/2014/main" id="{C50FBE1A-32B2-42FD-B417-66A48700D5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4" name="AutoShape 55">
                  <a:extLst>
                    <a:ext uri="{FF2B5EF4-FFF2-40B4-BE49-F238E27FC236}">
                      <a16:creationId xmlns:a16="http://schemas.microsoft.com/office/drawing/2014/main" id="{FC8A5BE8-0FB4-4666-A601-7030434372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5" name="AutoShape 56">
                  <a:extLst>
                    <a:ext uri="{FF2B5EF4-FFF2-40B4-BE49-F238E27FC236}">
                      <a16:creationId xmlns:a16="http://schemas.microsoft.com/office/drawing/2014/main" id="{7C3E0FAA-9119-4783-AD3B-AA230D05F5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6" name="AutoShape 57">
                  <a:extLst>
                    <a:ext uri="{FF2B5EF4-FFF2-40B4-BE49-F238E27FC236}">
                      <a16:creationId xmlns:a16="http://schemas.microsoft.com/office/drawing/2014/main" id="{2B8FE634-6A94-4EF8-AA34-A868AB00AE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7" name="AutoShape 58">
                  <a:extLst>
                    <a:ext uri="{FF2B5EF4-FFF2-40B4-BE49-F238E27FC236}">
                      <a16:creationId xmlns:a16="http://schemas.microsoft.com/office/drawing/2014/main" id="{2942BBE0-E8E0-47AE-9096-C505CCBC5B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78" name="AutoShape 59">
                  <a:extLst>
                    <a:ext uri="{FF2B5EF4-FFF2-40B4-BE49-F238E27FC236}">
                      <a16:creationId xmlns:a16="http://schemas.microsoft.com/office/drawing/2014/main" id="{17EF4DA2-4311-4888-B479-CE0EFB475F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7173" name="Group 60">
            <a:extLst>
              <a:ext uri="{FF2B5EF4-FFF2-40B4-BE49-F238E27FC236}">
                <a16:creationId xmlns:a16="http://schemas.microsoft.com/office/drawing/2014/main" id="{89C1ED4E-B56A-4402-8CAA-75E7393A459D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7241" name="AutoShape 61">
              <a:extLst>
                <a:ext uri="{FF2B5EF4-FFF2-40B4-BE49-F238E27FC236}">
                  <a16:creationId xmlns:a16="http://schemas.microsoft.com/office/drawing/2014/main" id="{58FF5295-165D-4A21-A54E-25F5467E595E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7242" name="Group 62">
              <a:extLst>
                <a:ext uri="{FF2B5EF4-FFF2-40B4-BE49-F238E27FC236}">
                  <a16:creationId xmlns:a16="http://schemas.microsoft.com/office/drawing/2014/main" id="{12157AEE-82A8-462B-91D3-ADC1984950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7243" name="AutoShape 63">
                <a:extLst>
                  <a:ext uri="{FF2B5EF4-FFF2-40B4-BE49-F238E27FC236}">
                    <a16:creationId xmlns:a16="http://schemas.microsoft.com/office/drawing/2014/main" id="{EAF42AF6-FD3A-4603-840D-F317FCCD4317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7244" name="Group 64">
                <a:extLst>
                  <a:ext uri="{FF2B5EF4-FFF2-40B4-BE49-F238E27FC236}">
                    <a16:creationId xmlns:a16="http://schemas.microsoft.com/office/drawing/2014/main" id="{2A7FEE59-5A97-45DE-8E51-06EB3B6FDE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7245" name="AutoShape 65">
                  <a:extLst>
                    <a:ext uri="{FF2B5EF4-FFF2-40B4-BE49-F238E27FC236}">
                      <a16:creationId xmlns:a16="http://schemas.microsoft.com/office/drawing/2014/main" id="{EE645ECD-3E22-4026-B350-0A4064BF9D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7246" name="Group 66">
                  <a:extLst>
                    <a:ext uri="{FF2B5EF4-FFF2-40B4-BE49-F238E27FC236}">
                      <a16:creationId xmlns:a16="http://schemas.microsoft.com/office/drawing/2014/main" id="{6D786A71-288A-4514-9AF1-ED4EE00C337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7247" name="Group 67">
                    <a:extLst>
                      <a:ext uri="{FF2B5EF4-FFF2-40B4-BE49-F238E27FC236}">
                        <a16:creationId xmlns:a16="http://schemas.microsoft.com/office/drawing/2014/main" id="{8CAED14F-BE9D-48E9-BDAF-64443619305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7257" name="AutoShape 68">
                      <a:extLst>
                        <a:ext uri="{FF2B5EF4-FFF2-40B4-BE49-F238E27FC236}">
                          <a16:creationId xmlns:a16="http://schemas.microsoft.com/office/drawing/2014/main" id="{BF88A882-108F-4B63-A3B5-1D701BF8A3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8" name="AutoShape 69">
                      <a:extLst>
                        <a:ext uri="{FF2B5EF4-FFF2-40B4-BE49-F238E27FC236}">
                          <a16:creationId xmlns:a16="http://schemas.microsoft.com/office/drawing/2014/main" id="{111C10ED-8C7B-4CE9-ADA2-7FDB7665ED1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9" name="AutoShape 70">
                      <a:extLst>
                        <a:ext uri="{FF2B5EF4-FFF2-40B4-BE49-F238E27FC236}">
                          <a16:creationId xmlns:a16="http://schemas.microsoft.com/office/drawing/2014/main" id="{CD246CE0-9016-4A98-85BB-F963FA480F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60" name="AutoShape 71">
                      <a:extLst>
                        <a:ext uri="{FF2B5EF4-FFF2-40B4-BE49-F238E27FC236}">
                          <a16:creationId xmlns:a16="http://schemas.microsoft.com/office/drawing/2014/main" id="{B475E636-4C1F-4FC5-A7E6-384FEC4D32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61" name="AutoShape 72">
                      <a:extLst>
                        <a:ext uri="{FF2B5EF4-FFF2-40B4-BE49-F238E27FC236}">
                          <a16:creationId xmlns:a16="http://schemas.microsoft.com/office/drawing/2014/main" id="{D6C5659D-4697-48DB-8AB7-65956EAB65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62" name="AutoShape 73">
                      <a:extLst>
                        <a:ext uri="{FF2B5EF4-FFF2-40B4-BE49-F238E27FC236}">
                          <a16:creationId xmlns:a16="http://schemas.microsoft.com/office/drawing/2014/main" id="{2E4BD86F-3FFE-4A8E-90EF-90FE1C59C1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63" name="AutoShape 74">
                      <a:extLst>
                        <a:ext uri="{FF2B5EF4-FFF2-40B4-BE49-F238E27FC236}">
                          <a16:creationId xmlns:a16="http://schemas.microsoft.com/office/drawing/2014/main" id="{DC91FA02-FCEB-436C-B363-E9DE59F75E5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64" name="AutoShape 75">
                      <a:extLst>
                        <a:ext uri="{FF2B5EF4-FFF2-40B4-BE49-F238E27FC236}">
                          <a16:creationId xmlns:a16="http://schemas.microsoft.com/office/drawing/2014/main" id="{BA5BCB74-7733-4AEF-A801-3E32E98E9C4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7248" name="Group 76">
                    <a:extLst>
                      <a:ext uri="{FF2B5EF4-FFF2-40B4-BE49-F238E27FC236}">
                        <a16:creationId xmlns:a16="http://schemas.microsoft.com/office/drawing/2014/main" id="{B66F7FB6-252C-4C49-8EB9-08E45EE0E3E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7249" name="AutoShape 77">
                      <a:extLst>
                        <a:ext uri="{FF2B5EF4-FFF2-40B4-BE49-F238E27FC236}">
                          <a16:creationId xmlns:a16="http://schemas.microsoft.com/office/drawing/2014/main" id="{26C6FAF9-7082-4152-B914-A2B69A35B29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0" name="AutoShape 78">
                      <a:extLst>
                        <a:ext uri="{FF2B5EF4-FFF2-40B4-BE49-F238E27FC236}">
                          <a16:creationId xmlns:a16="http://schemas.microsoft.com/office/drawing/2014/main" id="{822722E4-512B-4EC0-B268-34C5B6D217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1" name="AutoShape 79">
                      <a:extLst>
                        <a:ext uri="{FF2B5EF4-FFF2-40B4-BE49-F238E27FC236}">
                          <a16:creationId xmlns:a16="http://schemas.microsoft.com/office/drawing/2014/main" id="{698F2B48-C99E-4E46-816B-3A2F608A2DC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2" name="AutoShape 80">
                      <a:extLst>
                        <a:ext uri="{FF2B5EF4-FFF2-40B4-BE49-F238E27FC236}">
                          <a16:creationId xmlns:a16="http://schemas.microsoft.com/office/drawing/2014/main" id="{F15ABEF9-5A64-4870-8FB8-07F70D8342A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3" name="AutoShape 81">
                      <a:extLst>
                        <a:ext uri="{FF2B5EF4-FFF2-40B4-BE49-F238E27FC236}">
                          <a16:creationId xmlns:a16="http://schemas.microsoft.com/office/drawing/2014/main" id="{4C345A34-D35E-42B8-91D3-460F5B0F666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4" name="AutoShape 82">
                      <a:extLst>
                        <a:ext uri="{FF2B5EF4-FFF2-40B4-BE49-F238E27FC236}">
                          <a16:creationId xmlns:a16="http://schemas.microsoft.com/office/drawing/2014/main" id="{D4EF52E4-0CC9-4163-B48A-E3971D3BB8E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5" name="AutoShape 83">
                      <a:extLst>
                        <a:ext uri="{FF2B5EF4-FFF2-40B4-BE49-F238E27FC236}">
                          <a16:creationId xmlns:a16="http://schemas.microsoft.com/office/drawing/2014/main" id="{60832D47-DE64-4A72-99CC-A2DC39E3BFF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7256" name="AutoShape 84">
                      <a:extLst>
                        <a:ext uri="{FF2B5EF4-FFF2-40B4-BE49-F238E27FC236}">
                          <a16:creationId xmlns:a16="http://schemas.microsoft.com/office/drawing/2014/main" id="{F3D37CC4-D390-4C59-BB67-9FEA1B8A9E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sp>
        <p:nvSpPr>
          <p:cNvPr id="7174" name="Line 85">
            <a:extLst>
              <a:ext uri="{FF2B5EF4-FFF2-40B4-BE49-F238E27FC236}">
                <a16:creationId xmlns:a16="http://schemas.microsoft.com/office/drawing/2014/main" id="{29BA2FFB-1343-4648-992F-7C42ECCEB3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9313" y="269875"/>
            <a:ext cx="0" cy="4602163"/>
          </a:xfrm>
          <a:prstGeom prst="line">
            <a:avLst/>
          </a:prstGeom>
          <a:noFill/>
          <a:ln w="76200">
            <a:solidFill>
              <a:srgbClr val="F8BA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ar-SA"/>
          </a:p>
        </p:txBody>
      </p:sp>
      <p:grpSp>
        <p:nvGrpSpPr>
          <p:cNvPr id="7175" name="Group 86">
            <a:extLst>
              <a:ext uri="{FF2B5EF4-FFF2-40B4-BE49-F238E27FC236}">
                <a16:creationId xmlns:a16="http://schemas.microsoft.com/office/drawing/2014/main" id="{4907503A-0247-49B2-AE5B-2945F4DFD66B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509963"/>
            <a:ext cx="1214437" cy="884237"/>
            <a:chOff x="0" y="0"/>
            <a:chExt cx="1213869" cy="884481"/>
          </a:xfrm>
        </p:grpSpPr>
        <p:sp>
          <p:nvSpPr>
            <p:cNvPr id="7222" name="AutoShape 87">
              <a:extLst>
                <a:ext uri="{FF2B5EF4-FFF2-40B4-BE49-F238E27FC236}">
                  <a16:creationId xmlns:a16="http://schemas.microsoft.com/office/drawing/2014/main" id="{41F82B11-FD53-4A0A-8F73-564CB479A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3" name="AutoShape 88">
              <a:extLst>
                <a:ext uri="{FF2B5EF4-FFF2-40B4-BE49-F238E27FC236}">
                  <a16:creationId xmlns:a16="http://schemas.microsoft.com/office/drawing/2014/main" id="{E8D5F5AD-731C-4B62-968A-5B57C0C48D5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4" name="AutoShape 89">
              <a:extLst>
                <a:ext uri="{FF2B5EF4-FFF2-40B4-BE49-F238E27FC236}">
                  <a16:creationId xmlns:a16="http://schemas.microsoft.com/office/drawing/2014/main" id="{8FC7D950-0F19-418D-8FA8-FDE8D2743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5" name="AutoShape 90">
              <a:extLst>
                <a:ext uri="{FF2B5EF4-FFF2-40B4-BE49-F238E27FC236}">
                  <a16:creationId xmlns:a16="http://schemas.microsoft.com/office/drawing/2014/main" id="{F3FD7EF8-0C45-405E-9E28-D859CEAAE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6" name="AutoShape 91">
              <a:extLst>
                <a:ext uri="{FF2B5EF4-FFF2-40B4-BE49-F238E27FC236}">
                  <a16:creationId xmlns:a16="http://schemas.microsoft.com/office/drawing/2014/main" id="{D5BC3872-007D-48BF-AD83-8A29FE45D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7" name="AutoShape 92">
              <a:extLst>
                <a:ext uri="{FF2B5EF4-FFF2-40B4-BE49-F238E27FC236}">
                  <a16:creationId xmlns:a16="http://schemas.microsoft.com/office/drawing/2014/main" id="{1B63E37F-8966-44E1-949C-10AC3AC86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8" name="AutoShape 93">
              <a:extLst>
                <a:ext uri="{FF2B5EF4-FFF2-40B4-BE49-F238E27FC236}">
                  <a16:creationId xmlns:a16="http://schemas.microsoft.com/office/drawing/2014/main" id="{8EDAB489-5784-4038-9B05-A1471190F4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9" name="AutoShape 94">
              <a:extLst>
                <a:ext uri="{FF2B5EF4-FFF2-40B4-BE49-F238E27FC236}">
                  <a16:creationId xmlns:a16="http://schemas.microsoft.com/office/drawing/2014/main" id="{760413EA-90A4-45A8-9CC6-5F4AA70AB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0" name="AutoShape 95">
              <a:extLst>
                <a:ext uri="{FF2B5EF4-FFF2-40B4-BE49-F238E27FC236}">
                  <a16:creationId xmlns:a16="http://schemas.microsoft.com/office/drawing/2014/main" id="{13530B3E-BFD5-46C5-A3E9-820DC799E9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1" name="AutoShape 96">
              <a:extLst>
                <a:ext uri="{FF2B5EF4-FFF2-40B4-BE49-F238E27FC236}">
                  <a16:creationId xmlns:a16="http://schemas.microsoft.com/office/drawing/2014/main" id="{B697F054-306B-417B-8848-8CE5D01E6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2" name="AutoShape 97">
              <a:extLst>
                <a:ext uri="{FF2B5EF4-FFF2-40B4-BE49-F238E27FC236}">
                  <a16:creationId xmlns:a16="http://schemas.microsoft.com/office/drawing/2014/main" id="{9C59D7F1-4CDE-4D7B-95A7-749DB2729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3" name="AutoShape 98">
              <a:extLst>
                <a:ext uri="{FF2B5EF4-FFF2-40B4-BE49-F238E27FC236}">
                  <a16:creationId xmlns:a16="http://schemas.microsoft.com/office/drawing/2014/main" id="{41953050-240A-4018-AB5C-143F8072E8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4" name="AutoShape 99">
              <a:extLst>
                <a:ext uri="{FF2B5EF4-FFF2-40B4-BE49-F238E27FC236}">
                  <a16:creationId xmlns:a16="http://schemas.microsoft.com/office/drawing/2014/main" id="{37365585-1991-4800-8E7E-286EE9B60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5" name="AutoShape 100">
              <a:extLst>
                <a:ext uri="{FF2B5EF4-FFF2-40B4-BE49-F238E27FC236}">
                  <a16:creationId xmlns:a16="http://schemas.microsoft.com/office/drawing/2014/main" id="{59694C09-1F94-4A69-ACED-CD6B35517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6" name="AutoShape 101">
              <a:extLst>
                <a:ext uri="{FF2B5EF4-FFF2-40B4-BE49-F238E27FC236}">
                  <a16:creationId xmlns:a16="http://schemas.microsoft.com/office/drawing/2014/main" id="{620E6255-21D9-49CD-87BC-3BBF024335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7" name="AutoShape 102">
              <a:extLst>
                <a:ext uri="{FF2B5EF4-FFF2-40B4-BE49-F238E27FC236}">
                  <a16:creationId xmlns:a16="http://schemas.microsoft.com/office/drawing/2014/main" id="{C711DFA9-1258-4DED-A453-E32ACDE8A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8" name="AutoShape 103">
              <a:extLst>
                <a:ext uri="{FF2B5EF4-FFF2-40B4-BE49-F238E27FC236}">
                  <a16:creationId xmlns:a16="http://schemas.microsoft.com/office/drawing/2014/main" id="{3DA88D4F-D779-4FC7-893A-5889CF0B2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39" name="AutoShape 104">
              <a:extLst>
                <a:ext uri="{FF2B5EF4-FFF2-40B4-BE49-F238E27FC236}">
                  <a16:creationId xmlns:a16="http://schemas.microsoft.com/office/drawing/2014/main" id="{BABB004C-60A8-47CA-9B65-123F59B44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40" name="AutoShape 105">
              <a:extLst>
                <a:ext uri="{FF2B5EF4-FFF2-40B4-BE49-F238E27FC236}">
                  <a16:creationId xmlns:a16="http://schemas.microsoft.com/office/drawing/2014/main" id="{377789D3-434A-4E77-A000-5202A7641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7176" name="Group 106">
            <a:extLst>
              <a:ext uri="{FF2B5EF4-FFF2-40B4-BE49-F238E27FC236}">
                <a16:creationId xmlns:a16="http://schemas.microsoft.com/office/drawing/2014/main" id="{2FB7CE5A-F9DC-4266-9018-D86076DF3246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3176588"/>
            <a:ext cx="1214437" cy="884237"/>
            <a:chOff x="0" y="0"/>
            <a:chExt cx="1213869" cy="884481"/>
          </a:xfrm>
        </p:grpSpPr>
        <p:sp>
          <p:nvSpPr>
            <p:cNvPr id="7203" name="AutoShape 107">
              <a:extLst>
                <a:ext uri="{FF2B5EF4-FFF2-40B4-BE49-F238E27FC236}">
                  <a16:creationId xmlns:a16="http://schemas.microsoft.com/office/drawing/2014/main" id="{31412550-2E09-40F8-9BED-44A82E48C1FD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4" name="AutoShape 108">
              <a:extLst>
                <a:ext uri="{FF2B5EF4-FFF2-40B4-BE49-F238E27FC236}">
                  <a16:creationId xmlns:a16="http://schemas.microsoft.com/office/drawing/2014/main" id="{1813428C-1AA3-4FCD-8F43-3258B9166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8"/>
              <a:ext cx="809200" cy="712693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5" name="AutoShape 109">
              <a:extLst>
                <a:ext uri="{FF2B5EF4-FFF2-40B4-BE49-F238E27FC236}">
                  <a16:creationId xmlns:a16="http://schemas.microsoft.com/office/drawing/2014/main" id="{B8DF3C99-5AE1-4B2E-9730-E5FD9B6A4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6" name="AutoShape 110">
              <a:extLst>
                <a:ext uri="{FF2B5EF4-FFF2-40B4-BE49-F238E27FC236}">
                  <a16:creationId xmlns:a16="http://schemas.microsoft.com/office/drawing/2014/main" id="{7105B47E-508A-4B5E-8799-2D58B2BF6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387" y="245218"/>
              <a:ext cx="137637" cy="67067"/>
            </a:xfrm>
            <a:custGeom>
              <a:avLst/>
              <a:gdLst>
                <a:gd name="T0" fmla="*/ 68819 w 20804"/>
                <a:gd name="T1" fmla="*/ 37880 h 19619"/>
                <a:gd name="T2" fmla="*/ 68819 w 20804"/>
                <a:gd name="T3" fmla="*/ 37880 h 19619"/>
                <a:gd name="T4" fmla="*/ 68819 w 20804"/>
                <a:gd name="T5" fmla="*/ 37880 h 19619"/>
                <a:gd name="T6" fmla="*/ 68819 w 20804"/>
                <a:gd name="T7" fmla="*/ 37880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7" name="AutoShape 111">
              <a:extLst>
                <a:ext uri="{FF2B5EF4-FFF2-40B4-BE49-F238E27FC236}">
                  <a16:creationId xmlns:a16="http://schemas.microsoft.com/office/drawing/2014/main" id="{F8BE1803-BDB2-4927-A9AD-DD61E97F3A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259" y="272660"/>
              <a:ext cx="140459" cy="79975"/>
            </a:xfrm>
            <a:custGeom>
              <a:avLst/>
              <a:gdLst>
                <a:gd name="T0" fmla="*/ 70230 w 21600"/>
                <a:gd name="T1" fmla="*/ 39986 h 20965"/>
                <a:gd name="T2" fmla="*/ 70230 w 21600"/>
                <a:gd name="T3" fmla="*/ 39986 h 20965"/>
                <a:gd name="T4" fmla="*/ 70230 w 21600"/>
                <a:gd name="T5" fmla="*/ 39986 h 20965"/>
                <a:gd name="T6" fmla="*/ 70230 w 21600"/>
                <a:gd name="T7" fmla="*/ 3998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8" name="AutoShape 112">
              <a:extLst>
                <a:ext uri="{FF2B5EF4-FFF2-40B4-BE49-F238E27FC236}">
                  <a16:creationId xmlns:a16="http://schemas.microsoft.com/office/drawing/2014/main" id="{A70CA338-8F61-4580-AC08-099A6C93B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14" y="351536"/>
              <a:ext cx="138691" cy="70140"/>
            </a:xfrm>
            <a:custGeom>
              <a:avLst/>
              <a:gdLst>
                <a:gd name="T0" fmla="*/ 69346 w 20786"/>
                <a:gd name="T1" fmla="*/ 37525 h 20185"/>
                <a:gd name="T2" fmla="*/ 69346 w 20786"/>
                <a:gd name="T3" fmla="*/ 37525 h 20185"/>
                <a:gd name="T4" fmla="*/ 69346 w 20786"/>
                <a:gd name="T5" fmla="*/ 37525 h 20185"/>
                <a:gd name="T6" fmla="*/ 69346 w 20786"/>
                <a:gd name="T7" fmla="*/ 37525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09" name="AutoShape 113">
              <a:extLst>
                <a:ext uri="{FF2B5EF4-FFF2-40B4-BE49-F238E27FC236}">
                  <a16:creationId xmlns:a16="http://schemas.microsoft.com/office/drawing/2014/main" id="{22DE47AD-6C59-404D-90A9-F183B5EB3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042" y="382703"/>
              <a:ext cx="141680" cy="80070"/>
            </a:xfrm>
            <a:custGeom>
              <a:avLst/>
              <a:gdLst>
                <a:gd name="T0" fmla="*/ 70840 w 21600"/>
                <a:gd name="T1" fmla="*/ 40035 h 20990"/>
                <a:gd name="T2" fmla="*/ 70840 w 21600"/>
                <a:gd name="T3" fmla="*/ 40035 h 20990"/>
                <a:gd name="T4" fmla="*/ 70840 w 21600"/>
                <a:gd name="T5" fmla="*/ 40035 h 20990"/>
                <a:gd name="T6" fmla="*/ 70840 w 21600"/>
                <a:gd name="T7" fmla="*/ 40035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0" name="AutoShape 114">
              <a:extLst>
                <a:ext uri="{FF2B5EF4-FFF2-40B4-BE49-F238E27FC236}">
                  <a16:creationId xmlns:a16="http://schemas.microsoft.com/office/drawing/2014/main" id="{FE9DF3B6-3D95-47BB-BCA0-C04B2B6CD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67480"/>
              <a:ext cx="141680" cy="67105"/>
            </a:xfrm>
            <a:custGeom>
              <a:avLst/>
              <a:gdLst>
                <a:gd name="T0" fmla="*/ 70840 w 21600"/>
                <a:gd name="T1" fmla="*/ 35969 h 19630"/>
                <a:gd name="T2" fmla="*/ 70840 w 21600"/>
                <a:gd name="T3" fmla="*/ 35969 h 19630"/>
                <a:gd name="T4" fmla="*/ 70840 w 21600"/>
                <a:gd name="T5" fmla="*/ 35969 h 19630"/>
                <a:gd name="T6" fmla="*/ 70840 w 21600"/>
                <a:gd name="T7" fmla="*/ 359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1" name="AutoShape 115">
              <a:extLst>
                <a:ext uri="{FF2B5EF4-FFF2-40B4-BE49-F238E27FC236}">
                  <a16:creationId xmlns:a16="http://schemas.microsoft.com/office/drawing/2014/main" id="{8C303E26-F29E-403C-AB68-D8B9C6AE6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23" y="197465"/>
              <a:ext cx="141408" cy="78237"/>
            </a:xfrm>
            <a:custGeom>
              <a:avLst/>
              <a:gdLst>
                <a:gd name="T0" fmla="*/ 70701 w 21193"/>
                <a:gd name="T1" fmla="*/ 39119 h 20510"/>
                <a:gd name="T2" fmla="*/ 70701 w 21193"/>
                <a:gd name="T3" fmla="*/ 39119 h 20510"/>
                <a:gd name="T4" fmla="*/ 70701 w 21193"/>
                <a:gd name="T5" fmla="*/ 39119 h 20510"/>
                <a:gd name="T6" fmla="*/ 70701 w 21193"/>
                <a:gd name="T7" fmla="*/ 39119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2" name="AutoShape 116">
              <a:extLst>
                <a:ext uri="{FF2B5EF4-FFF2-40B4-BE49-F238E27FC236}">
                  <a16:creationId xmlns:a16="http://schemas.microsoft.com/office/drawing/2014/main" id="{D8570585-BAD4-4FF5-A962-F5A356C8F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175" y="276316"/>
              <a:ext cx="140212" cy="66526"/>
            </a:xfrm>
            <a:custGeom>
              <a:avLst/>
              <a:gdLst>
                <a:gd name="T0" fmla="*/ 70103 w 21193"/>
                <a:gd name="T1" fmla="*/ 35696 h 20128"/>
                <a:gd name="T2" fmla="*/ 70103 w 21193"/>
                <a:gd name="T3" fmla="*/ 35696 h 20128"/>
                <a:gd name="T4" fmla="*/ 70103 w 21193"/>
                <a:gd name="T5" fmla="*/ 35696 h 20128"/>
                <a:gd name="T6" fmla="*/ 70103 w 21193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3" name="AutoShape 117">
              <a:extLst>
                <a:ext uri="{FF2B5EF4-FFF2-40B4-BE49-F238E27FC236}">
                  <a16:creationId xmlns:a16="http://schemas.microsoft.com/office/drawing/2014/main" id="{A6D4D279-118E-48C7-B631-43D592B6EFE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928" y="303228"/>
              <a:ext cx="141530" cy="81065"/>
            </a:xfrm>
            <a:custGeom>
              <a:avLst/>
              <a:gdLst>
                <a:gd name="T0" fmla="*/ 70762 w 21211"/>
                <a:gd name="T1" fmla="*/ 40531 h 20941"/>
                <a:gd name="T2" fmla="*/ 70762 w 21211"/>
                <a:gd name="T3" fmla="*/ 40531 h 20941"/>
                <a:gd name="T4" fmla="*/ 70762 w 21211"/>
                <a:gd name="T5" fmla="*/ 40531 h 20941"/>
                <a:gd name="T6" fmla="*/ 70762 w 21211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4" name="AutoShape 118">
              <a:extLst>
                <a:ext uri="{FF2B5EF4-FFF2-40B4-BE49-F238E27FC236}">
                  <a16:creationId xmlns:a16="http://schemas.microsoft.com/office/drawing/2014/main" id="{C968F08A-3E94-410E-A13A-8494980DE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92300"/>
              <a:ext cx="141531" cy="66526"/>
            </a:xfrm>
            <a:custGeom>
              <a:avLst/>
              <a:gdLst>
                <a:gd name="T0" fmla="*/ 70762 w 21211"/>
                <a:gd name="T1" fmla="*/ 35696 h 20128"/>
                <a:gd name="T2" fmla="*/ 70762 w 21211"/>
                <a:gd name="T3" fmla="*/ 35696 h 20128"/>
                <a:gd name="T4" fmla="*/ 70762 w 21211"/>
                <a:gd name="T5" fmla="*/ 35696 h 20128"/>
                <a:gd name="T6" fmla="*/ 70762 w 21211"/>
                <a:gd name="T7" fmla="*/ 35696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5" name="AutoShape 119">
              <a:extLst>
                <a:ext uri="{FF2B5EF4-FFF2-40B4-BE49-F238E27FC236}">
                  <a16:creationId xmlns:a16="http://schemas.microsoft.com/office/drawing/2014/main" id="{C6B25AAE-C31E-4ABA-BA3E-D3D5D32352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699" y="118601"/>
              <a:ext cx="144126" cy="81065"/>
            </a:xfrm>
            <a:custGeom>
              <a:avLst/>
              <a:gdLst>
                <a:gd name="T0" fmla="*/ 72063 w 21600"/>
                <a:gd name="T1" fmla="*/ 40531 h 20941"/>
                <a:gd name="T2" fmla="*/ 72063 w 21600"/>
                <a:gd name="T3" fmla="*/ 40531 h 20941"/>
                <a:gd name="T4" fmla="*/ 72063 w 21600"/>
                <a:gd name="T5" fmla="*/ 40531 h 20941"/>
                <a:gd name="T6" fmla="*/ 72063 w 21600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6" name="AutoShape 120">
              <a:extLst>
                <a:ext uri="{FF2B5EF4-FFF2-40B4-BE49-F238E27FC236}">
                  <a16:creationId xmlns:a16="http://schemas.microsoft.com/office/drawing/2014/main" id="{B860DDE7-32DF-4DA0-9592-669C0018EC1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01781"/>
              <a:ext cx="141680" cy="67104"/>
            </a:xfrm>
            <a:custGeom>
              <a:avLst/>
              <a:gdLst>
                <a:gd name="T0" fmla="*/ 70840 w 21600"/>
                <a:gd name="T1" fmla="*/ 37869 h 19630"/>
                <a:gd name="T2" fmla="*/ 70840 w 21600"/>
                <a:gd name="T3" fmla="*/ 37869 h 19630"/>
                <a:gd name="T4" fmla="*/ 70840 w 21600"/>
                <a:gd name="T5" fmla="*/ 37869 h 19630"/>
                <a:gd name="T6" fmla="*/ 70840 w 21600"/>
                <a:gd name="T7" fmla="*/ 37869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7" name="AutoShape 121">
              <a:extLst>
                <a:ext uri="{FF2B5EF4-FFF2-40B4-BE49-F238E27FC236}">
                  <a16:creationId xmlns:a16="http://schemas.microsoft.com/office/drawing/2014/main" id="{EF494576-1D8B-4AD0-B161-804870B6EA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705" y="228032"/>
              <a:ext cx="144125" cy="81156"/>
            </a:xfrm>
            <a:custGeom>
              <a:avLst/>
              <a:gdLst>
                <a:gd name="T0" fmla="*/ 72063 w 21600"/>
                <a:gd name="T1" fmla="*/ 40578 h 20964"/>
                <a:gd name="T2" fmla="*/ 72063 w 21600"/>
                <a:gd name="T3" fmla="*/ 40578 h 20964"/>
                <a:gd name="T4" fmla="*/ 72063 w 21600"/>
                <a:gd name="T5" fmla="*/ 40578 h 20964"/>
                <a:gd name="T6" fmla="*/ 72063 w 21600"/>
                <a:gd name="T7" fmla="*/ 40578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8" name="AutoShape 122">
              <a:extLst>
                <a:ext uri="{FF2B5EF4-FFF2-40B4-BE49-F238E27FC236}">
                  <a16:creationId xmlns:a16="http://schemas.microsoft.com/office/drawing/2014/main" id="{AD4EC7A6-4C14-40B5-B490-DB074F38D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17090"/>
              <a:ext cx="140459" cy="66996"/>
            </a:xfrm>
            <a:custGeom>
              <a:avLst/>
              <a:gdLst>
                <a:gd name="T0" fmla="*/ 70230 w 21600"/>
                <a:gd name="T1" fmla="*/ 35913 h 19599"/>
                <a:gd name="T2" fmla="*/ 70230 w 21600"/>
                <a:gd name="T3" fmla="*/ 35913 h 19599"/>
                <a:gd name="T4" fmla="*/ 70230 w 21600"/>
                <a:gd name="T5" fmla="*/ 35913 h 19599"/>
                <a:gd name="T6" fmla="*/ 70230 w 21600"/>
                <a:gd name="T7" fmla="*/ 35913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19" name="AutoShape 123">
              <a:extLst>
                <a:ext uri="{FF2B5EF4-FFF2-40B4-BE49-F238E27FC236}">
                  <a16:creationId xmlns:a16="http://schemas.microsoft.com/office/drawing/2014/main" id="{D92BDAE1-E1E1-440C-90F6-C7156E22E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974" y="43405"/>
              <a:ext cx="144126" cy="81584"/>
            </a:xfrm>
            <a:custGeom>
              <a:avLst/>
              <a:gdLst>
                <a:gd name="T0" fmla="*/ 72063 w 21600"/>
                <a:gd name="T1" fmla="*/ 40792 h 20476"/>
                <a:gd name="T2" fmla="*/ 72063 w 21600"/>
                <a:gd name="T3" fmla="*/ 40792 h 20476"/>
                <a:gd name="T4" fmla="*/ 72063 w 21600"/>
                <a:gd name="T5" fmla="*/ 40792 h 20476"/>
                <a:gd name="T6" fmla="*/ 72063 w 21600"/>
                <a:gd name="T7" fmla="*/ 40792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0" name="AutoShape 124">
              <a:extLst>
                <a:ext uri="{FF2B5EF4-FFF2-40B4-BE49-F238E27FC236}">
                  <a16:creationId xmlns:a16="http://schemas.microsoft.com/office/drawing/2014/main" id="{E605E01D-3FD9-4D60-9378-3B6812A93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27151"/>
              <a:ext cx="141680" cy="66621"/>
            </a:xfrm>
            <a:custGeom>
              <a:avLst/>
              <a:gdLst>
                <a:gd name="T0" fmla="*/ 70840 w 21600"/>
                <a:gd name="T1" fmla="*/ 35745 h 20157"/>
                <a:gd name="T2" fmla="*/ 70840 w 21600"/>
                <a:gd name="T3" fmla="*/ 35745 h 20157"/>
                <a:gd name="T4" fmla="*/ 70840 w 21600"/>
                <a:gd name="T5" fmla="*/ 35745 h 20157"/>
                <a:gd name="T6" fmla="*/ 70840 w 21600"/>
                <a:gd name="T7" fmla="*/ 35745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221" name="AutoShape 125">
              <a:extLst>
                <a:ext uri="{FF2B5EF4-FFF2-40B4-BE49-F238E27FC236}">
                  <a16:creationId xmlns:a16="http://schemas.microsoft.com/office/drawing/2014/main" id="{C16D3D97-EA9C-4A96-857C-4332E71AB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368" y="152836"/>
              <a:ext cx="141408" cy="81065"/>
            </a:xfrm>
            <a:custGeom>
              <a:avLst/>
              <a:gdLst>
                <a:gd name="T0" fmla="*/ 70701 w 21193"/>
                <a:gd name="T1" fmla="*/ 40531 h 20941"/>
                <a:gd name="T2" fmla="*/ 70701 w 21193"/>
                <a:gd name="T3" fmla="*/ 40531 h 20941"/>
                <a:gd name="T4" fmla="*/ 70701 w 21193"/>
                <a:gd name="T5" fmla="*/ 40531 h 20941"/>
                <a:gd name="T6" fmla="*/ 70701 w 21193"/>
                <a:gd name="T7" fmla="*/ 4053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318" name="Group 126">
            <a:extLst>
              <a:ext uri="{FF2B5EF4-FFF2-40B4-BE49-F238E27FC236}">
                <a16:creationId xmlns:a16="http://schemas.microsoft.com/office/drawing/2014/main" id="{D07E9CE1-109E-4C17-B4E5-EA91A1011D9B}"/>
              </a:ext>
            </a:extLst>
          </p:cNvPr>
          <p:cNvGrpSpPr>
            <a:grpSpLocks/>
          </p:cNvGrpSpPr>
          <p:nvPr/>
        </p:nvGrpSpPr>
        <p:grpSpPr bwMode="auto">
          <a:xfrm>
            <a:off x="7653338" y="2836863"/>
            <a:ext cx="1214437" cy="884237"/>
            <a:chOff x="0" y="0"/>
            <a:chExt cx="1213869" cy="884481"/>
          </a:xfrm>
        </p:grpSpPr>
        <p:sp>
          <p:nvSpPr>
            <p:cNvPr id="7181" name="AutoShape 127">
              <a:extLst>
                <a:ext uri="{FF2B5EF4-FFF2-40B4-BE49-F238E27FC236}">
                  <a16:creationId xmlns:a16="http://schemas.microsoft.com/office/drawing/2014/main" id="{BB306E36-15A3-44E3-84D3-D898937C2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346633"/>
              <a:ext cx="404531" cy="537848"/>
            </a:xfrm>
            <a:custGeom>
              <a:avLst/>
              <a:gdLst>
                <a:gd name="T0" fmla="*/ 202266 w 21600"/>
                <a:gd name="T1" fmla="*/ 268924 h 21600"/>
                <a:gd name="T2" fmla="*/ 202266 w 21600"/>
                <a:gd name="T3" fmla="*/ 268924 h 21600"/>
                <a:gd name="T4" fmla="*/ 202266 w 21600"/>
                <a:gd name="T5" fmla="*/ 268924 h 21600"/>
                <a:gd name="T6" fmla="*/ 202266 w 21600"/>
                <a:gd name="T7" fmla="*/ 268924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2D3B4"/>
                </a:gs>
                <a:gs pos="52000">
                  <a:srgbClr val="309A78"/>
                </a:gs>
                <a:gs pos="100000">
                  <a:srgbClr val="24735A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182" name="AutoShape 128">
              <a:extLst>
                <a:ext uri="{FF2B5EF4-FFF2-40B4-BE49-F238E27FC236}">
                  <a16:creationId xmlns:a16="http://schemas.microsoft.com/office/drawing/2014/main" id="{77650C4F-8D78-4E77-A068-58EB1EC70A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669" y="171787"/>
              <a:ext cx="809200" cy="712694"/>
            </a:xfrm>
            <a:custGeom>
              <a:avLst/>
              <a:gdLst>
                <a:gd name="T0" fmla="*/ 404600 w 21600"/>
                <a:gd name="T1" fmla="*/ 356347 h 21600"/>
                <a:gd name="T2" fmla="*/ 404600 w 21600"/>
                <a:gd name="T3" fmla="*/ 356347 h 21600"/>
                <a:gd name="T4" fmla="*/ 404600 w 21600"/>
                <a:gd name="T5" fmla="*/ 356347 h 21600"/>
                <a:gd name="T6" fmla="*/ 404600 w 21600"/>
                <a:gd name="T7" fmla="*/ 35634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184D3C"/>
                </a:gs>
                <a:gs pos="23000">
                  <a:srgbClr val="184D3C"/>
                </a:gs>
                <a:gs pos="68999">
                  <a:srgbClr val="24735A"/>
                </a:gs>
                <a:gs pos="96999">
                  <a:srgbClr val="24735A"/>
                </a:gs>
                <a:gs pos="100000">
                  <a:srgbClr val="24735A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7183" name="AutoShape 129">
              <a:extLst>
                <a:ext uri="{FF2B5EF4-FFF2-40B4-BE49-F238E27FC236}">
                  <a16:creationId xmlns:a16="http://schemas.microsoft.com/office/drawing/2014/main" id="{A1EE4669-249C-4439-B486-809944A7C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213869" cy="523175"/>
            </a:xfrm>
            <a:custGeom>
              <a:avLst/>
              <a:gdLst>
                <a:gd name="T0" fmla="*/ 606935 w 21600"/>
                <a:gd name="T1" fmla="*/ 261587 h 21600"/>
                <a:gd name="T2" fmla="*/ 606935 w 21600"/>
                <a:gd name="T3" fmla="*/ 261587 h 21600"/>
                <a:gd name="T4" fmla="*/ 606935 w 21600"/>
                <a:gd name="T5" fmla="*/ 261587 h 21600"/>
                <a:gd name="T6" fmla="*/ 606935 w 21600"/>
                <a:gd name="T7" fmla="*/ 26158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A1E2CD"/>
                </a:gs>
                <a:gs pos="82999">
                  <a:srgbClr val="D0F0E6"/>
                </a:gs>
                <a:gs pos="100000">
                  <a:srgbClr val="D0F0E6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7184" name="Group 130">
              <a:extLst>
                <a:ext uri="{FF2B5EF4-FFF2-40B4-BE49-F238E27FC236}">
                  <a16:creationId xmlns:a16="http://schemas.microsoft.com/office/drawing/2014/main" id="{56F53A33-C8A8-4209-A541-579FFC77EB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3259" y="17090"/>
              <a:ext cx="927790" cy="445683"/>
              <a:chOff x="0" y="0"/>
              <a:chExt cx="927789" cy="445683"/>
            </a:xfrm>
          </p:grpSpPr>
          <p:grpSp>
            <p:nvGrpSpPr>
              <p:cNvPr id="7185" name="Group 131">
                <a:extLst>
                  <a:ext uri="{FF2B5EF4-FFF2-40B4-BE49-F238E27FC236}">
                    <a16:creationId xmlns:a16="http://schemas.microsoft.com/office/drawing/2014/main" id="{DFA6F1C7-1152-4A84-9923-0AE82BBC69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7" y="0"/>
                <a:ext cx="927662" cy="404586"/>
                <a:chOff x="0" y="-1"/>
                <a:chExt cx="927662" cy="404587"/>
              </a:xfrm>
            </p:grpSpPr>
            <p:sp>
              <p:nvSpPr>
                <p:cNvPr id="7195" name="AutoShape 132">
                  <a:extLst>
                    <a:ext uri="{FF2B5EF4-FFF2-40B4-BE49-F238E27FC236}">
                      <a16:creationId xmlns:a16="http://schemas.microsoft.com/office/drawing/2014/main" id="{3FD2F34D-58C6-4875-99A7-705B3D217F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-1" y="228129"/>
                  <a:ext cx="137637" cy="67067"/>
                </a:xfrm>
                <a:custGeom>
                  <a:avLst/>
                  <a:gdLst>
                    <a:gd name="T0" fmla="*/ 68819 w 20804"/>
                    <a:gd name="T1" fmla="*/ 37880 h 19619"/>
                    <a:gd name="T2" fmla="*/ 68819 w 20804"/>
                    <a:gd name="T3" fmla="*/ 37880 h 19619"/>
                    <a:gd name="T4" fmla="*/ 68819 w 20804"/>
                    <a:gd name="T5" fmla="*/ 37880 h 19619"/>
                    <a:gd name="T6" fmla="*/ 68819 w 20804"/>
                    <a:gd name="T7" fmla="*/ 37880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6" name="AutoShape 133">
                  <a:extLst>
                    <a:ext uri="{FF2B5EF4-FFF2-40B4-BE49-F238E27FC236}">
                      <a16:creationId xmlns:a16="http://schemas.microsoft.com/office/drawing/2014/main" id="{E4CD6F61-42BA-48A3-A66A-2F2518B6CB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927" y="334446"/>
                  <a:ext cx="138691" cy="70140"/>
                </a:xfrm>
                <a:custGeom>
                  <a:avLst/>
                  <a:gdLst>
                    <a:gd name="T0" fmla="*/ 69346 w 20786"/>
                    <a:gd name="T1" fmla="*/ 37525 h 20185"/>
                    <a:gd name="T2" fmla="*/ 69346 w 20786"/>
                    <a:gd name="T3" fmla="*/ 37525 h 20185"/>
                    <a:gd name="T4" fmla="*/ 69346 w 20786"/>
                    <a:gd name="T5" fmla="*/ 37525 h 20185"/>
                    <a:gd name="T6" fmla="*/ 69346 w 20786"/>
                    <a:gd name="T7" fmla="*/ 37525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7" name="AutoShape 134">
                  <a:extLst>
                    <a:ext uri="{FF2B5EF4-FFF2-40B4-BE49-F238E27FC236}">
                      <a16:creationId xmlns:a16="http://schemas.microsoft.com/office/drawing/2014/main" id="{7A7139A9-5C94-4996-A8A4-1E26E11980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535" y="150391"/>
                  <a:ext cx="141681" cy="67104"/>
                </a:xfrm>
                <a:custGeom>
                  <a:avLst/>
                  <a:gdLst>
                    <a:gd name="T0" fmla="*/ 70841 w 21600"/>
                    <a:gd name="T1" fmla="*/ 35969 h 19630"/>
                    <a:gd name="T2" fmla="*/ 70841 w 21600"/>
                    <a:gd name="T3" fmla="*/ 35969 h 19630"/>
                    <a:gd name="T4" fmla="*/ 70841 w 21600"/>
                    <a:gd name="T5" fmla="*/ 35969 h 19630"/>
                    <a:gd name="T6" fmla="*/ 70841 w 21600"/>
                    <a:gd name="T7" fmla="*/ 35969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8" name="AutoShape 135">
                  <a:extLst>
                    <a:ext uri="{FF2B5EF4-FFF2-40B4-BE49-F238E27FC236}">
                      <a16:creationId xmlns:a16="http://schemas.microsoft.com/office/drawing/2014/main" id="{CC94F115-0A30-4761-87CF-C80BC99346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787" y="259225"/>
                  <a:ext cx="140212" cy="66527"/>
                </a:xfrm>
                <a:custGeom>
                  <a:avLst/>
                  <a:gdLst>
                    <a:gd name="T0" fmla="*/ 70103 w 21193"/>
                    <a:gd name="T1" fmla="*/ 35696 h 20128"/>
                    <a:gd name="T2" fmla="*/ 70103 w 21193"/>
                    <a:gd name="T3" fmla="*/ 35696 h 20128"/>
                    <a:gd name="T4" fmla="*/ 70103 w 21193"/>
                    <a:gd name="T5" fmla="*/ 35696 h 20128"/>
                    <a:gd name="T6" fmla="*/ 70103 w 21193"/>
                    <a:gd name="T7" fmla="*/ 35696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9" name="AutoShape 136">
                  <a:extLst>
                    <a:ext uri="{FF2B5EF4-FFF2-40B4-BE49-F238E27FC236}">
                      <a16:creationId xmlns:a16="http://schemas.microsoft.com/office/drawing/2014/main" id="{A6DF0E5A-89BF-44A3-8A5C-6CA56C3DF4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312" y="75210"/>
                  <a:ext cx="141531" cy="66527"/>
                </a:xfrm>
                <a:custGeom>
                  <a:avLst/>
                  <a:gdLst>
                    <a:gd name="T0" fmla="*/ 70762 w 21211"/>
                    <a:gd name="T1" fmla="*/ 35696 h 20128"/>
                    <a:gd name="T2" fmla="*/ 70762 w 21211"/>
                    <a:gd name="T3" fmla="*/ 35696 h 20128"/>
                    <a:gd name="T4" fmla="*/ 70762 w 21211"/>
                    <a:gd name="T5" fmla="*/ 35696 h 20128"/>
                    <a:gd name="T6" fmla="*/ 70762 w 21211"/>
                    <a:gd name="T7" fmla="*/ 35696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00" name="AutoShape 137">
                  <a:extLst>
                    <a:ext uri="{FF2B5EF4-FFF2-40B4-BE49-F238E27FC236}">
                      <a16:creationId xmlns:a16="http://schemas.microsoft.com/office/drawing/2014/main" id="{D4A62734-4583-46F5-9E10-348405DE46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8317" y="184691"/>
                  <a:ext cx="141681" cy="67104"/>
                </a:xfrm>
                <a:custGeom>
                  <a:avLst/>
                  <a:gdLst>
                    <a:gd name="T0" fmla="*/ 70841 w 21600"/>
                    <a:gd name="T1" fmla="*/ 37869 h 19630"/>
                    <a:gd name="T2" fmla="*/ 70841 w 21600"/>
                    <a:gd name="T3" fmla="*/ 37869 h 19630"/>
                    <a:gd name="T4" fmla="*/ 70841 w 21600"/>
                    <a:gd name="T5" fmla="*/ 37869 h 19630"/>
                    <a:gd name="T6" fmla="*/ 70841 w 21600"/>
                    <a:gd name="T7" fmla="*/ 37869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01" name="AutoShape 138">
                  <a:extLst>
                    <a:ext uri="{FF2B5EF4-FFF2-40B4-BE49-F238E27FC236}">
                      <a16:creationId xmlns:a16="http://schemas.microsoft.com/office/drawing/2014/main" id="{B613A25F-E486-4B7A-80F9-6865FFB297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9587" y="0"/>
                  <a:ext cx="140459" cy="66996"/>
                </a:xfrm>
                <a:custGeom>
                  <a:avLst/>
                  <a:gdLst>
                    <a:gd name="T0" fmla="*/ 70230 w 21600"/>
                    <a:gd name="T1" fmla="*/ 35913 h 19599"/>
                    <a:gd name="T2" fmla="*/ 70230 w 21600"/>
                    <a:gd name="T3" fmla="*/ 35913 h 19599"/>
                    <a:gd name="T4" fmla="*/ 70230 w 21600"/>
                    <a:gd name="T5" fmla="*/ 35913 h 19599"/>
                    <a:gd name="T6" fmla="*/ 70230 w 21600"/>
                    <a:gd name="T7" fmla="*/ 35913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202" name="AutoShape 139">
                  <a:extLst>
                    <a:ext uri="{FF2B5EF4-FFF2-40B4-BE49-F238E27FC236}">
                      <a16:creationId xmlns:a16="http://schemas.microsoft.com/office/drawing/2014/main" id="{6D662177-1EB1-49C6-AEE3-A619913A2A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5981" y="110061"/>
                  <a:ext cx="141681" cy="66622"/>
                </a:xfrm>
                <a:custGeom>
                  <a:avLst/>
                  <a:gdLst>
                    <a:gd name="T0" fmla="*/ 70841 w 21600"/>
                    <a:gd name="T1" fmla="*/ 35745 h 20157"/>
                    <a:gd name="T2" fmla="*/ 70841 w 21600"/>
                    <a:gd name="T3" fmla="*/ 35745 h 20157"/>
                    <a:gd name="T4" fmla="*/ 70841 w 21600"/>
                    <a:gd name="T5" fmla="*/ 35745 h 20157"/>
                    <a:gd name="T6" fmla="*/ 70841 w 21600"/>
                    <a:gd name="T7" fmla="*/ 35745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D0F0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7186" name="Group 140">
                <a:extLst>
                  <a:ext uri="{FF2B5EF4-FFF2-40B4-BE49-F238E27FC236}">
                    <a16:creationId xmlns:a16="http://schemas.microsoft.com/office/drawing/2014/main" id="{5AC802F7-0B43-487C-AC67-D16A9E181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26315"/>
                <a:ext cx="927517" cy="419368"/>
                <a:chOff x="0" y="-1"/>
                <a:chExt cx="927517" cy="419368"/>
              </a:xfrm>
            </p:grpSpPr>
            <p:sp>
              <p:nvSpPr>
                <p:cNvPr id="7187" name="AutoShape 141">
                  <a:extLst>
                    <a:ext uri="{FF2B5EF4-FFF2-40B4-BE49-F238E27FC236}">
                      <a16:creationId xmlns:a16="http://schemas.microsoft.com/office/drawing/2014/main" id="{863C2B80-C25B-4B0B-B231-AEE58BF628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0" y="229254"/>
                  <a:ext cx="140458" cy="79975"/>
                </a:xfrm>
                <a:custGeom>
                  <a:avLst/>
                  <a:gdLst>
                    <a:gd name="T0" fmla="*/ 70229 w 21600"/>
                    <a:gd name="T1" fmla="*/ 39986 h 20965"/>
                    <a:gd name="T2" fmla="*/ 70229 w 21600"/>
                    <a:gd name="T3" fmla="*/ 39986 h 20965"/>
                    <a:gd name="T4" fmla="*/ 70229 w 21600"/>
                    <a:gd name="T5" fmla="*/ 39986 h 20965"/>
                    <a:gd name="T6" fmla="*/ 70229 w 21600"/>
                    <a:gd name="T7" fmla="*/ 39986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88" name="AutoShape 142">
                  <a:extLst>
                    <a:ext uri="{FF2B5EF4-FFF2-40B4-BE49-F238E27FC236}">
                      <a16:creationId xmlns:a16="http://schemas.microsoft.com/office/drawing/2014/main" id="{708290F1-8FF3-48FD-898B-76D0E07A67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782" y="339296"/>
                  <a:ext cx="141680" cy="80071"/>
                </a:xfrm>
                <a:custGeom>
                  <a:avLst/>
                  <a:gdLst>
                    <a:gd name="T0" fmla="*/ 70840 w 21600"/>
                    <a:gd name="T1" fmla="*/ 40036 h 20990"/>
                    <a:gd name="T2" fmla="*/ 70840 w 21600"/>
                    <a:gd name="T3" fmla="*/ 40036 h 20990"/>
                    <a:gd name="T4" fmla="*/ 70840 w 21600"/>
                    <a:gd name="T5" fmla="*/ 40036 h 20990"/>
                    <a:gd name="T6" fmla="*/ 70840 w 21600"/>
                    <a:gd name="T7" fmla="*/ 40036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89" name="AutoShape 143">
                  <a:extLst>
                    <a:ext uri="{FF2B5EF4-FFF2-40B4-BE49-F238E27FC236}">
                      <a16:creationId xmlns:a16="http://schemas.microsoft.com/office/drawing/2014/main" id="{EAFC6F4E-27F4-4CFC-8FBE-DF9D85328C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663" y="154058"/>
                  <a:ext cx="141408" cy="78238"/>
                </a:xfrm>
                <a:custGeom>
                  <a:avLst/>
                  <a:gdLst>
                    <a:gd name="T0" fmla="*/ 70701 w 21193"/>
                    <a:gd name="T1" fmla="*/ 39119 h 20510"/>
                    <a:gd name="T2" fmla="*/ 70701 w 21193"/>
                    <a:gd name="T3" fmla="*/ 39119 h 20510"/>
                    <a:gd name="T4" fmla="*/ 70701 w 21193"/>
                    <a:gd name="T5" fmla="*/ 39119 h 20510"/>
                    <a:gd name="T6" fmla="*/ 70701 w 21193"/>
                    <a:gd name="T7" fmla="*/ 39119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0" name="AutoShape 144">
                  <a:extLst>
                    <a:ext uri="{FF2B5EF4-FFF2-40B4-BE49-F238E27FC236}">
                      <a16:creationId xmlns:a16="http://schemas.microsoft.com/office/drawing/2014/main" id="{2E597231-1DAD-4CEF-BEC2-4A5E463057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4669" y="259821"/>
                  <a:ext cx="141530" cy="81066"/>
                </a:xfrm>
                <a:custGeom>
                  <a:avLst/>
                  <a:gdLst>
                    <a:gd name="T0" fmla="*/ 70762 w 21211"/>
                    <a:gd name="T1" fmla="*/ 40531 h 20941"/>
                    <a:gd name="T2" fmla="*/ 70762 w 21211"/>
                    <a:gd name="T3" fmla="*/ 40531 h 20941"/>
                    <a:gd name="T4" fmla="*/ 70762 w 21211"/>
                    <a:gd name="T5" fmla="*/ 40531 h 20941"/>
                    <a:gd name="T6" fmla="*/ 70762 w 21211"/>
                    <a:gd name="T7" fmla="*/ 40531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1" name="AutoShape 145">
                  <a:extLst>
                    <a:ext uri="{FF2B5EF4-FFF2-40B4-BE49-F238E27FC236}">
                      <a16:creationId xmlns:a16="http://schemas.microsoft.com/office/drawing/2014/main" id="{9CAE9695-6282-4FAF-B405-F68FF44110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440" y="75194"/>
                  <a:ext cx="144125" cy="81066"/>
                </a:xfrm>
                <a:custGeom>
                  <a:avLst/>
                  <a:gdLst>
                    <a:gd name="T0" fmla="*/ 72063 w 21600"/>
                    <a:gd name="T1" fmla="*/ 40531 h 20941"/>
                    <a:gd name="T2" fmla="*/ 72063 w 21600"/>
                    <a:gd name="T3" fmla="*/ 40531 h 20941"/>
                    <a:gd name="T4" fmla="*/ 72063 w 21600"/>
                    <a:gd name="T5" fmla="*/ 40531 h 20941"/>
                    <a:gd name="T6" fmla="*/ 72063 w 21600"/>
                    <a:gd name="T7" fmla="*/ 40531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2" name="AutoShape 146">
                  <a:extLst>
                    <a:ext uri="{FF2B5EF4-FFF2-40B4-BE49-F238E27FC236}">
                      <a16:creationId xmlns:a16="http://schemas.microsoft.com/office/drawing/2014/main" id="{4FC493F7-162C-4720-A084-3BB5FF8858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98445" y="184625"/>
                  <a:ext cx="144125" cy="81157"/>
                </a:xfrm>
                <a:custGeom>
                  <a:avLst/>
                  <a:gdLst>
                    <a:gd name="T0" fmla="*/ 72063 w 21600"/>
                    <a:gd name="T1" fmla="*/ 40579 h 20964"/>
                    <a:gd name="T2" fmla="*/ 72063 w 21600"/>
                    <a:gd name="T3" fmla="*/ 40579 h 20964"/>
                    <a:gd name="T4" fmla="*/ 72063 w 21600"/>
                    <a:gd name="T5" fmla="*/ 40579 h 20964"/>
                    <a:gd name="T6" fmla="*/ 72063 w 21600"/>
                    <a:gd name="T7" fmla="*/ 40579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3" name="AutoShape 147">
                  <a:extLst>
                    <a:ext uri="{FF2B5EF4-FFF2-40B4-BE49-F238E27FC236}">
                      <a16:creationId xmlns:a16="http://schemas.microsoft.com/office/drawing/2014/main" id="{CAD404E8-C7CD-418E-B991-B1B907F184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69715" y="0"/>
                  <a:ext cx="144125" cy="81583"/>
                </a:xfrm>
                <a:custGeom>
                  <a:avLst/>
                  <a:gdLst>
                    <a:gd name="T0" fmla="*/ 72063 w 21600"/>
                    <a:gd name="T1" fmla="*/ 40792 h 20476"/>
                    <a:gd name="T2" fmla="*/ 72063 w 21600"/>
                    <a:gd name="T3" fmla="*/ 40792 h 20476"/>
                    <a:gd name="T4" fmla="*/ 72063 w 21600"/>
                    <a:gd name="T5" fmla="*/ 40792 h 20476"/>
                    <a:gd name="T6" fmla="*/ 72063 w 21600"/>
                    <a:gd name="T7" fmla="*/ 4079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7194" name="AutoShape 148">
                  <a:extLst>
                    <a:ext uri="{FF2B5EF4-FFF2-40B4-BE49-F238E27FC236}">
                      <a16:creationId xmlns:a16="http://schemas.microsoft.com/office/drawing/2014/main" id="{B5C7B098-EFAE-4640-909A-B901907AC4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86109" y="109430"/>
                  <a:ext cx="141408" cy="81066"/>
                </a:xfrm>
                <a:custGeom>
                  <a:avLst/>
                  <a:gdLst>
                    <a:gd name="T0" fmla="*/ 70701 w 21193"/>
                    <a:gd name="T1" fmla="*/ 40531 h 20941"/>
                    <a:gd name="T2" fmla="*/ 70701 w 21193"/>
                    <a:gd name="T3" fmla="*/ 40531 h 20941"/>
                    <a:gd name="T4" fmla="*/ 70701 w 21193"/>
                    <a:gd name="T5" fmla="*/ 40531 h 20941"/>
                    <a:gd name="T6" fmla="*/ 70701 w 21193"/>
                    <a:gd name="T7" fmla="*/ 40531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24735A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7178" name="Group 149">
            <a:extLst>
              <a:ext uri="{FF2B5EF4-FFF2-40B4-BE49-F238E27FC236}">
                <a16:creationId xmlns:a16="http://schemas.microsoft.com/office/drawing/2014/main" id="{2C6FED7C-A8C8-455F-B294-B337D96F6A48}"/>
              </a:ext>
            </a:extLst>
          </p:cNvPr>
          <p:cNvGrpSpPr>
            <a:grpSpLocks/>
          </p:cNvGrpSpPr>
          <p:nvPr/>
        </p:nvGrpSpPr>
        <p:grpSpPr bwMode="auto">
          <a:xfrm>
            <a:off x="3871913" y="180975"/>
            <a:ext cx="1398587" cy="954088"/>
            <a:chOff x="-134704" y="-134704"/>
            <a:chExt cx="1399460" cy="955551"/>
          </a:xfrm>
        </p:grpSpPr>
        <p:pic>
          <p:nvPicPr>
            <p:cNvPr id="7179" name="Picture 150">
              <a:extLst>
                <a:ext uri="{FF2B5EF4-FFF2-40B4-BE49-F238E27FC236}">
                  <a16:creationId xmlns:a16="http://schemas.microsoft.com/office/drawing/2014/main" id="{FDF3D81A-D76A-4836-98E1-337008EF2F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399460" cy="9555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7180" name="Text Box 151">
              <a:extLst>
                <a:ext uri="{FF2B5EF4-FFF2-40B4-BE49-F238E27FC236}">
                  <a16:creationId xmlns:a16="http://schemas.microsoft.com/office/drawing/2014/main" id="{A91D184B-B460-4AE6-9529-92496A8957D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98397" y="63671"/>
              <a:ext cx="320763" cy="5588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ar-SA" sz="3100">
                  <a:solidFill>
                    <a:srgbClr val="941100"/>
                  </a:solidFill>
                </a:rPr>
                <a:t>4</a:t>
              </a:r>
            </a:p>
          </p:txBody>
        </p:sp>
      </p:grp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FFD479"/>
            </a:gs>
            <a:gs pos="100000">
              <a:srgbClr val="FFFF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1">
            <a:extLst>
              <a:ext uri="{FF2B5EF4-FFF2-40B4-BE49-F238E27FC236}">
                <a16:creationId xmlns:a16="http://schemas.microsoft.com/office/drawing/2014/main" id="{26CFC367-F50F-4346-90FC-276B802E4EF7}"/>
              </a:ext>
            </a:extLst>
          </p:cNvPr>
          <p:cNvGrpSpPr>
            <a:grpSpLocks/>
          </p:cNvGrpSpPr>
          <p:nvPr/>
        </p:nvGrpSpPr>
        <p:grpSpPr bwMode="auto">
          <a:xfrm>
            <a:off x="7632700" y="4062413"/>
            <a:ext cx="993775" cy="723900"/>
            <a:chOff x="-1" y="0"/>
            <a:chExt cx="992868" cy="723450"/>
          </a:xfrm>
        </p:grpSpPr>
        <p:sp>
          <p:nvSpPr>
            <p:cNvPr id="8610" name="AutoShape 2">
              <a:extLst>
                <a:ext uri="{FF2B5EF4-FFF2-40B4-BE49-F238E27FC236}">
                  <a16:creationId xmlns:a16="http://schemas.microsoft.com/office/drawing/2014/main" id="{4441AC73-6797-4526-9646-8AB12069978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1" name="AutoShape 3">
              <a:extLst>
                <a:ext uri="{FF2B5EF4-FFF2-40B4-BE49-F238E27FC236}">
                  <a16:creationId xmlns:a16="http://schemas.microsoft.com/office/drawing/2014/main" id="{06B4FCD6-F3A6-4DB9-8E0D-EF237B1097B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2" name="AutoShape 4">
              <a:extLst>
                <a:ext uri="{FF2B5EF4-FFF2-40B4-BE49-F238E27FC236}">
                  <a16:creationId xmlns:a16="http://schemas.microsoft.com/office/drawing/2014/main" id="{062F8CD4-6BCE-42E9-86CA-ED6EDD66A9B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3" name="AutoShape 5">
              <a:extLst>
                <a:ext uri="{FF2B5EF4-FFF2-40B4-BE49-F238E27FC236}">
                  <a16:creationId xmlns:a16="http://schemas.microsoft.com/office/drawing/2014/main" id="{100E3EBD-B0D1-4C2C-8496-01277EE032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4" name="AutoShape 6">
              <a:extLst>
                <a:ext uri="{FF2B5EF4-FFF2-40B4-BE49-F238E27FC236}">
                  <a16:creationId xmlns:a16="http://schemas.microsoft.com/office/drawing/2014/main" id="{2E375DE7-4DEB-4C0D-862F-02A96726EE4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5" name="AutoShape 7">
              <a:extLst>
                <a:ext uri="{FF2B5EF4-FFF2-40B4-BE49-F238E27FC236}">
                  <a16:creationId xmlns:a16="http://schemas.microsoft.com/office/drawing/2014/main" id="{C88A54F0-58B0-419E-A346-15C4062626A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6" name="AutoShape 8">
              <a:extLst>
                <a:ext uri="{FF2B5EF4-FFF2-40B4-BE49-F238E27FC236}">
                  <a16:creationId xmlns:a16="http://schemas.microsoft.com/office/drawing/2014/main" id="{E67B5764-B780-4D5B-913D-527E7EE0B0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7" name="AutoShape 9">
              <a:extLst>
                <a:ext uri="{FF2B5EF4-FFF2-40B4-BE49-F238E27FC236}">
                  <a16:creationId xmlns:a16="http://schemas.microsoft.com/office/drawing/2014/main" id="{F9E5FEBF-6508-4066-8213-E8956E3132B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8" name="AutoShape 10">
              <a:extLst>
                <a:ext uri="{FF2B5EF4-FFF2-40B4-BE49-F238E27FC236}">
                  <a16:creationId xmlns:a16="http://schemas.microsoft.com/office/drawing/2014/main" id="{8D532840-691A-4BF1-A7D1-007BBCBE801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19" name="AutoShape 11">
              <a:extLst>
                <a:ext uri="{FF2B5EF4-FFF2-40B4-BE49-F238E27FC236}">
                  <a16:creationId xmlns:a16="http://schemas.microsoft.com/office/drawing/2014/main" id="{6EF23B05-6C4C-4495-95D3-6E15BB40CE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0" name="AutoShape 12">
              <a:extLst>
                <a:ext uri="{FF2B5EF4-FFF2-40B4-BE49-F238E27FC236}">
                  <a16:creationId xmlns:a16="http://schemas.microsoft.com/office/drawing/2014/main" id="{2FC8068E-252F-40C4-BD06-F6B4A6B7495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1" name="AutoShape 13">
              <a:extLst>
                <a:ext uri="{FF2B5EF4-FFF2-40B4-BE49-F238E27FC236}">
                  <a16:creationId xmlns:a16="http://schemas.microsoft.com/office/drawing/2014/main" id="{0FA6A53D-E256-419F-8152-ADA098E3869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2" name="AutoShape 14">
              <a:extLst>
                <a:ext uri="{FF2B5EF4-FFF2-40B4-BE49-F238E27FC236}">
                  <a16:creationId xmlns:a16="http://schemas.microsoft.com/office/drawing/2014/main" id="{D7640B17-25D1-4240-B060-D9D837B5A5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3" name="AutoShape 15">
              <a:extLst>
                <a:ext uri="{FF2B5EF4-FFF2-40B4-BE49-F238E27FC236}">
                  <a16:creationId xmlns:a16="http://schemas.microsoft.com/office/drawing/2014/main" id="{5A94E9F3-2CD8-4159-A22B-AC7355B228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4" name="AutoShape 16">
              <a:extLst>
                <a:ext uri="{FF2B5EF4-FFF2-40B4-BE49-F238E27FC236}">
                  <a16:creationId xmlns:a16="http://schemas.microsoft.com/office/drawing/2014/main" id="{447B9D0B-13C2-4EB1-A13D-D0E2879FE9C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5" name="AutoShape 17">
              <a:extLst>
                <a:ext uri="{FF2B5EF4-FFF2-40B4-BE49-F238E27FC236}">
                  <a16:creationId xmlns:a16="http://schemas.microsoft.com/office/drawing/2014/main" id="{85825E1E-855E-4802-B3E2-E3051B2CDEF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6" name="AutoShape 18">
              <a:extLst>
                <a:ext uri="{FF2B5EF4-FFF2-40B4-BE49-F238E27FC236}">
                  <a16:creationId xmlns:a16="http://schemas.microsoft.com/office/drawing/2014/main" id="{B78B4C4F-52D3-4F4F-B9F0-CF72F829A05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7" name="AutoShape 19">
              <a:extLst>
                <a:ext uri="{FF2B5EF4-FFF2-40B4-BE49-F238E27FC236}">
                  <a16:creationId xmlns:a16="http://schemas.microsoft.com/office/drawing/2014/main" id="{63C3551C-7E4F-4D7C-AF79-E0DFAAA335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28" name="AutoShape 20">
              <a:extLst>
                <a:ext uri="{FF2B5EF4-FFF2-40B4-BE49-F238E27FC236}">
                  <a16:creationId xmlns:a16="http://schemas.microsoft.com/office/drawing/2014/main" id="{6D43F504-088B-4E2F-A909-81FE23ACFAD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195" name="Group 21">
            <a:extLst>
              <a:ext uri="{FF2B5EF4-FFF2-40B4-BE49-F238E27FC236}">
                <a16:creationId xmlns:a16="http://schemas.microsoft.com/office/drawing/2014/main" id="{11972E38-C686-4E85-A186-8ABA931BEC0A}"/>
              </a:ext>
            </a:extLst>
          </p:cNvPr>
          <p:cNvGrpSpPr>
            <a:grpSpLocks/>
          </p:cNvGrpSpPr>
          <p:nvPr/>
        </p:nvGrpSpPr>
        <p:grpSpPr bwMode="auto">
          <a:xfrm>
            <a:off x="7416800" y="3690938"/>
            <a:ext cx="1101725" cy="882650"/>
            <a:chOff x="0" y="0"/>
            <a:chExt cx="1101416" cy="881731"/>
          </a:xfrm>
        </p:grpSpPr>
        <p:sp>
          <p:nvSpPr>
            <p:cNvPr id="8591" name="AutoShape 22">
              <a:extLst>
                <a:ext uri="{FF2B5EF4-FFF2-40B4-BE49-F238E27FC236}">
                  <a16:creationId xmlns:a16="http://schemas.microsoft.com/office/drawing/2014/main" id="{2CE63327-0E46-4AB9-AB16-8E671D468B6A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735545" y="304322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2" name="AutoShape 23">
              <a:extLst>
                <a:ext uri="{FF2B5EF4-FFF2-40B4-BE49-F238E27FC236}">
                  <a16:creationId xmlns:a16="http://schemas.microsoft.com/office/drawing/2014/main" id="{DDD66D4A-37CD-423D-BC32-3B5C94E88F00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8629" y="246768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3" name="AutoShape 24">
              <a:extLst>
                <a:ext uri="{FF2B5EF4-FFF2-40B4-BE49-F238E27FC236}">
                  <a16:creationId xmlns:a16="http://schemas.microsoft.com/office/drawing/2014/main" id="{43144EF2-E512-4C81-8C34-5E95FBEB6893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29150" y="81291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4" name="AutoShape 25">
              <a:extLst>
                <a:ext uri="{FF2B5EF4-FFF2-40B4-BE49-F238E27FC236}">
                  <a16:creationId xmlns:a16="http://schemas.microsoft.com/office/drawing/2014/main" id="{2AC46A23-25A5-4A21-88F6-AAAE9BE55F00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797905" y="225374"/>
              <a:ext cx="112577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5" name="AutoShape 26">
              <a:extLst>
                <a:ext uri="{FF2B5EF4-FFF2-40B4-BE49-F238E27FC236}">
                  <a16:creationId xmlns:a16="http://schemas.microsoft.com/office/drawing/2014/main" id="{D7A08874-0B79-436E-89DF-EDB6344DBC48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800430" y="247595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6" name="AutoShape 27">
              <a:extLst>
                <a:ext uri="{FF2B5EF4-FFF2-40B4-BE49-F238E27FC236}">
                  <a16:creationId xmlns:a16="http://schemas.microsoft.com/office/drawing/2014/main" id="{0F8700C0-F878-4095-80F0-2BD5C202AC61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8005" y="341154"/>
              <a:ext cx="113440" cy="57370"/>
            </a:xfrm>
            <a:custGeom>
              <a:avLst/>
              <a:gdLst>
                <a:gd name="T0" fmla="*/ 56720 w 20786"/>
                <a:gd name="T1" fmla="*/ 30693 h 20185"/>
                <a:gd name="T2" fmla="*/ 56720 w 20786"/>
                <a:gd name="T3" fmla="*/ 30693 h 20185"/>
                <a:gd name="T4" fmla="*/ 56720 w 20786"/>
                <a:gd name="T5" fmla="*/ 30693 h 20185"/>
                <a:gd name="T6" fmla="*/ 56720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7" name="AutoShape 28">
              <a:extLst>
                <a:ext uri="{FF2B5EF4-FFF2-40B4-BE49-F238E27FC236}">
                  <a16:creationId xmlns:a16="http://schemas.microsoft.com/office/drawing/2014/main" id="{38DEFA29-9A5F-49A2-BCD0-3DA6B1E775E4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40822" y="366386"/>
              <a:ext cx="115886" cy="65492"/>
            </a:xfrm>
            <a:custGeom>
              <a:avLst/>
              <a:gdLst>
                <a:gd name="T0" fmla="*/ 57943 w 21600"/>
                <a:gd name="T1" fmla="*/ 32746 h 20990"/>
                <a:gd name="T2" fmla="*/ 57943 w 21600"/>
                <a:gd name="T3" fmla="*/ 32746 h 20990"/>
                <a:gd name="T4" fmla="*/ 57943 w 21600"/>
                <a:gd name="T5" fmla="*/ 32746 h 20990"/>
                <a:gd name="T6" fmla="*/ 57943 w 21600"/>
                <a:gd name="T7" fmla="*/ 32746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8" name="AutoShape 29">
              <a:extLst>
                <a:ext uri="{FF2B5EF4-FFF2-40B4-BE49-F238E27FC236}">
                  <a16:creationId xmlns:a16="http://schemas.microsoft.com/office/drawing/2014/main" id="{F591F6C1-1FC3-4DF5-9D39-EE880C2420E0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2654" y="189077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9" name="AutoShape 30">
              <a:extLst>
                <a:ext uri="{FF2B5EF4-FFF2-40B4-BE49-F238E27FC236}">
                  <a16:creationId xmlns:a16="http://schemas.microsoft.com/office/drawing/2014/main" id="{5B92198B-5AF6-4F89-AE70-AAAD8535B02A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7819" y="213160"/>
              <a:ext cx="115663" cy="63994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0" name="AutoShape 31">
              <a:extLst>
                <a:ext uri="{FF2B5EF4-FFF2-40B4-BE49-F238E27FC236}">
                  <a16:creationId xmlns:a16="http://schemas.microsoft.com/office/drawing/2014/main" id="{2368CC37-834C-4F2F-8D17-32F6D0A94CEF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73831" y="306916"/>
              <a:ext cx="114684" cy="54415"/>
            </a:xfrm>
            <a:custGeom>
              <a:avLst/>
              <a:gdLst>
                <a:gd name="T0" fmla="*/ 57339 w 21193"/>
                <a:gd name="T1" fmla="*/ 29197 h 20128"/>
                <a:gd name="T2" fmla="*/ 57339 w 21193"/>
                <a:gd name="T3" fmla="*/ 29197 h 20128"/>
                <a:gd name="T4" fmla="*/ 57339 w 21193"/>
                <a:gd name="T5" fmla="*/ 29197 h 20128"/>
                <a:gd name="T6" fmla="*/ 57339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1" name="AutoShape 32">
              <a:extLst>
                <a:ext uri="{FF2B5EF4-FFF2-40B4-BE49-F238E27FC236}">
                  <a16:creationId xmlns:a16="http://schemas.microsoft.com/office/drawing/2014/main" id="{827C4CE2-FC30-4FB7-BCFE-D70E5250EA47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77713" y="328579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2" name="AutoShape 33">
              <a:extLst>
                <a:ext uri="{FF2B5EF4-FFF2-40B4-BE49-F238E27FC236}">
                  <a16:creationId xmlns:a16="http://schemas.microsoft.com/office/drawing/2014/main" id="{10AD1AA1-F923-4DC1-AD22-E0D5C7EB77CF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66091" y="155422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3" name="AutoShape 34">
              <a:extLst>
                <a:ext uri="{FF2B5EF4-FFF2-40B4-BE49-F238E27FC236}">
                  <a16:creationId xmlns:a16="http://schemas.microsoft.com/office/drawing/2014/main" id="{39840AE0-8768-4CDB-AF30-4A6DF20A73FE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68652" y="176715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4" name="AutoShape 35">
              <a:extLst>
                <a:ext uri="{FF2B5EF4-FFF2-40B4-BE49-F238E27FC236}">
                  <a16:creationId xmlns:a16="http://schemas.microsoft.com/office/drawing/2014/main" id="{56CE55D0-8C69-4B25-90F5-D37104880DD8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6323" y="273852"/>
              <a:ext cx="115886" cy="54888"/>
            </a:xfrm>
            <a:custGeom>
              <a:avLst/>
              <a:gdLst>
                <a:gd name="T0" fmla="*/ 57943 w 21600"/>
                <a:gd name="T1" fmla="*/ 30976 h 19630"/>
                <a:gd name="T2" fmla="*/ 57943 w 21600"/>
                <a:gd name="T3" fmla="*/ 30976 h 19630"/>
                <a:gd name="T4" fmla="*/ 57943 w 21600"/>
                <a:gd name="T5" fmla="*/ 30976 h 19630"/>
                <a:gd name="T6" fmla="*/ 57943 w 21600"/>
                <a:gd name="T7" fmla="*/ 30976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5" name="AutoShape 36">
              <a:extLst>
                <a:ext uri="{FF2B5EF4-FFF2-40B4-BE49-F238E27FC236}">
                  <a16:creationId xmlns:a16="http://schemas.microsoft.com/office/drawing/2014/main" id="{7CEC1BFA-96F6-453C-8F5F-9C3F19C2302D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8966" y="295098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6" name="AutoShape 37">
              <a:extLst>
                <a:ext uri="{FF2B5EF4-FFF2-40B4-BE49-F238E27FC236}">
                  <a16:creationId xmlns:a16="http://schemas.microsoft.com/office/drawing/2014/main" id="{92EA00F2-EE83-4A45-9912-A658700A1686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4780" y="120906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7" name="AutoShape 38">
              <a:extLst>
                <a:ext uri="{FF2B5EF4-FFF2-40B4-BE49-F238E27FC236}">
                  <a16:creationId xmlns:a16="http://schemas.microsoft.com/office/drawing/2014/main" id="{1899FB16-E796-485D-AE9B-0165AD4D993C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6476" y="142285"/>
              <a:ext cx="117886" cy="66731"/>
            </a:xfrm>
            <a:custGeom>
              <a:avLst/>
              <a:gdLst>
                <a:gd name="T0" fmla="*/ 58943 w 21600"/>
                <a:gd name="T1" fmla="*/ 33366 h 20476"/>
                <a:gd name="T2" fmla="*/ 58943 w 21600"/>
                <a:gd name="T3" fmla="*/ 33366 h 20476"/>
                <a:gd name="T4" fmla="*/ 58943 w 21600"/>
                <a:gd name="T5" fmla="*/ 33366 h 20476"/>
                <a:gd name="T6" fmla="*/ 58943 w 21600"/>
                <a:gd name="T7" fmla="*/ 33366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8" name="AutoShape 39">
              <a:extLst>
                <a:ext uri="{FF2B5EF4-FFF2-40B4-BE49-F238E27FC236}">
                  <a16:creationId xmlns:a16="http://schemas.microsoft.com/office/drawing/2014/main" id="{E6988E43-3AA5-4DC5-80FC-10CEE13FA766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144649" y="239800"/>
              <a:ext cx="115885" cy="54492"/>
            </a:xfrm>
            <a:custGeom>
              <a:avLst/>
              <a:gdLst>
                <a:gd name="T0" fmla="*/ 57943 w 21600"/>
                <a:gd name="T1" fmla="*/ 29237 h 20157"/>
                <a:gd name="T2" fmla="*/ 57943 w 21600"/>
                <a:gd name="T3" fmla="*/ 29237 h 20157"/>
                <a:gd name="T4" fmla="*/ 57943 w 21600"/>
                <a:gd name="T5" fmla="*/ 29237 h 20157"/>
                <a:gd name="T6" fmla="*/ 57943 w 21600"/>
                <a:gd name="T7" fmla="*/ 29237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609" name="AutoShape 40">
              <a:extLst>
                <a:ext uri="{FF2B5EF4-FFF2-40B4-BE49-F238E27FC236}">
                  <a16:creationId xmlns:a16="http://schemas.microsoft.com/office/drawing/2014/main" id="{8FF687C7-21C8-4334-8226-3CCCE8B60522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149446" y="260398"/>
              <a:ext cx="115663" cy="66306"/>
            </a:xfrm>
            <a:custGeom>
              <a:avLst/>
              <a:gdLst>
                <a:gd name="T0" fmla="*/ 57829 w 21193"/>
                <a:gd name="T1" fmla="*/ 33151 h 20941"/>
                <a:gd name="T2" fmla="*/ 57829 w 21193"/>
                <a:gd name="T3" fmla="*/ 33151 h 20941"/>
                <a:gd name="T4" fmla="*/ 57829 w 21193"/>
                <a:gd name="T5" fmla="*/ 33151 h 20941"/>
                <a:gd name="T6" fmla="*/ 57829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196" name="Group 41">
            <a:extLst>
              <a:ext uri="{FF2B5EF4-FFF2-40B4-BE49-F238E27FC236}">
                <a16:creationId xmlns:a16="http://schemas.microsoft.com/office/drawing/2014/main" id="{16B337FF-5A4F-45C0-8DD0-114E7323CF0E}"/>
              </a:ext>
            </a:extLst>
          </p:cNvPr>
          <p:cNvGrpSpPr>
            <a:grpSpLocks/>
          </p:cNvGrpSpPr>
          <p:nvPr/>
        </p:nvGrpSpPr>
        <p:grpSpPr bwMode="auto">
          <a:xfrm>
            <a:off x="7820025" y="3509963"/>
            <a:ext cx="661988" cy="584200"/>
            <a:chOff x="0" y="0"/>
            <a:chExt cx="662374" cy="584172"/>
          </a:xfrm>
        </p:grpSpPr>
        <p:sp>
          <p:nvSpPr>
            <p:cNvPr id="8580" name="AutoShape 42">
              <a:extLst>
                <a:ext uri="{FF2B5EF4-FFF2-40B4-BE49-F238E27FC236}">
                  <a16:creationId xmlns:a16="http://schemas.microsoft.com/office/drawing/2014/main" id="{6F9DB02F-86BC-4926-824E-BFD6C8C515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1243" y="142191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1E2CD"/>
                </a:gs>
                <a:gs pos="45999">
                  <a:srgbClr val="34A681"/>
                </a:gs>
                <a:gs pos="100000">
                  <a:srgbClr val="1D5C4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1" name="AutoShape 43">
              <a:extLst>
                <a:ext uri="{FF2B5EF4-FFF2-40B4-BE49-F238E27FC236}">
                  <a16:creationId xmlns:a16="http://schemas.microsoft.com/office/drawing/2014/main" id="{FC168D0F-C849-45CE-8E0B-A395FF78BAD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42191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2B896B"/>
                </a:gs>
                <a:gs pos="23000">
                  <a:srgbClr val="2B896B"/>
                </a:gs>
                <a:gs pos="68999">
                  <a:srgbClr val="24735A"/>
                </a:gs>
                <a:gs pos="96999">
                  <a:srgbClr val="226C54"/>
                </a:gs>
                <a:gs pos="100000">
                  <a:srgbClr val="226C54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2" name="AutoShape 44">
              <a:extLst>
                <a:ext uri="{FF2B5EF4-FFF2-40B4-BE49-F238E27FC236}">
                  <a16:creationId xmlns:a16="http://schemas.microsoft.com/office/drawing/2014/main" id="{2B55D91E-F734-4263-B4C6-53B8C3141F7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0" y="0"/>
              <a:ext cx="661874" cy="286272"/>
            </a:xfrm>
            <a:custGeom>
              <a:avLst/>
              <a:gdLst>
                <a:gd name="T0" fmla="*/ 330937 w 21600"/>
                <a:gd name="T1" fmla="*/ 143136 h 21600"/>
                <a:gd name="T2" fmla="*/ 330937 w 21600"/>
                <a:gd name="T3" fmla="*/ 143136 h 21600"/>
                <a:gd name="T4" fmla="*/ 330937 w 21600"/>
                <a:gd name="T5" fmla="*/ 143136 h 21600"/>
                <a:gd name="T6" fmla="*/ 330937 w 21600"/>
                <a:gd name="T7" fmla="*/ 14313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3" name="AutoShape 45">
              <a:extLst>
                <a:ext uri="{FF2B5EF4-FFF2-40B4-BE49-F238E27FC236}">
                  <a16:creationId xmlns:a16="http://schemas.microsoft.com/office/drawing/2014/main" id="{079634CF-F329-43EE-A2C0-EA7F7D97314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7327" y="68581"/>
              <a:ext cx="114974" cy="54483"/>
            </a:xfrm>
            <a:custGeom>
              <a:avLst/>
              <a:gdLst>
                <a:gd name="T0" fmla="*/ 57487 w 21600"/>
                <a:gd name="T1" fmla="*/ 29234 h 20128"/>
                <a:gd name="T2" fmla="*/ 57487 w 21600"/>
                <a:gd name="T3" fmla="*/ 29234 h 20128"/>
                <a:gd name="T4" fmla="*/ 57487 w 21600"/>
                <a:gd name="T5" fmla="*/ 29234 h 20128"/>
                <a:gd name="T6" fmla="*/ 57487 w 21600"/>
                <a:gd name="T7" fmla="*/ 29234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4" name="AutoShape 46">
              <a:extLst>
                <a:ext uri="{FF2B5EF4-FFF2-40B4-BE49-F238E27FC236}">
                  <a16:creationId xmlns:a16="http://schemas.microsoft.com/office/drawing/2014/main" id="{CF7F4185-63E2-4B79-A490-702901240EE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550" y="89620"/>
              <a:ext cx="115751" cy="66390"/>
            </a:xfrm>
            <a:custGeom>
              <a:avLst/>
              <a:gdLst>
                <a:gd name="T0" fmla="*/ 57873 w 21193"/>
                <a:gd name="T1" fmla="*/ 33193 h 20941"/>
                <a:gd name="T2" fmla="*/ 57873 w 21193"/>
                <a:gd name="T3" fmla="*/ 33193 h 20941"/>
                <a:gd name="T4" fmla="*/ 57873 w 21193"/>
                <a:gd name="T5" fmla="*/ 33193 h 20941"/>
                <a:gd name="T6" fmla="*/ 57873 w 21193"/>
                <a:gd name="T7" fmla="*/ 33193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5" name="AutoShape 47">
              <a:extLst>
                <a:ext uri="{FF2B5EF4-FFF2-40B4-BE49-F238E27FC236}">
                  <a16:creationId xmlns:a16="http://schemas.microsoft.com/office/drawing/2014/main" id="{F0AFFEF7-CDAD-4D73-8BD0-F27DEB8A89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9697" y="157903"/>
              <a:ext cx="114973" cy="54798"/>
            </a:xfrm>
            <a:custGeom>
              <a:avLst/>
              <a:gdLst>
                <a:gd name="T0" fmla="*/ 57487 w 21600"/>
                <a:gd name="T1" fmla="*/ 31093 h 19573"/>
                <a:gd name="T2" fmla="*/ 57487 w 21600"/>
                <a:gd name="T3" fmla="*/ 31093 h 19573"/>
                <a:gd name="T4" fmla="*/ 57487 w 21600"/>
                <a:gd name="T5" fmla="*/ 31093 h 19573"/>
                <a:gd name="T6" fmla="*/ 57487 w 21600"/>
                <a:gd name="T7" fmla="*/ 3109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6" name="AutoShape 48">
              <a:extLst>
                <a:ext uri="{FF2B5EF4-FFF2-40B4-BE49-F238E27FC236}">
                  <a16:creationId xmlns:a16="http://schemas.microsoft.com/office/drawing/2014/main" id="{05CA0855-7439-4522-8131-89C6974AD2C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8918" y="180742"/>
              <a:ext cx="115752" cy="65497"/>
            </a:xfrm>
            <a:custGeom>
              <a:avLst/>
              <a:gdLst>
                <a:gd name="T0" fmla="*/ 57873 w 21193"/>
                <a:gd name="T1" fmla="*/ 32747 h 20965"/>
                <a:gd name="T2" fmla="*/ 57873 w 21193"/>
                <a:gd name="T3" fmla="*/ 32747 h 20965"/>
                <a:gd name="T4" fmla="*/ 57873 w 21193"/>
                <a:gd name="T5" fmla="*/ 32747 h 20965"/>
                <a:gd name="T6" fmla="*/ 57873 w 21193"/>
                <a:gd name="T7" fmla="*/ 32747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7" name="AutoShape 49">
              <a:extLst>
                <a:ext uri="{FF2B5EF4-FFF2-40B4-BE49-F238E27FC236}">
                  <a16:creationId xmlns:a16="http://schemas.microsoft.com/office/drawing/2014/main" id="{1B747AA4-9445-4B82-9BE8-A2BDB3F3A13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4215" y="7069"/>
              <a:ext cx="114973" cy="54936"/>
            </a:xfrm>
            <a:custGeom>
              <a:avLst/>
              <a:gdLst>
                <a:gd name="T0" fmla="*/ 57487 w 21600"/>
                <a:gd name="T1" fmla="*/ 29530 h 19623"/>
                <a:gd name="T2" fmla="*/ 57487 w 21600"/>
                <a:gd name="T3" fmla="*/ 29530 h 19623"/>
                <a:gd name="T4" fmla="*/ 57487 w 21600"/>
                <a:gd name="T5" fmla="*/ 29530 h 19623"/>
                <a:gd name="T6" fmla="*/ 57487 w 21600"/>
                <a:gd name="T7" fmla="*/ 29530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8" name="AutoShape 50">
              <a:extLst>
                <a:ext uri="{FF2B5EF4-FFF2-40B4-BE49-F238E27FC236}">
                  <a16:creationId xmlns:a16="http://schemas.microsoft.com/office/drawing/2014/main" id="{61921DD8-5A52-4174-8978-2F765D2B2A5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3437" y="31041"/>
              <a:ext cx="115751" cy="64003"/>
            </a:xfrm>
            <a:custGeom>
              <a:avLst/>
              <a:gdLst>
                <a:gd name="T0" fmla="*/ 57873 w 21193"/>
                <a:gd name="T1" fmla="*/ 32000 h 20487"/>
                <a:gd name="T2" fmla="*/ 57873 w 21193"/>
                <a:gd name="T3" fmla="*/ 32000 h 20487"/>
                <a:gd name="T4" fmla="*/ 57873 w 21193"/>
                <a:gd name="T5" fmla="*/ 32000 h 20487"/>
                <a:gd name="T6" fmla="*/ 57873 w 21193"/>
                <a:gd name="T7" fmla="*/ 3200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89" name="AutoShape 51">
              <a:extLst>
                <a:ext uri="{FF2B5EF4-FFF2-40B4-BE49-F238E27FC236}">
                  <a16:creationId xmlns:a16="http://schemas.microsoft.com/office/drawing/2014/main" id="{41D613CB-4D2F-482A-BEE4-509EFA87930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6584" y="96622"/>
              <a:ext cx="114973" cy="54561"/>
            </a:xfrm>
            <a:custGeom>
              <a:avLst/>
              <a:gdLst>
                <a:gd name="T0" fmla="*/ 57487 w 21600"/>
                <a:gd name="T1" fmla="*/ 29274 h 20157"/>
                <a:gd name="T2" fmla="*/ 57487 w 21600"/>
                <a:gd name="T3" fmla="*/ 29274 h 20157"/>
                <a:gd name="T4" fmla="*/ 57487 w 21600"/>
                <a:gd name="T5" fmla="*/ 29274 h 20157"/>
                <a:gd name="T6" fmla="*/ 57487 w 21600"/>
                <a:gd name="T7" fmla="*/ 2927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90" name="AutoShape 52">
              <a:extLst>
                <a:ext uri="{FF2B5EF4-FFF2-40B4-BE49-F238E27FC236}">
                  <a16:creationId xmlns:a16="http://schemas.microsoft.com/office/drawing/2014/main" id="{5DDF3F37-2A3F-4B15-913C-B804F782BC1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5807" y="119160"/>
              <a:ext cx="115750" cy="66470"/>
            </a:xfrm>
            <a:custGeom>
              <a:avLst/>
              <a:gdLst>
                <a:gd name="T0" fmla="*/ 57872 w 21193"/>
                <a:gd name="T1" fmla="*/ 33235 h 20966"/>
                <a:gd name="T2" fmla="*/ 57872 w 21193"/>
                <a:gd name="T3" fmla="*/ 33235 h 20966"/>
                <a:gd name="T4" fmla="*/ 57872 w 21193"/>
                <a:gd name="T5" fmla="*/ 33235 h 20966"/>
                <a:gd name="T6" fmla="*/ 57872 w 21193"/>
                <a:gd name="T7" fmla="*/ 33235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197" name="Group 53">
            <a:extLst>
              <a:ext uri="{FF2B5EF4-FFF2-40B4-BE49-F238E27FC236}">
                <a16:creationId xmlns:a16="http://schemas.microsoft.com/office/drawing/2014/main" id="{359E7D4B-F1DA-40F0-86CF-C22E19F0B5CA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3071813"/>
            <a:ext cx="1116013" cy="903287"/>
            <a:chOff x="-1" y="-1"/>
            <a:chExt cx="1115137" cy="903585"/>
          </a:xfrm>
        </p:grpSpPr>
        <p:sp>
          <p:nvSpPr>
            <p:cNvPr id="8561" name="AutoShape 54">
              <a:extLst>
                <a:ext uri="{FF2B5EF4-FFF2-40B4-BE49-F238E27FC236}">
                  <a16:creationId xmlns:a16="http://schemas.microsoft.com/office/drawing/2014/main" id="{D3DFFD7B-1360-49A5-B716-575ED414B908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89022" y="435561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2" name="AutoShape 55">
              <a:extLst>
                <a:ext uri="{FF2B5EF4-FFF2-40B4-BE49-F238E27FC236}">
                  <a16:creationId xmlns:a16="http://schemas.microsoft.com/office/drawing/2014/main" id="{1D2EF0CE-CBD8-4467-A6A4-611C80D23301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0593" y="196871"/>
              <a:ext cx="661874" cy="582938"/>
            </a:xfrm>
            <a:custGeom>
              <a:avLst/>
              <a:gdLst>
                <a:gd name="T0" fmla="*/ 330937 w 21600"/>
                <a:gd name="T1" fmla="*/ 291469 h 21600"/>
                <a:gd name="T2" fmla="*/ 330937 w 21600"/>
                <a:gd name="T3" fmla="*/ 291469 h 21600"/>
                <a:gd name="T4" fmla="*/ 330937 w 21600"/>
                <a:gd name="T5" fmla="*/ 291469 h 21600"/>
                <a:gd name="T6" fmla="*/ 330937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3" name="AutoShape 56">
              <a:extLst>
                <a:ext uri="{FF2B5EF4-FFF2-40B4-BE49-F238E27FC236}">
                  <a16:creationId xmlns:a16="http://schemas.microsoft.com/office/drawing/2014/main" id="{7B8752F6-A4B5-41FA-B9FA-5BDF4A9A50AD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90019" y="92917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4" name="AutoShape 57">
              <a:extLst>
                <a:ext uri="{FF2B5EF4-FFF2-40B4-BE49-F238E27FC236}">
                  <a16:creationId xmlns:a16="http://schemas.microsoft.com/office/drawing/2014/main" id="{A0A68C3C-8406-4825-AD7F-33BBC2272706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852075" y="357934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5" name="AutoShape 58">
              <a:extLst>
                <a:ext uri="{FF2B5EF4-FFF2-40B4-BE49-F238E27FC236}">
                  <a16:creationId xmlns:a16="http://schemas.microsoft.com/office/drawing/2014/main" id="{C0064560-5B45-4381-9A64-BD57679F25EF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844472" y="379640"/>
              <a:ext cx="114886" cy="65415"/>
            </a:xfrm>
            <a:custGeom>
              <a:avLst/>
              <a:gdLst>
                <a:gd name="T0" fmla="*/ 57443 w 21600"/>
                <a:gd name="T1" fmla="*/ 32706 h 20965"/>
                <a:gd name="T2" fmla="*/ 57443 w 21600"/>
                <a:gd name="T3" fmla="*/ 32706 h 20965"/>
                <a:gd name="T4" fmla="*/ 57443 w 21600"/>
                <a:gd name="T5" fmla="*/ 32706 h 20965"/>
                <a:gd name="T6" fmla="*/ 57443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6" name="AutoShape 59">
              <a:extLst>
                <a:ext uri="{FF2B5EF4-FFF2-40B4-BE49-F238E27FC236}">
                  <a16:creationId xmlns:a16="http://schemas.microsoft.com/office/drawing/2014/main" id="{30F4EFBD-D7CA-46B7-83DC-E702349000D5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60768" y="408583"/>
              <a:ext cx="113441" cy="57371"/>
            </a:xfrm>
            <a:custGeom>
              <a:avLst/>
              <a:gdLst>
                <a:gd name="T0" fmla="*/ 56721 w 20786"/>
                <a:gd name="T1" fmla="*/ 30694 h 20185"/>
                <a:gd name="T2" fmla="*/ 56721 w 20786"/>
                <a:gd name="T3" fmla="*/ 30694 h 20185"/>
                <a:gd name="T4" fmla="*/ 56721 w 20786"/>
                <a:gd name="T5" fmla="*/ 30694 h 20185"/>
                <a:gd name="T6" fmla="*/ 56721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7" name="AutoShape 60">
              <a:extLst>
                <a:ext uri="{FF2B5EF4-FFF2-40B4-BE49-F238E27FC236}">
                  <a16:creationId xmlns:a16="http://schemas.microsoft.com/office/drawing/2014/main" id="{33C3D9D2-609F-4537-99ED-7110FA7A01A0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52788" y="433310"/>
              <a:ext cx="115886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8" name="AutoShape 61">
              <a:extLst>
                <a:ext uri="{FF2B5EF4-FFF2-40B4-BE49-F238E27FC236}">
                  <a16:creationId xmlns:a16="http://schemas.microsoft.com/office/drawing/2014/main" id="{63389FE4-DE05-40C0-90AC-FB4FCBF44926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710794" y="265267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9" name="AutoShape 62">
              <a:extLst>
                <a:ext uri="{FF2B5EF4-FFF2-40B4-BE49-F238E27FC236}">
                  <a16:creationId xmlns:a16="http://schemas.microsoft.com/office/drawing/2014/main" id="{1F1D30F3-58D8-4492-88BB-6FB084921F58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705330" y="289253"/>
              <a:ext cx="115663" cy="63993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0" name="AutoShape 63">
              <a:extLst>
                <a:ext uri="{FF2B5EF4-FFF2-40B4-BE49-F238E27FC236}">
                  <a16:creationId xmlns:a16="http://schemas.microsoft.com/office/drawing/2014/main" id="{173A1A1D-3B5E-4404-996E-EE8BC31A9FC7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20357" y="317954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1" name="AutoShape 64">
              <a:extLst>
                <a:ext uri="{FF2B5EF4-FFF2-40B4-BE49-F238E27FC236}">
                  <a16:creationId xmlns:a16="http://schemas.microsoft.com/office/drawing/2014/main" id="{1969C33C-FC69-41EF-8E66-6DF2BBCDF7BA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14022" y="33936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2" name="AutoShape 65">
              <a:extLst>
                <a:ext uri="{FF2B5EF4-FFF2-40B4-BE49-F238E27FC236}">
                  <a16:creationId xmlns:a16="http://schemas.microsoft.com/office/drawing/2014/main" id="{4C7B7B21-3B02-478B-AADD-8F4B867E6724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67544" y="173993"/>
              <a:ext cx="115762" cy="54415"/>
            </a:xfrm>
            <a:custGeom>
              <a:avLst/>
              <a:gdLst>
                <a:gd name="T0" fmla="*/ 57878 w 21211"/>
                <a:gd name="T1" fmla="*/ 29197 h 20128"/>
                <a:gd name="T2" fmla="*/ 57878 w 21211"/>
                <a:gd name="T3" fmla="*/ 29197 h 20128"/>
                <a:gd name="T4" fmla="*/ 57878 w 21211"/>
                <a:gd name="T5" fmla="*/ 29197 h 20128"/>
                <a:gd name="T6" fmla="*/ 57878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3" name="AutoShape 66">
              <a:extLst>
                <a:ext uri="{FF2B5EF4-FFF2-40B4-BE49-F238E27FC236}">
                  <a16:creationId xmlns:a16="http://schemas.microsoft.com/office/drawing/2014/main" id="{4F42E88C-485A-4B2B-A9E2-CE8D5F6582CD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60074" y="194768"/>
              <a:ext cx="117885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4" name="AutoShape 67">
              <a:extLst>
                <a:ext uri="{FF2B5EF4-FFF2-40B4-BE49-F238E27FC236}">
                  <a16:creationId xmlns:a16="http://schemas.microsoft.com/office/drawing/2014/main" id="{83BC3213-CA7A-44BF-AC88-47C76BAA95BA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375799" y="227099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5" name="AutoShape 68">
              <a:extLst>
                <a:ext uri="{FF2B5EF4-FFF2-40B4-BE49-F238E27FC236}">
                  <a16:creationId xmlns:a16="http://schemas.microsoft.com/office/drawing/2014/main" id="{2602372A-29FD-49DB-82A0-091406BB68FC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368497" y="247850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6" name="AutoShape 69">
              <a:extLst>
                <a:ext uri="{FF2B5EF4-FFF2-40B4-BE49-F238E27FC236}">
                  <a16:creationId xmlns:a16="http://schemas.microsoft.com/office/drawing/2014/main" id="{DFC00013-BC75-461E-97EB-D314895C8F50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429374" y="83640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7" name="AutoShape 70">
              <a:extLst>
                <a:ext uri="{FF2B5EF4-FFF2-40B4-BE49-F238E27FC236}">
                  <a16:creationId xmlns:a16="http://schemas.microsoft.com/office/drawing/2014/main" id="{A986961C-16BE-4804-8160-53683DEA3841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421030" y="104341"/>
              <a:ext cx="117885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8" name="AutoShape 71">
              <a:extLst>
                <a:ext uri="{FF2B5EF4-FFF2-40B4-BE49-F238E27FC236}">
                  <a16:creationId xmlns:a16="http://schemas.microsoft.com/office/drawing/2014/main" id="{E6C1E44F-554D-467E-9AA6-3789AA17E352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237235" y="13723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79" name="AutoShape 72">
              <a:extLst>
                <a:ext uri="{FF2B5EF4-FFF2-40B4-BE49-F238E27FC236}">
                  <a16:creationId xmlns:a16="http://schemas.microsoft.com/office/drawing/2014/main" id="{EC6B0A13-57C9-40BA-83C5-790BF74A5DA0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232194" y="157743"/>
              <a:ext cx="115662" cy="66306"/>
            </a:xfrm>
            <a:custGeom>
              <a:avLst/>
              <a:gdLst>
                <a:gd name="T0" fmla="*/ 57828 w 21193"/>
                <a:gd name="T1" fmla="*/ 33151 h 20941"/>
                <a:gd name="T2" fmla="*/ 57828 w 21193"/>
                <a:gd name="T3" fmla="*/ 33151 h 20941"/>
                <a:gd name="T4" fmla="*/ 57828 w 21193"/>
                <a:gd name="T5" fmla="*/ 33151 h 20941"/>
                <a:gd name="T6" fmla="*/ 57828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198" name="Group 73">
            <a:extLst>
              <a:ext uri="{FF2B5EF4-FFF2-40B4-BE49-F238E27FC236}">
                <a16:creationId xmlns:a16="http://schemas.microsoft.com/office/drawing/2014/main" id="{B59ACC1F-AA0C-44D8-AE00-7AC1743DFBCE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779713"/>
            <a:ext cx="993775" cy="723900"/>
            <a:chOff x="-1" y="0"/>
            <a:chExt cx="992868" cy="723450"/>
          </a:xfrm>
        </p:grpSpPr>
        <p:sp>
          <p:nvSpPr>
            <p:cNvPr id="8542" name="AutoShape 74">
              <a:extLst>
                <a:ext uri="{FF2B5EF4-FFF2-40B4-BE49-F238E27FC236}">
                  <a16:creationId xmlns:a16="http://schemas.microsoft.com/office/drawing/2014/main" id="{14A5AFB4-069C-4B39-B8B0-7DF970BFE3F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3" name="AutoShape 75">
              <a:extLst>
                <a:ext uri="{FF2B5EF4-FFF2-40B4-BE49-F238E27FC236}">
                  <a16:creationId xmlns:a16="http://schemas.microsoft.com/office/drawing/2014/main" id="{D9DB5016-F39A-4D96-990A-33580B3F4AC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4" name="AutoShape 76">
              <a:extLst>
                <a:ext uri="{FF2B5EF4-FFF2-40B4-BE49-F238E27FC236}">
                  <a16:creationId xmlns:a16="http://schemas.microsoft.com/office/drawing/2014/main" id="{779685AC-3A07-47BF-A254-5B9ECE089BE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5" name="AutoShape 77">
              <a:extLst>
                <a:ext uri="{FF2B5EF4-FFF2-40B4-BE49-F238E27FC236}">
                  <a16:creationId xmlns:a16="http://schemas.microsoft.com/office/drawing/2014/main" id="{3EBC3B14-A3CE-4C9B-8347-CFF89999DC3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6" name="AutoShape 78">
              <a:extLst>
                <a:ext uri="{FF2B5EF4-FFF2-40B4-BE49-F238E27FC236}">
                  <a16:creationId xmlns:a16="http://schemas.microsoft.com/office/drawing/2014/main" id="{DB5DA2A4-A8E9-4CBD-9697-7ACD43FE92E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7" name="AutoShape 79">
              <a:extLst>
                <a:ext uri="{FF2B5EF4-FFF2-40B4-BE49-F238E27FC236}">
                  <a16:creationId xmlns:a16="http://schemas.microsoft.com/office/drawing/2014/main" id="{5057287F-308F-4041-88EB-4AB70FD9334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8" name="AutoShape 80">
              <a:extLst>
                <a:ext uri="{FF2B5EF4-FFF2-40B4-BE49-F238E27FC236}">
                  <a16:creationId xmlns:a16="http://schemas.microsoft.com/office/drawing/2014/main" id="{6754CB1D-843F-4866-837D-4D7CE96ACA5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9" name="AutoShape 81">
              <a:extLst>
                <a:ext uri="{FF2B5EF4-FFF2-40B4-BE49-F238E27FC236}">
                  <a16:creationId xmlns:a16="http://schemas.microsoft.com/office/drawing/2014/main" id="{9D725746-6D63-4373-9160-C15670F1A29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0" name="AutoShape 82">
              <a:extLst>
                <a:ext uri="{FF2B5EF4-FFF2-40B4-BE49-F238E27FC236}">
                  <a16:creationId xmlns:a16="http://schemas.microsoft.com/office/drawing/2014/main" id="{87A891EE-31F9-41A8-A2E2-9B6E9877D58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1" name="AutoShape 83">
              <a:extLst>
                <a:ext uri="{FF2B5EF4-FFF2-40B4-BE49-F238E27FC236}">
                  <a16:creationId xmlns:a16="http://schemas.microsoft.com/office/drawing/2014/main" id="{77BFEE58-B2BF-4B70-B118-E2765EBE49E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2" name="AutoShape 84">
              <a:extLst>
                <a:ext uri="{FF2B5EF4-FFF2-40B4-BE49-F238E27FC236}">
                  <a16:creationId xmlns:a16="http://schemas.microsoft.com/office/drawing/2014/main" id="{651784EA-6E3E-4535-8E97-27C80B99B35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3" name="AutoShape 85">
              <a:extLst>
                <a:ext uri="{FF2B5EF4-FFF2-40B4-BE49-F238E27FC236}">
                  <a16:creationId xmlns:a16="http://schemas.microsoft.com/office/drawing/2014/main" id="{A5ACCC5D-BC90-49CD-95B5-CF55DB81B73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4" name="AutoShape 86">
              <a:extLst>
                <a:ext uri="{FF2B5EF4-FFF2-40B4-BE49-F238E27FC236}">
                  <a16:creationId xmlns:a16="http://schemas.microsoft.com/office/drawing/2014/main" id="{998626F5-5DCE-4546-AA11-B539D82440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5" name="AutoShape 87">
              <a:extLst>
                <a:ext uri="{FF2B5EF4-FFF2-40B4-BE49-F238E27FC236}">
                  <a16:creationId xmlns:a16="http://schemas.microsoft.com/office/drawing/2014/main" id="{CDEA5A3A-9C0B-48E5-872D-F596D0B0058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6" name="AutoShape 88">
              <a:extLst>
                <a:ext uri="{FF2B5EF4-FFF2-40B4-BE49-F238E27FC236}">
                  <a16:creationId xmlns:a16="http://schemas.microsoft.com/office/drawing/2014/main" id="{F6D2988E-D861-4748-A7FE-A90D09338C1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7" name="AutoShape 89">
              <a:extLst>
                <a:ext uri="{FF2B5EF4-FFF2-40B4-BE49-F238E27FC236}">
                  <a16:creationId xmlns:a16="http://schemas.microsoft.com/office/drawing/2014/main" id="{D472F5D1-2063-44DE-8DEB-61BD773E16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8" name="AutoShape 90">
              <a:extLst>
                <a:ext uri="{FF2B5EF4-FFF2-40B4-BE49-F238E27FC236}">
                  <a16:creationId xmlns:a16="http://schemas.microsoft.com/office/drawing/2014/main" id="{50EE2F67-994D-446E-91C2-F643A7315E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59" name="AutoShape 91">
              <a:extLst>
                <a:ext uri="{FF2B5EF4-FFF2-40B4-BE49-F238E27FC236}">
                  <a16:creationId xmlns:a16="http://schemas.microsoft.com/office/drawing/2014/main" id="{89934385-5144-4EA1-B6B4-E1C3D25997D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60" name="AutoShape 92">
              <a:extLst>
                <a:ext uri="{FF2B5EF4-FFF2-40B4-BE49-F238E27FC236}">
                  <a16:creationId xmlns:a16="http://schemas.microsoft.com/office/drawing/2014/main" id="{711E53E8-0CDD-4310-9EC1-55E7DFDAEC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199" name="Group 93">
            <a:extLst>
              <a:ext uri="{FF2B5EF4-FFF2-40B4-BE49-F238E27FC236}">
                <a16:creationId xmlns:a16="http://schemas.microsoft.com/office/drawing/2014/main" id="{5665A1D9-BB42-455C-9EA5-6AA5B7A20EF5}"/>
              </a:ext>
            </a:extLst>
          </p:cNvPr>
          <p:cNvGrpSpPr>
            <a:grpSpLocks/>
          </p:cNvGrpSpPr>
          <p:nvPr/>
        </p:nvGrpSpPr>
        <p:grpSpPr bwMode="auto">
          <a:xfrm>
            <a:off x="7485063" y="2478088"/>
            <a:ext cx="992187" cy="723900"/>
            <a:chOff x="-1" y="0"/>
            <a:chExt cx="992868" cy="723450"/>
          </a:xfrm>
        </p:grpSpPr>
        <p:sp>
          <p:nvSpPr>
            <p:cNvPr id="8523" name="AutoShape 94">
              <a:extLst>
                <a:ext uri="{FF2B5EF4-FFF2-40B4-BE49-F238E27FC236}">
                  <a16:creationId xmlns:a16="http://schemas.microsoft.com/office/drawing/2014/main" id="{CB31E7E6-48A0-4D12-9DE8-53FB83ADDE2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4" name="AutoShape 95">
              <a:extLst>
                <a:ext uri="{FF2B5EF4-FFF2-40B4-BE49-F238E27FC236}">
                  <a16:creationId xmlns:a16="http://schemas.microsoft.com/office/drawing/2014/main" id="{8414AAB7-7A6F-4165-9A2E-76656056B45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5" name="AutoShape 96">
              <a:extLst>
                <a:ext uri="{FF2B5EF4-FFF2-40B4-BE49-F238E27FC236}">
                  <a16:creationId xmlns:a16="http://schemas.microsoft.com/office/drawing/2014/main" id="{73A816F8-BD08-4B0E-9247-BB485886FB1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6" name="AutoShape 97">
              <a:extLst>
                <a:ext uri="{FF2B5EF4-FFF2-40B4-BE49-F238E27FC236}">
                  <a16:creationId xmlns:a16="http://schemas.microsoft.com/office/drawing/2014/main" id="{9CE52E72-E705-4CCF-9229-67C1B27ABD1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7" name="AutoShape 98">
              <a:extLst>
                <a:ext uri="{FF2B5EF4-FFF2-40B4-BE49-F238E27FC236}">
                  <a16:creationId xmlns:a16="http://schemas.microsoft.com/office/drawing/2014/main" id="{4196895F-F847-40DD-B1C3-258BD1C49CA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8" name="AutoShape 99">
              <a:extLst>
                <a:ext uri="{FF2B5EF4-FFF2-40B4-BE49-F238E27FC236}">
                  <a16:creationId xmlns:a16="http://schemas.microsoft.com/office/drawing/2014/main" id="{BD957D89-564B-4E8F-BE8D-0584F1A6F0C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9" name="AutoShape 100">
              <a:extLst>
                <a:ext uri="{FF2B5EF4-FFF2-40B4-BE49-F238E27FC236}">
                  <a16:creationId xmlns:a16="http://schemas.microsoft.com/office/drawing/2014/main" id="{014D39D7-7107-4C05-9C37-058B86566DD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0" name="AutoShape 101">
              <a:extLst>
                <a:ext uri="{FF2B5EF4-FFF2-40B4-BE49-F238E27FC236}">
                  <a16:creationId xmlns:a16="http://schemas.microsoft.com/office/drawing/2014/main" id="{467C7C4A-4009-4BA2-B3F0-5458D7D6DB7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1" name="AutoShape 102">
              <a:extLst>
                <a:ext uri="{FF2B5EF4-FFF2-40B4-BE49-F238E27FC236}">
                  <a16:creationId xmlns:a16="http://schemas.microsoft.com/office/drawing/2014/main" id="{65D810E4-DE3C-412A-AEBD-80F154BE54A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2" name="AutoShape 103">
              <a:extLst>
                <a:ext uri="{FF2B5EF4-FFF2-40B4-BE49-F238E27FC236}">
                  <a16:creationId xmlns:a16="http://schemas.microsoft.com/office/drawing/2014/main" id="{8CF8856A-4B63-480D-B43F-A592E24B914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3" name="AutoShape 104">
              <a:extLst>
                <a:ext uri="{FF2B5EF4-FFF2-40B4-BE49-F238E27FC236}">
                  <a16:creationId xmlns:a16="http://schemas.microsoft.com/office/drawing/2014/main" id="{9EF6A17D-B102-4A9F-806E-6E488A580F9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4" name="AutoShape 105">
              <a:extLst>
                <a:ext uri="{FF2B5EF4-FFF2-40B4-BE49-F238E27FC236}">
                  <a16:creationId xmlns:a16="http://schemas.microsoft.com/office/drawing/2014/main" id="{7701F877-F692-44FC-AE2F-344F3815A41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5" name="AutoShape 106">
              <a:extLst>
                <a:ext uri="{FF2B5EF4-FFF2-40B4-BE49-F238E27FC236}">
                  <a16:creationId xmlns:a16="http://schemas.microsoft.com/office/drawing/2014/main" id="{298B1663-BBEA-43CF-B3CC-90E4983B273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6" name="AutoShape 107">
              <a:extLst>
                <a:ext uri="{FF2B5EF4-FFF2-40B4-BE49-F238E27FC236}">
                  <a16:creationId xmlns:a16="http://schemas.microsoft.com/office/drawing/2014/main" id="{5253F93A-F5A1-48D7-9FFA-800A1210266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7" name="AutoShape 108">
              <a:extLst>
                <a:ext uri="{FF2B5EF4-FFF2-40B4-BE49-F238E27FC236}">
                  <a16:creationId xmlns:a16="http://schemas.microsoft.com/office/drawing/2014/main" id="{7CB0DFB0-E3B6-489C-8AD1-964FB531431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8" name="AutoShape 109">
              <a:extLst>
                <a:ext uri="{FF2B5EF4-FFF2-40B4-BE49-F238E27FC236}">
                  <a16:creationId xmlns:a16="http://schemas.microsoft.com/office/drawing/2014/main" id="{0B956434-BBF4-4730-BA90-48C55338514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39" name="AutoShape 110">
              <a:extLst>
                <a:ext uri="{FF2B5EF4-FFF2-40B4-BE49-F238E27FC236}">
                  <a16:creationId xmlns:a16="http://schemas.microsoft.com/office/drawing/2014/main" id="{F4B498DB-EC02-45B9-992F-B6F14E3CA43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0" name="AutoShape 111">
              <a:extLst>
                <a:ext uri="{FF2B5EF4-FFF2-40B4-BE49-F238E27FC236}">
                  <a16:creationId xmlns:a16="http://schemas.microsoft.com/office/drawing/2014/main" id="{61AC68A4-7F2E-417F-92E8-3B90C3276B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41" name="AutoShape 112">
              <a:extLst>
                <a:ext uri="{FF2B5EF4-FFF2-40B4-BE49-F238E27FC236}">
                  <a16:creationId xmlns:a16="http://schemas.microsoft.com/office/drawing/2014/main" id="{EB725C11-A6DA-4646-BA7A-DD0F15C7D1A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0" name="Group 113">
            <a:extLst>
              <a:ext uri="{FF2B5EF4-FFF2-40B4-BE49-F238E27FC236}">
                <a16:creationId xmlns:a16="http://schemas.microsoft.com/office/drawing/2014/main" id="{F6294031-F5B3-4200-822A-E4E76AE7C740}"/>
              </a:ext>
            </a:extLst>
          </p:cNvPr>
          <p:cNvGrpSpPr>
            <a:grpSpLocks/>
          </p:cNvGrpSpPr>
          <p:nvPr/>
        </p:nvGrpSpPr>
        <p:grpSpPr bwMode="auto">
          <a:xfrm>
            <a:off x="7840663" y="2262188"/>
            <a:ext cx="992187" cy="722312"/>
            <a:chOff x="-1" y="0"/>
            <a:chExt cx="992868" cy="723450"/>
          </a:xfrm>
        </p:grpSpPr>
        <p:sp>
          <p:nvSpPr>
            <p:cNvPr id="8504" name="AutoShape 114">
              <a:extLst>
                <a:ext uri="{FF2B5EF4-FFF2-40B4-BE49-F238E27FC236}">
                  <a16:creationId xmlns:a16="http://schemas.microsoft.com/office/drawing/2014/main" id="{84E04C36-4ECB-45F8-A8DD-0AFE77B432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5" name="AutoShape 115">
              <a:extLst>
                <a:ext uri="{FF2B5EF4-FFF2-40B4-BE49-F238E27FC236}">
                  <a16:creationId xmlns:a16="http://schemas.microsoft.com/office/drawing/2014/main" id="{D5204B7B-8CFC-4B42-88ED-68F68AC47C9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6" name="AutoShape 116">
              <a:extLst>
                <a:ext uri="{FF2B5EF4-FFF2-40B4-BE49-F238E27FC236}">
                  <a16:creationId xmlns:a16="http://schemas.microsoft.com/office/drawing/2014/main" id="{C1C8FBDB-0547-42D4-A479-AA724EBD83D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7" name="AutoShape 117">
              <a:extLst>
                <a:ext uri="{FF2B5EF4-FFF2-40B4-BE49-F238E27FC236}">
                  <a16:creationId xmlns:a16="http://schemas.microsoft.com/office/drawing/2014/main" id="{935BCCD6-3660-424C-B7EC-5A7BC0611D9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8" name="AutoShape 118">
              <a:extLst>
                <a:ext uri="{FF2B5EF4-FFF2-40B4-BE49-F238E27FC236}">
                  <a16:creationId xmlns:a16="http://schemas.microsoft.com/office/drawing/2014/main" id="{D1D2BEFE-4C86-4AD1-861C-53764F03130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9" name="AutoShape 119">
              <a:extLst>
                <a:ext uri="{FF2B5EF4-FFF2-40B4-BE49-F238E27FC236}">
                  <a16:creationId xmlns:a16="http://schemas.microsoft.com/office/drawing/2014/main" id="{3C1085C5-0CB7-4EE7-8A92-59F32EA8DE0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0" name="AutoShape 120">
              <a:extLst>
                <a:ext uri="{FF2B5EF4-FFF2-40B4-BE49-F238E27FC236}">
                  <a16:creationId xmlns:a16="http://schemas.microsoft.com/office/drawing/2014/main" id="{B2FEFD30-E71A-4965-85C6-586CD908CB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1" name="AutoShape 121">
              <a:extLst>
                <a:ext uri="{FF2B5EF4-FFF2-40B4-BE49-F238E27FC236}">
                  <a16:creationId xmlns:a16="http://schemas.microsoft.com/office/drawing/2014/main" id="{91EA9909-3929-42BE-812D-6FB502C6026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2" name="AutoShape 122">
              <a:extLst>
                <a:ext uri="{FF2B5EF4-FFF2-40B4-BE49-F238E27FC236}">
                  <a16:creationId xmlns:a16="http://schemas.microsoft.com/office/drawing/2014/main" id="{A5E1DA07-866B-4E1B-B51A-601BCC0009C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3" name="AutoShape 123">
              <a:extLst>
                <a:ext uri="{FF2B5EF4-FFF2-40B4-BE49-F238E27FC236}">
                  <a16:creationId xmlns:a16="http://schemas.microsoft.com/office/drawing/2014/main" id="{BA8C4B70-4E51-48EE-947A-8E98B02D64C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4" name="AutoShape 124">
              <a:extLst>
                <a:ext uri="{FF2B5EF4-FFF2-40B4-BE49-F238E27FC236}">
                  <a16:creationId xmlns:a16="http://schemas.microsoft.com/office/drawing/2014/main" id="{1FC49429-7EDD-4431-B0E7-AFEF930B83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5" name="AutoShape 125">
              <a:extLst>
                <a:ext uri="{FF2B5EF4-FFF2-40B4-BE49-F238E27FC236}">
                  <a16:creationId xmlns:a16="http://schemas.microsoft.com/office/drawing/2014/main" id="{C71C1462-A14B-4ECD-8A55-DFF121A7D58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6" name="AutoShape 126">
              <a:extLst>
                <a:ext uri="{FF2B5EF4-FFF2-40B4-BE49-F238E27FC236}">
                  <a16:creationId xmlns:a16="http://schemas.microsoft.com/office/drawing/2014/main" id="{3F9F836C-F1FE-4B84-B625-01C15A19D44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7" name="AutoShape 127">
              <a:extLst>
                <a:ext uri="{FF2B5EF4-FFF2-40B4-BE49-F238E27FC236}">
                  <a16:creationId xmlns:a16="http://schemas.microsoft.com/office/drawing/2014/main" id="{D447C54A-D2DA-4F9A-8D76-58E91F19F4E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8" name="AutoShape 128">
              <a:extLst>
                <a:ext uri="{FF2B5EF4-FFF2-40B4-BE49-F238E27FC236}">
                  <a16:creationId xmlns:a16="http://schemas.microsoft.com/office/drawing/2014/main" id="{F9FD4F59-F519-4E84-BBEF-6A4B85AD119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19" name="AutoShape 129">
              <a:extLst>
                <a:ext uri="{FF2B5EF4-FFF2-40B4-BE49-F238E27FC236}">
                  <a16:creationId xmlns:a16="http://schemas.microsoft.com/office/drawing/2014/main" id="{81E98A02-1524-40CE-A2B6-47670A87738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0" name="AutoShape 130">
              <a:extLst>
                <a:ext uri="{FF2B5EF4-FFF2-40B4-BE49-F238E27FC236}">
                  <a16:creationId xmlns:a16="http://schemas.microsoft.com/office/drawing/2014/main" id="{4498A94E-7871-474D-B2F9-85C06D514FC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1" name="AutoShape 131">
              <a:extLst>
                <a:ext uri="{FF2B5EF4-FFF2-40B4-BE49-F238E27FC236}">
                  <a16:creationId xmlns:a16="http://schemas.microsoft.com/office/drawing/2014/main" id="{B63492C3-16E5-4597-A4D3-1175EDF4078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22" name="AutoShape 132">
              <a:extLst>
                <a:ext uri="{FF2B5EF4-FFF2-40B4-BE49-F238E27FC236}">
                  <a16:creationId xmlns:a16="http://schemas.microsoft.com/office/drawing/2014/main" id="{7BFDA6D4-C4B3-4386-BA4E-3D50EDC3D6C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1" name="Group 133">
            <a:extLst>
              <a:ext uri="{FF2B5EF4-FFF2-40B4-BE49-F238E27FC236}">
                <a16:creationId xmlns:a16="http://schemas.microsoft.com/office/drawing/2014/main" id="{195DA908-E3A6-477A-9A32-4397DC035F99}"/>
              </a:ext>
            </a:extLst>
          </p:cNvPr>
          <p:cNvGrpSpPr>
            <a:grpSpLocks/>
          </p:cNvGrpSpPr>
          <p:nvPr/>
        </p:nvGrpSpPr>
        <p:grpSpPr bwMode="auto">
          <a:xfrm>
            <a:off x="7650163" y="1890713"/>
            <a:ext cx="661987" cy="582612"/>
            <a:chOff x="0" y="0"/>
            <a:chExt cx="662374" cy="582169"/>
          </a:xfrm>
        </p:grpSpPr>
        <p:sp>
          <p:nvSpPr>
            <p:cNvPr id="8493" name="AutoShape 134">
              <a:extLst>
                <a:ext uri="{FF2B5EF4-FFF2-40B4-BE49-F238E27FC236}">
                  <a16:creationId xmlns:a16="http://schemas.microsoft.com/office/drawing/2014/main" id="{9135134E-51F3-4E87-A88E-F1AE07ECAEF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1243" y="140188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2D3B4"/>
                </a:gs>
                <a:gs pos="52000">
                  <a:srgbClr val="32A17D"/>
                </a:gs>
                <a:gs pos="100000">
                  <a:srgbClr val="20675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4" name="AutoShape 135">
              <a:extLst>
                <a:ext uri="{FF2B5EF4-FFF2-40B4-BE49-F238E27FC236}">
                  <a16:creationId xmlns:a16="http://schemas.microsoft.com/office/drawing/2014/main" id="{577F8E19-AFC1-4765-AE77-EAC06110644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40188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5" name="AutoShape 136">
              <a:extLst>
                <a:ext uri="{FF2B5EF4-FFF2-40B4-BE49-F238E27FC236}">
                  <a16:creationId xmlns:a16="http://schemas.microsoft.com/office/drawing/2014/main" id="{6D0262CC-905E-4CCC-BCE2-11B069A01FD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0" y="0"/>
              <a:ext cx="661874" cy="286272"/>
            </a:xfrm>
            <a:custGeom>
              <a:avLst/>
              <a:gdLst>
                <a:gd name="T0" fmla="*/ 330937 w 21600"/>
                <a:gd name="T1" fmla="*/ 143136 h 21600"/>
                <a:gd name="T2" fmla="*/ 330937 w 21600"/>
                <a:gd name="T3" fmla="*/ 143136 h 21600"/>
                <a:gd name="T4" fmla="*/ 330937 w 21600"/>
                <a:gd name="T5" fmla="*/ 143136 h 21600"/>
                <a:gd name="T6" fmla="*/ 330937 w 21600"/>
                <a:gd name="T7" fmla="*/ 14313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6" name="AutoShape 137">
              <a:extLst>
                <a:ext uri="{FF2B5EF4-FFF2-40B4-BE49-F238E27FC236}">
                  <a16:creationId xmlns:a16="http://schemas.microsoft.com/office/drawing/2014/main" id="{AD235169-64D5-438F-8EA1-B6FEDAA9FAA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7327" y="68581"/>
              <a:ext cx="114974" cy="54483"/>
            </a:xfrm>
            <a:custGeom>
              <a:avLst/>
              <a:gdLst>
                <a:gd name="T0" fmla="*/ 57487 w 21600"/>
                <a:gd name="T1" fmla="*/ 29234 h 20128"/>
                <a:gd name="T2" fmla="*/ 57487 w 21600"/>
                <a:gd name="T3" fmla="*/ 29234 h 20128"/>
                <a:gd name="T4" fmla="*/ 57487 w 21600"/>
                <a:gd name="T5" fmla="*/ 29234 h 20128"/>
                <a:gd name="T6" fmla="*/ 57487 w 21600"/>
                <a:gd name="T7" fmla="*/ 29234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7" name="AutoShape 138">
              <a:extLst>
                <a:ext uri="{FF2B5EF4-FFF2-40B4-BE49-F238E27FC236}">
                  <a16:creationId xmlns:a16="http://schemas.microsoft.com/office/drawing/2014/main" id="{E31C4514-656F-4D94-ABC1-76718F7F5DA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550" y="89620"/>
              <a:ext cx="115751" cy="66390"/>
            </a:xfrm>
            <a:custGeom>
              <a:avLst/>
              <a:gdLst>
                <a:gd name="T0" fmla="*/ 57873 w 21193"/>
                <a:gd name="T1" fmla="*/ 33193 h 20941"/>
                <a:gd name="T2" fmla="*/ 57873 w 21193"/>
                <a:gd name="T3" fmla="*/ 33193 h 20941"/>
                <a:gd name="T4" fmla="*/ 57873 w 21193"/>
                <a:gd name="T5" fmla="*/ 33193 h 20941"/>
                <a:gd name="T6" fmla="*/ 57873 w 21193"/>
                <a:gd name="T7" fmla="*/ 33193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8" name="AutoShape 139">
              <a:extLst>
                <a:ext uri="{FF2B5EF4-FFF2-40B4-BE49-F238E27FC236}">
                  <a16:creationId xmlns:a16="http://schemas.microsoft.com/office/drawing/2014/main" id="{DF8FFE77-C9CD-4D8A-AF2B-C86DABC4B9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9697" y="157903"/>
              <a:ext cx="114973" cy="54797"/>
            </a:xfrm>
            <a:custGeom>
              <a:avLst/>
              <a:gdLst>
                <a:gd name="T0" fmla="*/ 57487 w 21600"/>
                <a:gd name="T1" fmla="*/ 31093 h 19573"/>
                <a:gd name="T2" fmla="*/ 57487 w 21600"/>
                <a:gd name="T3" fmla="*/ 31093 h 19573"/>
                <a:gd name="T4" fmla="*/ 57487 w 21600"/>
                <a:gd name="T5" fmla="*/ 31093 h 19573"/>
                <a:gd name="T6" fmla="*/ 57487 w 21600"/>
                <a:gd name="T7" fmla="*/ 3109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9" name="AutoShape 140">
              <a:extLst>
                <a:ext uri="{FF2B5EF4-FFF2-40B4-BE49-F238E27FC236}">
                  <a16:creationId xmlns:a16="http://schemas.microsoft.com/office/drawing/2014/main" id="{9EE62F2E-D632-45FB-A389-05A4BFEF510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8918" y="180742"/>
              <a:ext cx="115752" cy="65497"/>
            </a:xfrm>
            <a:custGeom>
              <a:avLst/>
              <a:gdLst>
                <a:gd name="T0" fmla="*/ 57873 w 21193"/>
                <a:gd name="T1" fmla="*/ 32747 h 20965"/>
                <a:gd name="T2" fmla="*/ 57873 w 21193"/>
                <a:gd name="T3" fmla="*/ 32747 h 20965"/>
                <a:gd name="T4" fmla="*/ 57873 w 21193"/>
                <a:gd name="T5" fmla="*/ 32747 h 20965"/>
                <a:gd name="T6" fmla="*/ 57873 w 21193"/>
                <a:gd name="T7" fmla="*/ 32747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0" name="AutoShape 141">
              <a:extLst>
                <a:ext uri="{FF2B5EF4-FFF2-40B4-BE49-F238E27FC236}">
                  <a16:creationId xmlns:a16="http://schemas.microsoft.com/office/drawing/2014/main" id="{94E27A5E-4E83-423D-A31F-3DE6E0B31A1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4215" y="7069"/>
              <a:ext cx="114973" cy="54936"/>
            </a:xfrm>
            <a:custGeom>
              <a:avLst/>
              <a:gdLst>
                <a:gd name="T0" fmla="*/ 57487 w 21600"/>
                <a:gd name="T1" fmla="*/ 29530 h 19623"/>
                <a:gd name="T2" fmla="*/ 57487 w 21600"/>
                <a:gd name="T3" fmla="*/ 29530 h 19623"/>
                <a:gd name="T4" fmla="*/ 57487 w 21600"/>
                <a:gd name="T5" fmla="*/ 29530 h 19623"/>
                <a:gd name="T6" fmla="*/ 57487 w 21600"/>
                <a:gd name="T7" fmla="*/ 29530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1" name="AutoShape 142">
              <a:extLst>
                <a:ext uri="{FF2B5EF4-FFF2-40B4-BE49-F238E27FC236}">
                  <a16:creationId xmlns:a16="http://schemas.microsoft.com/office/drawing/2014/main" id="{1AAF584F-FB6B-484E-8E57-9FE764FD4EC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3437" y="31041"/>
              <a:ext cx="115751" cy="64003"/>
            </a:xfrm>
            <a:custGeom>
              <a:avLst/>
              <a:gdLst>
                <a:gd name="T0" fmla="*/ 57873 w 21193"/>
                <a:gd name="T1" fmla="*/ 32000 h 20487"/>
                <a:gd name="T2" fmla="*/ 57873 w 21193"/>
                <a:gd name="T3" fmla="*/ 32000 h 20487"/>
                <a:gd name="T4" fmla="*/ 57873 w 21193"/>
                <a:gd name="T5" fmla="*/ 32000 h 20487"/>
                <a:gd name="T6" fmla="*/ 57873 w 21193"/>
                <a:gd name="T7" fmla="*/ 3200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2" name="AutoShape 143">
              <a:extLst>
                <a:ext uri="{FF2B5EF4-FFF2-40B4-BE49-F238E27FC236}">
                  <a16:creationId xmlns:a16="http://schemas.microsoft.com/office/drawing/2014/main" id="{EC31A936-66E0-42D3-92F9-C713EA177C3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6584" y="96622"/>
              <a:ext cx="114973" cy="54561"/>
            </a:xfrm>
            <a:custGeom>
              <a:avLst/>
              <a:gdLst>
                <a:gd name="T0" fmla="*/ 57487 w 21600"/>
                <a:gd name="T1" fmla="*/ 29274 h 20157"/>
                <a:gd name="T2" fmla="*/ 57487 w 21600"/>
                <a:gd name="T3" fmla="*/ 29274 h 20157"/>
                <a:gd name="T4" fmla="*/ 57487 w 21600"/>
                <a:gd name="T5" fmla="*/ 29274 h 20157"/>
                <a:gd name="T6" fmla="*/ 57487 w 21600"/>
                <a:gd name="T7" fmla="*/ 2927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503" name="AutoShape 144">
              <a:extLst>
                <a:ext uri="{FF2B5EF4-FFF2-40B4-BE49-F238E27FC236}">
                  <a16:creationId xmlns:a16="http://schemas.microsoft.com/office/drawing/2014/main" id="{CE6D2836-A141-4DD4-821B-3375EAA12A0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5807" y="119160"/>
              <a:ext cx="115750" cy="66470"/>
            </a:xfrm>
            <a:custGeom>
              <a:avLst/>
              <a:gdLst>
                <a:gd name="T0" fmla="*/ 57872 w 21193"/>
                <a:gd name="T1" fmla="*/ 33235 h 20966"/>
                <a:gd name="T2" fmla="*/ 57872 w 21193"/>
                <a:gd name="T3" fmla="*/ 33235 h 20966"/>
                <a:gd name="T4" fmla="*/ 57872 w 21193"/>
                <a:gd name="T5" fmla="*/ 33235 h 20966"/>
                <a:gd name="T6" fmla="*/ 57872 w 21193"/>
                <a:gd name="T7" fmla="*/ 33235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2" name="Group 145">
            <a:extLst>
              <a:ext uri="{FF2B5EF4-FFF2-40B4-BE49-F238E27FC236}">
                <a16:creationId xmlns:a16="http://schemas.microsoft.com/office/drawing/2014/main" id="{CB20CBED-B37D-4A84-BD1E-F934EBA2969B}"/>
              </a:ext>
            </a:extLst>
          </p:cNvPr>
          <p:cNvGrpSpPr>
            <a:grpSpLocks/>
          </p:cNvGrpSpPr>
          <p:nvPr/>
        </p:nvGrpSpPr>
        <p:grpSpPr bwMode="auto">
          <a:xfrm>
            <a:off x="7804150" y="1500188"/>
            <a:ext cx="1138238" cy="942975"/>
            <a:chOff x="0" y="0"/>
            <a:chExt cx="1138795" cy="942842"/>
          </a:xfrm>
        </p:grpSpPr>
        <p:sp>
          <p:nvSpPr>
            <p:cNvPr id="8474" name="AutoShape 146">
              <a:extLst>
                <a:ext uri="{FF2B5EF4-FFF2-40B4-BE49-F238E27FC236}">
                  <a16:creationId xmlns:a16="http://schemas.microsoft.com/office/drawing/2014/main" id="{632381A9-8130-4578-96B0-DA2367AB9B56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90633" y="469334"/>
              <a:ext cx="330881" cy="439925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5" name="AutoShape 147">
              <a:extLst>
                <a:ext uri="{FF2B5EF4-FFF2-40B4-BE49-F238E27FC236}">
                  <a16:creationId xmlns:a16="http://schemas.microsoft.com/office/drawing/2014/main" id="{0F0C6106-9112-4E86-801B-359987AD42FE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0858" y="207929"/>
              <a:ext cx="661875" cy="582939"/>
            </a:xfrm>
            <a:custGeom>
              <a:avLst/>
              <a:gdLst>
                <a:gd name="T0" fmla="*/ 330938 w 21600"/>
                <a:gd name="T1" fmla="*/ 291470 h 21600"/>
                <a:gd name="T2" fmla="*/ 330938 w 21600"/>
                <a:gd name="T3" fmla="*/ 291470 h 21600"/>
                <a:gd name="T4" fmla="*/ 330938 w 21600"/>
                <a:gd name="T5" fmla="*/ 291470 h 21600"/>
                <a:gd name="T6" fmla="*/ 330938 w 21600"/>
                <a:gd name="T7" fmla="*/ 29147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6" name="AutoShape 148">
              <a:extLst>
                <a:ext uri="{FF2B5EF4-FFF2-40B4-BE49-F238E27FC236}">
                  <a16:creationId xmlns:a16="http://schemas.microsoft.com/office/drawing/2014/main" id="{F02689AB-CC10-4A2C-8F8C-042DE403C8A1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108835" y="114116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7" name="AutoShape 149">
              <a:extLst>
                <a:ext uri="{FF2B5EF4-FFF2-40B4-BE49-F238E27FC236}">
                  <a16:creationId xmlns:a16="http://schemas.microsoft.com/office/drawing/2014/main" id="{A02F621A-9759-4CE5-8BD7-E09FBBD643B9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866711" y="394636"/>
              <a:ext cx="112578" cy="54856"/>
            </a:xfrm>
            <a:custGeom>
              <a:avLst/>
              <a:gdLst>
                <a:gd name="T0" fmla="*/ 56289 w 20804"/>
                <a:gd name="T1" fmla="*/ 30983 h 19619"/>
                <a:gd name="T2" fmla="*/ 56289 w 20804"/>
                <a:gd name="T3" fmla="*/ 30983 h 19619"/>
                <a:gd name="T4" fmla="*/ 56289 w 20804"/>
                <a:gd name="T5" fmla="*/ 30983 h 19619"/>
                <a:gd name="T6" fmla="*/ 56289 w 20804"/>
                <a:gd name="T7" fmla="*/ 30983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8" name="AutoShape 150">
              <a:extLst>
                <a:ext uri="{FF2B5EF4-FFF2-40B4-BE49-F238E27FC236}">
                  <a16:creationId xmlns:a16="http://schemas.microsoft.com/office/drawing/2014/main" id="{EF41CC9E-693B-4859-82AC-FF64356FA808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857808" y="415997"/>
              <a:ext cx="114886" cy="65415"/>
            </a:xfrm>
            <a:custGeom>
              <a:avLst/>
              <a:gdLst>
                <a:gd name="T0" fmla="*/ 57443 w 21600"/>
                <a:gd name="T1" fmla="*/ 32706 h 20965"/>
                <a:gd name="T2" fmla="*/ 57443 w 21600"/>
                <a:gd name="T3" fmla="*/ 32706 h 20965"/>
                <a:gd name="T4" fmla="*/ 57443 w 21600"/>
                <a:gd name="T5" fmla="*/ 32706 h 20965"/>
                <a:gd name="T6" fmla="*/ 57443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9" name="AutoShape 151">
              <a:extLst>
                <a:ext uri="{FF2B5EF4-FFF2-40B4-BE49-F238E27FC236}">
                  <a16:creationId xmlns:a16="http://schemas.microsoft.com/office/drawing/2014/main" id="{5961650F-AAA1-4C31-9AB6-6064F1BCED01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73114" y="435977"/>
              <a:ext cx="113440" cy="57370"/>
            </a:xfrm>
            <a:custGeom>
              <a:avLst/>
              <a:gdLst>
                <a:gd name="T0" fmla="*/ 56720 w 20786"/>
                <a:gd name="T1" fmla="*/ 30693 h 20185"/>
                <a:gd name="T2" fmla="*/ 56720 w 20786"/>
                <a:gd name="T3" fmla="*/ 30693 h 20185"/>
                <a:gd name="T4" fmla="*/ 56720 w 20786"/>
                <a:gd name="T5" fmla="*/ 30693 h 20185"/>
                <a:gd name="T6" fmla="*/ 56720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0" name="AutoShape 152">
              <a:extLst>
                <a:ext uri="{FF2B5EF4-FFF2-40B4-BE49-F238E27FC236}">
                  <a16:creationId xmlns:a16="http://schemas.microsoft.com/office/drawing/2014/main" id="{B0CC1179-C115-4742-9C9A-6170BC371B27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63747" y="460343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1" name="AutoShape 153">
              <a:extLst>
                <a:ext uri="{FF2B5EF4-FFF2-40B4-BE49-F238E27FC236}">
                  <a16:creationId xmlns:a16="http://schemas.microsoft.com/office/drawing/2014/main" id="{483980A0-60A0-4A5C-B726-F19AA6D872B2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730082" y="295313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2" name="AutoShape 154">
              <a:extLst>
                <a:ext uri="{FF2B5EF4-FFF2-40B4-BE49-F238E27FC236}">
                  <a16:creationId xmlns:a16="http://schemas.microsoft.com/office/drawing/2014/main" id="{F77C3767-263C-4455-A385-697131E91A8E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723242" y="318995"/>
              <a:ext cx="115663" cy="63994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3" name="AutoShape 155">
              <a:extLst>
                <a:ext uri="{FF2B5EF4-FFF2-40B4-BE49-F238E27FC236}">
                  <a16:creationId xmlns:a16="http://schemas.microsoft.com/office/drawing/2014/main" id="{603871C8-BD87-485E-BEDE-3CBA004F8D51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37328" y="338684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4" name="AutoShape 156">
              <a:extLst>
                <a:ext uri="{FF2B5EF4-FFF2-40B4-BE49-F238E27FC236}">
                  <a16:creationId xmlns:a16="http://schemas.microsoft.com/office/drawing/2014/main" id="{D76E1C03-3084-4D30-997B-BB48E986A268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29675" y="359778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5" name="AutoShape 157">
              <a:extLst>
                <a:ext uri="{FF2B5EF4-FFF2-40B4-BE49-F238E27FC236}">
                  <a16:creationId xmlns:a16="http://schemas.microsoft.com/office/drawing/2014/main" id="{80F7B138-36AF-47EE-8933-45D598F4FBA9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91433" y="197204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6" name="AutoShape 158">
              <a:extLst>
                <a:ext uri="{FF2B5EF4-FFF2-40B4-BE49-F238E27FC236}">
                  <a16:creationId xmlns:a16="http://schemas.microsoft.com/office/drawing/2014/main" id="{CACE8275-493B-438A-B76C-3C21950EDBB9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82676" y="217637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7" name="AutoShape 159">
              <a:extLst>
                <a:ext uri="{FF2B5EF4-FFF2-40B4-BE49-F238E27FC236}">
                  <a16:creationId xmlns:a16="http://schemas.microsoft.com/office/drawing/2014/main" id="{366F91D0-47A6-474E-99FF-F1D3080EDB07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397329" y="240961"/>
              <a:ext cx="115885" cy="54888"/>
            </a:xfrm>
            <a:custGeom>
              <a:avLst/>
              <a:gdLst>
                <a:gd name="T0" fmla="*/ 57943 w 21600"/>
                <a:gd name="T1" fmla="*/ 30976 h 19630"/>
                <a:gd name="T2" fmla="*/ 57943 w 21600"/>
                <a:gd name="T3" fmla="*/ 30976 h 19630"/>
                <a:gd name="T4" fmla="*/ 57943 w 21600"/>
                <a:gd name="T5" fmla="*/ 30976 h 19630"/>
                <a:gd name="T6" fmla="*/ 57943 w 21600"/>
                <a:gd name="T7" fmla="*/ 30976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8" name="AutoShape 160">
              <a:extLst>
                <a:ext uri="{FF2B5EF4-FFF2-40B4-BE49-F238E27FC236}">
                  <a16:creationId xmlns:a16="http://schemas.microsoft.com/office/drawing/2014/main" id="{F72A72D5-EF6E-40FC-A175-24F50ABEB172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388751" y="261376"/>
              <a:ext cx="117886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89" name="AutoShape 161">
              <a:extLst>
                <a:ext uri="{FF2B5EF4-FFF2-40B4-BE49-F238E27FC236}">
                  <a16:creationId xmlns:a16="http://schemas.microsoft.com/office/drawing/2014/main" id="{8B6BBF19-B4E1-42DE-B391-A9D87B79FCA8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457794" y="100242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0" name="AutoShape 162">
              <a:extLst>
                <a:ext uri="{FF2B5EF4-FFF2-40B4-BE49-F238E27FC236}">
                  <a16:creationId xmlns:a16="http://schemas.microsoft.com/office/drawing/2014/main" id="{81D87AAC-2A61-44F2-94EE-2416CBD6278A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448166" y="120580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1" name="AutoShape 163">
              <a:extLst>
                <a:ext uri="{FF2B5EF4-FFF2-40B4-BE49-F238E27FC236}">
                  <a16:creationId xmlns:a16="http://schemas.microsoft.com/office/drawing/2014/main" id="{EB004631-8BA9-4F8C-8759-1110DC3E1DEF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263291" y="144487"/>
              <a:ext cx="115885" cy="54492"/>
            </a:xfrm>
            <a:custGeom>
              <a:avLst/>
              <a:gdLst>
                <a:gd name="T0" fmla="*/ 57943 w 21600"/>
                <a:gd name="T1" fmla="*/ 29237 h 20157"/>
                <a:gd name="T2" fmla="*/ 57943 w 21600"/>
                <a:gd name="T3" fmla="*/ 29237 h 20157"/>
                <a:gd name="T4" fmla="*/ 57943 w 21600"/>
                <a:gd name="T5" fmla="*/ 29237 h 20157"/>
                <a:gd name="T6" fmla="*/ 57943 w 21600"/>
                <a:gd name="T7" fmla="*/ 29237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92" name="AutoShape 164">
              <a:extLst>
                <a:ext uri="{FF2B5EF4-FFF2-40B4-BE49-F238E27FC236}">
                  <a16:creationId xmlns:a16="http://schemas.microsoft.com/office/drawing/2014/main" id="{589AC478-3865-4EAC-B7DF-D5B7E20A2BFA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256976" y="164717"/>
              <a:ext cx="115663" cy="66307"/>
            </a:xfrm>
            <a:custGeom>
              <a:avLst/>
              <a:gdLst>
                <a:gd name="T0" fmla="*/ 57829 w 21193"/>
                <a:gd name="T1" fmla="*/ 33152 h 20941"/>
                <a:gd name="T2" fmla="*/ 57829 w 21193"/>
                <a:gd name="T3" fmla="*/ 33152 h 20941"/>
                <a:gd name="T4" fmla="*/ 57829 w 21193"/>
                <a:gd name="T5" fmla="*/ 33152 h 20941"/>
                <a:gd name="T6" fmla="*/ 57829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3" name="Group 165">
            <a:extLst>
              <a:ext uri="{FF2B5EF4-FFF2-40B4-BE49-F238E27FC236}">
                <a16:creationId xmlns:a16="http://schemas.microsoft.com/office/drawing/2014/main" id="{2129DAAA-658C-40B2-8101-56BDDBCF3A1B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1069975"/>
            <a:ext cx="1198563" cy="1058863"/>
            <a:chOff x="0" y="-1"/>
            <a:chExt cx="1199037" cy="1059455"/>
          </a:xfrm>
        </p:grpSpPr>
        <p:sp>
          <p:nvSpPr>
            <p:cNvPr id="8455" name="AutoShape 166">
              <a:extLst>
                <a:ext uri="{FF2B5EF4-FFF2-40B4-BE49-F238E27FC236}">
                  <a16:creationId xmlns:a16="http://schemas.microsoft.com/office/drawing/2014/main" id="{BAEE8BDC-1AEF-4FEA-BA1B-403177B8D546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794146" y="307726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56" name="AutoShape 167">
              <a:extLst>
                <a:ext uri="{FF2B5EF4-FFF2-40B4-BE49-F238E27FC236}">
                  <a16:creationId xmlns:a16="http://schemas.microsoft.com/office/drawing/2014/main" id="{EB672801-C654-4B91-A290-25796E883067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44847" y="368698"/>
              <a:ext cx="661874" cy="582939"/>
            </a:xfrm>
            <a:custGeom>
              <a:avLst/>
              <a:gdLst>
                <a:gd name="T0" fmla="*/ 330937 w 21600"/>
                <a:gd name="T1" fmla="*/ 291470 h 21600"/>
                <a:gd name="T2" fmla="*/ 330937 w 21600"/>
                <a:gd name="T3" fmla="*/ 291470 h 21600"/>
                <a:gd name="T4" fmla="*/ 330937 w 21600"/>
                <a:gd name="T5" fmla="*/ 291470 h 21600"/>
                <a:gd name="T6" fmla="*/ 330937 w 21600"/>
                <a:gd name="T7" fmla="*/ 29147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57" name="AutoShape 168">
              <a:extLst>
                <a:ext uri="{FF2B5EF4-FFF2-40B4-BE49-F238E27FC236}">
                  <a16:creationId xmlns:a16="http://schemas.microsoft.com/office/drawing/2014/main" id="{1D47AC8C-77BB-4861-8128-2F1C2F52B950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4142" y="180266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58" name="AutoShape 169">
              <a:extLst>
                <a:ext uri="{FF2B5EF4-FFF2-40B4-BE49-F238E27FC236}">
                  <a16:creationId xmlns:a16="http://schemas.microsoft.com/office/drawing/2014/main" id="{D0BFC71E-E9DE-4CB6-A47F-328BCB3D3427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793452" y="247622"/>
              <a:ext cx="112577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59" name="AutoShape 170">
              <a:extLst>
                <a:ext uri="{FF2B5EF4-FFF2-40B4-BE49-F238E27FC236}">
                  <a16:creationId xmlns:a16="http://schemas.microsoft.com/office/drawing/2014/main" id="{6E79B676-C8D6-46FA-9CBD-336C596B48EA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802394" y="268185"/>
              <a:ext cx="114887" cy="65415"/>
            </a:xfrm>
            <a:custGeom>
              <a:avLst/>
              <a:gdLst>
                <a:gd name="T0" fmla="*/ 57444 w 21600"/>
                <a:gd name="T1" fmla="*/ 32706 h 20965"/>
                <a:gd name="T2" fmla="*/ 57444 w 21600"/>
                <a:gd name="T3" fmla="*/ 32706 h 20965"/>
                <a:gd name="T4" fmla="*/ 57444 w 21600"/>
                <a:gd name="T5" fmla="*/ 32706 h 20965"/>
                <a:gd name="T6" fmla="*/ 57444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0" name="AutoShape 171">
              <a:extLst>
                <a:ext uri="{FF2B5EF4-FFF2-40B4-BE49-F238E27FC236}">
                  <a16:creationId xmlns:a16="http://schemas.microsoft.com/office/drawing/2014/main" id="{55A7BBAB-BFFB-4B71-BDA4-8CAC56A2D921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65860" y="397884"/>
              <a:ext cx="113441" cy="57370"/>
            </a:xfrm>
            <a:custGeom>
              <a:avLst/>
              <a:gdLst>
                <a:gd name="T0" fmla="*/ 56721 w 20786"/>
                <a:gd name="T1" fmla="*/ 30693 h 20185"/>
                <a:gd name="T2" fmla="*/ 56721 w 20786"/>
                <a:gd name="T3" fmla="*/ 30693 h 20185"/>
                <a:gd name="T4" fmla="*/ 56721 w 20786"/>
                <a:gd name="T5" fmla="*/ 30693 h 20185"/>
                <a:gd name="T6" fmla="*/ 56721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1" name="AutoShape 172">
              <a:extLst>
                <a:ext uri="{FF2B5EF4-FFF2-40B4-BE49-F238E27FC236}">
                  <a16:creationId xmlns:a16="http://schemas.microsoft.com/office/drawing/2014/main" id="{3483C1E9-EBE6-4F62-B1C9-2B95E429738F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75510" y="421322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2" name="AutoShape 173">
              <a:extLst>
                <a:ext uri="{FF2B5EF4-FFF2-40B4-BE49-F238E27FC236}">
                  <a16:creationId xmlns:a16="http://schemas.microsoft.com/office/drawing/2014/main" id="{17C61BD5-F9DB-4D3F-8794-AA3A690785EC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24264" y="251162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3" name="AutoShape 174">
              <a:extLst>
                <a:ext uri="{FF2B5EF4-FFF2-40B4-BE49-F238E27FC236}">
                  <a16:creationId xmlns:a16="http://schemas.microsoft.com/office/drawing/2014/main" id="{CF7AA663-3687-4B39-9038-5D1A34C6EDB2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36076" y="273229"/>
              <a:ext cx="115663" cy="63993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4" name="AutoShape 175">
              <a:extLst>
                <a:ext uri="{FF2B5EF4-FFF2-40B4-BE49-F238E27FC236}">
                  <a16:creationId xmlns:a16="http://schemas.microsoft.com/office/drawing/2014/main" id="{06200030-3EF3-4F96-BB3B-3EB3B58352CB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97882" y="403457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5" name="AutoShape 176">
              <a:extLst>
                <a:ext uri="{FF2B5EF4-FFF2-40B4-BE49-F238E27FC236}">
                  <a16:creationId xmlns:a16="http://schemas.microsoft.com/office/drawing/2014/main" id="{6504641A-2A1F-4536-99E0-89DF62590B1C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508186" y="423283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6" name="AutoShape 177">
              <a:extLst>
                <a:ext uri="{FF2B5EF4-FFF2-40B4-BE49-F238E27FC236}">
                  <a16:creationId xmlns:a16="http://schemas.microsoft.com/office/drawing/2014/main" id="{93C2942B-3071-48D5-8C92-A905C4392A76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54417" y="257992"/>
              <a:ext cx="115763" cy="54415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7" name="AutoShape 178">
              <a:extLst>
                <a:ext uri="{FF2B5EF4-FFF2-40B4-BE49-F238E27FC236}">
                  <a16:creationId xmlns:a16="http://schemas.microsoft.com/office/drawing/2014/main" id="{91B175FD-A55A-4128-B6FE-3F5383777CED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63335" y="277649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8" name="AutoShape 179">
              <a:extLst>
                <a:ext uri="{FF2B5EF4-FFF2-40B4-BE49-F238E27FC236}">
                  <a16:creationId xmlns:a16="http://schemas.microsoft.com/office/drawing/2014/main" id="{88397999-7C6D-4631-AF0D-7691EF061239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327351" y="410916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69" name="AutoShape 180">
              <a:extLst>
                <a:ext uri="{FF2B5EF4-FFF2-40B4-BE49-F238E27FC236}">
                  <a16:creationId xmlns:a16="http://schemas.microsoft.com/office/drawing/2014/main" id="{52F250FB-C216-4C1D-AE3D-0E65F71F241D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336291" y="430527"/>
              <a:ext cx="117886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0" name="AutoShape 181">
              <a:extLst>
                <a:ext uri="{FF2B5EF4-FFF2-40B4-BE49-F238E27FC236}">
                  <a16:creationId xmlns:a16="http://schemas.microsoft.com/office/drawing/2014/main" id="{FF03C063-96D8-4794-9999-0C6264050877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289580" y="262820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1" name="AutoShape 182">
              <a:extLst>
                <a:ext uri="{FF2B5EF4-FFF2-40B4-BE49-F238E27FC236}">
                  <a16:creationId xmlns:a16="http://schemas.microsoft.com/office/drawing/2014/main" id="{FB087A91-5C34-4221-82BF-A7B9BC9759CF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297671" y="282661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2" name="AutoShape 183">
              <a:extLst>
                <a:ext uri="{FF2B5EF4-FFF2-40B4-BE49-F238E27FC236}">
                  <a16:creationId xmlns:a16="http://schemas.microsoft.com/office/drawing/2014/main" id="{6C8962BA-711B-4DD3-8B5F-F85C5E7DB12A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62167" y="416186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73" name="AutoShape 184">
              <a:extLst>
                <a:ext uri="{FF2B5EF4-FFF2-40B4-BE49-F238E27FC236}">
                  <a16:creationId xmlns:a16="http://schemas.microsoft.com/office/drawing/2014/main" id="{EE780254-5F91-46BB-AA74-D76FADB11A0A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73117" y="434917"/>
              <a:ext cx="115662" cy="66306"/>
            </a:xfrm>
            <a:custGeom>
              <a:avLst/>
              <a:gdLst>
                <a:gd name="T0" fmla="*/ 57828 w 21193"/>
                <a:gd name="T1" fmla="*/ 33151 h 20941"/>
                <a:gd name="T2" fmla="*/ 57828 w 21193"/>
                <a:gd name="T3" fmla="*/ 33151 h 20941"/>
                <a:gd name="T4" fmla="*/ 57828 w 21193"/>
                <a:gd name="T5" fmla="*/ 33151 h 20941"/>
                <a:gd name="T6" fmla="*/ 57828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9401" name="Group 185">
            <a:extLst>
              <a:ext uri="{FF2B5EF4-FFF2-40B4-BE49-F238E27FC236}">
                <a16:creationId xmlns:a16="http://schemas.microsoft.com/office/drawing/2014/main" id="{2B07B0ED-0F5C-4611-8F01-DF9A37DB4BC0}"/>
              </a:ext>
            </a:extLst>
          </p:cNvPr>
          <p:cNvGrpSpPr>
            <a:grpSpLocks/>
          </p:cNvGrpSpPr>
          <p:nvPr/>
        </p:nvGrpSpPr>
        <p:grpSpPr bwMode="auto">
          <a:xfrm>
            <a:off x="1146175" y="360363"/>
            <a:ext cx="666750" cy="620712"/>
            <a:chOff x="0" y="-1"/>
            <a:chExt cx="666471" cy="619545"/>
          </a:xfrm>
        </p:grpSpPr>
        <p:grpSp>
          <p:nvGrpSpPr>
            <p:cNvPr id="8440" name="Group 186">
              <a:extLst>
                <a:ext uri="{FF2B5EF4-FFF2-40B4-BE49-F238E27FC236}">
                  <a16:creationId xmlns:a16="http://schemas.microsoft.com/office/drawing/2014/main" id="{5E91E1EC-B290-4FDD-9EC6-00C4158D81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1"/>
              <a:ext cx="666471" cy="619545"/>
              <a:chOff x="0" y="-1"/>
              <a:chExt cx="666471" cy="619545"/>
            </a:xfrm>
          </p:grpSpPr>
          <p:sp>
            <p:nvSpPr>
              <p:cNvPr id="8452" name="AutoShape 187">
                <a:extLst>
                  <a:ext uri="{FF2B5EF4-FFF2-40B4-BE49-F238E27FC236}">
                    <a16:creationId xmlns:a16="http://schemas.microsoft.com/office/drawing/2014/main" id="{EA2767EC-8C7F-4367-BE43-AC7589B77A48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76138" y="218172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73"/>
                    </a:lnTo>
                    <a:lnTo>
                      <a:pt x="0" y="0"/>
                    </a:lnTo>
                    <a:lnTo>
                      <a:pt x="21600" y="7049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40C5FF"/>
                  </a:gs>
                  <a:gs pos="45999">
                    <a:srgbClr val="40C5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8453" name="AutoShape 188">
                <a:extLst>
                  <a:ext uri="{FF2B5EF4-FFF2-40B4-BE49-F238E27FC236}">
                    <a16:creationId xmlns:a16="http://schemas.microsoft.com/office/drawing/2014/main" id="{570FFBC5-A9BE-47AB-9507-C5E9E1B33637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343962" y="143684"/>
                <a:ext cx="277895" cy="370923"/>
              </a:xfrm>
              <a:custGeom>
                <a:avLst/>
                <a:gdLst>
                  <a:gd name="T0" fmla="*/ 138948 w 21600"/>
                  <a:gd name="T1" fmla="*/ 185462 h 21600"/>
                  <a:gd name="T2" fmla="*/ 138948 w 21600"/>
                  <a:gd name="T3" fmla="*/ 185462 h 21600"/>
                  <a:gd name="T4" fmla="*/ 138948 w 21600"/>
                  <a:gd name="T5" fmla="*/ 185462 h 21600"/>
                  <a:gd name="T6" fmla="*/ 138948 w 21600"/>
                  <a:gd name="T7" fmla="*/ 185462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0" y="7049"/>
                    </a:moveTo>
                    <a:lnTo>
                      <a:pt x="0" y="21600"/>
                    </a:lnTo>
                    <a:lnTo>
                      <a:pt x="21600" y="14673"/>
                    </a:lnTo>
                    <a:lnTo>
                      <a:pt x="21600" y="0"/>
                    </a:lnTo>
                    <a:lnTo>
                      <a:pt x="0" y="7049"/>
                    </a:lnTo>
                  </a:path>
                </a:pathLst>
              </a:custGeom>
              <a:gradFill rotWithShape="0">
                <a:gsLst>
                  <a:gs pos="0">
                    <a:srgbClr val="50CAFF"/>
                  </a:gs>
                  <a:gs pos="35999">
                    <a:srgbClr val="30C0FF"/>
                  </a:gs>
                  <a:gs pos="96999">
                    <a:srgbClr val="00648F"/>
                  </a:gs>
                  <a:gs pos="100000">
                    <a:srgbClr val="00648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sp>
            <p:nvSpPr>
              <p:cNvPr id="8454" name="AutoShape 189">
                <a:extLst>
                  <a:ext uri="{FF2B5EF4-FFF2-40B4-BE49-F238E27FC236}">
                    <a16:creationId xmlns:a16="http://schemas.microsoft.com/office/drawing/2014/main" id="{F03AAA29-0868-40A6-B6D9-D82E90F171EA}"/>
                  </a:ext>
                </a:extLst>
              </p:cNvPr>
              <p:cNvSpPr>
                <a:spLocks/>
              </p:cNvSpPr>
              <p:nvPr/>
            </p:nvSpPr>
            <p:spPr bwMode="auto">
              <a:xfrm rot="-932554">
                <a:off x="22031" y="70026"/>
                <a:ext cx="555464" cy="240248"/>
              </a:xfrm>
              <a:custGeom>
                <a:avLst/>
                <a:gdLst>
                  <a:gd name="T0" fmla="*/ 277732 w 21600"/>
                  <a:gd name="T1" fmla="*/ 120124 h 21600"/>
                  <a:gd name="T2" fmla="*/ 277732 w 21600"/>
                  <a:gd name="T3" fmla="*/ 120124 h 21600"/>
                  <a:gd name="T4" fmla="*/ 277732 w 21600"/>
                  <a:gd name="T5" fmla="*/ 120124 h 21600"/>
                  <a:gd name="T6" fmla="*/ 277732 w 21600"/>
                  <a:gd name="T7" fmla="*/ 120124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0800" y="0"/>
                    </a:moveTo>
                    <a:lnTo>
                      <a:pt x="0" y="10706"/>
                    </a:lnTo>
                    <a:lnTo>
                      <a:pt x="10800" y="21600"/>
                    </a:lnTo>
                    <a:lnTo>
                      <a:pt x="21600" y="10706"/>
                    </a:lnTo>
                    <a:lnTo>
                      <a:pt x="10800" y="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34999">
                    <a:srgbClr val="FFFFFF"/>
                  </a:gs>
                  <a:gs pos="100000">
                    <a:srgbClr val="0085BF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</p:grpSp>
        <p:grpSp>
          <p:nvGrpSpPr>
            <p:cNvPr id="8441" name="Group 190">
              <a:extLst>
                <a:ext uri="{FF2B5EF4-FFF2-40B4-BE49-F238E27FC236}">
                  <a16:creationId xmlns:a16="http://schemas.microsoft.com/office/drawing/2014/main" id="{D988AC9E-9A1C-462C-8635-DDDFAC4DAC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335" y="71765"/>
              <a:ext cx="387329" cy="213718"/>
              <a:chOff x="0" y="-1"/>
              <a:chExt cx="387328" cy="213719"/>
            </a:xfrm>
          </p:grpSpPr>
          <p:grpSp>
            <p:nvGrpSpPr>
              <p:cNvPr id="8442" name="Group 191">
                <a:extLst>
                  <a:ext uri="{FF2B5EF4-FFF2-40B4-BE49-F238E27FC236}">
                    <a16:creationId xmlns:a16="http://schemas.microsoft.com/office/drawing/2014/main" id="{420043DB-F573-4EF8-A8ED-C158FEB89D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-1"/>
                <a:ext cx="378953" cy="186602"/>
                <a:chOff x="-1" y="-1"/>
                <a:chExt cx="378954" cy="186602"/>
              </a:xfrm>
            </p:grpSpPr>
            <p:sp>
              <p:nvSpPr>
                <p:cNvPr id="8448" name="AutoShape 192">
                  <a:extLst>
                    <a:ext uri="{FF2B5EF4-FFF2-40B4-BE49-F238E27FC236}">
                      <a16:creationId xmlns:a16="http://schemas.microsoft.com/office/drawing/2014/main" id="{A361D05C-A429-41D4-9C89-BF5D771B6F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4361" y="96257"/>
                  <a:ext cx="96489" cy="45724"/>
                </a:xfrm>
                <a:custGeom>
                  <a:avLst/>
                  <a:gdLst>
                    <a:gd name="T0" fmla="*/ 48245 w 21600"/>
                    <a:gd name="T1" fmla="*/ 24534 h 20128"/>
                    <a:gd name="T2" fmla="*/ 48245 w 21600"/>
                    <a:gd name="T3" fmla="*/ 24534 h 20128"/>
                    <a:gd name="T4" fmla="*/ 48245 w 21600"/>
                    <a:gd name="T5" fmla="*/ 24534 h 20128"/>
                    <a:gd name="T6" fmla="*/ 48245 w 21600"/>
                    <a:gd name="T7" fmla="*/ 24534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28">
                      <a:moveTo>
                        <a:pt x="21600" y="12241"/>
                      </a:moveTo>
                      <a:cubicBezTo>
                        <a:pt x="21177" y="6188"/>
                        <a:pt x="16316" y="964"/>
                        <a:pt x="10589" y="135"/>
                      </a:cubicBezTo>
                      <a:cubicBezTo>
                        <a:pt x="4417" y="-736"/>
                        <a:pt x="0" y="2705"/>
                        <a:pt x="0" y="7887"/>
                      </a:cubicBezTo>
                      <a:cubicBezTo>
                        <a:pt x="444" y="13940"/>
                        <a:pt x="5305" y="19164"/>
                        <a:pt x="11032" y="19993"/>
                      </a:cubicBezTo>
                      <a:cubicBezTo>
                        <a:pt x="17183" y="20864"/>
                        <a:pt x="21600" y="17423"/>
                        <a:pt x="21600" y="12241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49" name="AutoShape 193">
                  <a:extLst>
                    <a:ext uri="{FF2B5EF4-FFF2-40B4-BE49-F238E27FC236}">
                      <a16:creationId xmlns:a16="http://schemas.microsoft.com/office/drawing/2014/main" id="{9D380310-1036-4F40-9712-2893E116B2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8104" y="128527"/>
                  <a:ext cx="96488" cy="45988"/>
                </a:xfrm>
                <a:custGeom>
                  <a:avLst/>
                  <a:gdLst>
                    <a:gd name="T0" fmla="*/ 48244 w 21600"/>
                    <a:gd name="T1" fmla="*/ 26094 h 19573"/>
                    <a:gd name="T2" fmla="*/ 48244 w 21600"/>
                    <a:gd name="T3" fmla="*/ 26094 h 19573"/>
                    <a:gd name="T4" fmla="*/ 48244 w 21600"/>
                    <a:gd name="T5" fmla="*/ 26094 h 19573"/>
                    <a:gd name="T6" fmla="*/ 48244 w 21600"/>
                    <a:gd name="T7" fmla="*/ 26094 h 1957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73">
                      <a:moveTo>
                        <a:pt x="21600" y="11966"/>
                      </a:moveTo>
                      <a:cubicBezTo>
                        <a:pt x="21157" y="6158"/>
                        <a:pt x="16321" y="1186"/>
                        <a:pt x="10578" y="390"/>
                      </a:cubicBezTo>
                      <a:cubicBezTo>
                        <a:pt x="4413" y="-1320"/>
                        <a:pt x="0" y="2857"/>
                        <a:pt x="0" y="7829"/>
                      </a:cubicBezTo>
                      <a:cubicBezTo>
                        <a:pt x="465" y="12802"/>
                        <a:pt x="5300" y="18609"/>
                        <a:pt x="11022" y="19445"/>
                      </a:cubicBezTo>
                      <a:cubicBezTo>
                        <a:pt x="17187" y="20280"/>
                        <a:pt x="21600" y="16978"/>
                        <a:pt x="21600" y="11966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50" name="AutoShape 194">
                  <a:extLst>
                    <a:ext uri="{FF2B5EF4-FFF2-40B4-BE49-F238E27FC236}">
                      <a16:creationId xmlns:a16="http://schemas.microsoft.com/office/drawing/2014/main" id="{973E7E45-B637-40FC-B56B-435ADD0B9B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4377" y="12084"/>
                  <a:ext cx="96488" cy="46104"/>
                </a:xfrm>
                <a:custGeom>
                  <a:avLst/>
                  <a:gdLst>
                    <a:gd name="T0" fmla="*/ 48244 w 21600"/>
                    <a:gd name="T1" fmla="*/ 24782 h 19623"/>
                    <a:gd name="T2" fmla="*/ 48244 w 21600"/>
                    <a:gd name="T3" fmla="*/ 24782 h 19623"/>
                    <a:gd name="T4" fmla="*/ 48244 w 21600"/>
                    <a:gd name="T5" fmla="*/ 24782 h 19623"/>
                    <a:gd name="T6" fmla="*/ 48244 w 21600"/>
                    <a:gd name="T7" fmla="*/ 24782 h 196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23">
                      <a:moveTo>
                        <a:pt x="21600" y="11714"/>
                      </a:moveTo>
                      <a:cubicBezTo>
                        <a:pt x="21156" y="6741"/>
                        <a:pt x="16316" y="1769"/>
                        <a:pt x="10589" y="138"/>
                      </a:cubicBezTo>
                      <a:cubicBezTo>
                        <a:pt x="4396" y="-737"/>
                        <a:pt x="0" y="2604"/>
                        <a:pt x="0" y="8412"/>
                      </a:cubicBezTo>
                      <a:cubicBezTo>
                        <a:pt x="444" y="13385"/>
                        <a:pt x="5284" y="18357"/>
                        <a:pt x="11011" y="19192"/>
                      </a:cubicBezTo>
                      <a:cubicBezTo>
                        <a:pt x="17204" y="20863"/>
                        <a:pt x="21600" y="17522"/>
                        <a:pt x="21600" y="11714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51" name="AutoShape 195">
                  <a:extLst>
                    <a:ext uri="{FF2B5EF4-FFF2-40B4-BE49-F238E27FC236}">
                      <a16:creationId xmlns:a16="http://schemas.microsoft.com/office/drawing/2014/main" id="{9125A5B2-6D06-4A25-8D5A-A2538138EF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8094" y="44551"/>
                  <a:ext cx="96488" cy="45790"/>
                </a:xfrm>
                <a:custGeom>
                  <a:avLst/>
                  <a:gdLst>
                    <a:gd name="T0" fmla="*/ 48244 w 21600"/>
                    <a:gd name="T1" fmla="*/ 24568 h 20157"/>
                    <a:gd name="T2" fmla="*/ 48244 w 21600"/>
                    <a:gd name="T3" fmla="*/ 24568 h 20157"/>
                    <a:gd name="T4" fmla="*/ 48244 w 21600"/>
                    <a:gd name="T5" fmla="*/ 24568 h 20157"/>
                    <a:gd name="T6" fmla="*/ 48244 w 21600"/>
                    <a:gd name="T7" fmla="*/ 24568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7057"/>
                        <a:pt x="16316" y="1004"/>
                        <a:pt x="10589" y="134"/>
                      </a:cubicBezTo>
                      <a:cubicBezTo>
                        <a:pt x="4396" y="-737"/>
                        <a:pt x="0" y="2746"/>
                        <a:pt x="0" y="7886"/>
                      </a:cubicBezTo>
                      <a:cubicBezTo>
                        <a:pt x="0" y="13981"/>
                        <a:pt x="5284" y="19163"/>
                        <a:pt x="11011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BFE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8443" name="Group 196">
                <a:extLst>
                  <a:ext uri="{FF2B5EF4-FFF2-40B4-BE49-F238E27FC236}">
                    <a16:creationId xmlns:a16="http://schemas.microsoft.com/office/drawing/2014/main" id="{A83ABB8E-E8E0-4010-AEF8-F04494974B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30" y="19207"/>
                <a:ext cx="382598" cy="194511"/>
                <a:chOff x="-1" y="-1"/>
                <a:chExt cx="382599" cy="194512"/>
              </a:xfrm>
            </p:grpSpPr>
            <p:sp>
              <p:nvSpPr>
                <p:cNvPr id="8444" name="AutoShape 197">
                  <a:extLst>
                    <a:ext uri="{FF2B5EF4-FFF2-40B4-BE49-F238E27FC236}">
                      <a16:creationId xmlns:a16="http://schemas.microsoft.com/office/drawing/2014/main" id="{C3B05E5E-9A72-43DD-93BA-857FB2823C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5688" y="93790"/>
                  <a:ext cx="97141" cy="55716"/>
                </a:xfrm>
                <a:custGeom>
                  <a:avLst/>
                  <a:gdLst>
                    <a:gd name="T0" fmla="*/ 48568 w 21193"/>
                    <a:gd name="T1" fmla="*/ 27857 h 20941"/>
                    <a:gd name="T2" fmla="*/ 48568 w 21193"/>
                    <a:gd name="T3" fmla="*/ 27857 h 20941"/>
                    <a:gd name="T4" fmla="*/ 48568 w 21193"/>
                    <a:gd name="T5" fmla="*/ 27857 h 20941"/>
                    <a:gd name="T6" fmla="*/ 48568 w 21193"/>
                    <a:gd name="T7" fmla="*/ 27857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04"/>
                        <a:pt x="5198" y="9695"/>
                        <a:pt x="10810" y="10408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98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45" name="AutoShape 198">
                  <a:extLst>
                    <a:ext uri="{FF2B5EF4-FFF2-40B4-BE49-F238E27FC236}">
                      <a16:creationId xmlns:a16="http://schemas.microsoft.com/office/drawing/2014/main" id="{D2BEF4D9-8B62-46AE-896E-E2064D57F8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69700" y="127534"/>
                  <a:ext cx="97143" cy="54967"/>
                </a:xfrm>
                <a:custGeom>
                  <a:avLst/>
                  <a:gdLst>
                    <a:gd name="T0" fmla="*/ 48569 w 21193"/>
                    <a:gd name="T1" fmla="*/ 27482 h 20965"/>
                    <a:gd name="T2" fmla="*/ 48569 w 21193"/>
                    <a:gd name="T3" fmla="*/ 27482 h 20965"/>
                    <a:gd name="T4" fmla="*/ 48569 w 21193"/>
                    <a:gd name="T5" fmla="*/ 27482 h 20965"/>
                    <a:gd name="T6" fmla="*/ 48569 w 21193"/>
                    <a:gd name="T7" fmla="*/ 27482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5">
                      <a:moveTo>
                        <a:pt x="0" y="0"/>
                      </a:moveTo>
                      <a:cubicBezTo>
                        <a:pt x="455" y="4463"/>
                        <a:pt x="5193" y="9675"/>
                        <a:pt x="10800" y="10425"/>
                      </a:cubicBezTo>
                      <a:cubicBezTo>
                        <a:pt x="16841" y="11175"/>
                        <a:pt x="21166" y="8212"/>
                        <a:pt x="21166" y="3713"/>
                      </a:cubicBezTo>
                      <a:cubicBezTo>
                        <a:pt x="21166" y="14174"/>
                        <a:pt x="21166" y="14174"/>
                        <a:pt x="21166" y="14174"/>
                      </a:cubicBezTo>
                      <a:cubicBezTo>
                        <a:pt x="21600" y="18601"/>
                        <a:pt x="16841" y="21600"/>
                        <a:pt x="11234" y="20850"/>
                      </a:cubicBezTo>
                      <a:cubicBezTo>
                        <a:pt x="5193" y="20136"/>
                        <a:pt x="455" y="14888"/>
                        <a:pt x="45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46" name="AutoShape 199">
                  <a:extLst>
                    <a:ext uri="{FF2B5EF4-FFF2-40B4-BE49-F238E27FC236}">
                      <a16:creationId xmlns:a16="http://schemas.microsoft.com/office/drawing/2014/main" id="{732CF80A-89AC-49F2-B0BE-027579A9C3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116045" y="12032"/>
                  <a:ext cx="97142" cy="53713"/>
                </a:xfrm>
                <a:custGeom>
                  <a:avLst/>
                  <a:gdLst>
                    <a:gd name="T0" fmla="*/ 48569 w 21193"/>
                    <a:gd name="T1" fmla="*/ 26855 h 20487"/>
                    <a:gd name="T2" fmla="*/ 48569 w 21193"/>
                    <a:gd name="T3" fmla="*/ 26855 h 20487"/>
                    <a:gd name="T4" fmla="*/ 48569 w 21193"/>
                    <a:gd name="T5" fmla="*/ 26855 h 20487"/>
                    <a:gd name="T6" fmla="*/ 48569 w 21193"/>
                    <a:gd name="T7" fmla="*/ 26855 h 2048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487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9675"/>
                      </a:cubicBezTo>
                      <a:cubicBezTo>
                        <a:pt x="16858" y="11175"/>
                        <a:pt x="21165" y="8176"/>
                        <a:pt x="21165" y="2963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01"/>
                        <a:pt x="16858" y="21600"/>
                        <a:pt x="11225" y="20100"/>
                      </a:cubicBezTo>
                      <a:cubicBezTo>
                        <a:pt x="5177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47" name="AutoShape 200">
                  <a:extLst>
                    <a:ext uri="{FF2B5EF4-FFF2-40B4-BE49-F238E27FC236}">
                      <a16:creationId xmlns:a16="http://schemas.microsoft.com/office/drawing/2014/main" id="{2C1B8FA6-7602-49B5-9ABB-F79B876B9F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932554">
                  <a:off x="279759" y="43297"/>
                  <a:ext cx="97141" cy="55783"/>
                </a:xfrm>
                <a:custGeom>
                  <a:avLst/>
                  <a:gdLst>
                    <a:gd name="T0" fmla="*/ 48568 w 21193"/>
                    <a:gd name="T1" fmla="*/ 27892 h 20966"/>
                    <a:gd name="T2" fmla="*/ 48568 w 21193"/>
                    <a:gd name="T3" fmla="*/ 27892 h 20966"/>
                    <a:gd name="T4" fmla="*/ 48568 w 21193"/>
                    <a:gd name="T5" fmla="*/ 27892 h 20966"/>
                    <a:gd name="T6" fmla="*/ 48568 w 21193"/>
                    <a:gd name="T7" fmla="*/ 27892 h 2096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66">
                      <a:moveTo>
                        <a:pt x="0" y="0"/>
                      </a:moveTo>
                      <a:cubicBezTo>
                        <a:pt x="0" y="5240"/>
                        <a:pt x="5177" y="9695"/>
                        <a:pt x="1079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51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00648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9417" name="Group 201">
            <a:extLst>
              <a:ext uri="{FF2B5EF4-FFF2-40B4-BE49-F238E27FC236}">
                <a16:creationId xmlns:a16="http://schemas.microsoft.com/office/drawing/2014/main" id="{09D8FA0F-4195-418B-835C-F5E2EA652087}"/>
              </a:ext>
            </a:extLst>
          </p:cNvPr>
          <p:cNvGrpSpPr>
            <a:grpSpLocks/>
          </p:cNvGrpSpPr>
          <p:nvPr/>
        </p:nvGrpSpPr>
        <p:grpSpPr bwMode="auto">
          <a:xfrm>
            <a:off x="1370013" y="-82550"/>
            <a:ext cx="1011237" cy="901700"/>
            <a:chOff x="0" y="-1"/>
            <a:chExt cx="1012074" cy="903185"/>
          </a:xfrm>
        </p:grpSpPr>
        <p:sp>
          <p:nvSpPr>
            <p:cNvPr id="8418" name="AutoShape 202">
              <a:extLst>
                <a:ext uri="{FF2B5EF4-FFF2-40B4-BE49-F238E27FC236}">
                  <a16:creationId xmlns:a16="http://schemas.microsoft.com/office/drawing/2014/main" id="{4135AC2C-FAF8-48EB-AE2B-969DED011AA8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65177" y="256946"/>
              <a:ext cx="277685" cy="369198"/>
            </a:xfrm>
            <a:custGeom>
              <a:avLst/>
              <a:gdLst>
                <a:gd name="T0" fmla="*/ 138843 w 21600"/>
                <a:gd name="T1" fmla="*/ 184599 h 21600"/>
                <a:gd name="T2" fmla="*/ 138843 w 21600"/>
                <a:gd name="T3" fmla="*/ 184599 h 21600"/>
                <a:gd name="T4" fmla="*/ 138843 w 21600"/>
                <a:gd name="T5" fmla="*/ 184599 h 21600"/>
                <a:gd name="T6" fmla="*/ 138843 w 21600"/>
                <a:gd name="T7" fmla="*/ 18459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FABAB"/>
                </a:gs>
                <a:gs pos="52000">
                  <a:srgbClr val="767171"/>
                </a:gs>
                <a:gs pos="100000">
                  <a:srgbClr val="3B383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19" name="AutoShape 203">
              <a:extLst>
                <a:ext uri="{FF2B5EF4-FFF2-40B4-BE49-F238E27FC236}">
                  <a16:creationId xmlns:a16="http://schemas.microsoft.com/office/drawing/2014/main" id="{EB4C929E-5E02-4628-83FF-31B2A2DB289E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329086" y="319277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23000">
                  <a:srgbClr val="AFABAB"/>
                </a:gs>
                <a:gs pos="68999">
                  <a:srgbClr val="3B3838"/>
                </a:gs>
                <a:gs pos="96999">
                  <a:srgbClr val="767171"/>
                </a:gs>
                <a:gs pos="100000">
                  <a:srgbClr val="767171"/>
                </a:gs>
              </a:gsLst>
              <a:lin ang="27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420" name="AutoShape 204">
              <a:extLst>
                <a:ext uri="{FF2B5EF4-FFF2-40B4-BE49-F238E27FC236}">
                  <a16:creationId xmlns:a16="http://schemas.microsoft.com/office/drawing/2014/main" id="{AC553168-1F68-4321-8C0A-E63AB56B75E2}"/>
                </a:ext>
              </a:extLst>
            </p:cNvPr>
            <p:cNvSpPr>
              <a:spLocks/>
            </p:cNvSpPr>
            <p:nvPr/>
          </p:nvSpPr>
          <p:spPr bwMode="auto">
            <a:xfrm rot="1505433">
              <a:off x="142000" y="159724"/>
              <a:ext cx="833243" cy="359126"/>
            </a:xfrm>
            <a:custGeom>
              <a:avLst/>
              <a:gdLst>
                <a:gd name="T0" fmla="*/ 416622 w 21600"/>
                <a:gd name="T1" fmla="*/ 179563 h 21600"/>
                <a:gd name="T2" fmla="*/ 416622 w 21600"/>
                <a:gd name="T3" fmla="*/ 179563 h 21600"/>
                <a:gd name="T4" fmla="*/ 416622 w 21600"/>
                <a:gd name="T5" fmla="*/ 179563 h 21600"/>
                <a:gd name="T6" fmla="*/ 416622 w 21600"/>
                <a:gd name="T7" fmla="*/ 1795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D0CECE"/>
                </a:gs>
                <a:gs pos="50999">
                  <a:srgbClr val="D0CECE"/>
                </a:gs>
                <a:gs pos="82999">
                  <a:srgbClr val="AFABAB"/>
                </a:gs>
                <a:gs pos="100000">
                  <a:srgbClr val="AFABAB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8421" name="Group 205">
              <a:extLst>
                <a:ext uri="{FF2B5EF4-FFF2-40B4-BE49-F238E27FC236}">
                  <a16:creationId xmlns:a16="http://schemas.microsoft.com/office/drawing/2014/main" id="{C5161A98-3A31-4EEC-BC7D-C72A1D3134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653" y="191270"/>
              <a:ext cx="642406" cy="262911"/>
              <a:chOff x="-1" y="-1"/>
              <a:chExt cx="642407" cy="262912"/>
            </a:xfrm>
          </p:grpSpPr>
          <p:grpSp>
            <p:nvGrpSpPr>
              <p:cNvPr id="8422" name="Group 206">
                <a:extLst>
                  <a:ext uri="{FF2B5EF4-FFF2-40B4-BE49-F238E27FC236}">
                    <a16:creationId xmlns:a16="http://schemas.microsoft.com/office/drawing/2014/main" id="{ECE7EF33-5B70-43D8-A5C2-993EECE5FC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824" y="-1"/>
                <a:ext cx="630582" cy="238045"/>
                <a:chOff x="0" y="0"/>
                <a:chExt cx="630581" cy="238044"/>
              </a:xfrm>
            </p:grpSpPr>
            <p:sp>
              <p:nvSpPr>
                <p:cNvPr id="8432" name="AutoShape 207">
                  <a:extLst>
                    <a:ext uri="{FF2B5EF4-FFF2-40B4-BE49-F238E27FC236}">
                      <a16:creationId xmlns:a16="http://schemas.microsoft.com/office/drawing/2014/main" id="{6A7C33E3-E1F1-449C-AADC-8057A935E2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3" y="17859"/>
                  <a:ext cx="94479" cy="46038"/>
                </a:xfrm>
                <a:custGeom>
                  <a:avLst/>
                  <a:gdLst>
                    <a:gd name="T0" fmla="*/ 47240 w 20804"/>
                    <a:gd name="T1" fmla="*/ 26003 h 19619"/>
                    <a:gd name="T2" fmla="*/ 47240 w 20804"/>
                    <a:gd name="T3" fmla="*/ 26003 h 19619"/>
                    <a:gd name="T4" fmla="*/ 47240 w 20804"/>
                    <a:gd name="T5" fmla="*/ 26003 h 19619"/>
                    <a:gd name="T6" fmla="*/ 47240 w 20804"/>
                    <a:gd name="T7" fmla="*/ 26003 h 1961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804" h="19619">
                      <a:moveTo>
                        <a:pt x="20776" y="11999"/>
                      </a:moveTo>
                      <a:cubicBezTo>
                        <a:pt x="20776" y="6180"/>
                        <a:pt x="16034" y="1199"/>
                        <a:pt x="9966" y="362"/>
                      </a:cubicBezTo>
                      <a:cubicBezTo>
                        <a:pt x="4353" y="-1272"/>
                        <a:pt x="-389" y="2873"/>
                        <a:pt x="25" y="7854"/>
                      </a:cubicBezTo>
                      <a:cubicBezTo>
                        <a:pt x="25" y="12836"/>
                        <a:pt x="4788" y="17817"/>
                        <a:pt x="10836" y="19491"/>
                      </a:cubicBezTo>
                      <a:cubicBezTo>
                        <a:pt x="16448" y="20328"/>
                        <a:pt x="21211" y="16980"/>
                        <a:pt x="20776" y="11999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3" name="AutoShape 208">
                  <a:extLst>
                    <a:ext uri="{FF2B5EF4-FFF2-40B4-BE49-F238E27FC236}">
                      <a16:creationId xmlns:a16="http://schemas.microsoft.com/office/drawing/2014/main" id="{DE1053A7-CBA5-40D2-B790-9EDDE166FD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8108" y="146859"/>
                  <a:ext cx="95203" cy="48147"/>
                </a:xfrm>
                <a:custGeom>
                  <a:avLst/>
                  <a:gdLst>
                    <a:gd name="T0" fmla="*/ 47602 w 20786"/>
                    <a:gd name="T1" fmla="*/ 25759 h 20185"/>
                    <a:gd name="T2" fmla="*/ 47602 w 20786"/>
                    <a:gd name="T3" fmla="*/ 25759 h 20185"/>
                    <a:gd name="T4" fmla="*/ 47602 w 20786"/>
                    <a:gd name="T5" fmla="*/ 25759 h 20185"/>
                    <a:gd name="T6" fmla="*/ 47602 w 20786"/>
                    <a:gd name="T7" fmla="*/ 25759 h 2018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786" h="20185">
                      <a:moveTo>
                        <a:pt x="20758" y="11744"/>
                      </a:moveTo>
                      <a:cubicBezTo>
                        <a:pt x="20758" y="6771"/>
                        <a:pt x="16016" y="1799"/>
                        <a:pt x="9968" y="128"/>
                      </a:cubicBezTo>
                      <a:cubicBezTo>
                        <a:pt x="4356" y="-707"/>
                        <a:pt x="-407" y="2595"/>
                        <a:pt x="28" y="8442"/>
                      </a:cubicBezTo>
                      <a:cubicBezTo>
                        <a:pt x="28" y="13415"/>
                        <a:pt x="4791" y="18387"/>
                        <a:pt x="10818" y="20058"/>
                      </a:cubicBezTo>
                      <a:cubicBezTo>
                        <a:pt x="16451" y="20893"/>
                        <a:pt x="21193" y="17552"/>
                        <a:pt x="20758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4" name="AutoShape 209">
                  <a:extLst>
                    <a:ext uri="{FF2B5EF4-FFF2-40B4-BE49-F238E27FC236}">
                      <a16:creationId xmlns:a16="http://schemas.microsoft.com/office/drawing/2014/main" id="{37ACC574-60B4-496A-90C1-E56259EF2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4379" y="24708"/>
                  <a:ext cx="97255" cy="46063"/>
                </a:xfrm>
                <a:custGeom>
                  <a:avLst/>
                  <a:gdLst>
                    <a:gd name="T0" fmla="*/ 48628 w 21600"/>
                    <a:gd name="T1" fmla="*/ 24691 h 19630"/>
                    <a:gd name="T2" fmla="*/ 48628 w 21600"/>
                    <a:gd name="T3" fmla="*/ 24691 h 19630"/>
                    <a:gd name="T4" fmla="*/ 48628 w 21600"/>
                    <a:gd name="T5" fmla="*/ 24691 h 19630"/>
                    <a:gd name="T6" fmla="*/ 48628 w 21600"/>
                    <a:gd name="T7" fmla="*/ 24691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744"/>
                      </a:moveTo>
                      <a:cubicBezTo>
                        <a:pt x="21156" y="6771"/>
                        <a:pt x="16316" y="1799"/>
                        <a:pt x="10589" y="128"/>
                      </a:cubicBezTo>
                      <a:cubicBezTo>
                        <a:pt x="4396" y="-707"/>
                        <a:pt x="0" y="2595"/>
                        <a:pt x="0" y="8402"/>
                      </a:cubicBezTo>
                      <a:cubicBezTo>
                        <a:pt x="0" y="13415"/>
                        <a:pt x="5284" y="18387"/>
                        <a:pt x="11011" y="19183"/>
                      </a:cubicBezTo>
                      <a:cubicBezTo>
                        <a:pt x="17183" y="20893"/>
                        <a:pt x="21600" y="17552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5" name="AutoShape 210">
                  <a:extLst>
                    <a:ext uri="{FF2B5EF4-FFF2-40B4-BE49-F238E27FC236}">
                      <a16:creationId xmlns:a16="http://schemas.microsoft.com/office/drawing/2014/main" id="{5054F18C-766A-4A99-8C67-22E979DC6A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7888" y="155410"/>
                  <a:ext cx="96247" cy="45666"/>
                </a:xfrm>
                <a:custGeom>
                  <a:avLst/>
                  <a:gdLst>
                    <a:gd name="T0" fmla="*/ 48121 w 21193"/>
                    <a:gd name="T1" fmla="*/ 24503 h 20128"/>
                    <a:gd name="T2" fmla="*/ 48121 w 21193"/>
                    <a:gd name="T3" fmla="*/ 24503 h 20128"/>
                    <a:gd name="T4" fmla="*/ 48121 w 21193"/>
                    <a:gd name="T5" fmla="*/ 24503 h 20128"/>
                    <a:gd name="T6" fmla="*/ 48121 w 21193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128">
                      <a:moveTo>
                        <a:pt x="21193" y="12241"/>
                      </a:moveTo>
                      <a:cubicBezTo>
                        <a:pt x="20738" y="7017"/>
                        <a:pt x="16000" y="964"/>
                        <a:pt x="9959" y="135"/>
                      </a:cubicBezTo>
                      <a:cubicBezTo>
                        <a:pt x="4352" y="-736"/>
                        <a:pt x="-407" y="2705"/>
                        <a:pt x="27" y="7887"/>
                      </a:cubicBezTo>
                      <a:cubicBezTo>
                        <a:pt x="27" y="13940"/>
                        <a:pt x="5200" y="19164"/>
                        <a:pt x="10827" y="19993"/>
                      </a:cubicBezTo>
                      <a:cubicBezTo>
                        <a:pt x="16434" y="20864"/>
                        <a:pt x="21193" y="17423"/>
                        <a:pt x="21193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6" name="AutoShape 211">
                  <a:extLst>
                    <a:ext uri="{FF2B5EF4-FFF2-40B4-BE49-F238E27FC236}">
                      <a16:creationId xmlns:a16="http://schemas.microsoft.com/office/drawing/2014/main" id="{6DDE4D08-36D8-41EE-82A1-BB2A2FABE7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6815" y="34373"/>
                  <a:ext cx="97152" cy="45667"/>
                </a:xfrm>
                <a:custGeom>
                  <a:avLst/>
                  <a:gdLst>
                    <a:gd name="T0" fmla="*/ 48574 w 21211"/>
                    <a:gd name="T1" fmla="*/ 24503 h 20128"/>
                    <a:gd name="T2" fmla="*/ 48574 w 21211"/>
                    <a:gd name="T3" fmla="*/ 24503 h 20128"/>
                    <a:gd name="T4" fmla="*/ 48574 w 21211"/>
                    <a:gd name="T5" fmla="*/ 24503 h 20128"/>
                    <a:gd name="T6" fmla="*/ 48574 w 21211"/>
                    <a:gd name="T7" fmla="*/ 24503 h 20128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128">
                      <a:moveTo>
                        <a:pt x="21186" y="12241"/>
                      </a:moveTo>
                      <a:cubicBezTo>
                        <a:pt x="21186" y="6188"/>
                        <a:pt x="15988" y="964"/>
                        <a:pt x="10375" y="135"/>
                      </a:cubicBezTo>
                      <a:cubicBezTo>
                        <a:pt x="4763" y="-736"/>
                        <a:pt x="0" y="2705"/>
                        <a:pt x="0" y="7887"/>
                      </a:cubicBezTo>
                      <a:cubicBezTo>
                        <a:pt x="435" y="13940"/>
                        <a:pt x="5177" y="19164"/>
                        <a:pt x="11245" y="19993"/>
                      </a:cubicBezTo>
                      <a:cubicBezTo>
                        <a:pt x="16858" y="20864"/>
                        <a:pt x="21600" y="17423"/>
                        <a:pt x="21186" y="12241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7" name="AutoShape 212">
                  <a:extLst>
                    <a:ext uri="{FF2B5EF4-FFF2-40B4-BE49-F238E27FC236}">
                      <a16:creationId xmlns:a16="http://schemas.microsoft.com/office/drawing/2014/main" id="{3B6A23E0-4F2A-48A2-8337-0E5F7D3D8B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89762" y="165603"/>
                  <a:ext cx="97255" cy="46063"/>
                </a:xfrm>
                <a:custGeom>
                  <a:avLst/>
                  <a:gdLst>
                    <a:gd name="T0" fmla="*/ 48628 w 21600"/>
                    <a:gd name="T1" fmla="*/ 25995 h 19630"/>
                    <a:gd name="T2" fmla="*/ 48628 w 21600"/>
                    <a:gd name="T3" fmla="*/ 25995 h 19630"/>
                    <a:gd name="T4" fmla="*/ 48628 w 21600"/>
                    <a:gd name="T5" fmla="*/ 25995 h 19630"/>
                    <a:gd name="T6" fmla="*/ 48628 w 21600"/>
                    <a:gd name="T7" fmla="*/ 25995 h 196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630">
                      <a:moveTo>
                        <a:pt x="21600" y="11228"/>
                      </a:moveTo>
                      <a:cubicBezTo>
                        <a:pt x="21600" y="6215"/>
                        <a:pt x="16316" y="1243"/>
                        <a:pt x="10589" y="447"/>
                      </a:cubicBezTo>
                      <a:cubicBezTo>
                        <a:pt x="4417" y="-1263"/>
                        <a:pt x="0" y="2078"/>
                        <a:pt x="0" y="7886"/>
                      </a:cubicBezTo>
                      <a:cubicBezTo>
                        <a:pt x="444" y="12859"/>
                        <a:pt x="5284" y="17831"/>
                        <a:pt x="11011" y="19502"/>
                      </a:cubicBezTo>
                      <a:cubicBezTo>
                        <a:pt x="17204" y="20337"/>
                        <a:pt x="21600" y="17035"/>
                        <a:pt x="21600" y="11228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8" name="AutoShape 213">
                  <a:extLst>
                    <a:ext uri="{FF2B5EF4-FFF2-40B4-BE49-F238E27FC236}">
                      <a16:creationId xmlns:a16="http://schemas.microsoft.com/office/drawing/2014/main" id="{3F9B8E8D-59C2-4CCB-ADC0-3E6E07D104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5717" y="42250"/>
                  <a:ext cx="96415" cy="45989"/>
                </a:xfrm>
                <a:custGeom>
                  <a:avLst/>
                  <a:gdLst>
                    <a:gd name="T0" fmla="*/ 48208 w 21600"/>
                    <a:gd name="T1" fmla="*/ 24652 h 19599"/>
                    <a:gd name="T2" fmla="*/ 48208 w 21600"/>
                    <a:gd name="T3" fmla="*/ 24652 h 19599"/>
                    <a:gd name="T4" fmla="*/ 48208 w 21600"/>
                    <a:gd name="T5" fmla="*/ 24652 h 19599"/>
                    <a:gd name="T6" fmla="*/ 48208 w 21600"/>
                    <a:gd name="T7" fmla="*/ 24652 h 1959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19599">
                      <a:moveTo>
                        <a:pt x="21600" y="11744"/>
                      </a:moveTo>
                      <a:cubicBezTo>
                        <a:pt x="21600" y="6771"/>
                        <a:pt x="16295" y="1799"/>
                        <a:pt x="10568" y="128"/>
                      </a:cubicBezTo>
                      <a:cubicBezTo>
                        <a:pt x="4396" y="-707"/>
                        <a:pt x="0" y="2634"/>
                        <a:pt x="0" y="7607"/>
                      </a:cubicBezTo>
                      <a:cubicBezTo>
                        <a:pt x="423" y="13415"/>
                        <a:pt x="5284" y="18387"/>
                        <a:pt x="11011" y="19222"/>
                      </a:cubicBezTo>
                      <a:cubicBezTo>
                        <a:pt x="17183" y="20893"/>
                        <a:pt x="21600" y="16756"/>
                        <a:pt x="21600" y="11744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9" name="AutoShape 214">
                  <a:extLst>
                    <a:ext uri="{FF2B5EF4-FFF2-40B4-BE49-F238E27FC236}">
                      <a16:creationId xmlns:a16="http://schemas.microsoft.com/office/drawing/2014/main" id="{7ECC417A-53DA-4885-A3CF-0930D58724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28219" y="173849"/>
                  <a:ext cx="97255" cy="45732"/>
                </a:xfrm>
                <a:custGeom>
                  <a:avLst/>
                  <a:gdLst>
                    <a:gd name="T0" fmla="*/ 48628 w 21600"/>
                    <a:gd name="T1" fmla="*/ 24537 h 20157"/>
                    <a:gd name="T2" fmla="*/ 48628 w 21600"/>
                    <a:gd name="T3" fmla="*/ 24537 h 20157"/>
                    <a:gd name="T4" fmla="*/ 48628 w 21600"/>
                    <a:gd name="T5" fmla="*/ 24537 h 20157"/>
                    <a:gd name="T6" fmla="*/ 48628 w 21600"/>
                    <a:gd name="T7" fmla="*/ 24537 h 20157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157">
                      <a:moveTo>
                        <a:pt x="21600" y="12240"/>
                      </a:moveTo>
                      <a:cubicBezTo>
                        <a:pt x="21156" y="6187"/>
                        <a:pt x="16316" y="1004"/>
                        <a:pt x="10568" y="134"/>
                      </a:cubicBezTo>
                      <a:cubicBezTo>
                        <a:pt x="4417" y="-737"/>
                        <a:pt x="0" y="2746"/>
                        <a:pt x="0" y="7886"/>
                      </a:cubicBezTo>
                      <a:cubicBezTo>
                        <a:pt x="444" y="13981"/>
                        <a:pt x="5284" y="19163"/>
                        <a:pt x="11032" y="20034"/>
                      </a:cubicBezTo>
                      <a:cubicBezTo>
                        <a:pt x="17183" y="20863"/>
                        <a:pt x="21600" y="17422"/>
                        <a:pt x="21600" y="12240"/>
                      </a:cubicBezTo>
                    </a:path>
                  </a:pathLst>
                </a:custGeom>
                <a:solidFill>
                  <a:srgbClr val="E7E6E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  <p:grpSp>
            <p:nvGrpSpPr>
              <p:cNvPr id="8423" name="Group 215">
                <a:extLst>
                  <a:ext uri="{FF2B5EF4-FFF2-40B4-BE49-F238E27FC236}">
                    <a16:creationId xmlns:a16="http://schemas.microsoft.com/office/drawing/2014/main" id="{5C5DF5E0-D969-4607-9420-DBC18FF968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" y="17021"/>
                <a:ext cx="634762" cy="245890"/>
                <a:chOff x="-1" y="0"/>
                <a:chExt cx="634762" cy="245889"/>
              </a:xfrm>
            </p:grpSpPr>
            <p:sp>
              <p:nvSpPr>
                <p:cNvPr id="8424" name="AutoShape 216">
                  <a:extLst>
                    <a:ext uri="{FF2B5EF4-FFF2-40B4-BE49-F238E27FC236}">
                      <a16:creationId xmlns:a16="http://schemas.microsoft.com/office/drawing/2014/main" id="{795E3124-B6DE-4CFC-BA94-C731619AD2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7090" y="17852"/>
                  <a:ext cx="96416" cy="54898"/>
                </a:xfrm>
                <a:custGeom>
                  <a:avLst/>
                  <a:gdLst>
                    <a:gd name="T0" fmla="*/ 48208 w 21600"/>
                    <a:gd name="T1" fmla="*/ 27448 h 20965"/>
                    <a:gd name="T2" fmla="*/ 48208 w 21600"/>
                    <a:gd name="T3" fmla="*/ 27448 h 20965"/>
                    <a:gd name="T4" fmla="*/ 48208 w 21600"/>
                    <a:gd name="T5" fmla="*/ 27448 h 20965"/>
                    <a:gd name="T6" fmla="*/ 48208 w 21600"/>
                    <a:gd name="T7" fmla="*/ 27448 h 2096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5">
                      <a:moveTo>
                        <a:pt x="0" y="0"/>
                      </a:moveTo>
                      <a:cubicBezTo>
                        <a:pt x="0" y="4463"/>
                        <a:pt x="4856" y="8926"/>
                        <a:pt x="11022" y="10425"/>
                      </a:cubicBezTo>
                      <a:cubicBezTo>
                        <a:pt x="16744" y="11175"/>
                        <a:pt x="21600" y="8176"/>
                        <a:pt x="21157" y="3713"/>
                      </a:cubicBezTo>
                      <a:cubicBezTo>
                        <a:pt x="21600" y="14138"/>
                        <a:pt x="21600" y="14138"/>
                        <a:pt x="21600" y="14138"/>
                      </a:cubicBezTo>
                      <a:cubicBezTo>
                        <a:pt x="21600" y="18601"/>
                        <a:pt x="17187" y="21600"/>
                        <a:pt x="11022" y="20850"/>
                      </a:cubicBezTo>
                      <a:cubicBezTo>
                        <a:pt x="5300" y="20100"/>
                        <a:pt x="465" y="14888"/>
                        <a:pt x="0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25" name="AutoShape 217">
                  <a:extLst>
                    <a:ext uri="{FF2B5EF4-FFF2-40B4-BE49-F238E27FC236}">
                      <a16:creationId xmlns:a16="http://schemas.microsoft.com/office/drawing/2014/main" id="{06089EF2-093B-4EDA-A76E-481AAADCC2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09149" y="149246"/>
                  <a:ext cx="97255" cy="54964"/>
                </a:xfrm>
                <a:custGeom>
                  <a:avLst/>
                  <a:gdLst>
                    <a:gd name="T0" fmla="*/ 48628 w 21600"/>
                    <a:gd name="T1" fmla="*/ 27482 h 20990"/>
                    <a:gd name="T2" fmla="*/ 48628 w 21600"/>
                    <a:gd name="T3" fmla="*/ 27482 h 20990"/>
                    <a:gd name="T4" fmla="*/ 48628 w 21600"/>
                    <a:gd name="T5" fmla="*/ 27482 h 20990"/>
                    <a:gd name="T6" fmla="*/ 48628 w 21600"/>
                    <a:gd name="T7" fmla="*/ 27482 h 2099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90">
                      <a:moveTo>
                        <a:pt x="0" y="0"/>
                      </a:moveTo>
                      <a:cubicBezTo>
                        <a:pt x="0" y="4470"/>
                        <a:pt x="4861" y="8940"/>
                        <a:pt x="11011" y="10442"/>
                      </a:cubicBezTo>
                      <a:cubicBezTo>
                        <a:pt x="16760" y="11193"/>
                        <a:pt x="21600" y="8189"/>
                        <a:pt x="21156" y="2968"/>
                      </a:cubicBezTo>
                      <a:cubicBezTo>
                        <a:pt x="21600" y="13411"/>
                        <a:pt x="21600" y="13411"/>
                        <a:pt x="21600" y="13411"/>
                      </a:cubicBezTo>
                      <a:cubicBezTo>
                        <a:pt x="21600" y="18632"/>
                        <a:pt x="17204" y="21600"/>
                        <a:pt x="11011" y="20885"/>
                      </a:cubicBezTo>
                      <a:cubicBezTo>
                        <a:pt x="5284" y="19383"/>
                        <a:pt x="444" y="14913"/>
                        <a:pt x="0" y="10442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26" name="AutoShape 218">
                  <a:extLst>
                    <a:ext uri="{FF2B5EF4-FFF2-40B4-BE49-F238E27FC236}">
                      <a16:creationId xmlns:a16="http://schemas.microsoft.com/office/drawing/2014/main" id="{939DE9C6-68B8-49C2-BBCD-69D6EDD173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145864" y="25925"/>
                  <a:ext cx="97068" cy="53706"/>
                </a:xfrm>
                <a:custGeom>
                  <a:avLst/>
                  <a:gdLst>
                    <a:gd name="T0" fmla="*/ 48532 w 21193"/>
                    <a:gd name="T1" fmla="*/ 26853 h 20510"/>
                    <a:gd name="T2" fmla="*/ 48532 w 21193"/>
                    <a:gd name="T3" fmla="*/ 26853 h 20510"/>
                    <a:gd name="T4" fmla="*/ 48532 w 21193"/>
                    <a:gd name="T5" fmla="*/ 26853 h 20510"/>
                    <a:gd name="T6" fmla="*/ 48532 w 21193"/>
                    <a:gd name="T7" fmla="*/ 26853 h 2051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510">
                      <a:moveTo>
                        <a:pt x="0" y="0"/>
                      </a:moveTo>
                      <a:cubicBezTo>
                        <a:pt x="0" y="4499"/>
                        <a:pt x="5177" y="8961"/>
                        <a:pt x="10790" y="9675"/>
                      </a:cubicBezTo>
                      <a:cubicBezTo>
                        <a:pt x="16837" y="11211"/>
                        <a:pt x="21165" y="8212"/>
                        <a:pt x="21165" y="2999"/>
                      </a:cubicBezTo>
                      <a:cubicBezTo>
                        <a:pt x="21165" y="13424"/>
                        <a:pt x="21165" y="13424"/>
                        <a:pt x="21165" y="13424"/>
                      </a:cubicBezTo>
                      <a:cubicBezTo>
                        <a:pt x="21600" y="18637"/>
                        <a:pt x="16837" y="21600"/>
                        <a:pt x="11225" y="20136"/>
                      </a:cubicBezTo>
                      <a:cubicBezTo>
                        <a:pt x="5177" y="19386"/>
                        <a:pt x="435" y="14924"/>
                        <a:pt x="435" y="10461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27" name="AutoShape 219">
                  <a:extLst>
                    <a:ext uri="{FF2B5EF4-FFF2-40B4-BE49-F238E27FC236}">
                      <a16:creationId xmlns:a16="http://schemas.microsoft.com/office/drawing/2014/main" id="{0F4B2442-3E57-4ACA-8C0D-F2BD5FD2D3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49568" y="154767"/>
                  <a:ext cx="97151" cy="55646"/>
                </a:xfrm>
                <a:custGeom>
                  <a:avLst/>
                  <a:gdLst>
                    <a:gd name="T0" fmla="*/ 48573 w 21211"/>
                    <a:gd name="T1" fmla="*/ 27822 h 20941"/>
                    <a:gd name="T2" fmla="*/ 48573 w 21211"/>
                    <a:gd name="T3" fmla="*/ 27822 h 20941"/>
                    <a:gd name="T4" fmla="*/ 48573 w 21211"/>
                    <a:gd name="T5" fmla="*/ 27822 h 20941"/>
                    <a:gd name="T6" fmla="*/ 48573 w 21211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211" h="20941">
                      <a:moveTo>
                        <a:pt x="0" y="0"/>
                      </a:moveTo>
                      <a:cubicBezTo>
                        <a:pt x="0" y="5204"/>
                        <a:pt x="5177" y="9695"/>
                        <a:pt x="10810" y="10408"/>
                      </a:cubicBezTo>
                      <a:cubicBezTo>
                        <a:pt x="16423" y="11156"/>
                        <a:pt x="21186" y="8198"/>
                        <a:pt x="21186" y="3743"/>
                      </a:cubicBezTo>
                      <a:cubicBezTo>
                        <a:pt x="21186" y="14150"/>
                        <a:pt x="21186" y="14150"/>
                        <a:pt x="21186" y="14150"/>
                      </a:cubicBezTo>
                      <a:cubicBezTo>
                        <a:pt x="21600" y="18606"/>
                        <a:pt x="16858" y="21600"/>
                        <a:pt x="11245" y="20816"/>
                      </a:cubicBezTo>
                      <a:cubicBezTo>
                        <a:pt x="5177" y="20103"/>
                        <a:pt x="435" y="15648"/>
                        <a:pt x="0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28" name="AutoShape 220">
                  <a:extLst>
                    <a:ext uri="{FF2B5EF4-FFF2-40B4-BE49-F238E27FC236}">
                      <a16:creationId xmlns:a16="http://schemas.microsoft.com/office/drawing/2014/main" id="{A22E9B74-D8FC-4849-9D59-A56609771D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288784" y="33608"/>
                  <a:ext cx="98934" cy="55646"/>
                </a:xfrm>
                <a:custGeom>
                  <a:avLst/>
                  <a:gdLst>
                    <a:gd name="T0" fmla="*/ 49467 w 21600"/>
                    <a:gd name="T1" fmla="*/ 27822 h 20941"/>
                    <a:gd name="T2" fmla="*/ 49467 w 21600"/>
                    <a:gd name="T3" fmla="*/ 27822 h 20941"/>
                    <a:gd name="T4" fmla="*/ 49467 w 21600"/>
                    <a:gd name="T5" fmla="*/ 27822 h 20941"/>
                    <a:gd name="T6" fmla="*/ 49467 w 21600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41">
                      <a:moveTo>
                        <a:pt x="0" y="0"/>
                      </a:moveTo>
                      <a:cubicBezTo>
                        <a:pt x="435" y="5204"/>
                        <a:pt x="5177" y="9695"/>
                        <a:pt x="11245" y="10408"/>
                      </a:cubicBezTo>
                      <a:cubicBezTo>
                        <a:pt x="16858" y="11156"/>
                        <a:pt x="21600" y="8198"/>
                        <a:pt x="21186" y="3743"/>
                      </a:cubicBezTo>
                      <a:cubicBezTo>
                        <a:pt x="21600" y="14150"/>
                        <a:pt x="21600" y="14150"/>
                        <a:pt x="21600" y="14150"/>
                      </a:cubicBezTo>
                      <a:cubicBezTo>
                        <a:pt x="21600" y="18606"/>
                        <a:pt x="17292" y="21600"/>
                        <a:pt x="11245" y="20816"/>
                      </a:cubicBezTo>
                      <a:cubicBezTo>
                        <a:pt x="5633" y="20067"/>
                        <a:pt x="435" y="15648"/>
                        <a:pt x="435" y="10408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29" name="AutoShape 221">
                  <a:extLst>
                    <a:ext uri="{FF2B5EF4-FFF2-40B4-BE49-F238E27FC236}">
                      <a16:creationId xmlns:a16="http://schemas.microsoft.com/office/drawing/2014/main" id="{323B09D9-48F5-4F17-A9DB-B5BB4D1083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391821" y="164801"/>
                  <a:ext cx="98933" cy="55709"/>
                </a:xfrm>
                <a:custGeom>
                  <a:avLst/>
                  <a:gdLst>
                    <a:gd name="T0" fmla="*/ 49467 w 21600"/>
                    <a:gd name="T1" fmla="*/ 27855 h 20964"/>
                    <a:gd name="T2" fmla="*/ 49467 w 21600"/>
                    <a:gd name="T3" fmla="*/ 27855 h 20964"/>
                    <a:gd name="T4" fmla="*/ 49467 w 21600"/>
                    <a:gd name="T5" fmla="*/ 27855 h 20964"/>
                    <a:gd name="T6" fmla="*/ 49467 w 21600"/>
                    <a:gd name="T7" fmla="*/ 27855 h 20964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964">
                      <a:moveTo>
                        <a:pt x="0" y="0"/>
                      </a:moveTo>
                      <a:cubicBezTo>
                        <a:pt x="435" y="4463"/>
                        <a:pt x="5177" y="8926"/>
                        <a:pt x="10790" y="10425"/>
                      </a:cubicBezTo>
                      <a:cubicBezTo>
                        <a:pt x="16858" y="11175"/>
                        <a:pt x="21165" y="8212"/>
                        <a:pt x="21165" y="2999"/>
                      </a:cubicBezTo>
                      <a:cubicBezTo>
                        <a:pt x="21600" y="13388"/>
                        <a:pt x="21600" y="13388"/>
                        <a:pt x="21600" y="13388"/>
                      </a:cubicBezTo>
                      <a:cubicBezTo>
                        <a:pt x="21600" y="18601"/>
                        <a:pt x="16858" y="21600"/>
                        <a:pt x="11245" y="20850"/>
                      </a:cubicBezTo>
                      <a:cubicBezTo>
                        <a:pt x="5612" y="19351"/>
                        <a:pt x="435" y="14888"/>
                        <a:pt x="435" y="1042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0" name="AutoShape 222">
                  <a:extLst>
                    <a:ext uri="{FF2B5EF4-FFF2-40B4-BE49-F238E27FC236}">
                      <a16:creationId xmlns:a16="http://schemas.microsoft.com/office/drawing/2014/main" id="{720CE944-43CA-4906-92A3-A9800BAAE7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427640" y="41648"/>
                  <a:ext cx="98933" cy="56003"/>
                </a:xfrm>
                <a:custGeom>
                  <a:avLst/>
                  <a:gdLst>
                    <a:gd name="T0" fmla="*/ 49467 w 21600"/>
                    <a:gd name="T1" fmla="*/ 28002 h 20476"/>
                    <a:gd name="T2" fmla="*/ 49467 w 21600"/>
                    <a:gd name="T3" fmla="*/ 28002 h 20476"/>
                    <a:gd name="T4" fmla="*/ 49467 w 21600"/>
                    <a:gd name="T5" fmla="*/ 28002 h 20476"/>
                    <a:gd name="T6" fmla="*/ 49467 w 21600"/>
                    <a:gd name="T7" fmla="*/ 28002 h 2047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0476">
                      <a:moveTo>
                        <a:pt x="0" y="0"/>
                      </a:moveTo>
                      <a:cubicBezTo>
                        <a:pt x="415" y="5038"/>
                        <a:pt x="5182" y="9351"/>
                        <a:pt x="10800" y="10075"/>
                      </a:cubicBezTo>
                      <a:cubicBezTo>
                        <a:pt x="16853" y="11525"/>
                        <a:pt x="21185" y="7936"/>
                        <a:pt x="21185" y="3588"/>
                      </a:cubicBezTo>
                      <a:cubicBezTo>
                        <a:pt x="21600" y="13698"/>
                        <a:pt x="21600" y="13698"/>
                        <a:pt x="21600" y="13698"/>
                      </a:cubicBezTo>
                      <a:cubicBezTo>
                        <a:pt x="21600" y="17977"/>
                        <a:pt x="16853" y="21600"/>
                        <a:pt x="11235" y="20151"/>
                      </a:cubicBezTo>
                      <a:cubicBezTo>
                        <a:pt x="5618" y="19426"/>
                        <a:pt x="415" y="15113"/>
                        <a:pt x="415" y="10075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sp>
              <p:nvSpPr>
                <p:cNvPr id="8431" name="AutoShape 223">
                  <a:extLst>
                    <a:ext uri="{FF2B5EF4-FFF2-40B4-BE49-F238E27FC236}">
                      <a16:creationId xmlns:a16="http://schemas.microsoft.com/office/drawing/2014/main" id="{EAA0892A-0381-4625-85D6-A9904A5FAC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505433">
                  <a:off x="530474" y="172287"/>
                  <a:ext cx="97068" cy="55647"/>
                </a:xfrm>
                <a:custGeom>
                  <a:avLst/>
                  <a:gdLst>
                    <a:gd name="T0" fmla="*/ 48532 w 21193"/>
                    <a:gd name="T1" fmla="*/ 27822 h 20941"/>
                    <a:gd name="T2" fmla="*/ 48532 w 21193"/>
                    <a:gd name="T3" fmla="*/ 27822 h 20941"/>
                    <a:gd name="T4" fmla="*/ 48532 w 21193"/>
                    <a:gd name="T5" fmla="*/ 27822 h 20941"/>
                    <a:gd name="T6" fmla="*/ 48532 w 21193"/>
                    <a:gd name="T7" fmla="*/ 27822 h 2094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193" h="20941">
                      <a:moveTo>
                        <a:pt x="0" y="0"/>
                      </a:moveTo>
                      <a:cubicBezTo>
                        <a:pt x="435" y="5240"/>
                        <a:pt x="5177" y="9695"/>
                        <a:pt x="10810" y="10444"/>
                      </a:cubicBezTo>
                      <a:cubicBezTo>
                        <a:pt x="16837" y="11156"/>
                        <a:pt x="21165" y="8198"/>
                        <a:pt x="21165" y="3743"/>
                      </a:cubicBezTo>
                      <a:cubicBezTo>
                        <a:pt x="21165" y="14150"/>
                        <a:pt x="21165" y="14150"/>
                        <a:pt x="21165" y="14150"/>
                      </a:cubicBezTo>
                      <a:cubicBezTo>
                        <a:pt x="21600" y="18606"/>
                        <a:pt x="16837" y="21600"/>
                        <a:pt x="11225" y="20816"/>
                      </a:cubicBezTo>
                      <a:cubicBezTo>
                        <a:pt x="5177" y="20103"/>
                        <a:pt x="435" y="15648"/>
                        <a:pt x="435" y="10444"/>
                      </a:cubicBezTo>
                      <a:lnTo>
                        <a:pt x="0" y="0"/>
                      </a:lnTo>
                    </a:path>
                  </a:pathLst>
                </a:custGeom>
                <a:solidFill>
                  <a:srgbClr val="3B3838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</p:grpSp>
        </p:grpSp>
      </p:grpSp>
      <p:grpSp>
        <p:nvGrpSpPr>
          <p:cNvPr id="9440" name="Group 224">
            <a:extLst>
              <a:ext uri="{FF2B5EF4-FFF2-40B4-BE49-F238E27FC236}">
                <a16:creationId xmlns:a16="http://schemas.microsoft.com/office/drawing/2014/main" id="{DFD8F0BB-D9CD-4792-BBC6-051A6DDF00AD}"/>
              </a:ext>
            </a:extLst>
          </p:cNvPr>
          <p:cNvGrpSpPr>
            <a:grpSpLocks/>
          </p:cNvGrpSpPr>
          <p:nvPr/>
        </p:nvGrpSpPr>
        <p:grpSpPr bwMode="auto">
          <a:xfrm>
            <a:off x="269875" y="-46038"/>
            <a:ext cx="966788" cy="1028701"/>
            <a:chOff x="0" y="0"/>
            <a:chExt cx="967963" cy="1030149"/>
          </a:xfrm>
        </p:grpSpPr>
        <p:sp>
          <p:nvSpPr>
            <p:cNvPr id="8394" name="AutoShape 225">
              <a:extLst>
                <a:ext uri="{FF2B5EF4-FFF2-40B4-BE49-F238E27FC236}">
                  <a16:creationId xmlns:a16="http://schemas.microsoft.com/office/drawing/2014/main" id="{B92138DB-7323-4742-94BE-82436726CD6F}"/>
                </a:ext>
              </a:extLst>
            </p:cNvPr>
            <p:cNvSpPr>
              <a:spLocks/>
            </p:cNvSpPr>
            <p:nvPr/>
          </p:nvSpPr>
          <p:spPr bwMode="auto">
            <a:xfrm rot="3372861">
              <a:off x="234480" y="418686"/>
              <a:ext cx="555464" cy="489217"/>
            </a:xfrm>
            <a:custGeom>
              <a:avLst/>
              <a:gdLst>
                <a:gd name="T0" fmla="*/ 277732 w 21600"/>
                <a:gd name="T1" fmla="*/ 244609 h 21600"/>
                <a:gd name="T2" fmla="*/ 277732 w 21600"/>
                <a:gd name="T3" fmla="*/ 244609 h 21600"/>
                <a:gd name="T4" fmla="*/ 277732 w 21600"/>
                <a:gd name="T5" fmla="*/ 244609 h 21600"/>
                <a:gd name="T6" fmla="*/ 277732 w 21600"/>
                <a:gd name="T7" fmla="*/ 24460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67171"/>
                </a:gs>
                <a:gs pos="52000">
                  <a:srgbClr val="767171"/>
                </a:gs>
                <a:gs pos="100000">
                  <a:srgbClr val="181717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grpSp>
          <p:nvGrpSpPr>
            <p:cNvPr id="8395" name="Group 226">
              <a:extLst>
                <a:ext uri="{FF2B5EF4-FFF2-40B4-BE49-F238E27FC236}">
                  <a16:creationId xmlns:a16="http://schemas.microsoft.com/office/drawing/2014/main" id="{AD7EE8FA-6E05-4323-8CE8-4D268A1E7B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67963" cy="892233"/>
              <a:chOff x="0" y="0"/>
              <a:chExt cx="967963" cy="892233"/>
            </a:xfrm>
          </p:grpSpPr>
          <p:sp>
            <p:nvSpPr>
              <p:cNvPr id="8396" name="AutoShape 227">
                <a:extLst>
                  <a:ext uri="{FF2B5EF4-FFF2-40B4-BE49-F238E27FC236}">
                    <a16:creationId xmlns:a16="http://schemas.microsoft.com/office/drawing/2014/main" id="{26B4AB80-4895-492D-8BED-DA794DDFB8AF}"/>
                  </a:ext>
                </a:extLst>
              </p:cNvPr>
              <p:cNvSpPr>
                <a:spLocks/>
              </p:cNvSpPr>
              <p:nvPr/>
            </p:nvSpPr>
            <p:spPr bwMode="auto">
              <a:xfrm rot="3372861">
                <a:off x="91789" y="165765"/>
                <a:ext cx="277685" cy="369198"/>
              </a:xfrm>
              <a:custGeom>
                <a:avLst/>
                <a:gdLst>
                  <a:gd name="T0" fmla="*/ 138843 w 21600"/>
                  <a:gd name="T1" fmla="*/ 184599 h 21600"/>
                  <a:gd name="T2" fmla="*/ 138843 w 21600"/>
                  <a:gd name="T3" fmla="*/ 184599 h 21600"/>
                  <a:gd name="T4" fmla="*/ 138843 w 21600"/>
                  <a:gd name="T5" fmla="*/ 184599 h 21600"/>
                  <a:gd name="T6" fmla="*/ 138843 w 21600"/>
                  <a:gd name="T7" fmla="*/ 184599 h 2160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21600" y="21600"/>
                    </a:moveTo>
                    <a:lnTo>
                      <a:pt x="0" y="14639"/>
                    </a:lnTo>
                    <a:lnTo>
                      <a:pt x="0" y="0"/>
                    </a:lnTo>
                    <a:lnTo>
                      <a:pt x="21600" y="6966"/>
                    </a:lnTo>
                    <a:lnTo>
                      <a:pt x="21600" y="21600"/>
                    </a:lnTo>
                  </a:path>
                </a:pathLst>
              </a:custGeom>
              <a:gradFill rotWithShape="0">
                <a:gsLst>
                  <a:gs pos="0">
                    <a:srgbClr val="AFABAB"/>
                  </a:gs>
                  <a:gs pos="45999">
                    <a:srgbClr val="767171"/>
                  </a:gs>
                  <a:gs pos="100000">
                    <a:srgbClr val="3B3838"/>
                  </a:gs>
                </a:gsLst>
                <a:path path="rect">
                  <a:fillToRect l="-7922" t="9441" r="107922" b="90559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rgbClr val="000000"/>
                    </a:solidFill>
                    <a:prstDash val="solid"/>
                    <a:miter lim="4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20" rIns="45720" anchor="ctr"/>
              <a:lstStyle/>
              <a:p>
                <a:endParaRPr lang="ar-SA"/>
              </a:p>
            </p:txBody>
          </p:sp>
          <p:grpSp>
            <p:nvGrpSpPr>
              <p:cNvPr id="8397" name="Group 228">
                <a:extLst>
                  <a:ext uri="{FF2B5EF4-FFF2-40B4-BE49-F238E27FC236}">
                    <a16:creationId xmlns:a16="http://schemas.microsoft.com/office/drawing/2014/main" id="{3A2F8767-6F5E-486A-A681-23BFA16C8F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130" y="0"/>
                <a:ext cx="761833" cy="892233"/>
                <a:chOff x="0" y="0"/>
                <a:chExt cx="761833" cy="892233"/>
              </a:xfrm>
            </p:grpSpPr>
            <p:sp>
              <p:nvSpPr>
                <p:cNvPr id="8398" name="AutoShape 229">
                  <a:extLst>
                    <a:ext uri="{FF2B5EF4-FFF2-40B4-BE49-F238E27FC236}">
                      <a16:creationId xmlns:a16="http://schemas.microsoft.com/office/drawing/2014/main" id="{137B2D0D-BF28-46D3-BE61-2BC0069B3A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3372861">
                  <a:off x="-35706" y="266553"/>
                  <a:ext cx="833243" cy="359126"/>
                </a:xfrm>
                <a:custGeom>
                  <a:avLst/>
                  <a:gdLst>
                    <a:gd name="T0" fmla="*/ 416622 w 21600"/>
                    <a:gd name="T1" fmla="*/ 179563 h 21600"/>
                    <a:gd name="T2" fmla="*/ 416622 w 21600"/>
                    <a:gd name="T3" fmla="*/ 179563 h 21600"/>
                    <a:gd name="T4" fmla="*/ 416622 w 21600"/>
                    <a:gd name="T5" fmla="*/ 179563 h 21600"/>
                    <a:gd name="T6" fmla="*/ 416622 w 21600"/>
                    <a:gd name="T7" fmla="*/ 179563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14399" y="0"/>
                      </a:moveTo>
                      <a:lnTo>
                        <a:pt x="7201" y="7164"/>
                      </a:lnTo>
                      <a:lnTo>
                        <a:pt x="0" y="14442"/>
                      </a:lnTo>
                      <a:lnTo>
                        <a:pt x="7201" y="21600"/>
                      </a:lnTo>
                      <a:lnTo>
                        <a:pt x="14399" y="14442"/>
                      </a:lnTo>
                      <a:lnTo>
                        <a:pt x="21600" y="7164"/>
                      </a:lnTo>
                      <a:lnTo>
                        <a:pt x="14399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E7E6E6"/>
                    </a:gs>
                    <a:gs pos="59000">
                      <a:srgbClr val="D0CECE"/>
                    </a:gs>
                    <a:gs pos="82999">
                      <a:srgbClr val="AFABAB"/>
                    </a:gs>
                    <a:gs pos="100000">
                      <a:srgbClr val="AFABAB"/>
                    </a:gs>
                  </a:gsLst>
                  <a:lin ang="5400000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45720" rIns="45720" anchor="ctr"/>
                <a:lstStyle/>
                <a:p>
                  <a:endParaRPr lang="ar-SA"/>
                </a:p>
              </p:txBody>
            </p:sp>
            <p:grpSp>
              <p:nvGrpSpPr>
                <p:cNvPr id="8399" name="Group 230">
                  <a:extLst>
                    <a:ext uri="{FF2B5EF4-FFF2-40B4-BE49-F238E27FC236}">
                      <a16:creationId xmlns:a16="http://schemas.microsoft.com/office/drawing/2014/main" id="{8A076300-7FA3-4AEA-9788-A0046D177C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8162" y="169704"/>
                  <a:ext cx="482796" cy="524766"/>
                  <a:chOff x="0" y="-1"/>
                  <a:chExt cx="482796" cy="524767"/>
                </a:xfrm>
              </p:grpSpPr>
              <p:grpSp>
                <p:nvGrpSpPr>
                  <p:cNvPr id="8400" name="Group 231">
                    <a:extLst>
                      <a:ext uri="{FF2B5EF4-FFF2-40B4-BE49-F238E27FC236}">
                        <a16:creationId xmlns:a16="http://schemas.microsoft.com/office/drawing/2014/main" id="{0BE97282-7D57-4787-B129-4CEB3CE9078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3068" y="-1"/>
                    <a:ext cx="459728" cy="509605"/>
                    <a:chOff x="0" y="0"/>
                    <a:chExt cx="459727" cy="509604"/>
                  </a:xfrm>
                </p:grpSpPr>
                <p:sp>
                  <p:nvSpPr>
                    <p:cNvPr id="8410" name="AutoShape 232">
                      <a:extLst>
                        <a:ext uri="{FF2B5EF4-FFF2-40B4-BE49-F238E27FC236}">
                          <a16:creationId xmlns:a16="http://schemas.microsoft.com/office/drawing/2014/main" id="{9B90BFA4-8FD2-4F7A-BC52-1866674972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-1840" y="29043"/>
                      <a:ext cx="94479" cy="46038"/>
                    </a:xfrm>
                    <a:custGeom>
                      <a:avLst/>
                      <a:gdLst>
                        <a:gd name="T0" fmla="*/ 47240 w 20804"/>
                        <a:gd name="T1" fmla="*/ 26003 h 19619"/>
                        <a:gd name="T2" fmla="*/ 47240 w 20804"/>
                        <a:gd name="T3" fmla="*/ 26003 h 19619"/>
                        <a:gd name="T4" fmla="*/ 47240 w 20804"/>
                        <a:gd name="T5" fmla="*/ 26003 h 19619"/>
                        <a:gd name="T6" fmla="*/ 47240 w 20804"/>
                        <a:gd name="T7" fmla="*/ 26003 h 1961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804" h="19619">
                          <a:moveTo>
                            <a:pt x="20776" y="11999"/>
                          </a:moveTo>
                          <a:cubicBezTo>
                            <a:pt x="20776" y="6180"/>
                            <a:pt x="16034" y="1199"/>
                            <a:pt x="9966" y="362"/>
                          </a:cubicBezTo>
                          <a:cubicBezTo>
                            <a:pt x="4353" y="-1272"/>
                            <a:pt x="-389" y="2873"/>
                            <a:pt x="25" y="7854"/>
                          </a:cubicBezTo>
                          <a:cubicBezTo>
                            <a:pt x="25" y="12836"/>
                            <a:pt x="4788" y="17817"/>
                            <a:pt x="10836" y="19491"/>
                          </a:cubicBezTo>
                          <a:cubicBezTo>
                            <a:pt x="16448" y="20328"/>
                            <a:pt x="21211" y="16980"/>
                            <a:pt x="20776" y="11999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1" name="AutoShape 233">
                      <a:extLst>
                        <a:ext uri="{FF2B5EF4-FFF2-40B4-BE49-F238E27FC236}">
                          <a16:creationId xmlns:a16="http://schemas.microsoft.com/office/drawing/2014/main" id="{6D206D26-8364-48DF-86C5-16CDF8F2AC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8890" y="192648"/>
                      <a:ext cx="95203" cy="48146"/>
                    </a:xfrm>
                    <a:custGeom>
                      <a:avLst/>
                      <a:gdLst>
                        <a:gd name="T0" fmla="*/ 47602 w 20786"/>
                        <a:gd name="T1" fmla="*/ 25758 h 20185"/>
                        <a:gd name="T2" fmla="*/ 47602 w 20786"/>
                        <a:gd name="T3" fmla="*/ 25758 h 20185"/>
                        <a:gd name="T4" fmla="*/ 47602 w 20786"/>
                        <a:gd name="T5" fmla="*/ 25758 h 20185"/>
                        <a:gd name="T6" fmla="*/ 47602 w 20786"/>
                        <a:gd name="T7" fmla="*/ 25758 h 2018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0786" h="20185">
                          <a:moveTo>
                            <a:pt x="20758" y="11744"/>
                          </a:moveTo>
                          <a:cubicBezTo>
                            <a:pt x="20758" y="6771"/>
                            <a:pt x="16016" y="1799"/>
                            <a:pt x="9968" y="128"/>
                          </a:cubicBezTo>
                          <a:cubicBezTo>
                            <a:pt x="4356" y="-707"/>
                            <a:pt x="-407" y="2595"/>
                            <a:pt x="28" y="8442"/>
                          </a:cubicBezTo>
                          <a:cubicBezTo>
                            <a:pt x="28" y="13415"/>
                            <a:pt x="4791" y="18387"/>
                            <a:pt x="10818" y="20058"/>
                          </a:cubicBezTo>
                          <a:cubicBezTo>
                            <a:pt x="16451" y="20893"/>
                            <a:pt x="21193" y="17552"/>
                            <a:pt x="20758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2" name="AutoShape 234">
                      <a:extLst>
                        <a:ext uri="{FF2B5EF4-FFF2-40B4-BE49-F238E27FC236}">
                          <a16:creationId xmlns:a16="http://schemas.microsoft.com/office/drawing/2014/main" id="{6DA6B7AC-15FE-4AF7-8C8C-A980FDCFF2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3469" y="107507"/>
                      <a:ext cx="97255" cy="46064"/>
                    </a:xfrm>
                    <a:custGeom>
                      <a:avLst/>
                      <a:gdLst>
                        <a:gd name="T0" fmla="*/ 48628 w 21600"/>
                        <a:gd name="T1" fmla="*/ 24691 h 19630"/>
                        <a:gd name="T2" fmla="*/ 48628 w 21600"/>
                        <a:gd name="T3" fmla="*/ 24691 h 19630"/>
                        <a:gd name="T4" fmla="*/ 48628 w 21600"/>
                        <a:gd name="T5" fmla="*/ 24691 h 19630"/>
                        <a:gd name="T6" fmla="*/ 48628 w 21600"/>
                        <a:gd name="T7" fmla="*/ 24691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744"/>
                          </a:moveTo>
                          <a:cubicBezTo>
                            <a:pt x="21156" y="6771"/>
                            <a:pt x="16316" y="1799"/>
                            <a:pt x="10589" y="128"/>
                          </a:cubicBezTo>
                          <a:cubicBezTo>
                            <a:pt x="4396" y="-707"/>
                            <a:pt x="0" y="2595"/>
                            <a:pt x="0" y="8402"/>
                          </a:cubicBezTo>
                          <a:cubicBezTo>
                            <a:pt x="0" y="13415"/>
                            <a:pt x="5284" y="18387"/>
                            <a:pt x="11011" y="19183"/>
                          </a:cubicBezTo>
                          <a:cubicBezTo>
                            <a:pt x="17183" y="20893"/>
                            <a:pt x="21600" y="17552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3" name="AutoShape 235">
                      <a:extLst>
                        <a:ext uri="{FF2B5EF4-FFF2-40B4-BE49-F238E27FC236}">
                          <a16:creationId xmlns:a16="http://schemas.microsoft.com/office/drawing/2014/main" id="{D13BEFF1-6168-4FDD-8BC0-45C927EB340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4695" y="272666"/>
                      <a:ext cx="96247" cy="45666"/>
                    </a:xfrm>
                    <a:custGeom>
                      <a:avLst/>
                      <a:gdLst>
                        <a:gd name="T0" fmla="*/ 48121 w 21193"/>
                        <a:gd name="T1" fmla="*/ 24503 h 20128"/>
                        <a:gd name="T2" fmla="*/ 48121 w 21193"/>
                        <a:gd name="T3" fmla="*/ 24503 h 20128"/>
                        <a:gd name="T4" fmla="*/ 48121 w 21193"/>
                        <a:gd name="T5" fmla="*/ 24503 h 20128"/>
                        <a:gd name="T6" fmla="*/ 48121 w 21193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128">
                          <a:moveTo>
                            <a:pt x="21193" y="12241"/>
                          </a:moveTo>
                          <a:cubicBezTo>
                            <a:pt x="20738" y="7017"/>
                            <a:pt x="16000" y="964"/>
                            <a:pt x="9959" y="135"/>
                          </a:cubicBezTo>
                          <a:cubicBezTo>
                            <a:pt x="4352" y="-736"/>
                            <a:pt x="-407" y="2705"/>
                            <a:pt x="27" y="7887"/>
                          </a:cubicBezTo>
                          <a:cubicBezTo>
                            <a:pt x="27" y="13940"/>
                            <a:pt x="5200" y="19164"/>
                            <a:pt x="10827" y="19993"/>
                          </a:cubicBezTo>
                          <a:cubicBezTo>
                            <a:pt x="16434" y="20864"/>
                            <a:pt x="21193" y="17423"/>
                            <a:pt x="21193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4" name="AutoShape 236">
                      <a:extLst>
                        <a:ext uri="{FF2B5EF4-FFF2-40B4-BE49-F238E27FC236}">
                          <a16:creationId xmlns:a16="http://schemas.microsoft.com/office/drawing/2014/main" id="{D57E6C5F-8EEC-4EF9-A2B4-679CF5B4FC4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0517" y="189406"/>
                      <a:ext cx="97152" cy="45667"/>
                    </a:xfrm>
                    <a:custGeom>
                      <a:avLst/>
                      <a:gdLst>
                        <a:gd name="T0" fmla="*/ 48574 w 21211"/>
                        <a:gd name="T1" fmla="*/ 24503 h 20128"/>
                        <a:gd name="T2" fmla="*/ 48574 w 21211"/>
                        <a:gd name="T3" fmla="*/ 24503 h 20128"/>
                        <a:gd name="T4" fmla="*/ 48574 w 21211"/>
                        <a:gd name="T5" fmla="*/ 24503 h 20128"/>
                        <a:gd name="T6" fmla="*/ 48574 w 21211"/>
                        <a:gd name="T7" fmla="*/ 24503 h 20128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128">
                          <a:moveTo>
                            <a:pt x="21186" y="12241"/>
                          </a:moveTo>
                          <a:cubicBezTo>
                            <a:pt x="21186" y="6188"/>
                            <a:pt x="15988" y="964"/>
                            <a:pt x="10375" y="135"/>
                          </a:cubicBezTo>
                          <a:cubicBezTo>
                            <a:pt x="4763" y="-736"/>
                            <a:pt x="0" y="2705"/>
                            <a:pt x="0" y="7887"/>
                          </a:cubicBezTo>
                          <a:cubicBezTo>
                            <a:pt x="435" y="13940"/>
                            <a:pt x="5177" y="19164"/>
                            <a:pt x="11245" y="19993"/>
                          </a:cubicBezTo>
                          <a:cubicBezTo>
                            <a:pt x="16858" y="20864"/>
                            <a:pt x="21600" y="17423"/>
                            <a:pt x="21186" y="12241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5" name="AutoShape 237">
                      <a:extLst>
                        <a:ext uri="{FF2B5EF4-FFF2-40B4-BE49-F238E27FC236}">
                          <a16:creationId xmlns:a16="http://schemas.microsoft.com/office/drawing/2014/main" id="{91D335FD-68BA-4FD5-AB38-790B160DCF9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0705" y="354957"/>
                      <a:ext cx="97254" cy="46064"/>
                    </a:xfrm>
                    <a:custGeom>
                      <a:avLst/>
                      <a:gdLst>
                        <a:gd name="T0" fmla="*/ 48627 w 21600"/>
                        <a:gd name="T1" fmla="*/ 25996 h 19630"/>
                        <a:gd name="T2" fmla="*/ 48627 w 21600"/>
                        <a:gd name="T3" fmla="*/ 25996 h 19630"/>
                        <a:gd name="T4" fmla="*/ 48627 w 21600"/>
                        <a:gd name="T5" fmla="*/ 25996 h 19630"/>
                        <a:gd name="T6" fmla="*/ 48627 w 21600"/>
                        <a:gd name="T7" fmla="*/ 25996 h 1963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630">
                          <a:moveTo>
                            <a:pt x="21600" y="11228"/>
                          </a:moveTo>
                          <a:cubicBezTo>
                            <a:pt x="21600" y="6215"/>
                            <a:pt x="16316" y="1243"/>
                            <a:pt x="10589" y="447"/>
                          </a:cubicBezTo>
                          <a:cubicBezTo>
                            <a:pt x="4417" y="-1263"/>
                            <a:pt x="0" y="2078"/>
                            <a:pt x="0" y="7886"/>
                          </a:cubicBezTo>
                          <a:cubicBezTo>
                            <a:pt x="444" y="12859"/>
                            <a:pt x="5284" y="17831"/>
                            <a:pt x="11011" y="19502"/>
                          </a:cubicBezTo>
                          <a:cubicBezTo>
                            <a:pt x="17204" y="20337"/>
                            <a:pt x="21600" y="17035"/>
                            <a:pt x="21600" y="11228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6" name="AutoShape 238">
                      <a:extLst>
                        <a:ext uri="{FF2B5EF4-FFF2-40B4-BE49-F238E27FC236}">
                          <a16:creationId xmlns:a16="http://schemas.microsoft.com/office/drawing/2014/main" id="{129B432C-4387-401F-8251-062197C7B3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5323" y="267734"/>
                      <a:ext cx="96416" cy="45990"/>
                    </a:xfrm>
                    <a:custGeom>
                      <a:avLst/>
                      <a:gdLst>
                        <a:gd name="T0" fmla="*/ 48208 w 21600"/>
                        <a:gd name="T1" fmla="*/ 24653 h 19599"/>
                        <a:gd name="T2" fmla="*/ 48208 w 21600"/>
                        <a:gd name="T3" fmla="*/ 24653 h 19599"/>
                        <a:gd name="T4" fmla="*/ 48208 w 21600"/>
                        <a:gd name="T5" fmla="*/ 24653 h 19599"/>
                        <a:gd name="T6" fmla="*/ 48208 w 21600"/>
                        <a:gd name="T7" fmla="*/ 24653 h 19599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19599">
                          <a:moveTo>
                            <a:pt x="21600" y="11744"/>
                          </a:moveTo>
                          <a:cubicBezTo>
                            <a:pt x="21600" y="6771"/>
                            <a:pt x="16295" y="1799"/>
                            <a:pt x="10568" y="128"/>
                          </a:cubicBezTo>
                          <a:cubicBezTo>
                            <a:pt x="4396" y="-707"/>
                            <a:pt x="0" y="2634"/>
                            <a:pt x="0" y="7607"/>
                          </a:cubicBezTo>
                          <a:cubicBezTo>
                            <a:pt x="423" y="13415"/>
                            <a:pt x="5284" y="18387"/>
                            <a:pt x="11011" y="19222"/>
                          </a:cubicBezTo>
                          <a:cubicBezTo>
                            <a:pt x="17183" y="20893"/>
                            <a:pt x="21600" y="16756"/>
                            <a:pt x="21600" y="11744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17" name="AutoShape 239">
                      <a:extLst>
                        <a:ext uri="{FF2B5EF4-FFF2-40B4-BE49-F238E27FC236}">
                          <a16:creationId xmlns:a16="http://schemas.microsoft.com/office/drawing/2014/main" id="{A05422C4-AB11-4056-94A5-DC339FD16CD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5053" y="433607"/>
                      <a:ext cx="97255" cy="45732"/>
                    </a:xfrm>
                    <a:custGeom>
                      <a:avLst/>
                      <a:gdLst>
                        <a:gd name="T0" fmla="*/ 48628 w 21600"/>
                        <a:gd name="T1" fmla="*/ 24537 h 20157"/>
                        <a:gd name="T2" fmla="*/ 48628 w 21600"/>
                        <a:gd name="T3" fmla="*/ 24537 h 20157"/>
                        <a:gd name="T4" fmla="*/ 48628 w 21600"/>
                        <a:gd name="T5" fmla="*/ 24537 h 20157"/>
                        <a:gd name="T6" fmla="*/ 48628 w 21600"/>
                        <a:gd name="T7" fmla="*/ 24537 h 2015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157">
                          <a:moveTo>
                            <a:pt x="21600" y="12240"/>
                          </a:moveTo>
                          <a:cubicBezTo>
                            <a:pt x="21156" y="6187"/>
                            <a:pt x="16316" y="1004"/>
                            <a:pt x="10568" y="134"/>
                          </a:cubicBezTo>
                          <a:cubicBezTo>
                            <a:pt x="4417" y="-737"/>
                            <a:pt x="0" y="2746"/>
                            <a:pt x="0" y="7886"/>
                          </a:cubicBezTo>
                          <a:cubicBezTo>
                            <a:pt x="444" y="13981"/>
                            <a:pt x="5284" y="19163"/>
                            <a:pt x="11032" y="20034"/>
                          </a:cubicBezTo>
                          <a:cubicBezTo>
                            <a:pt x="17183" y="20863"/>
                            <a:pt x="21600" y="17422"/>
                            <a:pt x="21600" y="12240"/>
                          </a:cubicBezTo>
                        </a:path>
                      </a:pathLst>
                    </a:custGeom>
                    <a:solidFill>
                      <a:srgbClr val="E7E6E6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  <p:grpSp>
                <p:nvGrpSpPr>
                  <p:cNvPr id="8401" name="Group 240">
                    <a:extLst>
                      <a:ext uri="{FF2B5EF4-FFF2-40B4-BE49-F238E27FC236}">
                        <a16:creationId xmlns:a16="http://schemas.microsoft.com/office/drawing/2014/main" id="{FA965566-22D2-4A57-978C-13756A73DD4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0" y="10401"/>
                    <a:ext cx="468037" cy="514365"/>
                    <a:chOff x="0" y="-1"/>
                    <a:chExt cx="468037" cy="514365"/>
                  </a:xfrm>
                </p:grpSpPr>
                <p:sp>
                  <p:nvSpPr>
                    <p:cNvPr id="8402" name="AutoShape 241">
                      <a:extLst>
                        <a:ext uri="{FF2B5EF4-FFF2-40B4-BE49-F238E27FC236}">
                          <a16:creationId xmlns:a16="http://schemas.microsoft.com/office/drawing/2014/main" id="{C9ECC5D0-5C46-4590-A8CE-3BC0BE79CEF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413" y="27881"/>
                      <a:ext cx="96416" cy="54898"/>
                    </a:xfrm>
                    <a:custGeom>
                      <a:avLst/>
                      <a:gdLst>
                        <a:gd name="T0" fmla="*/ 48208 w 21600"/>
                        <a:gd name="T1" fmla="*/ 27448 h 20965"/>
                        <a:gd name="T2" fmla="*/ 48208 w 21600"/>
                        <a:gd name="T3" fmla="*/ 27448 h 20965"/>
                        <a:gd name="T4" fmla="*/ 48208 w 21600"/>
                        <a:gd name="T5" fmla="*/ 27448 h 20965"/>
                        <a:gd name="T6" fmla="*/ 48208 w 21600"/>
                        <a:gd name="T7" fmla="*/ 27448 h 2096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5">
                          <a:moveTo>
                            <a:pt x="0" y="0"/>
                          </a:moveTo>
                          <a:cubicBezTo>
                            <a:pt x="0" y="4463"/>
                            <a:pt x="4856" y="8926"/>
                            <a:pt x="11022" y="10425"/>
                          </a:cubicBezTo>
                          <a:cubicBezTo>
                            <a:pt x="16744" y="11175"/>
                            <a:pt x="21600" y="8176"/>
                            <a:pt x="21157" y="3713"/>
                          </a:cubicBezTo>
                          <a:cubicBezTo>
                            <a:pt x="21600" y="14138"/>
                            <a:pt x="21600" y="14138"/>
                            <a:pt x="21600" y="14138"/>
                          </a:cubicBezTo>
                          <a:cubicBezTo>
                            <a:pt x="21600" y="18601"/>
                            <a:pt x="17187" y="21600"/>
                            <a:pt x="11022" y="20850"/>
                          </a:cubicBezTo>
                          <a:cubicBezTo>
                            <a:pt x="5300" y="20100"/>
                            <a:pt x="465" y="14888"/>
                            <a:pt x="0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3" name="AutoShape 242">
                      <a:extLst>
                        <a:ext uri="{FF2B5EF4-FFF2-40B4-BE49-F238E27FC236}">
                          <a16:creationId xmlns:a16="http://schemas.microsoft.com/office/drawing/2014/main" id="{1E56785C-0F2A-4223-8758-FA1A8AB6C8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0787" y="193327"/>
                      <a:ext cx="97254" cy="54964"/>
                    </a:xfrm>
                    <a:custGeom>
                      <a:avLst/>
                      <a:gdLst>
                        <a:gd name="T0" fmla="*/ 48627 w 21600"/>
                        <a:gd name="T1" fmla="*/ 27482 h 20990"/>
                        <a:gd name="T2" fmla="*/ 48627 w 21600"/>
                        <a:gd name="T3" fmla="*/ 27482 h 20990"/>
                        <a:gd name="T4" fmla="*/ 48627 w 21600"/>
                        <a:gd name="T5" fmla="*/ 27482 h 20990"/>
                        <a:gd name="T6" fmla="*/ 48627 w 21600"/>
                        <a:gd name="T7" fmla="*/ 27482 h 2099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90">
                          <a:moveTo>
                            <a:pt x="0" y="0"/>
                          </a:moveTo>
                          <a:cubicBezTo>
                            <a:pt x="0" y="4470"/>
                            <a:pt x="4861" y="8940"/>
                            <a:pt x="11011" y="10442"/>
                          </a:cubicBezTo>
                          <a:cubicBezTo>
                            <a:pt x="16760" y="11193"/>
                            <a:pt x="21600" y="8189"/>
                            <a:pt x="21156" y="2968"/>
                          </a:cubicBezTo>
                          <a:cubicBezTo>
                            <a:pt x="21600" y="13411"/>
                            <a:pt x="21600" y="13411"/>
                            <a:pt x="21600" y="13411"/>
                          </a:cubicBezTo>
                          <a:cubicBezTo>
                            <a:pt x="21600" y="18632"/>
                            <a:pt x="17204" y="21600"/>
                            <a:pt x="11011" y="20885"/>
                          </a:cubicBezTo>
                          <a:cubicBezTo>
                            <a:pt x="5284" y="19383"/>
                            <a:pt x="444" y="14913"/>
                            <a:pt x="0" y="10442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4" name="AutoShape 243">
                      <a:extLst>
                        <a:ext uri="{FF2B5EF4-FFF2-40B4-BE49-F238E27FC236}">
                          <a16:creationId xmlns:a16="http://schemas.microsoft.com/office/drawing/2014/main" id="{7CA73478-2003-4F0E-AF97-24B073F0A6A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16298" y="106777"/>
                      <a:ext cx="97068" cy="53706"/>
                    </a:xfrm>
                    <a:custGeom>
                      <a:avLst/>
                      <a:gdLst>
                        <a:gd name="T0" fmla="*/ 48532 w 21193"/>
                        <a:gd name="T1" fmla="*/ 26853 h 20510"/>
                        <a:gd name="T2" fmla="*/ 48532 w 21193"/>
                        <a:gd name="T3" fmla="*/ 26853 h 20510"/>
                        <a:gd name="T4" fmla="*/ 48532 w 21193"/>
                        <a:gd name="T5" fmla="*/ 26853 h 20510"/>
                        <a:gd name="T6" fmla="*/ 48532 w 21193"/>
                        <a:gd name="T7" fmla="*/ 26853 h 2051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510">
                          <a:moveTo>
                            <a:pt x="0" y="0"/>
                          </a:moveTo>
                          <a:cubicBezTo>
                            <a:pt x="0" y="4499"/>
                            <a:pt x="5177" y="8961"/>
                            <a:pt x="10790" y="9675"/>
                          </a:cubicBezTo>
                          <a:cubicBezTo>
                            <a:pt x="16837" y="11211"/>
                            <a:pt x="21165" y="8212"/>
                            <a:pt x="21165" y="2999"/>
                          </a:cubicBezTo>
                          <a:cubicBezTo>
                            <a:pt x="21165" y="13424"/>
                            <a:pt x="21165" y="13424"/>
                            <a:pt x="21165" y="13424"/>
                          </a:cubicBezTo>
                          <a:cubicBezTo>
                            <a:pt x="21600" y="18637"/>
                            <a:pt x="16837" y="21600"/>
                            <a:pt x="11225" y="20136"/>
                          </a:cubicBezTo>
                          <a:cubicBezTo>
                            <a:pt x="5177" y="19386"/>
                            <a:pt x="435" y="14924"/>
                            <a:pt x="435" y="10461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5" name="AutoShape 244">
                      <a:extLst>
                        <a:ext uri="{FF2B5EF4-FFF2-40B4-BE49-F238E27FC236}">
                          <a16:creationId xmlns:a16="http://schemas.microsoft.com/office/drawing/2014/main" id="{3E2E3676-1784-4C89-A480-3645A6291CF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137969" y="270558"/>
                      <a:ext cx="97152" cy="55646"/>
                    </a:xfrm>
                    <a:custGeom>
                      <a:avLst/>
                      <a:gdLst>
                        <a:gd name="T0" fmla="*/ 48574 w 21211"/>
                        <a:gd name="T1" fmla="*/ 27822 h 20941"/>
                        <a:gd name="T2" fmla="*/ 48574 w 21211"/>
                        <a:gd name="T3" fmla="*/ 27822 h 20941"/>
                        <a:gd name="T4" fmla="*/ 48574 w 21211"/>
                        <a:gd name="T5" fmla="*/ 27822 h 20941"/>
                        <a:gd name="T6" fmla="*/ 48574 w 21211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211" h="20941">
                          <a:moveTo>
                            <a:pt x="0" y="0"/>
                          </a:moveTo>
                          <a:cubicBezTo>
                            <a:pt x="0" y="5204"/>
                            <a:pt x="5177" y="9695"/>
                            <a:pt x="10810" y="10408"/>
                          </a:cubicBezTo>
                          <a:cubicBezTo>
                            <a:pt x="16423" y="11156"/>
                            <a:pt x="21186" y="8198"/>
                            <a:pt x="21186" y="3743"/>
                          </a:cubicBezTo>
                          <a:cubicBezTo>
                            <a:pt x="21186" y="14150"/>
                            <a:pt x="21186" y="14150"/>
                            <a:pt x="21186" y="14150"/>
                          </a:cubicBezTo>
                          <a:cubicBezTo>
                            <a:pt x="21600" y="18606"/>
                            <a:pt x="16858" y="21600"/>
                            <a:pt x="11245" y="20816"/>
                          </a:cubicBezTo>
                          <a:cubicBezTo>
                            <a:pt x="5177" y="20103"/>
                            <a:pt x="435" y="15648"/>
                            <a:pt x="0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6" name="AutoShape 245">
                      <a:extLst>
                        <a:ext uri="{FF2B5EF4-FFF2-40B4-BE49-F238E27FC236}">
                          <a16:creationId xmlns:a16="http://schemas.microsoft.com/office/drawing/2014/main" id="{48938D3D-8FE6-4933-9ED7-26C4692984F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34038" y="187570"/>
                      <a:ext cx="98933" cy="55646"/>
                    </a:xfrm>
                    <a:custGeom>
                      <a:avLst/>
                      <a:gdLst>
                        <a:gd name="T0" fmla="*/ 49467 w 21600"/>
                        <a:gd name="T1" fmla="*/ 27822 h 20941"/>
                        <a:gd name="T2" fmla="*/ 49467 w 21600"/>
                        <a:gd name="T3" fmla="*/ 27822 h 20941"/>
                        <a:gd name="T4" fmla="*/ 49467 w 21600"/>
                        <a:gd name="T5" fmla="*/ 27822 h 20941"/>
                        <a:gd name="T6" fmla="*/ 49467 w 21600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41">
                          <a:moveTo>
                            <a:pt x="0" y="0"/>
                          </a:moveTo>
                          <a:cubicBezTo>
                            <a:pt x="435" y="5204"/>
                            <a:pt x="5177" y="9695"/>
                            <a:pt x="11245" y="10408"/>
                          </a:cubicBezTo>
                          <a:cubicBezTo>
                            <a:pt x="16858" y="11156"/>
                            <a:pt x="21600" y="8198"/>
                            <a:pt x="21186" y="3743"/>
                          </a:cubicBezTo>
                          <a:cubicBezTo>
                            <a:pt x="21600" y="14150"/>
                            <a:pt x="21600" y="14150"/>
                            <a:pt x="21600" y="14150"/>
                          </a:cubicBezTo>
                          <a:cubicBezTo>
                            <a:pt x="21600" y="18606"/>
                            <a:pt x="17292" y="21600"/>
                            <a:pt x="11245" y="20816"/>
                          </a:cubicBezTo>
                          <a:cubicBezTo>
                            <a:pt x="5633" y="20067"/>
                            <a:pt x="435" y="15648"/>
                            <a:pt x="435" y="10408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7" name="AutoShape 246">
                      <a:extLst>
                        <a:ext uri="{FF2B5EF4-FFF2-40B4-BE49-F238E27FC236}">
                          <a16:creationId xmlns:a16="http://schemas.microsoft.com/office/drawing/2014/main" id="{A2F8CDC0-5156-4D6F-B8FA-C792C8C8775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254416" y="353132"/>
                      <a:ext cx="98933" cy="55709"/>
                    </a:xfrm>
                    <a:custGeom>
                      <a:avLst/>
                      <a:gdLst>
                        <a:gd name="T0" fmla="*/ 49467 w 21600"/>
                        <a:gd name="T1" fmla="*/ 27855 h 20964"/>
                        <a:gd name="T2" fmla="*/ 49467 w 21600"/>
                        <a:gd name="T3" fmla="*/ 27855 h 20964"/>
                        <a:gd name="T4" fmla="*/ 49467 w 21600"/>
                        <a:gd name="T5" fmla="*/ 27855 h 20964"/>
                        <a:gd name="T6" fmla="*/ 49467 w 21600"/>
                        <a:gd name="T7" fmla="*/ 27855 h 2096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964">
                          <a:moveTo>
                            <a:pt x="0" y="0"/>
                          </a:moveTo>
                          <a:cubicBezTo>
                            <a:pt x="435" y="4463"/>
                            <a:pt x="5177" y="8926"/>
                            <a:pt x="10790" y="10425"/>
                          </a:cubicBezTo>
                          <a:cubicBezTo>
                            <a:pt x="16858" y="11175"/>
                            <a:pt x="21165" y="8212"/>
                            <a:pt x="21165" y="2999"/>
                          </a:cubicBezTo>
                          <a:cubicBezTo>
                            <a:pt x="21600" y="13388"/>
                            <a:pt x="21600" y="13388"/>
                            <a:pt x="21600" y="13388"/>
                          </a:cubicBezTo>
                          <a:cubicBezTo>
                            <a:pt x="21600" y="18601"/>
                            <a:pt x="16858" y="21600"/>
                            <a:pt x="11245" y="20850"/>
                          </a:cubicBezTo>
                          <a:cubicBezTo>
                            <a:pt x="5612" y="19351"/>
                            <a:pt x="435" y="14888"/>
                            <a:pt x="435" y="1042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8" name="AutoShape 247">
                      <a:extLst>
                        <a:ext uri="{FF2B5EF4-FFF2-40B4-BE49-F238E27FC236}">
                          <a16:creationId xmlns:a16="http://schemas.microsoft.com/office/drawing/2014/main" id="{24AD6ED7-0DB6-4E63-AAEC-20327F5B1E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48657" y="266201"/>
                      <a:ext cx="98933" cy="56002"/>
                    </a:xfrm>
                    <a:custGeom>
                      <a:avLst/>
                      <a:gdLst>
                        <a:gd name="T0" fmla="*/ 49467 w 21600"/>
                        <a:gd name="T1" fmla="*/ 28001 h 20476"/>
                        <a:gd name="T2" fmla="*/ 49467 w 21600"/>
                        <a:gd name="T3" fmla="*/ 28001 h 20476"/>
                        <a:gd name="T4" fmla="*/ 49467 w 21600"/>
                        <a:gd name="T5" fmla="*/ 28001 h 20476"/>
                        <a:gd name="T6" fmla="*/ 49467 w 21600"/>
                        <a:gd name="T7" fmla="*/ 28001 h 20476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600" h="20476">
                          <a:moveTo>
                            <a:pt x="0" y="0"/>
                          </a:moveTo>
                          <a:cubicBezTo>
                            <a:pt x="415" y="5038"/>
                            <a:pt x="5182" y="9351"/>
                            <a:pt x="10800" y="10075"/>
                          </a:cubicBezTo>
                          <a:cubicBezTo>
                            <a:pt x="16853" y="11525"/>
                            <a:pt x="21185" y="7936"/>
                            <a:pt x="21185" y="3588"/>
                          </a:cubicBezTo>
                          <a:cubicBezTo>
                            <a:pt x="21600" y="13698"/>
                            <a:pt x="21600" y="13698"/>
                            <a:pt x="21600" y="13698"/>
                          </a:cubicBezTo>
                          <a:cubicBezTo>
                            <a:pt x="21600" y="17977"/>
                            <a:pt x="16853" y="21600"/>
                            <a:pt x="11235" y="20151"/>
                          </a:cubicBezTo>
                          <a:cubicBezTo>
                            <a:pt x="5618" y="19426"/>
                            <a:pt x="415" y="15113"/>
                            <a:pt x="415" y="10075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  <p:sp>
                  <p:nvSpPr>
                    <p:cNvPr id="8409" name="AutoShape 248">
                      <a:extLst>
                        <a:ext uri="{FF2B5EF4-FFF2-40B4-BE49-F238E27FC236}">
                          <a16:creationId xmlns:a16="http://schemas.microsoft.com/office/drawing/2014/main" id="{EB63D785-966F-48EE-B977-6604211682D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rot="3372861">
                      <a:off x="369389" y="430732"/>
                      <a:ext cx="97067" cy="55646"/>
                    </a:xfrm>
                    <a:custGeom>
                      <a:avLst/>
                      <a:gdLst>
                        <a:gd name="T0" fmla="*/ 48531 w 21193"/>
                        <a:gd name="T1" fmla="*/ 27822 h 20941"/>
                        <a:gd name="T2" fmla="*/ 48531 w 21193"/>
                        <a:gd name="T3" fmla="*/ 27822 h 20941"/>
                        <a:gd name="T4" fmla="*/ 48531 w 21193"/>
                        <a:gd name="T5" fmla="*/ 27822 h 20941"/>
                        <a:gd name="T6" fmla="*/ 48531 w 21193"/>
                        <a:gd name="T7" fmla="*/ 27822 h 20941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21193" h="20941">
                          <a:moveTo>
                            <a:pt x="0" y="0"/>
                          </a:moveTo>
                          <a:cubicBezTo>
                            <a:pt x="435" y="5240"/>
                            <a:pt x="5177" y="9695"/>
                            <a:pt x="10810" y="10444"/>
                          </a:cubicBezTo>
                          <a:cubicBezTo>
                            <a:pt x="16837" y="11156"/>
                            <a:pt x="21165" y="8198"/>
                            <a:pt x="21165" y="3743"/>
                          </a:cubicBezTo>
                          <a:cubicBezTo>
                            <a:pt x="21165" y="14150"/>
                            <a:pt x="21165" y="14150"/>
                            <a:pt x="21165" y="14150"/>
                          </a:cubicBezTo>
                          <a:cubicBezTo>
                            <a:pt x="21600" y="18606"/>
                            <a:pt x="16837" y="21600"/>
                            <a:pt x="11225" y="20816"/>
                          </a:cubicBezTo>
                          <a:cubicBezTo>
                            <a:pt x="5177" y="20103"/>
                            <a:pt x="435" y="15648"/>
                            <a:pt x="435" y="10444"/>
                          </a:cubicBezTo>
                          <a:lnTo>
                            <a:pt x="0" y="0"/>
                          </a:lnTo>
                        </a:path>
                      </a:pathLst>
                    </a:custGeom>
                    <a:solidFill>
                      <a:srgbClr val="3B3838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12700" cap="flat" cmpd="sng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45720" rIns="45720" anchor="ctr"/>
                    <a:lstStyle/>
                    <a:p>
                      <a:endParaRPr lang="ar-SA"/>
                    </a:p>
                  </p:txBody>
                </p:sp>
              </p:grpSp>
            </p:grpSp>
          </p:grpSp>
        </p:grpSp>
      </p:grpSp>
      <p:grpSp>
        <p:nvGrpSpPr>
          <p:cNvPr id="8207" name="Group 249">
            <a:extLst>
              <a:ext uri="{FF2B5EF4-FFF2-40B4-BE49-F238E27FC236}">
                <a16:creationId xmlns:a16="http://schemas.microsoft.com/office/drawing/2014/main" id="{60C9BF46-C6DE-48D4-A467-A4F861C1CA02}"/>
              </a:ext>
            </a:extLst>
          </p:cNvPr>
          <p:cNvGrpSpPr>
            <a:grpSpLocks/>
          </p:cNvGrpSpPr>
          <p:nvPr/>
        </p:nvGrpSpPr>
        <p:grpSpPr bwMode="auto">
          <a:xfrm>
            <a:off x="698500" y="4151313"/>
            <a:ext cx="993775" cy="722312"/>
            <a:chOff x="-1" y="0"/>
            <a:chExt cx="992868" cy="723450"/>
          </a:xfrm>
        </p:grpSpPr>
        <p:sp>
          <p:nvSpPr>
            <p:cNvPr id="8375" name="AutoShape 250">
              <a:extLst>
                <a:ext uri="{FF2B5EF4-FFF2-40B4-BE49-F238E27FC236}">
                  <a16:creationId xmlns:a16="http://schemas.microsoft.com/office/drawing/2014/main" id="{988C1728-4F5A-4D30-B4EA-32D7EE82FB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6" name="AutoShape 251">
              <a:extLst>
                <a:ext uri="{FF2B5EF4-FFF2-40B4-BE49-F238E27FC236}">
                  <a16:creationId xmlns:a16="http://schemas.microsoft.com/office/drawing/2014/main" id="{60FD64E6-EDC2-43BA-8AFD-EF07A0695CD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7" name="AutoShape 252">
              <a:extLst>
                <a:ext uri="{FF2B5EF4-FFF2-40B4-BE49-F238E27FC236}">
                  <a16:creationId xmlns:a16="http://schemas.microsoft.com/office/drawing/2014/main" id="{BB020DDE-5528-4950-8698-FA6C54E247C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8" name="AutoShape 253">
              <a:extLst>
                <a:ext uri="{FF2B5EF4-FFF2-40B4-BE49-F238E27FC236}">
                  <a16:creationId xmlns:a16="http://schemas.microsoft.com/office/drawing/2014/main" id="{FB5C834F-459B-45BB-A6D2-D0CF9EC10E4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9" name="AutoShape 254">
              <a:extLst>
                <a:ext uri="{FF2B5EF4-FFF2-40B4-BE49-F238E27FC236}">
                  <a16:creationId xmlns:a16="http://schemas.microsoft.com/office/drawing/2014/main" id="{FD1F8194-FC4F-4347-91D8-B4BE9683D8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0" name="AutoShape 255">
              <a:extLst>
                <a:ext uri="{FF2B5EF4-FFF2-40B4-BE49-F238E27FC236}">
                  <a16:creationId xmlns:a16="http://schemas.microsoft.com/office/drawing/2014/main" id="{B0481D48-EC88-4BF1-92AA-FD0AF3F8D2A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1" name="AutoShape 256">
              <a:extLst>
                <a:ext uri="{FF2B5EF4-FFF2-40B4-BE49-F238E27FC236}">
                  <a16:creationId xmlns:a16="http://schemas.microsoft.com/office/drawing/2014/main" id="{D107DA6A-9C82-493E-9C2E-ED38C1FBA37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2" name="AutoShape 257">
              <a:extLst>
                <a:ext uri="{FF2B5EF4-FFF2-40B4-BE49-F238E27FC236}">
                  <a16:creationId xmlns:a16="http://schemas.microsoft.com/office/drawing/2014/main" id="{94D09153-8116-4FFF-BB7E-FFF36522D3E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3" name="AutoShape 258">
              <a:extLst>
                <a:ext uri="{FF2B5EF4-FFF2-40B4-BE49-F238E27FC236}">
                  <a16:creationId xmlns:a16="http://schemas.microsoft.com/office/drawing/2014/main" id="{98A7017B-DAC8-4B1C-813F-D9C45FBA62F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4" name="AutoShape 259">
              <a:extLst>
                <a:ext uri="{FF2B5EF4-FFF2-40B4-BE49-F238E27FC236}">
                  <a16:creationId xmlns:a16="http://schemas.microsoft.com/office/drawing/2014/main" id="{DB61B144-CE18-47EE-ABE5-4CD2FAFF9CA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5" name="AutoShape 260">
              <a:extLst>
                <a:ext uri="{FF2B5EF4-FFF2-40B4-BE49-F238E27FC236}">
                  <a16:creationId xmlns:a16="http://schemas.microsoft.com/office/drawing/2014/main" id="{5814A7D5-02A0-4A7D-B019-F1702177F13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6" name="AutoShape 261">
              <a:extLst>
                <a:ext uri="{FF2B5EF4-FFF2-40B4-BE49-F238E27FC236}">
                  <a16:creationId xmlns:a16="http://schemas.microsoft.com/office/drawing/2014/main" id="{5F9E3563-07C8-4DF7-9B6A-8462017C2E8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7" name="AutoShape 262">
              <a:extLst>
                <a:ext uri="{FF2B5EF4-FFF2-40B4-BE49-F238E27FC236}">
                  <a16:creationId xmlns:a16="http://schemas.microsoft.com/office/drawing/2014/main" id="{6E38B99C-C558-43DD-A9B3-1A5C03D161B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8" name="AutoShape 263">
              <a:extLst>
                <a:ext uri="{FF2B5EF4-FFF2-40B4-BE49-F238E27FC236}">
                  <a16:creationId xmlns:a16="http://schemas.microsoft.com/office/drawing/2014/main" id="{9CBDFF8B-8D60-40FA-9CAC-1C1082A8E32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89" name="AutoShape 264">
              <a:extLst>
                <a:ext uri="{FF2B5EF4-FFF2-40B4-BE49-F238E27FC236}">
                  <a16:creationId xmlns:a16="http://schemas.microsoft.com/office/drawing/2014/main" id="{A5BEB7C4-786D-4B3D-AACD-62C969547A3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90" name="AutoShape 265">
              <a:extLst>
                <a:ext uri="{FF2B5EF4-FFF2-40B4-BE49-F238E27FC236}">
                  <a16:creationId xmlns:a16="http://schemas.microsoft.com/office/drawing/2014/main" id="{58C98042-9744-4735-BCAE-A9992611AB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91" name="AutoShape 266">
              <a:extLst>
                <a:ext uri="{FF2B5EF4-FFF2-40B4-BE49-F238E27FC236}">
                  <a16:creationId xmlns:a16="http://schemas.microsoft.com/office/drawing/2014/main" id="{2307FEC4-88AF-435A-9A3C-63682A15EF0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92" name="AutoShape 267">
              <a:extLst>
                <a:ext uri="{FF2B5EF4-FFF2-40B4-BE49-F238E27FC236}">
                  <a16:creationId xmlns:a16="http://schemas.microsoft.com/office/drawing/2014/main" id="{40E5DA93-F287-4D9B-91CB-97DFC16DE09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93" name="AutoShape 268">
              <a:extLst>
                <a:ext uri="{FF2B5EF4-FFF2-40B4-BE49-F238E27FC236}">
                  <a16:creationId xmlns:a16="http://schemas.microsoft.com/office/drawing/2014/main" id="{4017AF19-CE4D-4F48-839D-6310D1131E6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8" name="Group 269">
            <a:extLst>
              <a:ext uri="{FF2B5EF4-FFF2-40B4-BE49-F238E27FC236}">
                <a16:creationId xmlns:a16="http://schemas.microsoft.com/office/drawing/2014/main" id="{41E8B09E-6E44-43D0-8923-767DDEC0DAA1}"/>
              </a:ext>
            </a:extLst>
          </p:cNvPr>
          <p:cNvGrpSpPr>
            <a:grpSpLocks/>
          </p:cNvGrpSpPr>
          <p:nvPr/>
        </p:nvGrpSpPr>
        <p:grpSpPr bwMode="auto">
          <a:xfrm>
            <a:off x="482600" y="3779838"/>
            <a:ext cx="1101725" cy="881062"/>
            <a:chOff x="0" y="0"/>
            <a:chExt cx="1101416" cy="881731"/>
          </a:xfrm>
        </p:grpSpPr>
        <p:sp>
          <p:nvSpPr>
            <p:cNvPr id="8356" name="AutoShape 270">
              <a:extLst>
                <a:ext uri="{FF2B5EF4-FFF2-40B4-BE49-F238E27FC236}">
                  <a16:creationId xmlns:a16="http://schemas.microsoft.com/office/drawing/2014/main" id="{20842D9E-4265-4A5A-8CC4-32823A7C7541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735545" y="304322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7" name="AutoShape 271">
              <a:extLst>
                <a:ext uri="{FF2B5EF4-FFF2-40B4-BE49-F238E27FC236}">
                  <a16:creationId xmlns:a16="http://schemas.microsoft.com/office/drawing/2014/main" id="{BCF49A0C-6829-4803-BBEF-34A56F109933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8629" y="246768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8" name="AutoShape 272">
              <a:extLst>
                <a:ext uri="{FF2B5EF4-FFF2-40B4-BE49-F238E27FC236}">
                  <a16:creationId xmlns:a16="http://schemas.microsoft.com/office/drawing/2014/main" id="{9799A18C-1348-4A07-8E17-90A5AC4DD77E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29150" y="81291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9" name="AutoShape 273">
              <a:extLst>
                <a:ext uri="{FF2B5EF4-FFF2-40B4-BE49-F238E27FC236}">
                  <a16:creationId xmlns:a16="http://schemas.microsoft.com/office/drawing/2014/main" id="{1E6E0EF0-441F-4861-BF85-3A14F6B0A60C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797905" y="225374"/>
              <a:ext cx="112577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0" name="AutoShape 274">
              <a:extLst>
                <a:ext uri="{FF2B5EF4-FFF2-40B4-BE49-F238E27FC236}">
                  <a16:creationId xmlns:a16="http://schemas.microsoft.com/office/drawing/2014/main" id="{BC58C832-B42B-49B8-8787-A80D4171AA58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800430" y="247595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1" name="AutoShape 275">
              <a:extLst>
                <a:ext uri="{FF2B5EF4-FFF2-40B4-BE49-F238E27FC236}">
                  <a16:creationId xmlns:a16="http://schemas.microsoft.com/office/drawing/2014/main" id="{954D9607-66C1-4E1A-9F9F-1128A04BF6C7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8005" y="341154"/>
              <a:ext cx="113440" cy="57370"/>
            </a:xfrm>
            <a:custGeom>
              <a:avLst/>
              <a:gdLst>
                <a:gd name="T0" fmla="*/ 56720 w 20786"/>
                <a:gd name="T1" fmla="*/ 30693 h 20185"/>
                <a:gd name="T2" fmla="*/ 56720 w 20786"/>
                <a:gd name="T3" fmla="*/ 30693 h 20185"/>
                <a:gd name="T4" fmla="*/ 56720 w 20786"/>
                <a:gd name="T5" fmla="*/ 30693 h 20185"/>
                <a:gd name="T6" fmla="*/ 56720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2" name="AutoShape 276">
              <a:extLst>
                <a:ext uri="{FF2B5EF4-FFF2-40B4-BE49-F238E27FC236}">
                  <a16:creationId xmlns:a16="http://schemas.microsoft.com/office/drawing/2014/main" id="{50C23B96-D06C-448E-8974-EF5E44B3B48A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40822" y="366386"/>
              <a:ext cx="115886" cy="65492"/>
            </a:xfrm>
            <a:custGeom>
              <a:avLst/>
              <a:gdLst>
                <a:gd name="T0" fmla="*/ 57943 w 21600"/>
                <a:gd name="T1" fmla="*/ 32746 h 20990"/>
                <a:gd name="T2" fmla="*/ 57943 w 21600"/>
                <a:gd name="T3" fmla="*/ 32746 h 20990"/>
                <a:gd name="T4" fmla="*/ 57943 w 21600"/>
                <a:gd name="T5" fmla="*/ 32746 h 20990"/>
                <a:gd name="T6" fmla="*/ 57943 w 21600"/>
                <a:gd name="T7" fmla="*/ 32746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3" name="AutoShape 277">
              <a:extLst>
                <a:ext uri="{FF2B5EF4-FFF2-40B4-BE49-F238E27FC236}">
                  <a16:creationId xmlns:a16="http://schemas.microsoft.com/office/drawing/2014/main" id="{048A5816-F93C-4B60-9E88-646F7D20C3ED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2654" y="189077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4" name="AutoShape 278">
              <a:extLst>
                <a:ext uri="{FF2B5EF4-FFF2-40B4-BE49-F238E27FC236}">
                  <a16:creationId xmlns:a16="http://schemas.microsoft.com/office/drawing/2014/main" id="{AB566058-957C-45C3-9C76-B67471FC7F03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637819" y="213160"/>
              <a:ext cx="115663" cy="63994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5" name="AutoShape 279">
              <a:extLst>
                <a:ext uri="{FF2B5EF4-FFF2-40B4-BE49-F238E27FC236}">
                  <a16:creationId xmlns:a16="http://schemas.microsoft.com/office/drawing/2014/main" id="{891032BF-E75F-4915-8CDC-21CD0489E27F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73831" y="306916"/>
              <a:ext cx="114684" cy="54415"/>
            </a:xfrm>
            <a:custGeom>
              <a:avLst/>
              <a:gdLst>
                <a:gd name="T0" fmla="*/ 57339 w 21193"/>
                <a:gd name="T1" fmla="*/ 29197 h 20128"/>
                <a:gd name="T2" fmla="*/ 57339 w 21193"/>
                <a:gd name="T3" fmla="*/ 29197 h 20128"/>
                <a:gd name="T4" fmla="*/ 57339 w 21193"/>
                <a:gd name="T5" fmla="*/ 29197 h 20128"/>
                <a:gd name="T6" fmla="*/ 57339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6" name="AutoShape 280">
              <a:extLst>
                <a:ext uri="{FF2B5EF4-FFF2-40B4-BE49-F238E27FC236}">
                  <a16:creationId xmlns:a16="http://schemas.microsoft.com/office/drawing/2014/main" id="{3A657A68-A291-438B-8C73-676DCE72AB24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77713" y="328579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7" name="AutoShape 281">
              <a:extLst>
                <a:ext uri="{FF2B5EF4-FFF2-40B4-BE49-F238E27FC236}">
                  <a16:creationId xmlns:a16="http://schemas.microsoft.com/office/drawing/2014/main" id="{9EC2E42B-F05A-4C17-B67D-81C745B28786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66091" y="155422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8" name="AutoShape 282">
              <a:extLst>
                <a:ext uri="{FF2B5EF4-FFF2-40B4-BE49-F238E27FC236}">
                  <a16:creationId xmlns:a16="http://schemas.microsoft.com/office/drawing/2014/main" id="{9675A080-5BD3-477D-B198-861164589AD7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468652" y="176715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69" name="AutoShape 283">
              <a:extLst>
                <a:ext uri="{FF2B5EF4-FFF2-40B4-BE49-F238E27FC236}">
                  <a16:creationId xmlns:a16="http://schemas.microsoft.com/office/drawing/2014/main" id="{1D90824B-4793-45FF-B451-CF51BAA917A9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6323" y="273852"/>
              <a:ext cx="115886" cy="54888"/>
            </a:xfrm>
            <a:custGeom>
              <a:avLst/>
              <a:gdLst>
                <a:gd name="T0" fmla="*/ 57943 w 21600"/>
                <a:gd name="T1" fmla="*/ 30976 h 19630"/>
                <a:gd name="T2" fmla="*/ 57943 w 21600"/>
                <a:gd name="T3" fmla="*/ 30976 h 19630"/>
                <a:gd name="T4" fmla="*/ 57943 w 21600"/>
                <a:gd name="T5" fmla="*/ 30976 h 19630"/>
                <a:gd name="T6" fmla="*/ 57943 w 21600"/>
                <a:gd name="T7" fmla="*/ 30976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0" name="AutoShape 284">
              <a:extLst>
                <a:ext uri="{FF2B5EF4-FFF2-40B4-BE49-F238E27FC236}">
                  <a16:creationId xmlns:a16="http://schemas.microsoft.com/office/drawing/2014/main" id="{7052B66F-2994-4AFE-9A3E-DB4DB94726CA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8966" y="295098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1" name="AutoShape 285">
              <a:extLst>
                <a:ext uri="{FF2B5EF4-FFF2-40B4-BE49-F238E27FC236}">
                  <a16:creationId xmlns:a16="http://schemas.microsoft.com/office/drawing/2014/main" id="{EB9103C9-EB2B-4B46-8ECE-673198141381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4780" y="120906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2" name="AutoShape 286">
              <a:extLst>
                <a:ext uri="{FF2B5EF4-FFF2-40B4-BE49-F238E27FC236}">
                  <a16:creationId xmlns:a16="http://schemas.microsoft.com/office/drawing/2014/main" id="{AFE183E3-4CB3-4D51-AA22-274E32B48F3A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306476" y="142285"/>
              <a:ext cx="117886" cy="66731"/>
            </a:xfrm>
            <a:custGeom>
              <a:avLst/>
              <a:gdLst>
                <a:gd name="T0" fmla="*/ 58943 w 21600"/>
                <a:gd name="T1" fmla="*/ 33366 h 20476"/>
                <a:gd name="T2" fmla="*/ 58943 w 21600"/>
                <a:gd name="T3" fmla="*/ 33366 h 20476"/>
                <a:gd name="T4" fmla="*/ 58943 w 21600"/>
                <a:gd name="T5" fmla="*/ 33366 h 20476"/>
                <a:gd name="T6" fmla="*/ 58943 w 21600"/>
                <a:gd name="T7" fmla="*/ 33366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3" name="AutoShape 287">
              <a:extLst>
                <a:ext uri="{FF2B5EF4-FFF2-40B4-BE49-F238E27FC236}">
                  <a16:creationId xmlns:a16="http://schemas.microsoft.com/office/drawing/2014/main" id="{0A70657F-0CB8-45F7-AF1A-FF630EA84F9F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144649" y="239800"/>
              <a:ext cx="115885" cy="54492"/>
            </a:xfrm>
            <a:custGeom>
              <a:avLst/>
              <a:gdLst>
                <a:gd name="T0" fmla="*/ 57943 w 21600"/>
                <a:gd name="T1" fmla="*/ 29237 h 20157"/>
                <a:gd name="T2" fmla="*/ 57943 w 21600"/>
                <a:gd name="T3" fmla="*/ 29237 h 20157"/>
                <a:gd name="T4" fmla="*/ 57943 w 21600"/>
                <a:gd name="T5" fmla="*/ 29237 h 20157"/>
                <a:gd name="T6" fmla="*/ 57943 w 21600"/>
                <a:gd name="T7" fmla="*/ 29237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74" name="AutoShape 288">
              <a:extLst>
                <a:ext uri="{FF2B5EF4-FFF2-40B4-BE49-F238E27FC236}">
                  <a16:creationId xmlns:a16="http://schemas.microsoft.com/office/drawing/2014/main" id="{5E6C21D8-CEA7-442C-854F-0D284A7B3823}"/>
                </a:ext>
              </a:extLst>
            </p:cNvPr>
            <p:cNvSpPr>
              <a:spLocks/>
            </p:cNvSpPr>
            <p:nvPr/>
          </p:nvSpPr>
          <p:spPr bwMode="auto">
            <a:xfrm rot="21012636" flipH="1">
              <a:off x="149446" y="260398"/>
              <a:ext cx="115663" cy="66306"/>
            </a:xfrm>
            <a:custGeom>
              <a:avLst/>
              <a:gdLst>
                <a:gd name="T0" fmla="*/ 57829 w 21193"/>
                <a:gd name="T1" fmla="*/ 33151 h 20941"/>
                <a:gd name="T2" fmla="*/ 57829 w 21193"/>
                <a:gd name="T3" fmla="*/ 33151 h 20941"/>
                <a:gd name="T4" fmla="*/ 57829 w 21193"/>
                <a:gd name="T5" fmla="*/ 33151 h 20941"/>
                <a:gd name="T6" fmla="*/ 57829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09" name="Group 289">
            <a:extLst>
              <a:ext uri="{FF2B5EF4-FFF2-40B4-BE49-F238E27FC236}">
                <a16:creationId xmlns:a16="http://schemas.microsoft.com/office/drawing/2014/main" id="{C94EA3B4-DCDD-4871-BE32-4DF0572BE757}"/>
              </a:ext>
            </a:extLst>
          </p:cNvPr>
          <p:cNvGrpSpPr>
            <a:grpSpLocks/>
          </p:cNvGrpSpPr>
          <p:nvPr/>
        </p:nvGrpSpPr>
        <p:grpSpPr bwMode="auto">
          <a:xfrm>
            <a:off x="885825" y="3597275"/>
            <a:ext cx="661988" cy="584200"/>
            <a:chOff x="0" y="0"/>
            <a:chExt cx="662374" cy="584172"/>
          </a:xfrm>
        </p:grpSpPr>
        <p:sp>
          <p:nvSpPr>
            <p:cNvPr id="8345" name="AutoShape 290">
              <a:extLst>
                <a:ext uri="{FF2B5EF4-FFF2-40B4-BE49-F238E27FC236}">
                  <a16:creationId xmlns:a16="http://schemas.microsoft.com/office/drawing/2014/main" id="{780108ED-53B2-4EC6-B17C-A86C010DECB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1243" y="142191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A1E2CD"/>
                </a:gs>
                <a:gs pos="45999">
                  <a:srgbClr val="34A681"/>
                </a:gs>
                <a:gs pos="100000">
                  <a:srgbClr val="1D5C4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6" name="AutoShape 291">
              <a:extLst>
                <a:ext uri="{FF2B5EF4-FFF2-40B4-BE49-F238E27FC236}">
                  <a16:creationId xmlns:a16="http://schemas.microsoft.com/office/drawing/2014/main" id="{DBBE394A-0FB5-44FD-9224-FB11EA15172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42191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2B896B"/>
                </a:gs>
                <a:gs pos="23000">
                  <a:srgbClr val="2B896B"/>
                </a:gs>
                <a:gs pos="68999">
                  <a:srgbClr val="24735A"/>
                </a:gs>
                <a:gs pos="96999">
                  <a:srgbClr val="226C54"/>
                </a:gs>
                <a:gs pos="100000">
                  <a:srgbClr val="226C54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7" name="AutoShape 292">
              <a:extLst>
                <a:ext uri="{FF2B5EF4-FFF2-40B4-BE49-F238E27FC236}">
                  <a16:creationId xmlns:a16="http://schemas.microsoft.com/office/drawing/2014/main" id="{24E02745-1733-4AB7-8817-52C42FD8987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0" y="0"/>
              <a:ext cx="661874" cy="286272"/>
            </a:xfrm>
            <a:custGeom>
              <a:avLst/>
              <a:gdLst>
                <a:gd name="T0" fmla="*/ 330937 w 21600"/>
                <a:gd name="T1" fmla="*/ 143136 h 21600"/>
                <a:gd name="T2" fmla="*/ 330937 w 21600"/>
                <a:gd name="T3" fmla="*/ 143136 h 21600"/>
                <a:gd name="T4" fmla="*/ 330937 w 21600"/>
                <a:gd name="T5" fmla="*/ 143136 h 21600"/>
                <a:gd name="T6" fmla="*/ 330937 w 21600"/>
                <a:gd name="T7" fmla="*/ 14313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8" name="AutoShape 293">
              <a:extLst>
                <a:ext uri="{FF2B5EF4-FFF2-40B4-BE49-F238E27FC236}">
                  <a16:creationId xmlns:a16="http://schemas.microsoft.com/office/drawing/2014/main" id="{A21C603F-C157-4190-88DF-3284730AC87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7327" y="68581"/>
              <a:ext cx="114974" cy="54483"/>
            </a:xfrm>
            <a:custGeom>
              <a:avLst/>
              <a:gdLst>
                <a:gd name="T0" fmla="*/ 57487 w 21600"/>
                <a:gd name="T1" fmla="*/ 29234 h 20128"/>
                <a:gd name="T2" fmla="*/ 57487 w 21600"/>
                <a:gd name="T3" fmla="*/ 29234 h 20128"/>
                <a:gd name="T4" fmla="*/ 57487 w 21600"/>
                <a:gd name="T5" fmla="*/ 29234 h 20128"/>
                <a:gd name="T6" fmla="*/ 57487 w 21600"/>
                <a:gd name="T7" fmla="*/ 29234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9" name="AutoShape 294">
              <a:extLst>
                <a:ext uri="{FF2B5EF4-FFF2-40B4-BE49-F238E27FC236}">
                  <a16:creationId xmlns:a16="http://schemas.microsoft.com/office/drawing/2014/main" id="{93081984-3EBA-4C89-B754-0218C862EC4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550" y="89620"/>
              <a:ext cx="115751" cy="66390"/>
            </a:xfrm>
            <a:custGeom>
              <a:avLst/>
              <a:gdLst>
                <a:gd name="T0" fmla="*/ 57873 w 21193"/>
                <a:gd name="T1" fmla="*/ 33193 h 20941"/>
                <a:gd name="T2" fmla="*/ 57873 w 21193"/>
                <a:gd name="T3" fmla="*/ 33193 h 20941"/>
                <a:gd name="T4" fmla="*/ 57873 w 21193"/>
                <a:gd name="T5" fmla="*/ 33193 h 20941"/>
                <a:gd name="T6" fmla="*/ 57873 w 21193"/>
                <a:gd name="T7" fmla="*/ 33193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0" name="AutoShape 295">
              <a:extLst>
                <a:ext uri="{FF2B5EF4-FFF2-40B4-BE49-F238E27FC236}">
                  <a16:creationId xmlns:a16="http://schemas.microsoft.com/office/drawing/2014/main" id="{0107537B-5C7F-4C92-AC92-147B9A96E84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9697" y="157903"/>
              <a:ext cx="114973" cy="54798"/>
            </a:xfrm>
            <a:custGeom>
              <a:avLst/>
              <a:gdLst>
                <a:gd name="T0" fmla="*/ 57487 w 21600"/>
                <a:gd name="T1" fmla="*/ 31093 h 19573"/>
                <a:gd name="T2" fmla="*/ 57487 w 21600"/>
                <a:gd name="T3" fmla="*/ 31093 h 19573"/>
                <a:gd name="T4" fmla="*/ 57487 w 21600"/>
                <a:gd name="T5" fmla="*/ 31093 h 19573"/>
                <a:gd name="T6" fmla="*/ 57487 w 21600"/>
                <a:gd name="T7" fmla="*/ 3109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1" name="AutoShape 296">
              <a:extLst>
                <a:ext uri="{FF2B5EF4-FFF2-40B4-BE49-F238E27FC236}">
                  <a16:creationId xmlns:a16="http://schemas.microsoft.com/office/drawing/2014/main" id="{00ABD4A0-F1CF-4234-8108-25A3E52EC1B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8918" y="180742"/>
              <a:ext cx="115752" cy="65497"/>
            </a:xfrm>
            <a:custGeom>
              <a:avLst/>
              <a:gdLst>
                <a:gd name="T0" fmla="*/ 57873 w 21193"/>
                <a:gd name="T1" fmla="*/ 32747 h 20965"/>
                <a:gd name="T2" fmla="*/ 57873 w 21193"/>
                <a:gd name="T3" fmla="*/ 32747 h 20965"/>
                <a:gd name="T4" fmla="*/ 57873 w 21193"/>
                <a:gd name="T5" fmla="*/ 32747 h 20965"/>
                <a:gd name="T6" fmla="*/ 57873 w 21193"/>
                <a:gd name="T7" fmla="*/ 32747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2" name="AutoShape 297">
              <a:extLst>
                <a:ext uri="{FF2B5EF4-FFF2-40B4-BE49-F238E27FC236}">
                  <a16:creationId xmlns:a16="http://schemas.microsoft.com/office/drawing/2014/main" id="{DD2AA6FB-C4C6-4595-BC5A-1862A76F377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4215" y="7069"/>
              <a:ext cx="114973" cy="54936"/>
            </a:xfrm>
            <a:custGeom>
              <a:avLst/>
              <a:gdLst>
                <a:gd name="T0" fmla="*/ 57487 w 21600"/>
                <a:gd name="T1" fmla="*/ 29530 h 19623"/>
                <a:gd name="T2" fmla="*/ 57487 w 21600"/>
                <a:gd name="T3" fmla="*/ 29530 h 19623"/>
                <a:gd name="T4" fmla="*/ 57487 w 21600"/>
                <a:gd name="T5" fmla="*/ 29530 h 19623"/>
                <a:gd name="T6" fmla="*/ 57487 w 21600"/>
                <a:gd name="T7" fmla="*/ 29530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3" name="AutoShape 298">
              <a:extLst>
                <a:ext uri="{FF2B5EF4-FFF2-40B4-BE49-F238E27FC236}">
                  <a16:creationId xmlns:a16="http://schemas.microsoft.com/office/drawing/2014/main" id="{D573F01C-680B-4801-9A73-46FB7191F74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3437" y="31041"/>
              <a:ext cx="115751" cy="64003"/>
            </a:xfrm>
            <a:custGeom>
              <a:avLst/>
              <a:gdLst>
                <a:gd name="T0" fmla="*/ 57873 w 21193"/>
                <a:gd name="T1" fmla="*/ 32000 h 20487"/>
                <a:gd name="T2" fmla="*/ 57873 w 21193"/>
                <a:gd name="T3" fmla="*/ 32000 h 20487"/>
                <a:gd name="T4" fmla="*/ 57873 w 21193"/>
                <a:gd name="T5" fmla="*/ 32000 h 20487"/>
                <a:gd name="T6" fmla="*/ 57873 w 21193"/>
                <a:gd name="T7" fmla="*/ 3200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4" name="AutoShape 299">
              <a:extLst>
                <a:ext uri="{FF2B5EF4-FFF2-40B4-BE49-F238E27FC236}">
                  <a16:creationId xmlns:a16="http://schemas.microsoft.com/office/drawing/2014/main" id="{522CD8CF-3F8A-41AA-A4AC-B967218B92D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6584" y="96622"/>
              <a:ext cx="114973" cy="54561"/>
            </a:xfrm>
            <a:custGeom>
              <a:avLst/>
              <a:gdLst>
                <a:gd name="T0" fmla="*/ 57487 w 21600"/>
                <a:gd name="T1" fmla="*/ 29274 h 20157"/>
                <a:gd name="T2" fmla="*/ 57487 w 21600"/>
                <a:gd name="T3" fmla="*/ 29274 h 20157"/>
                <a:gd name="T4" fmla="*/ 57487 w 21600"/>
                <a:gd name="T5" fmla="*/ 29274 h 20157"/>
                <a:gd name="T6" fmla="*/ 57487 w 21600"/>
                <a:gd name="T7" fmla="*/ 2927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55" name="AutoShape 300">
              <a:extLst>
                <a:ext uri="{FF2B5EF4-FFF2-40B4-BE49-F238E27FC236}">
                  <a16:creationId xmlns:a16="http://schemas.microsoft.com/office/drawing/2014/main" id="{C4975FFC-5297-4ED0-B7D8-F6BCD798E84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5807" y="119160"/>
              <a:ext cx="115750" cy="66470"/>
            </a:xfrm>
            <a:custGeom>
              <a:avLst/>
              <a:gdLst>
                <a:gd name="T0" fmla="*/ 57872 w 21193"/>
                <a:gd name="T1" fmla="*/ 33235 h 20966"/>
                <a:gd name="T2" fmla="*/ 57872 w 21193"/>
                <a:gd name="T3" fmla="*/ 33235 h 20966"/>
                <a:gd name="T4" fmla="*/ 57872 w 21193"/>
                <a:gd name="T5" fmla="*/ 33235 h 20966"/>
                <a:gd name="T6" fmla="*/ 57872 w 21193"/>
                <a:gd name="T7" fmla="*/ 33235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0" name="Group 301">
            <a:extLst>
              <a:ext uri="{FF2B5EF4-FFF2-40B4-BE49-F238E27FC236}">
                <a16:creationId xmlns:a16="http://schemas.microsoft.com/office/drawing/2014/main" id="{4AF739A3-FFA1-468A-A965-6EFE78A42B71}"/>
              </a:ext>
            </a:extLst>
          </p:cNvPr>
          <p:cNvGrpSpPr>
            <a:grpSpLocks/>
          </p:cNvGrpSpPr>
          <p:nvPr/>
        </p:nvGrpSpPr>
        <p:grpSpPr bwMode="auto">
          <a:xfrm>
            <a:off x="661988" y="3224213"/>
            <a:ext cx="1116012" cy="904875"/>
            <a:chOff x="-1" y="-1"/>
            <a:chExt cx="1115137" cy="903585"/>
          </a:xfrm>
        </p:grpSpPr>
        <p:sp>
          <p:nvSpPr>
            <p:cNvPr id="8326" name="AutoShape 302">
              <a:extLst>
                <a:ext uri="{FF2B5EF4-FFF2-40B4-BE49-F238E27FC236}">
                  <a16:creationId xmlns:a16="http://schemas.microsoft.com/office/drawing/2014/main" id="{CC55D4D4-1DDB-4AD6-A10C-861E970EA2C1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89022" y="435561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7" name="AutoShape 303">
              <a:extLst>
                <a:ext uri="{FF2B5EF4-FFF2-40B4-BE49-F238E27FC236}">
                  <a16:creationId xmlns:a16="http://schemas.microsoft.com/office/drawing/2014/main" id="{EF0FEEFE-4327-424C-965F-55652825CF54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0593" y="196871"/>
              <a:ext cx="661874" cy="582938"/>
            </a:xfrm>
            <a:custGeom>
              <a:avLst/>
              <a:gdLst>
                <a:gd name="T0" fmla="*/ 330937 w 21600"/>
                <a:gd name="T1" fmla="*/ 291469 h 21600"/>
                <a:gd name="T2" fmla="*/ 330937 w 21600"/>
                <a:gd name="T3" fmla="*/ 291469 h 21600"/>
                <a:gd name="T4" fmla="*/ 330937 w 21600"/>
                <a:gd name="T5" fmla="*/ 291469 h 21600"/>
                <a:gd name="T6" fmla="*/ 330937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8" name="AutoShape 304">
              <a:extLst>
                <a:ext uri="{FF2B5EF4-FFF2-40B4-BE49-F238E27FC236}">
                  <a16:creationId xmlns:a16="http://schemas.microsoft.com/office/drawing/2014/main" id="{7B2B5B54-9564-4A59-90C2-99AB46DF1411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90019" y="92917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9" name="AutoShape 305">
              <a:extLst>
                <a:ext uri="{FF2B5EF4-FFF2-40B4-BE49-F238E27FC236}">
                  <a16:creationId xmlns:a16="http://schemas.microsoft.com/office/drawing/2014/main" id="{C6522FD4-423A-4A47-BF62-9DD105443B23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852075" y="357934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0" name="AutoShape 306">
              <a:extLst>
                <a:ext uri="{FF2B5EF4-FFF2-40B4-BE49-F238E27FC236}">
                  <a16:creationId xmlns:a16="http://schemas.microsoft.com/office/drawing/2014/main" id="{3D262C95-5A3D-4682-B3C7-DE0C73EEB748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844472" y="379640"/>
              <a:ext cx="114886" cy="65415"/>
            </a:xfrm>
            <a:custGeom>
              <a:avLst/>
              <a:gdLst>
                <a:gd name="T0" fmla="*/ 57443 w 21600"/>
                <a:gd name="T1" fmla="*/ 32706 h 20965"/>
                <a:gd name="T2" fmla="*/ 57443 w 21600"/>
                <a:gd name="T3" fmla="*/ 32706 h 20965"/>
                <a:gd name="T4" fmla="*/ 57443 w 21600"/>
                <a:gd name="T5" fmla="*/ 32706 h 20965"/>
                <a:gd name="T6" fmla="*/ 57443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1" name="AutoShape 307">
              <a:extLst>
                <a:ext uri="{FF2B5EF4-FFF2-40B4-BE49-F238E27FC236}">
                  <a16:creationId xmlns:a16="http://schemas.microsoft.com/office/drawing/2014/main" id="{33C24389-8D9B-4883-B5BC-4731132382FF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60768" y="408583"/>
              <a:ext cx="113441" cy="57371"/>
            </a:xfrm>
            <a:custGeom>
              <a:avLst/>
              <a:gdLst>
                <a:gd name="T0" fmla="*/ 56721 w 20786"/>
                <a:gd name="T1" fmla="*/ 30694 h 20185"/>
                <a:gd name="T2" fmla="*/ 56721 w 20786"/>
                <a:gd name="T3" fmla="*/ 30694 h 20185"/>
                <a:gd name="T4" fmla="*/ 56721 w 20786"/>
                <a:gd name="T5" fmla="*/ 30694 h 20185"/>
                <a:gd name="T6" fmla="*/ 56721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2" name="AutoShape 308">
              <a:extLst>
                <a:ext uri="{FF2B5EF4-FFF2-40B4-BE49-F238E27FC236}">
                  <a16:creationId xmlns:a16="http://schemas.microsoft.com/office/drawing/2014/main" id="{EC8BDDA6-965F-48C7-901B-765C04E5BCEA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652788" y="433310"/>
              <a:ext cx="115886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3" name="AutoShape 309">
              <a:extLst>
                <a:ext uri="{FF2B5EF4-FFF2-40B4-BE49-F238E27FC236}">
                  <a16:creationId xmlns:a16="http://schemas.microsoft.com/office/drawing/2014/main" id="{D90A80BF-F022-42A9-87A4-1F68AD0D83FF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710794" y="265267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4" name="AutoShape 310">
              <a:extLst>
                <a:ext uri="{FF2B5EF4-FFF2-40B4-BE49-F238E27FC236}">
                  <a16:creationId xmlns:a16="http://schemas.microsoft.com/office/drawing/2014/main" id="{6894C44A-D6CF-4C49-BBF4-E36316BD5485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705330" y="289253"/>
              <a:ext cx="115663" cy="63993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5" name="AutoShape 311">
              <a:extLst>
                <a:ext uri="{FF2B5EF4-FFF2-40B4-BE49-F238E27FC236}">
                  <a16:creationId xmlns:a16="http://schemas.microsoft.com/office/drawing/2014/main" id="{5545D08D-3C22-4A99-A0EB-9A19F6736494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20357" y="317954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6" name="AutoShape 312">
              <a:extLst>
                <a:ext uri="{FF2B5EF4-FFF2-40B4-BE49-F238E27FC236}">
                  <a16:creationId xmlns:a16="http://schemas.microsoft.com/office/drawing/2014/main" id="{64638D90-0372-4671-8676-263D2CDC2242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14022" y="33936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7" name="AutoShape 313">
              <a:extLst>
                <a:ext uri="{FF2B5EF4-FFF2-40B4-BE49-F238E27FC236}">
                  <a16:creationId xmlns:a16="http://schemas.microsoft.com/office/drawing/2014/main" id="{9562A9DF-F4CF-4806-9A78-402368D59368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67544" y="173993"/>
              <a:ext cx="115762" cy="54415"/>
            </a:xfrm>
            <a:custGeom>
              <a:avLst/>
              <a:gdLst>
                <a:gd name="T0" fmla="*/ 57878 w 21211"/>
                <a:gd name="T1" fmla="*/ 29197 h 20128"/>
                <a:gd name="T2" fmla="*/ 57878 w 21211"/>
                <a:gd name="T3" fmla="*/ 29197 h 20128"/>
                <a:gd name="T4" fmla="*/ 57878 w 21211"/>
                <a:gd name="T5" fmla="*/ 29197 h 20128"/>
                <a:gd name="T6" fmla="*/ 57878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8" name="AutoShape 314">
              <a:extLst>
                <a:ext uri="{FF2B5EF4-FFF2-40B4-BE49-F238E27FC236}">
                  <a16:creationId xmlns:a16="http://schemas.microsoft.com/office/drawing/2014/main" id="{4E05AA12-F1D0-461B-A1E9-0B1F033DFC80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560074" y="194768"/>
              <a:ext cx="117885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39" name="AutoShape 315">
              <a:extLst>
                <a:ext uri="{FF2B5EF4-FFF2-40B4-BE49-F238E27FC236}">
                  <a16:creationId xmlns:a16="http://schemas.microsoft.com/office/drawing/2014/main" id="{E294E343-F259-4A7A-8C56-4F1BDA8F040C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375799" y="227099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0" name="AutoShape 316">
              <a:extLst>
                <a:ext uri="{FF2B5EF4-FFF2-40B4-BE49-F238E27FC236}">
                  <a16:creationId xmlns:a16="http://schemas.microsoft.com/office/drawing/2014/main" id="{F9B23349-6165-45B0-B466-F23B9123E85A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368497" y="247850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1" name="AutoShape 317">
              <a:extLst>
                <a:ext uri="{FF2B5EF4-FFF2-40B4-BE49-F238E27FC236}">
                  <a16:creationId xmlns:a16="http://schemas.microsoft.com/office/drawing/2014/main" id="{30BA2B08-4B7E-4317-927F-360572CB5BF2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429374" y="83640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2" name="AutoShape 318">
              <a:extLst>
                <a:ext uri="{FF2B5EF4-FFF2-40B4-BE49-F238E27FC236}">
                  <a16:creationId xmlns:a16="http://schemas.microsoft.com/office/drawing/2014/main" id="{4984A5E4-9872-4584-A6DE-527801965A14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421030" y="104341"/>
              <a:ext cx="117885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3" name="AutoShape 319">
              <a:extLst>
                <a:ext uri="{FF2B5EF4-FFF2-40B4-BE49-F238E27FC236}">
                  <a16:creationId xmlns:a16="http://schemas.microsoft.com/office/drawing/2014/main" id="{99EFBD4E-8947-4BDB-9813-81B87EF40D38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237235" y="13723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44" name="AutoShape 320">
              <a:extLst>
                <a:ext uri="{FF2B5EF4-FFF2-40B4-BE49-F238E27FC236}">
                  <a16:creationId xmlns:a16="http://schemas.microsoft.com/office/drawing/2014/main" id="{4DADDDF8-D1C3-4722-9B25-8FA3A65F5B65}"/>
                </a:ext>
              </a:extLst>
            </p:cNvPr>
            <p:cNvSpPr>
              <a:spLocks/>
            </p:cNvSpPr>
            <p:nvPr/>
          </p:nvSpPr>
          <p:spPr bwMode="auto">
            <a:xfrm rot="676388" flipH="1">
              <a:off x="232194" y="157743"/>
              <a:ext cx="115662" cy="66306"/>
            </a:xfrm>
            <a:custGeom>
              <a:avLst/>
              <a:gdLst>
                <a:gd name="T0" fmla="*/ 57828 w 21193"/>
                <a:gd name="T1" fmla="*/ 33151 h 20941"/>
                <a:gd name="T2" fmla="*/ 57828 w 21193"/>
                <a:gd name="T3" fmla="*/ 33151 h 20941"/>
                <a:gd name="T4" fmla="*/ 57828 w 21193"/>
                <a:gd name="T5" fmla="*/ 33151 h 20941"/>
                <a:gd name="T6" fmla="*/ 57828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1" name="Group 321">
            <a:extLst>
              <a:ext uri="{FF2B5EF4-FFF2-40B4-BE49-F238E27FC236}">
                <a16:creationId xmlns:a16="http://schemas.microsoft.com/office/drawing/2014/main" id="{E5C717DD-225B-49AF-8B25-3A8A8A23E2D7}"/>
              </a:ext>
            </a:extLst>
          </p:cNvPr>
          <p:cNvGrpSpPr>
            <a:grpSpLocks/>
          </p:cNvGrpSpPr>
          <p:nvPr/>
        </p:nvGrpSpPr>
        <p:grpSpPr bwMode="auto">
          <a:xfrm>
            <a:off x="558800" y="2868613"/>
            <a:ext cx="993775" cy="722312"/>
            <a:chOff x="-1" y="0"/>
            <a:chExt cx="992868" cy="723450"/>
          </a:xfrm>
        </p:grpSpPr>
        <p:sp>
          <p:nvSpPr>
            <p:cNvPr id="8307" name="AutoShape 322">
              <a:extLst>
                <a:ext uri="{FF2B5EF4-FFF2-40B4-BE49-F238E27FC236}">
                  <a16:creationId xmlns:a16="http://schemas.microsoft.com/office/drawing/2014/main" id="{0B9F54FD-7F9C-4C99-B91D-BF513320934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8" name="AutoShape 323">
              <a:extLst>
                <a:ext uri="{FF2B5EF4-FFF2-40B4-BE49-F238E27FC236}">
                  <a16:creationId xmlns:a16="http://schemas.microsoft.com/office/drawing/2014/main" id="{E0F82F31-13D9-4CE0-8F71-B9615EB85E8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9" name="AutoShape 324">
              <a:extLst>
                <a:ext uri="{FF2B5EF4-FFF2-40B4-BE49-F238E27FC236}">
                  <a16:creationId xmlns:a16="http://schemas.microsoft.com/office/drawing/2014/main" id="{C66789FC-11CB-4255-B3E3-44FB04E583F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0" name="AutoShape 325">
              <a:extLst>
                <a:ext uri="{FF2B5EF4-FFF2-40B4-BE49-F238E27FC236}">
                  <a16:creationId xmlns:a16="http://schemas.microsoft.com/office/drawing/2014/main" id="{09003233-285E-461B-964A-1E844DBB67F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1" name="AutoShape 326">
              <a:extLst>
                <a:ext uri="{FF2B5EF4-FFF2-40B4-BE49-F238E27FC236}">
                  <a16:creationId xmlns:a16="http://schemas.microsoft.com/office/drawing/2014/main" id="{4CE1E626-47CB-4E52-9C38-6978589F890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2" name="AutoShape 327">
              <a:extLst>
                <a:ext uri="{FF2B5EF4-FFF2-40B4-BE49-F238E27FC236}">
                  <a16:creationId xmlns:a16="http://schemas.microsoft.com/office/drawing/2014/main" id="{D61E9809-2161-4592-960D-19AA6BF68CF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3" name="AutoShape 328">
              <a:extLst>
                <a:ext uri="{FF2B5EF4-FFF2-40B4-BE49-F238E27FC236}">
                  <a16:creationId xmlns:a16="http://schemas.microsoft.com/office/drawing/2014/main" id="{7D142244-3FC3-44D9-A9EA-8C47CD43BF5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4" name="AutoShape 329">
              <a:extLst>
                <a:ext uri="{FF2B5EF4-FFF2-40B4-BE49-F238E27FC236}">
                  <a16:creationId xmlns:a16="http://schemas.microsoft.com/office/drawing/2014/main" id="{40CC34B2-3141-4201-808C-80C6E161ACA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5" name="AutoShape 330">
              <a:extLst>
                <a:ext uri="{FF2B5EF4-FFF2-40B4-BE49-F238E27FC236}">
                  <a16:creationId xmlns:a16="http://schemas.microsoft.com/office/drawing/2014/main" id="{3FD9DF54-F160-4F10-99A8-31C86B7047F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6" name="AutoShape 331">
              <a:extLst>
                <a:ext uri="{FF2B5EF4-FFF2-40B4-BE49-F238E27FC236}">
                  <a16:creationId xmlns:a16="http://schemas.microsoft.com/office/drawing/2014/main" id="{62E8FC8E-CDA9-4062-B3CC-C7FEB510C08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7" name="AutoShape 332">
              <a:extLst>
                <a:ext uri="{FF2B5EF4-FFF2-40B4-BE49-F238E27FC236}">
                  <a16:creationId xmlns:a16="http://schemas.microsoft.com/office/drawing/2014/main" id="{134F5180-EA67-498F-9012-DCF90F3CAFC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8" name="AutoShape 333">
              <a:extLst>
                <a:ext uri="{FF2B5EF4-FFF2-40B4-BE49-F238E27FC236}">
                  <a16:creationId xmlns:a16="http://schemas.microsoft.com/office/drawing/2014/main" id="{33D24DFC-DAB9-419E-AB91-592A48B1885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19" name="AutoShape 334">
              <a:extLst>
                <a:ext uri="{FF2B5EF4-FFF2-40B4-BE49-F238E27FC236}">
                  <a16:creationId xmlns:a16="http://schemas.microsoft.com/office/drawing/2014/main" id="{2E07CF87-5269-4E09-B675-5AD37DE5B54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0" name="AutoShape 335">
              <a:extLst>
                <a:ext uri="{FF2B5EF4-FFF2-40B4-BE49-F238E27FC236}">
                  <a16:creationId xmlns:a16="http://schemas.microsoft.com/office/drawing/2014/main" id="{0F429CAA-3076-4BCE-9BCA-5976A6EF524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1" name="AutoShape 336">
              <a:extLst>
                <a:ext uri="{FF2B5EF4-FFF2-40B4-BE49-F238E27FC236}">
                  <a16:creationId xmlns:a16="http://schemas.microsoft.com/office/drawing/2014/main" id="{D33FEC34-6FB0-4F1D-9BF4-80C37A365DD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2" name="AutoShape 337">
              <a:extLst>
                <a:ext uri="{FF2B5EF4-FFF2-40B4-BE49-F238E27FC236}">
                  <a16:creationId xmlns:a16="http://schemas.microsoft.com/office/drawing/2014/main" id="{BF1F063C-FA5F-459D-BD96-36F41529A30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3" name="AutoShape 338">
              <a:extLst>
                <a:ext uri="{FF2B5EF4-FFF2-40B4-BE49-F238E27FC236}">
                  <a16:creationId xmlns:a16="http://schemas.microsoft.com/office/drawing/2014/main" id="{17DDAC09-EED9-4C99-8C6A-A9E8D98A18D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4" name="AutoShape 339">
              <a:extLst>
                <a:ext uri="{FF2B5EF4-FFF2-40B4-BE49-F238E27FC236}">
                  <a16:creationId xmlns:a16="http://schemas.microsoft.com/office/drawing/2014/main" id="{7537CDFF-5D3B-4B62-9877-CE684AFDF19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25" name="AutoShape 340">
              <a:extLst>
                <a:ext uri="{FF2B5EF4-FFF2-40B4-BE49-F238E27FC236}">
                  <a16:creationId xmlns:a16="http://schemas.microsoft.com/office/drawing/2014/main" id="{8C5013D5-EC25-48AB-AA91-EFCCE7F8BB5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2" name="Group 341">
            <a:extLst>
              <a:ext uri="{FF2B5EF4-FFF2-40B4-BE49-F238E27FC236}">
                <a16:creationId xmlns:a16="http://schemas.microsoft.com/office/drawing/2014/main" id="{A1327609-324A-4F4D-BADD-E6AB0743AD44}"/>
              </a:ext>
            </a:extLst>
          </p:cNvPr>
          <p:cNvGrpSpPr>
            <a:grpSpLocks/>
          </p:cNvGrpSpPr>
          <p:nvPr/>
        </p:nvGrpSpPr>
        <p:grpSpPr bwMode="auto">
          <a:xfrm>
            <a:off x="550863" y="2565400"/>
            <a:ext cx="992187" cy="723900"/>
            <a:chOff x="-1" y="0"/>
            <a:chExt cx="992868" cy="723450"/>
          </a:xfrm>
        </p:grpSpPr>
        <p:sp>
          <p:nvSpPr>
            <p:cNvPr id="8288" name="AutoShape 342">
              <a:extLst>
                <a:ext uri="{FF2B5EF4-FFF2-40B4-BE49-F238E27FC236}">
                  <a16:creationId xmlns:a16="http://schemas.microsoft.com/office/drawing/2014/main" id="{275AC91C-5B95-4FBB-B801-CB6A74A88E7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CF3BFF"/>
                </a:gs>
                <a:gs pos="52000">
                  <a:srgbClr val="8F29BD"/>
                </a:gs>
                <a:gs pos="100000">
                  <a:srgbClr val="5B1678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9" name="AutoShape 343">
              <a:extLst>
                <a:ext uri="{FF2B5EF4-FFF2-40B4-BE49-F238E27FC236}">
                  <a16:creationId xmlns:a16="http://schemas.microsoft.com/office/drawing/2014/main" id="{B732300F-E089-4600-801D-9B97593E64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79219F"/>
                </a:gs>
                <a:gs pos="23000">
                  <a:srgbClr val="79219F"/>
                </a:gs>
                <a:gs pos="68999">
                  <a:srgbClr val="661A86"/>
                </a:gs>
                <a:gs pos="96999">
                  <a:srgbClr val="5F187D"/>
                </a:gs>
                <a:gs pos="100000">
                  <a:srgbClr val="5F187D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0" name="AutoShape 344">
              <a:extLst>
                <a:ext uri="{FF2B5EF4-FFF2-40B4-BE49-F238E27FC236}">
                  <a16:creationId xmlns:a16="http://schemas.microsoft.com/office/drawing/2014/main" id="{13CAD7BF-8BDB-412D-A6CE-0B03F5A623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BEEFF"/>
                </a:gs>
                <a:gs pos="73999">
                  <a:srgbClr val="DB6AFF"/>
                </a:gs>
                <a:gs pos="82999">
                  <a:srgbClr val="DB6AFF"/>
                </a:gs>
                <a:gs pos="100000">
                  <a:srgbClr val="E79CFF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1" name="AutoShape 345">
              <a:extLst>
                <a:ext uri="{FF2B5EF4-FFF2-40B4-BE49-F238E27FC236}">
                  <a16:creationId xmlns:a16="http://schemas.microsoft.com/office/drawing/2014/main" id="{676205C5-B67F-4AA5-9402-FBE7641E5C1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2" name="AutoShape 346">
              <a:extLst>
                <a:ext uri="{FF2B5EF4-FFF2-40B4-BE49-F238E27FC236}">
                  <a16:creationId xmlns:a16="http://schemas.microsoft.com/office/drawing/2014/main" id="{0D6B561B-433C-446F-B3BF-5812110EA55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3" name="AutoShape 347">
              <a:extLst>
                <a:ext uri="{FF2B5EF4-FFF2-40B4-BE49-F238E27FC236}">
                  <a16:creationId xmlns:a16="http://schemas.microsoft.com/office/drawing/2014/main" id="{B9963267-C58F-406A-BBE4-C50B2ACA7B5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4" name="AutoShape 348">
              <a:extLst>
                <a:ext uri="{FF2B5EF4-FFF2-40B4-BE49-F238E27FC236}">
                  <a16:creationId xmlns:a16="http://schemas.microsoft.com/office/drawing/2014/main" id="{63F192B0-CDE1-45A0-81F0-FB33AD52455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5" name="AutoShape 349">
              <a:extLst>
                <a:ext uri="{FF2B5EF4-FFF2-40B4-BE49-F238E27FC236}">
                  <a16:creationId xmlns:a16="http://schemas.microsoft.com/office/drawing/2014/main" id="{EF6BAC46-BEF1-4903-B7C1-CCF3FD1B83F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6" name="AutoShape 350">
              <a:extLst>
                <a:ext uri="{FF2B5EF4-FFF2-40B4-BE49-F238E27FC236}">
                  <a16:creationId xmlns:a16="http://schemas.microsoft.com/office/drawing/2014/main" id="{ABD1DD4D-FDF2-4756-B955-87365B9F769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7" name="AutoShape 351">
              <a:extLst>
                <a:ext uri="{FF2B5EF4-FFF2-40B4-BE49-F238E27FC236}">
                  <a16:creationId xmlns:a16="http://schemas.microsoft.com/office/drawing/2014/main" id="{C966A5E8-821C-43CC-B4B0-9DE4DCB82F8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8" name="AutoShape 352">
              <a:extLst>
                <a:ext uri="{FF2B5EF4-FFF2-40B4-BE49-F238E27FC236}">
                  <a16:creationId xmlns:a16="http://schemas.microsoft.com/office/drawing/2014/main" id="{05DD284F-5B73-4385-8628-6B6296CB567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99" name="AutoShape 353">
              <a:extLst>
                <a:ext uri="{FF2B5EF4-FFF2-40B4-BE49-F238E27FC236}">
                  <a16:creationId xmlns:a16="http://schemas.microsoft.com/office/drawing/2014/main" id="{E8B08848-6B32-4231-B697-5851EEE2C56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0" name="AutoShape 354">
              <a:extLst>
                <a:ext uri="{FF2B5EF4-FFF2-40B4-BE49-F238E27FC236}">
                  <a16:creationId xmlns:a16="http://schemas.microsoft.com/office/drawing/2014/main" id="{0549D3D1-AC14-4E5D-AC2E-41FB4DAC385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1" name="AutoShape 355">
              <a:extLst>
                <a:ext uri="{FF2B5EF4-FFF2-40B4-BE49-F238E27FC236}">
                  <a16:creationId xmlns:a16="http://schemas.microsoft.com/office/drawing/2014/main" id="{0A4995DD-8FC8-428A-ACF6-665A416BC3F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2" name="AutoShape 356">
              <a:extLst>
                <a:ext uri="{FF2B5EF4-FFF2-40B4-BE49-F238E27FC236}">
                  <a16:creationId xmlns:a16="http://schemas.microsoft.com/office/drawing/2014/main" id="{22F37C2D-6E8E-4E7C-B20F-69BCCBF079F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3" name="AutoShape 357">
              <a:extLst>
                <a:ext uri="{FF2B5EF4-FFF2-40B4-BE49-F238E27FC236}">
                  <a16:creationId xmlns:a16="http://schemas.microsoft.com/office/drawing/2014/main" id="{6DDBC59F-14F5-4BE6-85E7-F4A13CCAFBB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4" name="AutoShape 358">
              <a:extLst>
                <a:ext uri="{FF2B5EF4-FFF2-40B4-BE49-F238E27FC236}">
                  <a16:creationId xmlns:a16="http://schemas.microsoft.com/office/drawing/2014/main" id="{33FB900E-FD03-4962-8CC9-37239B3AB6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5" name="AutoShape 359">
              <a:extLst>
                <a:ext uri="{FF2B5EF4-FFF2-40B4-BE49-F238E27FC236}">
                  <a16:creationId xmlns:a16="http://schemas.microsoft.com/office/drawing/2014/main" id="{E8380A96-2BC6-48C0-96FA-53C2A17058D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EFBD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306" name="AutoShape 360">
              <a:extLst>
                <a:ext uri="{FF2B5EF4-FFF2-40B4-BE49-F238E27FC236}">
                  <a16:creationId xmlns:a16="http://schemas.microsoft.com/office/drawing/2014/main" id="{54D39FEE-2652-42F7-8C06-E3B874BF3D6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661A8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3" name="Group 361">
            <a:extLst>
              <a:ext uri="{FF2B5EF4-FFF2-40B4-BE49-F238E27FC236}">
                <a16:creationId xmlns:a16="http://schemas.microsoft.com/office/drawing/2014/main" id="{0A14D548-B2CC-448D-B0B7-20855AFA1DA8}"/>
              </a:ext>
            </a:extLst>
          </p:cNvPr>
          <p:cNvGrpSpPr>
            <a:grpSpLocks/>
          </p:cNvGrpSpPr>
          <p:nvPr/>
        </p:nvGrpSpPr>
        <p:grpSpPr bwMode="auto">
          <a:xfrm>
            <a:off x="906463" y="2349500"/>
            <a:ext cx="992187" cy="723900"/>
            <a:chOff x="-1" y="0"/>
            <a:chExt cx="992868" cy="723450"/>
          </a:xfrm>
        </p:grpSpPr>
        <p:sp>
          <p:nvSpPr>
            <p:cNvPr id="8269" name="AutoShape 362">
              <a:extLst>
                <a:ext uri="{FF2B5EF4-FFF2-40B4-BE49-F238E27FC236}">
                  <a16:creationId xmlns:a16="http://schemas.microsoft.com/office/drawing/2014/main" id="{E8959253-1CF7-4EB3-B366-FF4B88DF7A4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1986" y="283524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E699"/>
                </a:gs>
                <a:gs pos="45999">
                  <a:srgbClr val="FFC30D"/>
                </a:gs>
                <a:gs pos="100000">
                  <a:srgbClr val="9973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0" name="AutoShape 363">
              <a:extLst>
                <a:ext uri="{FF2B5EF4-FFF2-40B4-BE49-F238E27FC236}">
                  <a16:creationId xmlns:a16="http://schemas.microsoft.com/office/drawing/2014/main" id="{F2222AE0-9101-4180-9B7B-147CB686E9E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-1" y="140512"/>
              <a:ext cx="661875" cy="582938"/>
            </a:xfrm>
            <a:custGeom>
              <a:avLst/>
              <a:gdLst>
                <a:gd name="T0" fmla="*/ 330938 w 21600"/>
                <a:gd name="T1" fmla="*/ 291469 h 21600"/>
                <a:gd name="T2" fmla="*/ 330938 w 21600"/>
                <a:gd name="T3" fmla="*/ 291469 h 21600"/>
                <a:gd name="T4" fmla="*/ 330938 w 21600"/>
                <a:gd name="T5" fmla="*/ 291469 h 21600"/>
                <a:gd name="T6" fmla="*/ 330938 w 21600"/>
                <a:gd name="T7" fmla="*/ 291469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E3AB00"/>
                </a:gs>
                <a:gs pos="23000">
                  <a:srgbClr val="E3AB00"/>
                </a:gs>
                <a:gs pos="68999">
                  <a:srgbClr val="BF9000"/>
                </a:gs>
                <a:gs pos="96999">
                  <a:srgbClr val="B38600"/>
                </a:gs>
                <a:gs pos="100000">
                  <a:srgbClr val="B386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1" name="AutoShape 364">
              <a:extLst>
                <a:ext uri="{FF2B5EF4-FFF2-40B4-BE49-F238E27FC236}">
                  <a16:creationId xmlns:a16="http://schemas.microsoft.com/office/drawing/2014/main" id="{736C7B27-267E-4349-910B-A821B8FCBC5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0"/>
              <a:ext cx="992867" cy="427924"/>
            </a:xfrm>
            <a:custGeom>
              <a:avLst/>
              <a:gdLst>
                <a:gd name="T0" fmla="*/ 496434 w 21600"/>
                <a:gd name="T1" fmla="*/ 213962 h 21600"/>
                <a:gd name="T2" fmla="*/ 496434 w 21600"/>
                <a:gd name="T3" fmla="*/ 213962 h 21600"/>
                <a:gd name="T4" fmla="*/ 496434 w 21600"/>
                <a:gd name="T5" fmla="*/ 213962 h 21600"/>
                <a:gd name="T6" fmla="*/ 496434 w 21600"/>
                <a:gd name="T7" fmla="*/ 21396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FFC0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2" name="AutoShape 365">
              <a:extLst>
                <a:ext uri="{FF2B5EF4-FFF2-40B4-BE49-F238E27FC236}">
                  <a16:creationId xmlns:a16="http://schemas.microsoft.com/office/drawing/2014/main" id="{79B36EA7-7B4D-4CD4-A508-A09E0C9D944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71187" y="200573"/>
              <a:ext cx="112578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3" name="AutoShape 366">
              <a:extLst>
                <a:ext uri="{FF2B5EF4-FFF2-40B4-BE49-F238E27FC236}">
                  <a16:creationId xmlns:a16="http://schemas.microsoft.com/office/drawing/2014/main" id="{A4C009AF-7078-4DEB-A58D-B6AEF1B64F7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983" y="223019"/>
              <a:ext cx="114886" cy="65414"/>
            </a:xfrm>
            <a:custGeom>
              <a:avLst/>
              <a:gdLst>
                <a:gd name="T0" fmla="*/ 57443 w 21600"/>
                <a:gd name="T1" fmla="*/ 32705 h 20965"/>
                <a:gd name="T2" fmla="*/ 57443 w 21600"/>
                <a:gd name="T3" fmla="*/ 32705 h 20965"/>
                <a:gd name="T4" fmla="*/ 57443 w 21600"/>
                <a:gd name="T5" fmla="*/ 32705 h 20965"/>
                <a:gd name="T6" fmla="*/ 57443 w 21600"/>
                <a:gd name="T7" fmla="*/ 32705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4" name="AutoShape 367">
              <a:extLst>
                <a:ext uri="{FF2B5EF4-FFF2-40B4-BE49-F238E27FC236}">
                  <a16:creationId xmlns:a16="http://schemas.microsoft.com/office/drawing/2014/main" id="{2343F4D5-B88B-48C6-B42C-0FC5B176951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3710" y="287534"/>
              <a:ext cx="113440" cy="57371"/>
            </a:xfrm>
            <a:custGeom>
              <a:avLst/>
              <a:gdLst>
                <a:gd name="T0" fmla="*/ 56720 w 20786"/>
                <a:gd name="T1" fmla="*/ 30694 h 20185"/>
                <a:gd name="T2" fmla="*/ 56720 w 20786"/>
                <a:gd name="T3" fmla="*/ 30694 h 20185"/>
                <a:gd name="T4" fmla="*/ 56720 w 20786"/>
                <a:gd name="T5" fmla="*/ 30694 h 20185"/>
                <a:gd name="T6" fmla="*/ 56720 w 20786"/>
                <a:gd name="T7" fmla="*/ 30694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5" name="AutoShape 368">
              <a:extLst>
                <a:ext uri="{FF2B5EF4-FFF2-40B4-BE49-F238E27FC236}">
                  <a16:creationId xmlns:a16="http://schemas.microsoft.com/office/drawing/2014/main" id="{F385C5AA-032F-442B-AD6D-2926A7C2B00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91488" y="313027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6" name="AutoShape 369">
              <a:extLst>
                <a:ext uri="{FF2B5EF4-FFF2-40B4-BE49-F238E27FC236}">
                  <a16:creationId xmlns:a16="http://schemas.microsoft.com/office/drawing/2014/main" id="{AF5E1A5C-EEE3-4291-8FE2-BDEC97DF556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487" y="136988"/>
              <a:ext cx="115885" cy="54888"/>
            </a:xfrm>
            <a:custGeom>
              <a:avLst/>
              <a:gdLst>
                <a:gd name="T0" fmla="*/ 57943 w 21600"/>
                <a:gd name="T1" fmla="*/ 29421 h 19630"/>
                <a:gd name="T2" fmla="*/ 57943 w 21600"/>
                <a:gd name="T3" fmla="*/ 29421 h 19630"/>
                <a:gd name="T4" fmla="*/ 57943 w 21600"/>
                <a:gd name="T5" fmla="*/ 29421 h 19630"/>
                <a:gd name="T6" fmla="*/ 57943 w 21600"/>
                <a:gd name="T7" fmla="*/ 29421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7" name="AutoShape 370">
              <a:extLst>
                <a:ext uri="{FF2B5EF4-FFF2-40B4-BE49-F238E27FC236}">
                  <a16:creationId xmlns:a16="http://schemas.microsoft.com/office/drawing/2014/main" id="{EA60340F-478D-4B0C-9D73-23B2F283CF9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14710" y="161514"/>
              <a:ext cx="115662" cy="63993"/>
            </a:xfrm>
            <a:custGeom>
              <a:avLst/>
              <a:gdLst>
                <a:gd name="T0" fmla="*/ 57828 w 21193"/>
                <a:gd name="T1" fmla="*/ 31997 h 20510"/>
                <a:gd name="T2" fmla="*/ 57828 w 21193"/>
                <a:gd name="T3" fmla="*/ 31997 h 20510"/>
                <a:gd name="T4" fmla="*/ 57828 w 21193"/>
                <a:gd name="T5" fmla="*/ 31997 h 20510"/>
                <a:gd name="T6" fmla="*/ 57828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8" name="AutoShape 371">
              <a:extLst>
                <a:ext uri="{FF2B5EF4-FFF2-40B4-BE49-F238E27FC236}">
                  <a16:creationId xmlns:a16="http://schemas.microsoft.com/office/drawing/2014/main" id="{61F8DAEA-6A5A-4733-8094-2929A047990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989" y="226009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79" name="AutoShape 372">
              <a:extLst>
                <a:ext uri="{FF2B5EF4-FFF2-40B4-BE49-F238E27FC236}">
                  <a16:creationId xmlns:a16="http://schemas.microsoft.com/office/drawing/2014/main" id="{193FA4F4-05EE-4254-B1EE-2D6884FDBE6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37113" y="248021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0" name="AutoShape 373">
              <a:extLst>
                <a:ext uri="{FF2B5EF4-FFF2-40B4-BE49-F238E27FC236}">
                  <a16:creationId xmlns:a16="http://schemas.microsoft.com/office/drawing/2014/main" id="{DB7B8A3A-30D9-403E-A95A-C6F934BA09B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6113" y="75496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1" name="AutoShape 374">
              <a:extLst>
                <a:ext uri="{FF2B5EF4-FFF2-40B4-BE49-F238E27FC236}">
                  <a16:creationId xmlns:a16="http://schemas.microsoft.com/office/drawing/2014/main" id="{59CC6321-D9F6-453B-BA17-94799F26711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53990" y="97008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2" name="AutoShape 375">
              <a:extLst>
                <a:ext uri="{FF2B5EF4-FFF2-40B4-BE49-F238E27FC236}">
                  <a16:creationId xmlns:a16="http://schemas.microsoft.com/office/drawing/2014/main" id="{71DAB3B8-F583-4800-B410-65E111F4BFE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8494" y="165044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3" name="AutoShape 376">
              <a:extLst>
                <a:ext uri="{FF2B5EF4-FFF2-40B4-BE49-F238E27FC236}">
                  <a16:creationId xmlns:a16="http://schemas.microsoft.com/office/drawing/2014/main" id="{48922434-BE98-45A8-BD30-C1D6A9C22C5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76494" y="186516"/>
              <a:ext cx="117885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4" name="AutoShape 377">
              <a:extLst>
                <a:ext uri="{FF2B5EF4-FFF2-40B4-BE49-F238E27FC236}">
                  <a16:creationId xmlns:a16="http://schemas.microsoft.com/office/drawing/2014/main" id="{100243D4-DDCC-4CEC-A68B-A6E9890C5A7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02993" y="13978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5" name="AutoShape 378">
              <a:extLst>
                <a:ext uri="{FF2B5EF4-FFF2-40B4-BE49-F238E27FC236}">
                  <a16:creationId xmlns:a16="http://schemas.microsoft.com/office/drawing/2014/main" id="{C156A66E-193E-402C-B43E-A084141FF72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9993" y="35503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6" name="AutoShape 379">
              <a:extLst>
                <a:ext uri="{FF2B5EF4-FFF2-40B4-BE49-F238E27FC236}">
                  <a16:creationId xmlns:a16="http://schemas.microsoft.com/office/drawing/2014/main" id="{FED0EBC6-B635-4E99-9452-F3F3C56D3F4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4997" y="104001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F2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87" name="AutoShape 380">
              <a:extLst>
                <a:ext uri="{FF2B5EF4-FFF2-40B4-BE49-F238E27FC236}">
                  <a16:creationId xmlns:a16="http://schemas.microsoft.com/office/drawing/2014/main" id="{8ACE1A70-3AFD-414D-8AB2-C19E3220A3F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5220" y="125010"/>
              <a:ext cx="115662" cy="66307"/>
            </a:xfrm>
            <a:custGeom>
              <a:avLst/>
              <a:gdLst>
                <a:gd name="T0" fmla="*/ 57828 w 21193"/>
                <a:gd name="T1" fmla="*/ 33152 h 20941"/>
                <a:gd name="T2" fmla="*/ 57828 w 21193"/>
                <a:gd name="T3" fmla="*/ 33152 h 20941"/>
                <a:gd name="T4" fmla="*/ 57828 w 21193"/>
                <a:gd name="T5" fmla="*/ 33152 h 20941"/>
                <a:gd name="T6" fmla="*/ 57828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BF9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4" name="Group 381">
            <a:extLst>
              <a:ext uri="{FF2B5EF4-FFF2-40B4-BE49-F238E27FC236}">
                <a16:creationId xmlns:a16="http://schemas.microsoft.com/office/drawing/2014/main" id="{3DE14087-4AF3-4B5B-9B40-6DC4E5ECD752}"/>
              </a:ext>
            </a:extLst>
          </p:cNvPr>
          <p:cNvGrpSpPr>
            <a:grpSpLocks/>
          </p:cNvGrpSpPr>
          <p:nvPr/>
        </p:nvGrpSpPr>
        <p:grpSpPr bwMode="auto">
          <a:xfrm>
            <a:off x="715963" y="1979613"/>
            <a:ext cx="661987" cy="582612"/>
            <a:chOff x="0" y="0"/>
            <a:chExt cx="662374" cy="582169"/>
          </a:xfrm>
        </p:grpSpPr>
        <p:sp>
          <p:nvSpPr>
            <p:cNvPr id="8258" name="AutoShape 382">
              <a:extLst>
                <a:ext uri="{FF2B5EF4-FFF2-40B4-BE49-F238E27FC236}">
                  <a16:creationId xmlns:a16="http://schemas.microsoft.com/office/drawing/2014/main" id="{B7D7808E-7D50-4E1E-BC20-D8F67EACEC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31243" y="140188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73"/>
                  </a:lnTo>
                  <a:lnTo>
                    <a:pt x="0" y="0"/>
                  </a:lnTo>
                  <a:lnTo>
                    <a:pt x="21600" y="7049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2D3B4"/>
                </a:gs>
                <a:gs pos="52000">
                  <a:srgbClr val="32A17D"/>
                </a:gs>
                <a:gs pos="100000">
                  <a:srgbClr val="20675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9" name="AutoShape 383">
              <a:extLst>
                <a:ext uri="{FF2B5EF4-FFF2-40B4-BE49-F238E27FC236}">
                  <a16:creationId xmlns:a16="http://schemas.microsoft.com/office/drawing/2014/main" id="{8D8957B4-94D9-4B02-9F5C-9BD8DE37468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40188"/>
              <a:ext cx="331131" cy="441981"/>
            </a:xfrm>
            <a:custGeom>
              <a:avLst/>
              <a:gdLst>
                <a:gd name="T0" fmla="*/ 165566 w 21600"/>
                <a:gd name="T1" fmla="*/ 220991 h 21600"/>
                <a:gd name="T2" fmla="*/ 165566 w 21600"/>
                <a:gd name="T3" fmla="*/ 220991 h 21600"/>
                <a:gd name="T4" fmla="*/ 165566 w 21600"/>
                <a:gd name="T5" fmla="*/ 220991 h 21600"/>
                <a:gd name="T6" fmla="*/ 165566 w 21600"/>
                <a:gd name="T7" fmla="*/ 220991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7049"/>
                  </a:moveTo>
                  <a:lnTo>
                    <a:pt x="0" y="21600"/>
                  </a:lnTo>
                  <a:lnTo>
                    <a:pt x="21600" y="14673"/>
                  </a:lnTo>
                  <a:lnTo>
                    <a:pt x="21600" y="0"/>
                  </a:lnTo>
                  <a:lnTo>
                    <a:pt x="0" y="7049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0" name="AutoShape 384">
              <a:extLst>
                <a:ext uri="{FF2B5EF4-FFF2-40B4-BE49-F238E27FC236}">
                  <a16:creationId xmlns:a16="http://schemas.microsoft.com/office/drawing/2014/main" id="{99CCC754-5D65-48AC-AB81-0AEFEA703C5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0" y="0"/>
              <a:ext cx="661874" cy="286272"/>
            </a:xfrm>
            <a:custGeom>
              <a:avLst/>
              <a:gdLst>
                <a:gd name="T0" fmla="*/ 330937 w 21600"/>
                <a:gd name="T1" fmla="*/ 143136 h 21600"/>
                <a:gd name="T2" fmla="*/ 330937 w 21600"/>
                <a:gd name="T3" fmla="*/ 143136 h 21600"/>
                <a:gd name="T4" fmla="*/ 330937 w 21600"/>
                <a:gd name="T5" fmla="*/ 143136 h 21600"/>
                <a:gd name="T6" fmla="*/ 330937 w 21600"/>
                <a:gd name="T7" fmla="*/ 14313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0" y="10706"/>
                  </a:lnTo>
                  <a:lnTo>
                    <a:pt x="10800" y="21600"/>
                  </a:lnTo>
                  <a:lnTo>
                    <a:pt x="21600" y="10706"/>
                  </a:lnTo>
                  <a:lnTo>
                    <a:pt x="10800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309A78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1" name="AutoShape 385">
              <a:extLst>
                <a:ext uri="{FF2B5EF4-FFF2-40B4-BE49-F238E27FC236}">
                  <a16:creationId xmlns:a16="http://schemas.microsoft.com/office/drawing/2014/main" id="{BC559346-0DE8-4458-983A-3CBF3548216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7327" y="68581"/>
              <a:ext cx="114974" cy="54483"/>
            </a:xfrm>
            <a:custGeom>
              <a:avLst/>
              <a:gdLst>
                <a:gd name="T0" fmla="*/ 57487 w 21600"/>
                <a:gd name="T1" fmla="*/ 29234 h 20128"/>
                <a:gd name="T2" fmla="*/ 57487 w 21600"/>
                <a:gd name="T3" fmla="*/ 29234 h 20128"/>
                <a:gd name="T4" fmla="*/ 57487 w 21600"/>
                <a:gd name="T5" fmla="*/ 29234 h 20128"/>
                <a:gd name="T6" fmla="*/ 57487 w 21600"/>
                <a:gd name="T7" fmla="*/ 29234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28">
                  <a:moveTo>
                    <a:pt x="21600" y="12241"/>
                  </a:moveTo>
                  <a:cubicBezTo>
                    <a:pt x="21177" y="6188"/>
                    <a:pt x="16316" y="964"/>
                    <a:pt x="10589" y="135"/>
                  </a:cubicBezTo>
                  <a:cubicBezTo>
                    <a:pt x="4417" y="-736"/>
                    <a:pt x="0" y="2705"/>
                    <a:pt x="0" y="7887"/>
                  </a:cubicBezTo>
                  <a:cubicBezTo>
                    <a:pt x="444" y="13940"/>
                    <a:pt x="5305" y="19164"/>
                    <a:pt x="11032" y="19993"/>
                  </a:cubicBezTo>
                  <a:cubicBezTo>
                    <a:pt x="17183" y="20864"/>
                    <a:pt x="21600" y="17423"/>
                    <a:pt x="21600" y="12241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2" name="AutoShape 386">
              <a:extLst>
                <a:ext uri="{FF2B5EF4-FFF2-40B4-BE49-F238E27FC236}">
                  <a16:creationId xmlns:a16="http://schemas.microsoft.com/office/drawing/2014/main" id="{3746D96A-15ED-43EA-8639-70984A98B3D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550" y="89620"/>
              <a:ext cx="115751" cy="66390"/>
            </a:xfrm>
            <a:custGeom>
              <a:avLst/>
              <a:gdLst>
                <a:gd name="T0" fmla="*/ 57873 w 21193"/>
                <a:gd name="T1" fmla="*/ 33193 h 20941"/>
                <a:gd name="T2" fmla="*/ 57873 w 21193"/>
                <a:gd name="T3" fmla="*/ 33193 h 20941"/>
                <a:gd name="T4" fmla="*/ 57873 w 21193"/>
                <a:gd name="T5" fmla="*/ 33193 h 20941"/>
                <a:gd name="T6" fmla="*/ 57873 w 21193"/>
                <a:gd name="T7" fmla="*/ 33193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04"/>
                    <a:pt x="5198" y="9695"/>
                    <a:pt x="10810" y="10408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98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3" name="AutoShape 387">
              <a:extLst>
                <a:ext uri="{FF2B5EF4-FFF2-40B4-BE49-F238E27FC236}">
                  <a16:creationId xmlns:a16="http://schemas.microsoft.com/office/drawing/2014/main" id="{5E3FD466-79D5-4415-8FD6-11F19715D4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9697" y="157903"/>
              <a:ext cx="114973" cy="54797"/>
            </a:xfrm>
            <a:custGeom>
              <a:avLst/>
              <a:gdLst>
                <a:gd name="T0" fmla="*/ 57487 w 21600"/>
                <a:gd name="T1" fmla="*/ 31093 h 19573"/>
                <a:gd name="T2" fmla="*/ 57487 w 21600"/>
                <a:gd name="T3" fmla="*/ 31093 h 19573"/>
                <a:gd name="T4" fmla="*/ 57487 w 21600"/>
                <a:gd name="T5" fmla="*/ 31093 h 19573"/>
                <a:gd name="T6" fmla="*/ 57487 w 21600"/>
                <a:gd name="T7" fmla="*/ 31093 h 195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73">
                  <a:moveTo>
                    <a:pt x="21600" y="11966"/>
                  </a:moveTo>
                  <a:cubicBezTo>
                    <a:pt x="21157" y="6158"/>
                    <a:pt x="16321" y="1186"/>
                    <a:pt x="10578" y="390"/>
                  </a:cubicBezTo>
                  <a:cubicBezTo>
                    <a:pt x="4413" y="-1320"/>
                    <a:pt x="0" y="2857"/>
                    <a:pt x="0" y="7829"/>
                  </a:cubicBezTo>
                  <a:cubicBezTo>
                    <a:pt x="465" y="12802"/>
                    <a:pt x="5300" y="18609"/>
                    <a:pt x="11022" y="19445"/>
                  </a:cubicBezTo>
                  <a:cubicBezTo>
                    <a:pt x="17187" y="20280"/>
                    <a:pt x="21600" y="16978"/>
                    <a:pt x="21600" y="11966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4" name="AutoShape 388">
              <a:extLst>
                <a:ext uri="{FF2B5EF4-FFF2-40B4-BE49-F238E27FC236}">
                  <a16:creationId xmlns:a16="http://schemas.microsoft.com/office/drawing/2014/main" id="{9619B4D4-D045-4F36-B587-B587DA1B1B3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8918" y="180742"/>
              <a:ext cx="115752" cy="65497"/>
            </a:xfrm>
            <a:custGeom>
              <a:avLst/>
              <a:gdLst>
                <a:gd name="T0" fmla="*/ 57873 w 21193"/>
                <a:gd name="T1" fmla="*/ 32747 h 20965"/>
                <a:gd name="T2" fmla="*/ 57873 w 21193"/>
                <a:gd name="T3" fmla="*/ 32747 h 20965"/>
                <a:gd name="T4" fmla="*/ 57873 w 21193"/>
                <a:gd name="T5" fmla="*/ 32747 h 20965"/>
                <a:gd name="T6" fmla="*/ 57873 w 21193"/>
                <a:gd name="T7" fmla="*/ 32747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5">
                  <a:moveTo>
                    <a:pt x="0" y="0"/>
                  </a:moveTo>
                  <a:cubicBezTo>
                    <a:pt x="455" y="4463"/>
                    <a:pt x="5193" y="9675"/>
                    <a:pt x="10800" y="10425"/>
                  </a:cubicBezTo>
                  <a:cubicBezTo>
                    <a:pt x="16841" y="11175"/>
                    <a:pt x="21166" y="8212"/>
                    <a:pt x="21166" y="3713"/>
                  </a:cubicBezTo>
                  <a:cubicBezTo>
                    <a:pt x="21166" y="14174"/>
                    <a:pt x="21166" y="14174"/>
                    <a:pt x="21166" y="14174"/>
                  </a:cubicBezTo>
                  <a:cubicBezTo>
                    <a:pt x="21600" y="18601"/>
                    <a:pt x="16841" y="21600"/>
                    <a:pt x="11234" y="20850"/>
                  </a:cubicBezTo>
                  <a:cubicBezTo>
                    <a:pt x="5193" y="20136"/>
                    <a:pt x="455" y="14888"/>
                    <a:pt x="455" y="10425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5" name="AutoShape 389">
              <a:extLst>
                <a:ext uri="{FF2B5EF4-FFF2-40B4-BE49-F238E27FC236}">
                  <a16:creationId xmlns:a16="http://schemas.microsoft.com/office/drawing/2014/main" id="{FB29A658-61C7-4886-862B-23508684106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4215" y="7069"/>
              <a:ext cx="114973" cy="54936"/>
            </a:xfrm>
            <a:custGeom>
              <a:avLst/>
              <a:gdLst>
                <a:gd name="T0" fmla="*/ 57487 w 21600"/>
                <a:gd name="T1" fmla="*/ 29530 h 19623"/>
                <a:gd name="T2" fmla="*/ 57487 w 21600"/>
                <a:gd name="T3" fmla="*/ 29530 h 19623"/>
                <a:gd name="T4" fmla="*/ 57487 w 21600"/>
                <a:gd name="T5" fmla="*/ 29530 h 19623"/>
                <a:gd name="T6" fmla="*/ 57487 w 21600"/>
                <a:gd name="T7" fmla="*/ 29530 h 1962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23">
                  <a:moveTo>
                    <a:pt x="21600" y="11714"/>
                  </a:moveTo>
                  <a:cubicBezTo>
                    <a:pt x="21156" y="6741"/>
                    <a:pt x="16316" y="1769"/>
                    <a:pt x="10589" y="138"/>
                  </a:cubicBezTo>
                  <a:cubicBezTo>
                    <a:pt x="4396" y="-737"/>
                    <a:pt x="0" y="2604"/>
                    <a:pt x="0" y="8412"/>
                  </a:cubicBezTo>
                  <a:cubicBezTo>
                    <a:pt x="444" y="13385"/>
                    <a:pt x="5284" y="18357"/>
                    <a:pt x="11011" y="19192"/>
                  </a:cubicBezTo>
                  <a:cubicBezTo>
                    <a:pt x="17204" y="20863"/>
                    <a:pt x="21600" y="17522"/>
                    <a:pt x="21600" y="11714"/>
                  </a:cubicBezTo>
                </a:path>
              </a:pathLst>
            </a:custGeom>
            <a:solidFill>
              <a:srgbClr val="EBFDC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6" name="AutoShape 390">
              <a:extLst>
                <a:ext uri="{FF2B5EF4-FFF2-40B4-BE49-F238E27FC236}">
                  <a16:creationId xmlns:a16="http://schemas.microsoft.com/office/drawing/2014/main" id="{13431E16-5548-424C-804E-9BCF8DE2EB4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3437" y="31041"/>
              <a:ext cx="115751" cy="64003"/>
            </a:xfrm>
            <a:custGeom>
              <a:avLst/>
              <a:gdLst>
                <a:gd name="T0" fmla="*/ 57873 w 21193"/>
                <a:gd name="T1" fmla="*/ 32000 h 20487"/>
                <a:gd name="T2" fmla="*/ 57873 w 21193"/>
                <a:gd name="T3" fmla="*/ 32000 h 20487"/>
                <a:gd name="T4" fmla="*/ 57873 w 21193"/>
                <a:gd name="T5" fmla="*/ 32000 h 20487"/>
                <a:gd name="T6" fmla="*/ 57873 w 21193"/>
                <a:gd name="T7" fmla="*/ 32000 h 2048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487">
                  <a:moveTo>
                    <a:pt x="0" y="0"/>
                  </a:moveTo>
                  <a:cubicBezTo>
                    <a:pt x="435" y="4463"/>
                    <a:pt x="5177" y="8926"/>
                    <a:pt x="10790" y="9675"/>
                  </a:cubicBezTo>
                  <a:cubicBezTo>
                    <a:pt x="16858" y="11175"/>
                    <a:pt x="21165" y="8176"/>
                    <a:pt x="21165" y="2963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01"/>
                    <a:pt x="16858" y="21600"/>
                    <a:pt x="11225" y="20100"/>
                  </a:cubicBezTo>
                  <a:cubicBezTo>
                    <a:pt x="5177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4B75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7" name="AutoShape 391">
              <a:extLst>
                <a:ext uri="{FF2B5EF4-FFF2-40B4-BE49-F238E27FC236}">
                  <a16:creationId xmlns:a16="http://schemas.microsoft.com/office/drawing/2014/main" id="{6BCA811C-4706-456C-B1C1-4D1EE53D530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6584" y="96622"/>
              <a:ext cx="114973" cy="54561"/>
            </a:xfrm>
            <a:custGeom>
              <a:avLst/>
              <a:gdLst>
                <a:gd name="T0" fmla="*/ 57487 w 21600"/>
                <a:gd name="T1" fmla="*/ 29274 h 20157"/>
                <a:gd name="T2" fmla="*/ 57487 w 21600"/>
                <a:gd name="T3" fmla="*/ 29274 h 20157"/>
                <a:gd name="T4" fmla="*/ 57487 w 21600"/>
                <a:gd name="T5" fmla="*/ 29274 h 20157"/>
                <a:gd name="T6" fmla="*/ 57487 w 21600"/>
                <a:gd name="T7" fmla="*/ 29274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7057"/>
                    <a:pt x="16316" y="1004"/>
                    <a:pt x="10589" y="134"/>
                  </a:cubicBezTo>
                  <a:cubicBezTo>
                    <a:pt x="4396" y="-737"/>
                    <a:pt x="0" y="2746"/>
                    <a:pt x="0" y="7886"/>
                  </a:cubicBezTo>
                  <a:cubicBezTo>
                    <a:pt x="0" y="13981"/>
                    <a:pt x="5284" y="19163"/>
                    <a:pt x="11011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D0F0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68" name="AutoShape 392">
              <a:extLst>
                <a:ext uri="{FF2B5EF4-FFF2-40B4-BE49-F238E27FC236}">
                  <a16:creationId xmlns:a16="http://schemas.microsoft.com/office/drawing/2014/main" id="{C1BB65DC-B841-42CA-9086-CC1F407716F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15807" y="119160"/>
              <a:ext cx="115750" cy="66470"/>
            </a:xfrm>
            <a:custGeom>
              <a:avLst/>
              <a:gdLst>
                <a:gd name="T0" fmla="*/ 57872 w 21193"/>
                <a:gd name="T1" fmla="*/ 33235 h 20966"/>
                <a:gd name="T2" fmla="*/ 57872 w 21193"/>
                <a:gd name="T3" fmla="*/ 33235 h 20966"/>
                <a:gd name="T4" fmla="*/ 57872 w 21193"/>
                <a:gd name="T5" fmla="*/ 33235 h 20966"/>
                <a:gd name="T6" fmla="*/ 57872 w 21193"/>
                <a:gd name="T7" fmla="*/ 33235 h 2096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66">
                  <a:moveTo>
                    <a:pt x="0" y="0"/>
                  </a:moveTo>
                  <a:cubicBezTo>
                    <a:pt x="0" y="5240"/>
                    <a:pt x="5177" y="9695"/>
                    <a:pt x="1079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51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309A7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5" name="Group 393">
            <a:extLst>
              <a:ext uri="{FF2B5EF4-FFF2-40B4-BE49-F238E27FC236}">
                <a16:creationId xmlns:a16="http://schemas.microsoft.com/office/drawing/2014/main" id="{5B039C92-6471-47FE-B30E-93DBAEF21949}"/>
              </a:ext>
            </a:extLst>
          </p:cNvPr>
          <p:cNvGrpSpPr>
            <a:grpSpLocks/>
          </p:cNvGrpSpPr>
          <p:nvPr/>
        </p:nvGrpSpPr>
        <p:grpSpPr bwMode="auto">
          <a:xfrm>
            <a:off x="869950" y="1589088"/>
            <a:ext cx="1138238" cy="942975"/>
            <a:chOff x="0" y="0"/>
            <a:chExt cx="1138795" cy="942842"/>
          </a:xfrm>
        </p:grpSpPr>
        <p:sp>
          <p:nvSpPr>
            <p:cNvPr id="8239" name="AutoShape 394">
              <a:extLst>
                <a:ext uri="{FF2B5EF4-FFF2-40B4-BE49-F238E27FC236}">
                  <a16:creationId xmlns:a16="http://schemas.microsoft.com/office/drawing/2014/main" id="{9B0FF3F6-0C71-4898-AF6F-0CDEE479F19D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90633" y="469334"/>
              <a:ext cx="330881" cy="439925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7FD8FF"/>
                </a:gs>
                <a:gs pos="45999">
                  <a:srgbClr val="0090CF"/>
                </a:gs>
                <a:gs pos="100000">
                  <a:srgbClr val="005073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0" name="AutoShape 395">
              <a:extLst>
                <a:ext uri="{FF2B5EF4-FFF2-40B4-BE49-F238E27FC236}">
                  <a16:creationId xmlns:a16="http://schemas.microsoft.com/office/drawing/2014/main" id="{D9EA3531-9A5E-4C91-9C59-8BDAEB8C312F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0858" y="207929"/>
              <a:ext cx="661875" cy="582939"/>
            </a:xfrm>
            <a:custGeom>
              <a:avLst/>
              <a:gdLst>
                <a:gd name="T0" fmla="*/ 330938 w 21600"/>
                <a:gd name="T1" fmla="*/ 291470 h 21600"/>
                <a:gd name="T2" fmla="*/ 330938 w 21600"/>
                <a:gd name="T3" fmla="*/ 291470 h 21600"/>
                <a:gd name="T4" fmla="*/ 330938 w 21600"/>
                <a:gd name="T5" fmla="*/ 291470 h 21600"/>
                <a:gd name="T6" fmla="*/ 330938 w 21600"/>
                <a:gd name="T7" fmla="*/ 29147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0076AA"/>
                </a:gs>
                <a:gs pos="23000">
                  <a:srgbClr val="0076AA"/>
                </a:gs>
                <a:gs pos="68999">
                  <a:srgbClr val="00648F"/>
                </a:gs>
                <a:gs pos="96999">
                  <a:srgbClr val="005D86"/>
                </a:gs>
                <a:gs pos="100000">
                  <a:srgbClr val="005D86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1" name="AutoShape 396">
              <a:extLst>
                <a:ext uri="{FF2B5EF4-FFF2-40B4-BE49-F238E27FC236}">
                  <a16:creationId xmlns:a16="http://schemas.microsoft.com/office/drawing/2014/main" id="{E66D989E-7D66-40BB-B155-6E62885101F3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108835" y="114116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4999">
                  <a:srgbClr val="FFFFFF"/>
                </a:gs>
                <a:gs pos="100000">
                  <a:srgbClr val="0085BF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2" name="AutoShape 397">
              <a:extLst>
                <a:ext uri="{FF2B5EF4-FFF2-40B4-BE49-F238E27FC236}">
                  <a16:creationId xmlns:a16="http://schemas.microsoft.com/office/drawing/2014/main" id="{674C9927-FA1A-4E3F-A604-7F1ACCD438BC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866711" y="394636"/>
              <a:ext cx="112578" cy="54856"/>
            </a:xfrm>
            <a:custGeom>
              <a:avLst/>
              <a:gdLst>
                <a:gd name="T0" fmla="*/ 56289 w 20804"/>
                <a:gd name="T1" fmla="*/ 30983 h 19619"/>
                <a:gd name="T2" fmla="*/ 56289 w 20804"/>
                <a:gd name="T3" fmla="*/ 30983 h 19619"/>
                <a:gd name="T4" fmla="*/ 56289 w 20804"/>
                <a:gd name="T5" fmla="*/ 30983 h 19619"/>
                <a:gd name="T6" fmla="*/ 56289 w 20804"/>
                <a:gd name="T7" fmla="*/ 30983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3" name="AutoShape 398">
              <a:extLst>
                <a:ext uri="{FF2B5EF4-FFF2-40B4-BE49-F238E27FC236}">
                  <a16:creationId xmlns:a16="http://schemas.microsoft.com/office/drawing/2014/main" id="{D446C545-286E-4D5E-8B56-D1AA3DB26F53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857808" y="415997"/>
              <a:ext cx="114886" cy="65415"/>
            </a:xfrm>
            <a:custGeom>
              <a:avLst/>
              <a:gdLst>
                <a:gd name="T0" fmla="*/ 57443 w 21600"/>
                <a:gd name="T1" fmla="*/ 32706 h 20965"/>
                <a:gd name="T2" fmla="*/ 57443 w 21600"/>
                <a:gd name="T3" fmla="*/ 32706 h 20965"/>
                <a:gd name="T4" fmla="*/ 57443 w 21600"/>
                <a:gd name="T5" fmla="*/ 32706 h 20965"/>
                <a:gd name="T6" fmla="*/ 57443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4" name="AutoShape 399">
              <a:extLst>
                <a:ext uri="{FF2B5EF4-FFF2-40B4-BE49-F238E27FC236}">
                  <a16:creationId xmlns:a16="http://schemas.microsoft.com/office/drawing/2014/main" id="{1A6286D0-3C51-4CB1-89D8-753EA0A66CF1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73114" y="435977"/>
              <a:ext cx="113440" cy="57370"/>
            </a:xfrm>
            <a:custGeom>
              <a:avLst/>
              <a:gdLst>
                <a:gd name="T0" fmla="*/ 56720 w 20786"/>
                <a:gd name="T1" fmla="*/ 30693 h 20185"/>
                <a:gd name="T2" fmla="*/ 56720 w 20786"/>
                <a:gd name="T3" fmla="*/ 30693 h 20185"/>
                <a:gd name="T4" fmla="*/ 56720 w 20786"/>
                <a:gd name="T5" fmla="*/ 30693 h 20185"/>
                <a:gd name="T6" fmla="*/ 56720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5" name="AutoShape 400">
              <a:extLst>
                <a:ext uri="{FF2B5EF4-FFF2-40B4-BE49-F238E27FC236}">
                  <a16:creationId xmlns:a16="http://schemas.microsoft.com/office/drawing/2014/main" id="{BFB78244-FAD0-4D86-86E6-C14D5B3F9015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663747" y="460343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6" name="AutoShape 401">
              <a:extLst>
                <a:ext uri="{FF2B5EF4-FFF2-40B4-BE49-F238E27FC236}">
                  <a16:creationId xmlns:a16="http://schemas.microsoft.com/office/drawing/2014/main" id="{14D19E55-DB1D-44A9-BAB2-BC06254579B5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730082" y="295313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7" name="AutoShape 402">
              <a:extLst>
                <a:ext uri="{FF2B5EF4-FFF2-40B4-BE49-F238E27FC236}">
                  <a16:creationId xmlns:a16="http://schemas.microsoft.com/office/drawing/2014/main" id="{EA575292-0C3F-451A-AAB5-6676497F12AA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723242" y="318995"/>
              <a:ext cx="115663" cy="63994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8" name="AutoShape 403">
              <a:extLst>
                <a:ext uri="{FF2B5EF4-FFF2-40B4-BE49-F238E27FC236}">
                  <a16:creationId xmlns:a16="http://schemas.microsoft.com/office/drawing/2014/main" id="{6518577E-29CC-41E5-B101-9E53063C4F49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37328" y="338684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49" name="AutoShape 404">
              <a:extLst>
                <a:ext uri="{FF2B5EF4-FFF2-40B4-BE49-F238E27FC236}">
                  <a16:creationId xmlns:a16="http://schemas.microsoft.com/office/drawing/2014/main" id="{C7CFC61B-175A-4E4D-8F7F-DD214CC819A8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29675" y="359778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0" name="AutoShape 405">
              <a:extLst>
                <a:ext uri="{FF2B5EF4-FFF2-40B4-BE49-F238E27FC236}">
                  <a16:creationId xmlns:a16="http://schemas.microsoft.com/office/drawing/2014/main" id="{877BE0E3-E744-4F8E-A881-D1E0A75EA64B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91433" y="197204"/>
              <a:ext cx="115763" cy="54414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1" name="AutoShape 406">
              <a:extLst>
                <a:ext uri="{FF2B5EF4-FFF2-40B4-BE49-F238E27FC236}">
                  <a16:creationId xmlns:a16="http://schemas.microsoft.com/office/drawing/2014/main" id="{C813E60C-91B2-4B3B-9192-4E7D7387BC10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582676" y="217637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2" name="AutoShape 407">
              <a:extLst>
                <a:ext uri="{FF2B5EF4-FFF2-40B4-BE49-F238E27FC236}">
                  <a16:creationId xmlns:a16="http://schemas.microsoft.com/office/drawing/2014/main" id="{9D9DE3C4-97CB-44A0-9267-D732138C3704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397329" y="240961"/>
              <a:ext cx="115885" cy="54888"/>
            </a:xfrm>
            <a:custGeom>
              <a:avLst/>
              <a:gdLst>
                <a:gd name="T0" fmla="*/ 57943 w 21600"/>
                <a:gd name="T1" fmla="*/ 30976 h 19630"/>
                <a:gd name="T2" fmla="*/ 57943 w 21600"/>
                <a:gd name="T3" fmla="*/ 30976 h 19630"/>
                <a:gd name="T4" fmla="*/ 57943 w 21600"/>
                <a:gd name="T5" fmla="*/ 30976 h 19630"/>
                <a:gd name="T6" fmla="*/ 57943 w 21600"/>
                <a:gd name="T7" fmla="*/ 30976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3" name="AutoShape 408">
              <a:extLst>
                <a:ext uri="{FF2B5EF4-FFF2-40B4-BE49-F238E27FC236}">
                  <a16:creationId xmlns:a16="http://schemas.microsoft.com/office/drawing/2014/main" id="{1922EA7C-0730-42FC-8AC6-1FF896BF0B49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388751" y="261376"/>
              <a:ext cx="117886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4" name="AutoShape 409">
              <a:extLst>
                <a:ext uri="{FF2B5EF4-FFF2-40B4-BE49-F238E27FC236}">
                  <a16:creationId xmlns:a16="http://schemas.microsoft.com/office/drawing/2014/main" id="{84903781-63AD-4529-B5C4-35A7435939EE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457794" y="100242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5" name="AutoShape 410">
              <a:extLst>
                <a:ext uri="{FF2B5EF4-FFF2-40B4-BE49-F238E27FC236}">
                  <a16:creationId xmlns:a16="http://schemas.microsoft.com/office/drawing/2014/main" id="{04CAB1C5-237F-4530-9DF0-D4A6EE598216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448166" y="120580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6" name="AutoShape 411">
              <a:extLst>
                <a:ext uri="{FF2B5EF4-FFF2-40B4-BE49-F238E27FC236}">
                  <a16:creationId xmlns:a16="http://schemas.microsoft.com/office/drawing/2014/main" id="{22EC0AD7-AAF5-46B4-B0D5-8C2A6194DDBD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263291" y="144487"/>
              <a:ext cx="115885" cy="54492"/>
            </a:xfrm>
            <a:custGeom>
              <a:avLst/>
              <a:gdLst>
                <a:gd name="T0" fmla="*/ 57943 w 21600"/>
                <a:gd name="T1" fmla="*/ 29237 h 20157"/>
                <a:gd name="T2" fmla="*/ 57943 w 21600"/>
                <a:gd name="T3" fmla="*/ 29237 h 20157"/>
                <a:gd name="T4" fmla="*/ 57943 w 21600"/>
                <a:gd name="T5" fmla="*/ 29237 h 20157"/>
                <a:gd name="T6" fmla="*/ 57943 w 21600"/>
                <a:gd name="T7" fmla="*/ 29237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BF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57" name="AutoShape 412">
              <a:extLst>
                <a:ext uri="{FF2B5EF4-FFF2-40B4-BE49-F238E27FC236}">
                  <a16:creationId xmlns:a16="http://schemas.microsoft.com/office/drawing/2014/main" id="{4BBE254E-44B1-44AD-832D-2990A3443FCB}"/>
                </a:ext>
              </a:extLst>
            </p:cNvPr>
            <p:cNvSpPr>
              <a:spLocks/>
            </p:cNvSpPr>
            <p:nvPr/>
          </p:nvSpPr>
          <p:spPr bwMode="auto">
            <a:xfrm rot="842992" flipH="1">
              <a:off x="256976" y="164717"/>
              <a:ext cx="115663" cy="66307"/>
            </a:xfrm>
            <a:custGeom>
              <a:avLst/>
              <a:gdLst>
                <a:gd name="T0" fmla="*/ 57829 w 21193"/>
                <a:gd name="T1" fmla="*/ 33152 h 20941"/>
                <a:gd name="T2" fmla="*/ 57829 w 21193"/>
                <a:gd name="T3" fmla="*/ 33152 h 20941"/>
                <a:gd name="T4" fmla="*/ 57829 w 21193"/>
                <a:gd name="T5" fmla="*/ 33152 h 20941"/>
                <a:gd name="T6" fmla="*/ 57829 w 21193"/>
                <a:gd name="T7" fmla="*/ 33152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00648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8216" name="Group 413">
            <a:extLst>
              <a:ext uri="{FF2B5EF4-FFF2-40B4-BE49-F238E27FC236}">
                <a16:creationId xmlns:a16="http://schemas.microsoft.com/office/drawing/2014/main" id="{304E24D2-D33D-499A-931C-16359173306A}"/>
              </a:ext>
            </a:extLst>
          </p:cNvPr>
          <p:cNvGrpSpPr>
            <a:grpSpLocks/>
          </p:cNvGrpSpPr>
          <p:nvPr/>
        </p:nvGrpSpPr>
        <p:grpSpPr bwMode="auto">
          <a:xfrm>
            <a:off x="476250" y="1157288"/>
            <a:ext cx="1198563" cy="1060450"/>
            <a:chOff x="0" y="-1"/>
            <a:chExt cx="1199037" cy="1059455"/>
          </a:xfrm>
        </p:grpSpPr>
        <p:sp>
          <p:nvSpPr>
            <p:cNvPr id="8220" name="AutoShape 414">
              <a:extLst>
                <a:ext uri="{FF2B5EF4-FFF2-40B4-BE49-F238E27FC236}">
                  <a16:creationId xmlns:a16="http://schemas.microsoft.com/office/drawing/2014/main" id="{BE61D91B-85F1-4D9C-AFBF-5CA5906D8F06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794146" y="307726"/>
              <a:ext cx="330881" cy="439926"/>
            </a:xfrm>
            <a:custGeom>
              <a:avLst/>
              <a:gdLst>
                <a:gd name="T0" fmla="*/ 165441 w 21600"/>
                <a:gd name="T1" fmla="*/ 219963 h 21600"/>
                <a:gd name="T2" fmla="*/ 165441 w 21600"/>
                <a:gd name="T3" fmla="*/ 219963 h 21600"/>
                <a:gd name="T4" fmla="*/ 165441 w 21600"/>
                <a:gd name="T5" fmla="*/ 219963 h 21600"/>
                <a:gd name="T6" fmla="*/ 165441 w 21600"/>
                <a:gd name="T7" fmla="*/ 219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lnTo>
                    <a:pt x="0" y="14639"/>
                  </a:lnTo>
                  <a:lnTo>
                    <a:pt x="0" y="0"/>
                  </a:lnTo>
                  <a:lnTo>
                    <a:pt x="21600" y="6966"/>
                  </a:lnTo>
                  <a:lnTo>
                    <a:pt x="21600" y="21600"/>
                  </a:lnTo>
                </a:path>
              </a:pathLst>
            </a:custGeom>
            <a:gradFill rotWithShape="0">
              <a:gsLst>
                <a:gs pos="0">
                  <a:srgbClr val="FFAA9B"/>
                </a:gs>
                <a:gs pos="45999">
                  <a:srgbClr val="FF3611"/>
                </a:gs>
                <a:gs pos="100000">
                  <a:srgbClr val="9B1800"/>
                </a:gs>
              </a:gsLst>
              <a:path path="rect">
                <a:fillToRect l="-7922" t="9441" r="107922" b="90559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1" name="AutoShape 415">
              <a:extLst>
                <a:ext uri="{FF2B5EF4-FFF2-40B4-BE49-F238E27FC236}">
                  <a16:creationId xmlns:a16="http://schemas.microsoft.com/office/drawing/2014/main" id="{15BA2356-F011-4687-90E9-1594CA242595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44847" y="368698"/>
              <a:ext cx="661874" cy="582939"/>
            </a:xfrm>
            <a:custGeom>
              <a:avLst/>
              <a:gdLst>
                <a:gd name="T0" fmla="*/ 330937 w 21600"/>
                <a:gd name="T1" fmla="*/ 291470 h 21600"/>
                <a:gd name="T2" fmla="*/ 330937 w 21600"/>
                <a:gd name="T3" fmla="*/ 291470 h 21600"/>
                <a:gd name="T4" fmla="*/ 330937 w 21600"/>
                <a:gd name="T5" fmla="*/ 291470 h 21600"/>
                <a:gd name="T6" fmla="*/ 330937 w 21600"/>
                <a:gd name="T7" fmla="*/ 29147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0798" y="5334"/>
                  </a:moveTo>
                  <a:lnTo>
                    <a:pt x="0" y="10580"/>
                  </a:lnTo>
                  <a:lnTo>
                    <a:pt x="0" y="21600"/>
                  </a:lnTo>
                  <a:lnTo>
                    <a:pt x="10798" y="16358"/>
                  </a:lnTo>
                  <a:lnTo>
                    <a:pt x="21600" y="11108"/>
                  </a:lnTo>
                  <a:lnTo>
                    <a:pt x="21600" y="0"/>
                  </a:lnTo>
                  <a:lnTo>
                    <a:pt x="10798" y="5334"/>
                  </a:lnTo>
                </a:path>
              </a:pathLst>
            </a:custGeom>
            <a:gradFill rotWithShape="0">
              <a:gsLst>
                <a:gs pos="0">
                  <a:srgbClr val="FF8068"/>
                </a:gs>
                <a:gs pos="52000">
                  <a:srgbClr val="FF310C"/>
                </a:gs>
                <a:gs pos="100000">
                  <a:srgbClr val="AE1B00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2" name="AutoShape 416">
              <a:extLst>
                <a:ext uri="{FF2B5EF4-FFF2-40B4-BE49-F238E27FC236}">
                  <a16:creationId xmlns:a16="http://schemas.microsoft.com/office/drawing/2014/main" id="{BAF304E2-C64F-42A6-A88C-17591CA32655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4142" y="180266"/>
              <a:ext cx="992868" cy="427925"/>
            </a:xfrm>
            <a:custGeom>
              <a:avLst/>
              <a:gdLst>
                <a:gd name="T0" fmla="*/ 496434 w 21600"/>
                <a:gd name="T1" fmla="*/ 213963 h 21600"/>
                <a:gd name="T2" fmla="*/ 496434 w 21600"/>
                <a:gd name="T3" fmla="*/ 213963 h 21600"/>
                <a:gd name="T4" fmla="*/ 496434 w 21600"/>
                <a:gd name="T5" fmla="*/ 213963 h 21600"/>
                <a:gd name="T6" fmla="*/ 496434 w 21600"/>
                <a:gd name="T7" fmla="*/ 213963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14399" y="0"/>
                  </a:moveTo>
                  <a:lnTo>
                    <a:pt x="7201" y="7164"/>
                  </a:lnTo>
                  <a:lnTo>
                    <a:pt x="0" y="14442"/>
                  </a:lnTo>
                  <a:lnTo>
                    <a:pt x="7201" y="21600"/>
                  </a:lnTo>
                  <a:lnTo>
                    <a:pt x="14399" y="14442"/>
                  </a:lnTo>
                  <a:lnTo>
                    <a:pt x="21600" y="7164"/>
                  </a:lnTo>
                  <a:lnTo>
                    <a:pt x="14399" y="0"/>
                  </a:lnTo>
                </a:path>
              </a:pathLst>
            </a:custGeom>
            <a:gradFill rotWithShape="0">
              <a:gsLst>
                <a:gs pos="0">
                  <a:srgbClr val="FFF4F2"/>
                </a:gs>
                <a:gs pos="73999">
                  <a:srgbClr val="FFA08E"/>
                </a:gs>
                <a:gs pos="82999">
                  <a:srgbClr val="FFA08E"/>
                </a:gs>
                <a:gs pos="100000">
                  <a:srgbClr val="FFBFB4"/>
                </a:gs>
              </a:gsLst>
              <a:lin ang="5400000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3" name="AutoShape 417">
              <a:extLst>
                <a:ext uri="{FF2B5EF4-FFF2-40B4-BE49-F238E27FC236}">
                  <a16:creationId xmlns:a16="http://schemas.microsoft.com/office/drawing/2014/main" id="{04E9FD9D-89FB-47A1-8DFE-9A2C95EB750D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793452" y="247622"/>
              <a:ext cx="112577" cy="54857"/>
            </a:xfrm>
            <a:custGeom>
              <a:avLst/>
              <a:gdLst>
                <a:gd name="T0" fmla="*/ 56289 w 20804"/>
                <a:gd name="T1" fmla="*/ 30984 h 19619"/>
                <a:gd name="T2" fmla="*/ 56289 w 20804"/>
                <a:gd name="T3" fmla="*/ 30984 h 19619"/>
                <a:gd name="T4" fmla="*/ 56289 w 20804"/>
                <a:gd name="T5" fmla="*/ 30984 h 19619"/>
                <a:gd name="T6" fmla="*/ 56289 w 20804"/>
                <a:gd name="T7" fmla="*/ 30984 h 1961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804" h="19619">
                  <a:moveTo>
                    <a:pt x="20776" y="11999"/>
                  </a:moveTo>
                  <a:cubicBezTo>
                    <a:pt x="20776" y="6180"/>
                    <a:pt x="16034" y="1199"/>
                    <a:pt x="9966" y="362"/>
                  </a:cubicBezTo>
                  <a:cubicBezTo>
                    <a:pt x="4353" y="-1272"/>
                    <a:pt x="-389" y="2873"/>
                    <a:pt x="25" y="7854"/>
                  </a:cubicBezTo>
                  <a:cubicBezTo>
                    <a:pt x="25" y="12836"/>
                    <a:pt x="4788" y="17817"/>
                    <a:pt x="10836" y="19491"/>
                  </a:cubicBezTo>
                  <a:cubicBezTo>
                    <a:pt x="16448" y="20328"/>
                    <a:pt x="21211" y="16980"/>
                    <a:pt x="20776" y="11999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4" name="AutoShape 418">
              <a:extLst>
                <a:ext uri="{FF2B5EF4-FFF2-40B4-BE49-F238E27FC236}">
                  <a16:creationId xmlns:a16="http://schemas.microsoft.com/office/drawing/2014/main" id="{C6EB1680-33AC-4C49-8860-C41A1E06C492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802394" y="268185"/>
              <a:ext cx="114887" cy="65415"/>
            </a:xfrm>
            <a:custGeom>
              <a:avLst/>
              <a:gdLst>
                <a:gd name="T0" fmla="*/ 57444 w 21600"/>
                <a:gd name="T1" fmla="*/ 32706 h 20965"/>
                <a:gd name="T2" fmla="*/ 57444 w 21600"/>
                <a:gd name="T3" fmla="*/ 32706 h 20965"/>
                <a:gd name="T4" fmla="*/ 57444 w 21600"/>
                <a:gd name="T5" fmla="*/ 32706 h 20965"/>
                <a:gd name="T6" fmla="*/ 57444 w 21600"/>
                <a:gd name="T7" fmla="*/ 32706 h 209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5">
                  <a:moveTo>
                    <a:pt x="0" y="0"/>
                  </a:moveTo>
                  <a:cubicBezTo>
                    <a:pt x="0" y="4463"/>
                    <a:pt x="4856" y="8926"/>
                    <a:pt x="11022" y="10425"/>
                  </a:cubicBezTo>
                  <a:cubicBezTo>
                    <a:pt x="16744" y="11175"/>
                    <a:pt x="21600" y="8176"/>
                    <a:pt x="21157" y="3713"/>
                  </a:cubicBezTo>
                  <a:cubicBezTo>
                    <a:pt x="21600" y="14138"/>
                    <a:pt x="21600" y="14138"/>
                    <a:pt x="21600" y="14138"/>
                  </a:cubicBezTo>
                  <a:cubicBezTo>
                    <a:pt x="21600" y="18601"/>
                    <a:pt x="17187" y="21600"/>
                    <a:pt x="11022" y="20850"/>
                  </a:cubicBezTo>
                  <a:cubicBezTo>
                    <a:pt x="5300" y="20100"/>
                    <a:pt x="465" y="14888"/>
                    <a:pt x="0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5" name="AutoShape 419">
              <a:extLst>
                <a:ext uri="{FF2B5EF4-FFF2-40B4-BE49-F238E27FC236}">
                  <a16:creationId xmlns:a16="http://schemas.microsoft.com/office/drawing/2014/main" id="{84802DE3-3D9E-433D-AA19-07FEEF5775EF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65860" y="397884"/>
              <a:ext cx="113441" cy="57370"/>
            </a:xfrm>
            <a:custGeom>
              <a:avLst/>
              <a:gdLst>
                <a:gd name="T0" fmla="*/ 56721 w 20786"/>
                <a:gd name="T1" fmla="*/ 30693 h 20185"/>
                <a:gd name="T2" fmla="*/ 56721 w 20786"/>
                <a:gd name="T3" fmla="*/ 30693 h 20185"/>
                <a:gd name="T4" fmla="*/ 56721 w 20786"/>
                <a:gd name="T5" fmla="*/ 30693 h 20185"/>
                <a:gd name="T6" fmla="*/ 56721 w 20786"/>
                <a:gd name="T7" fmla="*/ 30693 h 201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786" h="20185">
                  <a:moveTo>
                    <a:pt x="20758" y="11744"/>
                  </a:moveTo>
                  <a:cubicBezTo>
                    <a:pt x="20758" y="6771"/>
                    <a:pt x="16016" y="1799"/>
                    <a:pt x="9968" y="128"/>
                  </a:cubicBezTo>
                  <a:cubicBezTo>
                    <a:pt x="4356" y="-707"/>
                    <a:pt x="-407" y="2595"/>
                    <a:pt x="28" y="8442"/>
                  </a:cubicBezTo>
                  <a:cubicBezTo>
                    <a:pt x="28" y="13415"/>
                    <a:pt x="4791" y="18387"/>
                    <a:pt x="10818" y="20058"/>
                  </a:cubicBezTo>
                  <a:cubicBezTo>
                    <a:pt x="16451" y="20893"/>
                    <a:pt x="21193" y="17552"/>
                    <a:pt x="20758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6" name="AutoShape 420">
              <a:extLst>
                <a:ext uri="{FF2B5EF4-FFF2-40B4-BE49-F238E27FC236}">
                  <a16:creationId xmlns:a16="http://schemas.microsoft.com/office/drawing/2014/main" id="{1B24AC3A-A60B-47CC-81A2-FF6EF40A24E9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75510" y="421322"/>
              <a:ext cx="115885" cy="65493"/>
            </a:xfrm>
            <a:custGeom>
              <a:avLst/>
              <a:gdLst>
                <a:gd name="T0" fmla="*/ 57943 w 21600"/>
                <a:gd name="T1" fmla="*/ 32747 h 20990"/>
                <a:gd name="T2" fmla="*/ 57943 w 21600"/>
                <a:gd name="T3" fmla="*/ 32747 h 20990"/>
                <a:gd name="T4" fmla="*/ 57943 w 21600"/>
                <a:gd name="T5" fmla="*/ 32747 h 20990"/>
                <a:gd name="T6" fmla="*/ 57943 w 21600"/>
                <a:gd name="T7" fmla="*/ 32747 h 209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90">
                  <a:moveTo>
                    <a:pt x="0" y="0"/>
                  </a:moveTo>
                  <a:cubicBezTo>
                    <a:pt x="0" y="4470"/>
                    <a:pt x="4861" y="8940"/>
                    <a:pt x="11011" y="10442"/>
                  </a:cubicBezTo>
                  <a:cubicBezTo>
                    <a:pt x="16760" y="11193"/>
                    <a:pt x="21600" y="8189"/>
                    <a:pt x="21156" y="2968"/>
                  </a:cubicBezTo>
                  <a:cubicBezTo>
                    <a:pt x="21600" y="13411"/>
                    <a:pt x="21600" y="13411"/>
                    <a:pt x="21600" y="13411"/>
                  </a:cubicBezTo>
                  <a:cubicBezTo>
                    <a:pt x="21600" y="18632"/>
                    <a:pt x="17204" y="21600"/>
                    <a:pt x="11011" y="20885"/>
                  </a:cubicBezTo>
                  <a:cubicBezTo>
                    <a:pt x="5284" y="19383"/>
                    <a:pt x="444" y="14913"/>
                    <a:pt x="0" y="10442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7" name="AutoShape 421">
              <a:extLst>
                <a:ext uri="{FF2B5EF4-FFF2-40B4-BE49-F238E27FC236}">
                  <a16:creationId xmlns:a16="http://schemas.microsoft.com/office/drawing/2014/main" id="{4E0C25D6-261B-4D7A-AB26-20F5F84FE2DC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24264" y="251162"/>
              <a:ext cx="115885" cy="54887"/>
            </a:xfrm>
            <a:custGeom>
              <a:avLst/>
              <a:gdLst>
                <a:gd name="T0" fmla="*/ 57943 w 21600"/>
                <a:gd name="T1" fmla="*/ 29420 h 19630"/>
                <a:gd name="T2" fmla="*/ 57943 w 21600"/>
                <a:gd name="T3" fmla="*/ 29420 h 19630"/>
                <a:gd name="T4" fmla="*/ 57943 w 21600"/>
                <a:gd name="T5" fmla="*/ 29420 h 19630"/>
                <a:gd name="T6" fmla="*/ 57943 w 21600"/>
                <a:gd name="T7" fmla="*/ 29420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744"/>
                  </a:moveTo>
                  <a:cubicBezTo>
                    <a:pt x="21156" y="6771"/>
                    <a:pt x="16316" y="1799"/>
                    <a:pt x="10589" y="128"/>
                  </a:cubicBezTo>
                  <a:cubicBezTo>
                    <a:pt x="4396" y="-707"/>
                    <a:pt x="0" y="2595"/>
                    <a:pt x="0" y="8402"/>
                  </a:cubicBezTo>
                  <a:cubicBezTo>
                    <a:pt x="0" y="13415"/>
                    <a:pt x="5284" y="18387"/>
                    <a:pt x="11011" y="19183"/>
                  </a:cubicBezTo>
                  <a:cubicBezTo>
                    <a:pt x="17183" y="20893"/>
                    <a:pt x="21600" y="17552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8" name="AutoShape 422">
              <a:extLst>
                <a:ext uri="{FF2B5EF4-FFF2-40B4-BE49-F238E27FC236}">
                  <a16:creationId xmlns:a16="http://schemas.microsoft.com/office/drawing/2014/main" id="{2071E83B-1F55-40EE-BE44-77887AFE61C1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636076" y="273229"/>
              <a:ext cx="115663" cy="63993"/>
            </a:xfrm>
            <a:custGeom>
              <a:avLst/>
              <a:gdLst>
                <a:gd name="T0" fmla="*/ 57829 w 21193"/>
                <a:gd name="T1" fmla="*/ 31997 h 20510"/>
                <a:gd name="T2" fmla="*/ 57829 w 21193"/>
                <a:gd name="T3" fmla="*/ 31997 h 20510"/>
                <a:gd name="T4" fmla="*/ 57829 w 21193"/>
                <a:gd name="T5" fmla="*/ 31997 h 20510"/>
                <a:gd name="T6" fmla="*/ 57829 w 21193"/>
                <a:gd name="T7" fmla="*/ 31997 h 205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510">
                  <a:moveTo>
                    <a:pt x="0" y="0"/>
                  </a:moveTo>
                  <a:cubicBezTo>
                    <a:pt x="0" y="4499"/>
                    <a:pt x="5177" y="8961"/>
                    <a:pt x="10790" y="9675"/>
                  </a:cubicBezTo>
                  <a:cubicBezTo>
                    <a:pt x="16837" y="11211"/>
                    <a:pt x="21165" y="8212"/>
                    <a:pt x="21165" y="2999"/>
                  </a:cubicBezTo>
                  <a:cubicBezTo>
                    <a:pt x="21165" y="13424"/>
                    <a:pt x="21165" y="13424"/>
                    <a:pt x="21165" y="13424"/>
                  </a:cubicBezTo>
                  <a:cubicBezTo>
                    <a:pt x="21600" y="18637"/>
                    <a:pt x="16837" y="21600"/>
                    <a:pt x="11225" y="20136"/>
                  </a:cubicBezTo>
                  <a:cubicBezTo>
                    <a:pt x="5177" y="19386"/>
                    <a:pt x="435" y="14924"/>
                    <a:pt x="435" y="10461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29" name="AutoShape 423">
              <a:extLst>
                <a:ext uri="{FF2B5EF4-FFF2-40B4-BE49-F238E27FC236}">
                  <a16:creationId xmlns:a16="http://schemas.microsoft.com/office/drawing/2014/main" id="{CEFBBBF1-1F27-43E9-AD35-2838FC390E14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97882" y="403457"/>
              <a:ext cx="114685" cy="54414"/>
            </a:xfrm>
            <a:custGeom>
              <a:avLst/>
              <a:gdLst>
                <a:gd name="T0" fmla="*/ 57340 w 21193"/>
                <a:gd name="T1" fmla="*/ 29197 h 20128"/>
                <a:gd name="T2" fmla="*/ 57340 w 21193"/>
                <a:gd name="T3" fmla="*/ 29197 h 20128"/>
                <a:gd name="T4" fmla="*/ 57340 w 21193"/>
                <a:gd name="T5" fmla="*/ 29197 h 20128"/>
                <a:gd name="T6" fmla="*/ 57340 w 21193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128">
                  <a:moveTo>
                    <a:pt x="21193" y="12241"/>
                  </a:moveTo>
                  <a:cubicBezTo>
                    <a:pt x="20738" y="7017"/>
                    <a:pt x="16000" y="964"/>
                    <a:pt x="9959" y="135"/>
                  </a:cubicBezTo>
                  <a:cubicBezTo>
                    <a:pt x="4352" y="-736"/>
                    <a:pt x="-407" y="2705"/>
                    <a:pt x="27" y="7887"/>
                  </a:cubicBezTo>
                  <a:cubicBezTo>
                    <a:pt x="27" y="13940"/>
                    <a:pt x="5200" y="19164"/>
                    <a:pt x="10827" y="19993"/>
                  </a:cubicBezTo>
                  <a:cubicBezTo>
                    <a:pt x="16434" y="20864"/>
                    <a:pt x="21193" y="17423"/>
                    <a:pt x="21193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0" name="AutoShape 424">
              <a:extLst>
                <a:ext uri="{FF2B5EF4-FFF2-40B4-BE49-F238E27FC236}">
                  <a16:creationId xmlns:a16="http://schemas.microsoft.com/office/drawing/2014/main" id="{B9DDBFFE-C01E-40D2-B2CD-BA7BF4C8BCDE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508186" y="423283"/>
              <a:ext cx="115763" cy="66306"/>
            </a:xfrm>
            <a:custGeom>
              <a:avLst/>
              <a:gdLst>
                <a:gd name="T0" fmla="*/ 57879 w 21211"/>
                <a:gd name="T1" fmla="*/ 33151 h 20941"/>
                <a:gd name="T2" fmla="*/ 57879 w 21211"/>
                <a:gd name="T3" fmla="*/ 33151 h 20941"/>
                <a:gd name="T4" fmla="*/ 57879 w 21211"/>
                <a:gd name="T5" fmla="*/ 33151 h 20941"/>
                <a:gd name="T6" fmla="*/ 57879 w 21211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941">
                  <a:moveTo>
                    <a:pt x="0" y="0"/>
                  </a:moveTo>
                  <a:cubicBezTo>
                    <a:pt x="0" y="5204"/>
                    <a:pt x="5177" y="9695"/>
                    <a:pt x="10810" y="10408"/>
                  </a:cubicBezTo>
                  <a:cubicBezTo>
                    <a:pt x="16423" y="11156"/>
                    <a:pt x="21186" y="8198"/>
                    <a:pt x="21186" y="3743"/>
                  </a:cubicBezTo>
                  <a:cubicBezTo>
                    <a:pt x="21186" y="14150"/>
                    <a:pt x="21186" y="14150"/>
                    <a:pt x="21186" y="14150"/>
                  </a:cubicBezTo>
                  <a:cubicBezTo>
                    <a:pt x="21600" y="18606"/>
                    <a:pt x="16858" y="21600"/>
                    <a:pt x="11245" y="20816"/>
                  </a:cubicBezTo>
                  <a:cubicBezTo>
                    <a:pt x="5177" y="20103"/>
                    <a:pt x="435" y="15648"/>
                    <a:pt x="0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1" name="AutoShape 425">
              <a:extLst>
                <a:ext uri="{FF2B5EF4-FFF2-40B4-BE49-F238E27FC236}">
                  <a16:creationId xmlns:a16="http://schemas.microsoft.com/office/drawing/2014/main" id="{69824022-9BDB-4898-A4F9-E96E1A4E49AF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54417" y="257992"/>
              <a:ext cx="115763" cy="54415"/>
            </a:xfrm>
            <a:custGeom>
              <a:avLst/>
              <a:gdLst>
                <a:gd name="T0" fmla="*/ 57879 w 21211"/>
                <a:gd name="T1" fmla="*/ 29197 h 20128"/>
                <a:gd name="T2" fmla="*/ 57879 w 21211"/>
                <a:gd name="T3" fmla="*/ 29197 h 20128"/>
                <a:gd name="T4" fmla="*/ 57879 w 21211"/>
                <a:gd name="T5" fmla="*/ 29197 h 20128"/>
                <a:gd name="T6" fmla="*/ 57879 w 21211"/>
                <a:gd name="T7" fmla="*/ 29197 h 2012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211" h="20128">
                  <a:moveTo>
                    <a:pt x="21186" y="12241"/>
                  </a:moveTo>
                  <a:cubicBezTo>
                    <a:pt x="21186" y="6188"/>
                    <a:pt x="15988" y="964"/>
                    <a:pt x="10375" y="135"/>
                  </a:cubicBezTo>
                  <a:cubicBezTo>
                    <a:pt x="4763" y="-736"/>
                    <a:pt x="0" y="2705"/>
                    <a:pt x="0" y="7887"/>
                  </a:cubicBezTo>
                  <a:cubicBezTo>
                    <a:pt x="435" y="13940"/>
                    <a:pt x="5177" y="19164"/>
                    <a:pt x="11245" y="19993"/>
                  </a:cubicBezTo>
                  <a:cubicBezTo>
                    <a:pt x="16858" y="20864"/>
                    <a:pt x="21600" y="17423"/>
                    <a:pt x="21186" y="12241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2" name="AutoShape 426">
              <a:extLst>
                <a:ext uri="{FF2B5EF4-FFF2-40B4-BE49-F238E27FC236}">
                  <a16:creationId xmlns:a16="http://schemas.microsoft.com/office/drawing/2014/main" id="{F1D13E24-8E0C-4C55-9EEF-5A89805D2687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463335" y="277649"/>
              <a:ext cx="117886" cy="66306"/>
            </a:xfrm>
            <a:custGeom>
              <a:avLst/>
              <a:gdLst>
                <a:gd name="T0" fmla="*/ 58943 w 21600"/>
                <a:gd name="T1" fmla="*/ 33151 h 20941"/>
                <a:gd name="T2" fmla="*/ 58943 w 21600"/>
                <a:gd name="T3" fmla="*/ 33151 h 20941"/>
                <a:gd name="T4" fmla="*/ 58943 w 21600"/>
                <a:gd name="T5" fmla="*/ 33151 h 20941"/>
                <a:gd name="T6" fmla="*/ 58943 w 21600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41">
                  <a:moveTo>
                    <a:pt x="0" y="0"/>
                  </a:moveTo>
                  <a:cubicBezTo>
                    <a:pt x="435" y="5204"/>
                    <a:pt x="5177" y="9695"/>
                    <a:pt x="11245" y="10408"/>
                  </a:cubicBezTo>
                  <a:cubicBezTo>
                    <a:pt x="16858" y="11156"/>
                    <a:pt x="21600" y="8198"/>
                    <a:pt x="21186" y="3743"/>
                  </a:cubicBezTo>
                  <a:cubicBezTo>
                    <a:pt x="21600" y="14150"/>
                    <a:pt x="21600" y="14150"/>
                    <a:pt x="21600" y="14150"/>
                  </a:cubicBezTo>
                  <a:cubicBezTo>
                    <a:pt x="21600" y="18606"/>
                    <a:pt x="17292" y="21600"/>
                    <a:pt x="11245" y="20816"/>
                  </a:cubicBezTo>
                  <a:cubicBezTo>
                    <a:pt x="5633" y="20067"/>
                    <a:pt x="435" y="15648"/>
                    <a:pt x="435" y="10408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3" name="AutoShape 427">
              <a:extLst>
                <a:ext uri="{FF2B5EF4-FFF2-40B4-BE49-F238E27FC236}">
                  <a16:creationId xmlns:a16="http://schemas.microsoft.com/office/drawing/2014/main" id="{7E326BBC-7F7A-4D43-AD23-5D8BD597FFD7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327351" y="410916"/>
              <a:ext cx="115885" cy="54887"/>
            </a:xfrm>
            <a:custGeom>
              <a:avLst/>
              <a:gdLst>
                <a:gd name="T0" fmla="*/ 57943 w 21600"/>
                <a:gd name="T1" fmla="*/ 30975 h 19630"/>
                <a:gd name="T2" fmla="*/ 57943 w 21600"/>
                <a:gd name="T3" fmla="*/ 30975 h 19630"/>
                <a:gd name="T4" fmla="*/ 57943 w 21600"/>
                <a:gd name="T5" fmla="*/ 30975 h 19630"/>
                <a:gd name="T6" fmla="*/ 57943 w 21600"/>
                <a:gd name="T7" fmla="*/ 30975 h 1963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630">
                  <a:moveTo>
                    <a:pt x="21600" y="11228"/>
                  </a:moveTo>
                  <a:cubicBezTo>
                    <a:pt x="21600" y="6215"/>
                    <a:pt x="16316" y="1243"/>
                    <a:pt x="10589" y="447"/>
                  </a:cubicBezTo>
                  <a:cubicBezTo>
                    <a:pt x="4417" y="-1263"/>
                    <a:pt x="0" y="2078"/>
                    <a:pt x="0" y="7886"/>
                  </a:cubicBezTo>
                  <a:cubicBezTo>
                    <a:pt x="444" y="12859"/>
                    <a:pt x="5284" y="17831"/>
                    <a:pt x="11011" y="19502"/>
                  </a:cubicBezTo>
                  <a:cubicBezTo>
                    <a:pt x="17204" y="20337"/>
                    <a:pt x="21600" y="17035"/>
                    <a:pt x="21600" y="11228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4" name="AutoShape 428">
              <a:extLst>
                <a:ext uri="{FF2B5EF4-FFF2-40B4-BE49-F238E27FC236}">
                  <a16:creationId xmlns:a16="http://schemas.microsoft.com/office/drawing/2014/main" id="{76439479-1171-4251-BD27-B21E95BBDE02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336291" y="430527"/>
              <a:ext cx="117886" cy="66381"/>
            </a:xfrm>
            <a:custGeom>
              <a:avLst/>
              <a:gdLst>
                <a:gd name="T0" fmla="*/ 58943 w 21600"/>
                <a:gd name="T1" fmla="*/ 33191 h 20964"/>
                <a:gd name="T2" fmla="*/ 58943 w 21600"/>
                <a:gd name="T3" fmla="*/ 33191 h 20964"/>
                <a:gd name="T4" fmla="*/ 58943 w 21600"/>
                <a:gd name="T5" fmla="*/ 33191 h 20964"/>
                <a:gd name="T6" fmla="*/ 58943 w 21600"/>
                <a:gd name="T7" fmla="*/ 33191 h 209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964">
                  <a:moveTo>
                    <a:pt x="0" y="0"/>
                  </a:moveTo>
                  <a:cubicBezTo>
                    <a:pt x="435" y="4463"/>
                    <a:pt x="5177" y="8926"/>
                    <a:pt x="10790" y="10425"/>
                  </a:cubicBezTo>
                  <a:cubicBezTo>
                    <a:pt x="16858" y="11175"/>
                    <a:pt x="21165" y="8212"/>
                    <a:pt x="21165" y="2999"/>
                  </a:cubicBezTo>
                  <a:cubicBezTo>
                    <a:pt x="21600" y="13388"/>
                    <a:pt x="21600" y="13388"/>
                    <a:pt x="21600" y="13388"/>
                  </a:cubicBezTo>
                  <a:cubicBezTo>
                    <a:pt x="21600" y="18601"/>
                    <a:pt x="16858" y="21600"/>
                    <a:pt x="11245" y="20850"/>
                  </a:cubicBezTo>
                  <a:cubicBezTo>
                    <a:pt x="5612" y="19351"/>
                    <a:pt x="435" y="14888"/>
                    <a:pt x="435" y="1042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5" name="AutoShape 429">
              <a:extLst>
                <a:ext uri="{FF2B5EF4-FFF2-40B4-BE49-F238E27FC236}">
                  <a16:creationId xmlns:a16="http://schemas.microsoft.com/office/drawing/2014/main" id="{AAF56C72-8D11-484F-9E9A-84CD57095531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289580" y="262820"/>
              <a:ext cx="114886" cy="54799"/>
            </a:xfrm>
            <a:custGeom>
              <a:avLst/>
              <a:gdLst>
                <a:gd name="T0" fmla="*/ 57443 w 21600"/>
                <a:gd name="T1" fmla="*/ 29375 h 19599"/>
                <a:gd name="T2" fmla="*/ 57443 w 21600"/>
                <a:gd name="T3" fmla="*/ 29375 h 19599"/>
                <a:gd name="T4" fmla="*/ 57443 w 21600"/>
                <a:gd name="T5" fmla="*/ 29375 h 19599"/>
                <a:gd name="T6" fmla="*/ 57443 w 21600"/>
                <a:gd name="T7" fmla="*/ 29375 h 1959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19599">
                  <a:moveTo>
                    <a:pt x="21600" y="11744"/>
                  </a:moveTo>
                  <a:cubicBezTo>
                    <a:pt x="21600" y="6771"/>
                    <a:pt x="16295" y="1799"/>
                    <a:pt x="10568" y="128"/>
                  </a:cubicBezTo>
                  <a:cubicBezTo>
                    <a:pt x="4396" y="-707"/>
                    <a:pt x="0" y="2634"/>
                    <a:pt x="0" y="7607"/>
                  </a:cubicBezTo>
                  <a:cubicBezTo>
                    <a:pt x="423" y="13415"/>
                    <a:pt x="5284" y="18387"/>
                    <a:pt x="11011" y="19222"/>
                  </a:cubicBezTo>
                  <a:cubicBezTo>
                    <a:pt x="17183" y="20893"/>
                    <a:pt x="21600" y="16756"/>
                    <a:pt x="21600" y="11744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6" name="AutoShape 430">
              <a:extLst>
                <a:ext uri="{FF2B5EF4-FFF2-40B4-BE49-F238E27FC236}">
                  <a16:creationId xmlns:a16="http://schemas.microsoft.com/office/drawing/2014/main" id="{B4A0B9C8-1F16-4E0E-A1D4-A0ADB6105914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297671" y="282661"/>
              <a:ext cx="117886" cy="66730"/>
            </a:xfrm>
            <a:custGeom>
              <a:avLst/>
              <a:gdLst>
                <a:gd name="T0" fmla="*/ 58943 w 21600"/>
                <a:gd name="T1" fmla="*/ 33365 h 20476"/>
                <a:gd name="T2" fmla="*/ 58943 w 21600"/>
                <a:gd name="T3" fmla="*/ 33365 h 20476"/>
                <a:gd name="T4" fmla="*/ 58943 w 21600"/>
                <a:gd name="T5" fmla="*/ 33365 h 20476"/>
                <a:gd name="T6" fmla="*/ 58943 w 21600"/>
                <a:gd name="T7" fmla="*/ 33365 h 2047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476">
                  <a:moveTo>
                    <a:pt x="0" y="0"/>
                  </a:moveTo>
                  <a:cubicBezTo>
                    <a:pt x="415" y="5038"/>
                    <a:pt x="5182" y="9351"/>
                    <a:pt x="10800" y="10075"/>
                  </a:cubicBezTo>
                  <a:cubicBezTo>
                    <a:pt x="16853" y="11525"/>
                    <a:pt x="21185" y="7936"/>
                    <a:pt x="21185" y="3588"/>
                  </a:cubicBezTo>
                  <a:cubicBezTo>
                    <a:pt x="21600" y="13698"/>
                    <a:pt x="21600" y="13698"/>
                    <a:pt x="21600" y="13698"/>
                  </a:cubicBezTo>
                  <a:cubicBezTo>
                    <a:pt x="21600" y="17977"/>
                    <a:pt x="16853" y="21600"/>
                    <a:pt x="11235" y="20151"/>
                  </a:cubicBezTo>
                  <a:cubicBezTo>
                    <a:pt x="5618" y="19426"/>
                    <a:pt x="415" y="15113"/>
                    <a:pt x="415" y="10075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7" name="AutoShape 431">
              <a:extLst>
                <a:ext uri="{FF2B5EF4-FFF2-40B4-BE49-F238E27FC236}">
                  <a16:creationId xmlns:a16="http://schemas.microsoft.com/office/drawing/2014/main" id="{54B58C17-AAC8-4693-9910-BCA40A619E22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62167" y="416186"/>
              <a:ext cx="115885" cy="54493"/>
            </a:xfrm>
            <a:custGeom>
              <a:avLst/>
              <a:gdLst>
                <a:gd name="T0" fmla="*/ 57943 w 21600"/>
                <a:gd name="T1" fmla="*/ 29238 h 20157"/>
                <a:gd name="T2" fmla="*/ 57943 w 21600"/>
                <a:gd name="T3" fmla="*/ 29238 h 20157"/>
                <a:gd name="T4" fmla="*/ 57943 w 21600"/>
                <a:gd name="T5" fmla="*/ 29238 h 20157"/>
                <a:gd name="T6" fmla="*/ 57943 w 21600"/>
                <a:gd name="T7" fmla="*/ 29238 h 2015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0157">
                  <a:moveTo>
                    <a:pt x="21600" y="12240"/>
                  </a:moveTo>
                  <a:cubicBezTo>
                    <a:pt x="21156" y="6187"/>
                    <a:pt x="16316" y="1004"/>
                    <a:pt x="10568" y="134"/>
                  </a:cubicBezTo>
                  <a:cubicBezTo>
                    <a:pt x="4417" y="-737"/>
                    <a:pt x="0" y="2746"/>
                    <a:pt x="0" y="7886"/>
                  </a:cubicBezTo>
                  <a:cubicBezTo>
                    <a:pt x="444" y="13981"/>
                    <a:pt x="5284" y="19163"/>
                    <a:pt x="11032" y="20034"/>
                  </a:cubicBezTo>
                  <a:cubicBezTo>
                    <a:pt x="17183" y="20863"/>
                    <a:pt x="21600" y="17422"/>
                    <a:pt x="21600" y="12240"/>
                  </a:cubicBezTo>
                </a:path>
              </a:pathLst>
            </a:custGeom>
            <a:solidFill>
              <a:srgbClr val="FFAA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  <p:sp>
          <p:nvSpPr>
            <p:cNvPr id="8238" name="AutoShape 432">
              <a:extLst>
                <a:ext uri="{FF2B5EF4-FFF2-40B4-BE49-F238E27FC236}">
                  <a16:creationId xmlns:a16="http://schemas.microsoft.com/office/drawing/2014/main" id="{C1B53303-FCE3-4C9C-BBCE-2616C2FCBE65}"/>
                </a:ext>
              </a:extLst>
            </p:cNvPr>
            <p:cNvSpPr>
              <a:spLocks/>
            </p:cNvSpPr>
            <p:nvPr/>
          </p:nvSpPr>
          <p:spPr bwMode="auto">
            <a:xfrm rot="20189438" flipH="1">
              <a:off x="173117" y="434917"/>
              <a:ext cx="115662" cy="66306"/>
            </a:xfrm>
            <a:custGeom>
              <a:avLst/>
              <a:gdLst>
                <a:gd name="T0" fmla="*/ 57828 w 21193"/>
                <a:gd name="T1" fmla="*/ 33151 h 20941"/>
                <a:gd name="T2" fmla="*/ 57828 w 21193"/>
                <a:gd name="T3" fmla="*/ 33151 h 20941"/>
                <a:gd name="T4" fmla="*/ 57828 w 21193"/>
                <a:gd name="T5" fmla="*/ 33151 h 20941"/>
                <a:gd name="T6" fmla="*/ 57828 w 21193"/>
                <a:gd name="T7" fmla="*/ 33151 h 2094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93" h="20941">
                  <a:moveTo>
                    <a:pt x="0" y="0"/>
                  </a:moveTo>
                  <a:cubicBezTo>
                    <a:pt x="435" y="5240"/>
                    <a:pt x="5177" y="9695"/>
                    <a:pt x="10810" y="10444"/>
                  </a:cubicBezTo>
                  <a:cubicBezTo>
                    <a:pt x="16837" y="11156"/>
                    <a:pt x="21165" y="8198"/>
                    <a:pt x="21165" y="3743"/>
                  </a:cubicBezTo>
                  <a:cubicBezTo>
                    <a:pt x="21165" y="14150"/>
                    <a:pt x="21165" y="14150"/>
                    <a:pt x="21165" y="14150"/>
                  </a:cubicBezTo>
                  <a:cubicBezTo>
                    <a:pt x="21600" y="18606"/>
                    <a:pt x="16837" y="21600"/>
                    <a:pt x="11225" y="20816"/>
                  </a:cubicBezTo>
                  <a:cubicBezTo>
                    <a:pt x="5177" y="20103"/>
                    <a:pt x="435" y="15648"/>
                    <a:pt x="435" y="10444"/>
                  </a:cubicBezTo>
                  <a:lnTo>
                    <a:pt x="0" y="0"/>
                  </a:lnTo>
                </a:path>
              </a:pathLst>
            </a:custGeom>
            <a:solidFill>
              <a:srgbClr val="821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4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20" rIns="45720" anchor="ctr"/>
            <a:lstStyle/>
            <a:p>
              <a:endParaRPr lang="ar-SA"/>
            </a:p>
          </p:txBody>
        </p:sp>
      </p:grpSp>
      <p:grpSp>
        <p:nvGrpSpPr>
          <p:cNvPr id="9649" name="Group 433">
            <a:extLst>
              <a:ext uri="{FF2B5EF4-FFF2-40B4-BE49-F238E27FC236}">
                <a16:creationId xmlns:a16="http://schemas.microsoft.com/office/drawing/2014/main" id="{29CAAAA0-25FA-45F2-A86D-8442ACE1EE2F}"/>
              </a:ext>
            </a:extLst>
          </p:cNvPr>
          <p:cNvGrpSpPr>
            <a:grpSpLocks/>
          </p:cNvGrpSpPr>
          <p:nvPr/>
        </p:nvGrpSpPr>
        <p:grpSpPr bwMode="auto">
          <a:xfrm>
            <a:off x="3930650" y="292100"/>
            <a:ext cx="1616075" cy="1087438"/>
            <a:chOff x="-134704" y="-134704"/>
            <a:chExt cx="1616143" cy="1087116"/>
          </a:xfrm>
        </p:grpSpPr>
        <p:pic>
          <p:nvPicPr>
            <p:cNvPr id="8218" name="Picture 434">
              <a:extLst>
                <a:ext uri="{FF2B5EF4-FFF2-40B4-BE49-F238E27FC236}">
                  <a16:creationId xmlns:a16="http://schemas.microsoft.com/office/drawing/2014/main" id="{05CDBA9E-5041-4B16-95BA-9400D44D3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4704" y="-134704"/>
              <a:ext cx="1616143" cy="1087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8219" name="Text Box 435">
              <a:extLst>
                <a:ext uri="{FF2B5EF4-FFF2-40B4-BE49-F238E27FC236}">
                  <a16:creationId xmlns:a16="http://schemas.microsoft.com/office/drawing/2014/main" id="{428F31BA-8FC5-4D6D-BE8C-328D99D2DDA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55532" y="116753"/>
              <a:ext cx="1035671" cy="5842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 eaLnBrk="0"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algn="l" defTabSz="712788" rtl="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ar-SA" altLang="ar-SA" sz="3800">
                  <a:solidFill>
                    <a:srgbClr val="941100"/>
                  </a:solidFill>
                  <a:latin typeface="Farah" charset="0"/>
                  <a:sym typeface="Farah" charset="0"/>
                </a:rPr>
                <a:t>مراجعة</a:t>
              </a:r>
              <a:endParaRPr lang="en-US" altLang="ar-SA" sz="3800">
                <a:solidFill>
                  <a:srgbClr val="941100"/>
                </a:solidFill>
                <a:latin typeface="Farah" charset="0"/>
                <a:sym typeface="Farah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hite">
  <a:themeElements>
    <a:clrScheme name="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FFFFFF"/>
      </a:accent3>
      <a:accent4>
        <a:srgbClr val="000000"/>
      </a:accent4>
      <a:accent5>
        <a:srgbClr val="AACEFF"/>
      </a:accent5>
      <a:accent6>
        <a:srgbClr val="13D1BB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97EB00"/>
          </a:solidFill>
          <a:prstDash val="solid"/>
          <a:miter lim="4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712788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itchFamily="34" charset="0"/>
            <a:cs typeface="Calibri" pitchFamily="34" charset="0"/>
            <a:sym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flat" cmpd="sng" algn="ctr">
          <a:solidFill>
            <a:srgbClr val="97EB00"/>
          </a:solidFill>
          <a:prstDash val="solid"/>
          <a:miter lim="4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712788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Calibri" pitchFamily="34" charset="0"/>
            <a:cs typeface="Calibri" pitchFamily="34" charset="0"/>
            <a:sym typeface="Calibri" pitchFamily="34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FFFFFF"/>
      </a:accent3>
      <a:accent4>
        <a:srgbClr val="000000"/>
      </a:accent4>
      <a:accent5>
        <a:srgbClr val="AACEFF"/>
      </a:accent5>
      <a:accent6>
        <a:srgbClr val="13D1BB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عرض على الشاشة (16:9)</PresentationFormat>
  <Paragraphs>10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Calibri</vt:lpstr>
      <vt:lpstr>Arial</vt:lpstr>
      <vt:lpstr>Lucida Grande</vt:lpstr>
      <vt:lpstr>Impact</vt:lpstr>
      <vt:lpstr>Farah</vt:lpstr>
      <vt:lpstr>White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ن</cp:lastModifiedBy>
  <cp:revision>1</cp:revision>
  <dcterms:modified xsi:type="dcterms:W3CDTF">2020-06-27T22:41:08Z</dcterms:modified>
</cp:coreProperties>
</file>