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</p:sldIdLst>
  <p:sldSz cx="10058400" cy="7772400"/>
  <p:notesSz cx="7772400" cy="10058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804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45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132865/1473260189/4591/slide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132865/1473260189/4591/slide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132865/1473260189/4591/slide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132865/1473260189/4591/slide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132865/1473260189/4591/slide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132865/1473260189/4591/slide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132865/1473260189/4591/slide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132865/1473260189/4591/slide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132865/1473260189/4591/slide6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132865/1473260189/4591/slide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132865/1473260189/4591/slide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132865/1473260189/4591/slide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132865/1473260189/4591/slide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132865/1473260189/4591/slide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132865/1473260189/4591/slide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132865/1473260189/4591/slide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132865/1473260189/4591/slide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132865/1473260189/4591/slide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</Words>
  <Application>Microsoft Office PowerPoint</Application>
  <PresentationFormat>مخصص</PresentationFormat>
  <Paragraphs>18</Paragraphs>
  <Slides>18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PptxGenJS Presentation</dc:subject>
  <dc:creator>محمد علي</dc:creator>
  <cp:lastModifiedBy>كيمياء المحبة</cp:lastModifiedBy>
  <cp:revision>2</cp:revision>
  <dcterms:created xsi:type="dcterms:W3CDTF">2021-09-18T13:32:55Z</dcterms:created>
  <dcterms:modified xsi:type="dcterms:W3CDTF">2021-09-18T13:47:03Z</dcterms:modified>
</cp:coreProperties>
</file>