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6EA3-3496-4E98-A94F-6DCCA3DE7C39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0101-AFCF-4EBF-B807-8C9A095367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24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6EA3-3496-4E98-A94F-6DCCA3DE7C39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0101-AFCF-4EBF-B807-8C9A095367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97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3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3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8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6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804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2016-09-17T00:43:40Z</dcterms:created>
  <dcterms:modified xsi:type="dcterms:W3CDTF">2016-09-17T00:43:40Z</dcterms:modified>
</cp:coreProperties>
</file>