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EA3-3496-4E98-A94F-6DCCA3DE7C39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E0101-AFCF-4EBF-B807-8C9A0953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247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C6EA3-3496-4E98-A94F-6DCCA3DE7C39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E0101-AFCF-4EBF-B807-8C9A0953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977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2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10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53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33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7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84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58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7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4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7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8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8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2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65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1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0804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2016-09-17T00:43:40Z</dcterms:created>
  <dcterms:modified xsi:type="dcterms:W3CDTF">2016-09-17T00:43:40Z</dcterms:modified>
</cp:coreProperties>
</file>