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1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2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1" autoAdjust="0"/>
    <p:restoredTop sz="86397" autoAdjust="0"/>
  </p:normalViewPr>
  <p:slideViewPr>
    <p:cSldViewPr snapToGrid="0">
      <p:cViewPr varScale="1">
        <p:scale>
          <a:sx n="64" d="100"/>
          <a:sy n="64" d="100"/>
        </p:scale>
        <p:origin x="118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24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24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40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363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4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281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24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24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24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24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24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2983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Calibri" panose="020F0502020204030204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362F2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Lesson 12</a:t>
            </a:r>
            <a:endParaRPr lang="en-US" sz="2800" dirty="0">
              <a:solidFill>
                <a:srgbClr val="362F2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forms the “backbone” in RNA and DNA?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Bonding of the base pairs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Bonding of the sugars and phosphate groups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Bonding of the nucleotides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None of the above</a:t>
            </a:r>
          </a:p>
        </p:txBody>
      </p:sp>
    </p:spTree>
    <p:extLst>
      <p:ext uri="{BB962C8B-B14F-4D97-AF65-F5344CB8AC3E}">
        <p14:creationId xmlns:p14="http://schemas.microsoft.com/office/powerpoint/2010/main" val="228287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is the name of the sugar in RNA?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Glucose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Fructose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Sucrose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Ribose</a:t>
            </a:r>
          </a:p>
        </p:txBody>
      </p:sp>
    </p:spTree>
    <p:extLst>
      <p:ext uri="{BB962C8B-B14F-4D97-AF65-F5344CB8AC3E}">
        <p14:creationId xmlns:p14="http://schemas.microsoft.com/office/powerpoint/2010/main" val="6297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43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ANSWERS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899" y="1182466"/>
            <a:ext cx="4736893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</a:t>
            </a:r>
            <a:r>
              <a:rPr lang="en-GB" sz="2800" dirty="0" smtClean="0"/>
              <a:t>. B  </a:t>
            </a:r>
            <a:endParaRPr lang="en-GB" sz="2800" dirty="0"/>
          </a:p>
          <a:p>
            <a:r>
              <a:rPr lang="en-GB" sz="2800" dirty="0"/>
              <a:t>2.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3. </a:t>
            </a:r>
            <a:r>
              <a:rPr lang="en-GB" sz="2800" dirty="0" smtClean="0"/>
              <a:t>C </a:t>
            </a:r>
            <a:endParaRPr lang="en-GB" sz="2800" dirty="0"/>
          </a:p>
          <a:p>
            <a:r>
              <a:rPr lang="en-GB" sz="2800" dirty="0"/>
              <a:t>4. </a:t>
            </a:r>
            <a:r>
              <a:rPr lang="en-GB" sz="2800" dirty="0" smtClean="0"/>
              <a:t>A </a:t>
            </a:r>
            <a:endParaRPr lang="en-GB" sz="2800" dirty="0"/>
          </a:p>
          <a:p>
            <a:r>
              <a:rPr lang="en-GB" sz="2800" dirty="0"/>
              <a:t>5. </a:t>
            </a:r>
            <a:r>
              <a:rPr lang="en-GB" sz="2800" dirty="0" smtClean="0"/>
              <a:t>C </a:t>
            </a:r>
            <a:endParaRPr lang="en-GB" sz="2800" dirty="0"/>
          </a:p>
          <a:p>
            <a:r>
              <a:rPr lang="en-GB" sz="2800" dirty="0"/>
              <a:t>6. </a:t>
            </a:r>
            <a:r>
              <a:rPr lang="en-GB" sz="2800" dirty="0" smtClean="0"/>
              <a:t>B </a:t>
            </a:r>
            <a:endParaRPr lang="en-GB" sz="2800" dirty="0"/>
          </a:p>
          <a:p>
            <a:r>
              <a:rPr lang="en-GB" sz="2800" dirty="0"/>
              <a:t>7. </a:t>
            </a:r>
            <a:r>
              <a:rPr lang="en-GB" sz="2800" dirty="0" smtClean="0"/>
              <a:t>A </a:t>
            </a:r>
            <a:endParaRPr lang="en-GB" sz="2800" dirty="0"/>
          </a:p>
          <a:p>
            <a:r>
              <a:rPr lang="en-GB" sz="2800" dirty="0"/>
              <a:t>8. </a:t>
            </a:r>
            <a:r>
              <a:rPr lang="en-GB" sz="2800" dirty="0" smtClean="0"/>
              <a:t>C </a:t>
            </a:r>
            <a:endParaRPr lang="en-GB" sz="2800" dirty="0"/>
          </a:p>
          <a:p>
            <a:r>
              <a:rPr lang="en-GB" sz="2800" dirty="0"/>
              <a:t>9. </a:t>
            </a:r>
            <a:r>
              <a:rPr lang="en-GB" sz="2800" dirty="0" smtClean="0"/>
              <a:t>B </a:t>
            </a:r>
            <a:endParaRPr lang="en-GB" sz="2800" dirty="0"/>
          </a:p>
          <a:p>
            <a:r>
              <a:rPr lang="en-GB" sz="2800" dirty="0"/>
              <a:t>10. </a:t>
            </a:r>
            <a:r>
              <a:rPr lang="en-GB" sz="2800" smtClean="0"/>
              <a:t>D</a:t>
            </a:r>
            <a:endParaRPr lang="en-GB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143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875149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Before the 1950s, which molecules were thought to be the genetic material?</a:t>
            </a:r>
            <a:endParaRPr lang="en-US" sz="2800" dirty="0"/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Carbohydrates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Proteins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Nucleic acids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Lipids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7805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is the name of the sugar in </a:t>
            </a:r>
            <a:r>
              <a:rPr lang="en-US" sz="2800" dirty="0" smtClean="0"/>
              <a:t>DNA</a:t>
            </a:r>
            <a:r>
              <a:rPr lang="en-US" sz="2800" dirty="0"/>
              <a:t>?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Glucose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Fructose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Ribose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err="1" smtClean="0"/>
              <a:t>Deoxyribose</a:t>
            </a:r>
            <a:endParaRPr lang="en-US" sz="2800" dirty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8493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DNA and RNA are polymers. The monomers in DNA and RNA are called: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amino acids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nucleic acids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nucleotides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bases 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849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What are nucleotides composed of?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sugar, a phosphate group, and a nitrogenous base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phosphate group and a nitrogenous base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sugar and a phosphate group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None of the above</a:t>
            </a:r>
          </a:p>
        </p:txBody>
      </p:sp>
    </p:spTree>
    <p:extLst>
      <p:ext uri="{BB962C8B-B14F-4D97-AF65-F5344CB8AC3E}">
        <p14:creationId xmlns:p14="http://schemas.microsoft.com/office/powerpoint/2010/main" val="274390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are </a:t>
            </a:r>
            <a:r>
              <a:rPr lang="en-US" sz="2800" dirty="0" err="1" smtClean="0"/>
              <a:t>pyramidine</a:t>
            </a:r>
            <a:r>
              <a:rPr lang="en-US" sz="2800" dirty="0" smtClean="0"/>
              <a:t> bases?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Adenine and thymine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Cytosine and guanine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Thymine and cytosine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Thymine and guanine</a:t>
            </a:r>
          </a:p>
        </p:txBody>
      </p:sp>
    </p:spTree>
    <p:extLst>
      <p:ext uri="{BB962C8B-B14F-4D97-AF65-F5344CB8AC3E}">
        <p14:creationId xmlns:p14="http://schemas.microsoft.com/office/powerpoint/2010/main" val="35494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structure of RNA is: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double-stranded helix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single strand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double strand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double-stranded ring.</a:t>
            </a:r>
          </a:p>
        </p:txBody>
      </p:sp>
    </p:spTree>
    <p:extLst>
      <p:ext uri="{BB962C8B-B14F-4D97-AF65-F5344CB8AC3E}">
        <p14:creationId xmlns:p14="http://schemas.microsoft.com/office/powerpoint/2010/main" val="9543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 DNA, the base pairings are: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and T, G and C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 and C, A and G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and U, G and C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 and G, A and C.</a:t>
            </a:r>
          </a:p>
        </p:txBody>
      </p:sp>
    </p:spTree>
    <p:extLst>
      <p:ext uri="{BB962C8B-B14F-4D97-AF65-F5344CB8AC3E}">
        <p14:creationId xmlns:p14="http://schemas.microsoft.com/office/powerpoint/2010/main" val="330260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 RNA, the base pairings are: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and T, G and C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 and C, A and G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and U, G and C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 and G, A and C.</a:t>
            </a:r>
          </a:p>
        </p:txBody>
      </p:sp>
    </p:spTree>
    <p:extLst>
      <p:ext uri="{BB962C8B-B14F-4D97-AF65-F5344CB8AC3E}">
        <p14:creationId xmlns:p14="http://schemas.microsoft.com/office/powerpoint/2010/main" val="342099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10583</TotalTime>
  <Words>313</Words>
  <Application>Microsoft Office PowerPoint</Application>
  <PresentationFormat>Widescreen</PresentationFormat>
  <Paragraphs>125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LENOVO</cp:lastModifiedBy>
  <cp:revision>116</cp:revision>
  <dcterms:created xsi:type="dcterms:W3CDTF">2015-08-05T18:06:14Z</dcterms:created>
  <dcterms:modified xsi:type="dcterms:W3CDTF">2016-03-09T11:23:35Z</dcterms:modified>
</cp:coreProperties>
</file>