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94"/>
  </p:notesMasterIdLst>
  <p:sldIdLst>
    <p:sldId id="327" r:id="rId2"/>
    <p:sldId id="328" r:id="rId3"/>
    <p:sldId id="329" r:id="rId4"/>
    <p:sldId id="256" r:id="rId5"/>
    <p:sldId id="344" r:id="rId6"/>
    <p:sldId id="284" r:id="rId7"/>
    <p:sldId id="290" r:id="rId8"/>
    <p:sldId id="286" r:id="rId9"/>
    <p:sldId id="287" r:id="rId10"/>
    <p:sldId id="289" r:id="rId11"/>
    <p:sldId id="345" r:id="rId12"/>
    <p:sldId id="346" r:id="rId13"/>
    <p:sldId id="347" r:id="rId14"/>
    <p:sldId id="288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00" r:id="rId37"/>
    <p:sldId id="301" r:id="rId38"/>
    <p:sldId id="302" r:id="rId39"/>
    <p:sldId id="304" r:id="rId40"/>
    <p:sldId id="305" r:id="rId41"/>
    <p:sldId id="306" r:id="rId42"/>
    <p:sldId id="307" r:id="rId43"/>
    <p:sldId id="370" r:id="rId44"/>
    <p:sldId id="371" r:id="rId45"/>
    <p:sldId id="372" r:id="rId46"/>
    <p:sldId id="373" r:id="rId47"/>
    <p:sldId id="374" r:id="rId48"/>
    <p:sldId id="375" r:id="rId49"/>
    <p:sldId id="376" r:id="rId50"/>
    <p:sldId id="377" r:id="rId51"/>
    <p:sldId id="378" r:id="rId52"/>
    <p:sldId id="379" r:id="rId53"/>
    <p:sldId id="380" r:id="rId54"/>
    <p:sldId id="381" r:id="rId55"/>
    <p:sldId id="382" r:id="rId56"/>
    <p:sldId id="383" r:id="rId57"/>
    <p:sldId id="384" r:id="rId58"/>
    <p:sldId id="385" r:id="rId59"/>
    <p:sldId id="318" r:id="rId60"/>
    <p:sldId id="319" r:id="rId61"/>
    <p:sldId id="331" r:id="rId62"/>
    <p:sldId id="332" r:id="rId63"/>
    <p:sldId id="333" r:id="rId64"/>
    <p:sldId id="334" r:id="rId65"/>
    <p:sldId id="335" r:id="rId66"/>
    <p:sldId id="336" r:id="rId67"/>
    <p:sldId id="337" r:id="rId68"/>
    <p:sldId id="338" r:id="rId69"/>
    <p:sldId id="341" r:id="rId70"/>
    <p:sldId id="386" r:id="rId71"/>
    <p:sldId id="387" r:id="rId72"/>
    <p:sldId id="388" r:id="rId73"/>
    <p:sldId id="389" r:id="rId74"/>
    <p:sldId id="390" r:id="rId75"/>
    <p:sldId id="391" r:id="rId76"/>
    <p:sldId id="392" r:id="rId77"/>
    <p:sldId id="393" r:id="rId78"/>
    <p:sldId id="394" r:id="rId79"/>
    <p:sldId id="395" r:id="rId80"/>
    <p:sldId id="396" r:id="rId81"/>
    <p:sldId id="397" r:id="rId82"/>
    <p:sldId id="398" r:id="rId83"/>
    <p:sldId id="399" r:id="rId84"/>
    <p:sldId id="400" r:id="rId85"/>
    <p:sldId id="401" r:id="rId86"/>
    <p:sldId id="402" r:id="rId87"/>
    <p:sldId id="403" r:id="rId88"/>
    <p:sldId id="404" r:id="rId89"/>
    <p:sldId id="405" r:id="rId90"/>
    <p:sldId id="406" r:id="rId91"/>
    <p:sldId id="407" r:id="rId92"/>
    <p:sldId id="330" r:id="rId9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59" autoAdjust="0"/>
  </p:normalViewPr>
  <p:slideViewPr>
    <p:cSldViewPr snapToGrid="0">
      <p:cViewPr varScale="1">
        <p:scale>
          <a:sx n="64" d="100"/>
          <a:sy n="64" d="100"/>
        </p:scale>
        <p:origin x="9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B5DD15E-15EF-47D5-AEDF-1D8BF12866CB}" type="datetimeFigureOut">
              <a:rPr lang="ar-SA" smtClean="0"/>
              <a:t>13/10/47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E830A0A-83B1-49BD-A5CE-1572E78F9E2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9477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720878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465411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67750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34927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875930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14319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006141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749894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718079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01489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8477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23476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89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7118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90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110633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91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538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66584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59011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17339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9779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76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609733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77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12272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830A0A-83B1-49BD-A5CE-1572E78F9E2B}" type="slidenum">
              <a:rPr lang="ar-SA" smtClean="0"/>
              <a:t>78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78275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3/31/2026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1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r" defTabSz="914400" rtl="1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مستطيل 9">
            <a:extLst>
              <a:ext uri="{FF2B5EF4-FFF2-40B4-BE49-F238E27FC236}">
                <a16:creationId xmlns:a16="http://schemas.microsoft.com/office/drawing/2014/main" id="{54763F7F-7E5F-8E02-B9C5-9973D3ADA7CA}"/>
              </a:ext>
            </a:extLst>
          </p:cNvPr>
          <p:cNvSpPr/>
          <p:nvPr/>
        </p:nvSpPr>
        <p:spPr>
          <a:xfrm>
            <a:off x="1045029" y="1619795"/>
            <a:ext cx="9692640" cy="28738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dirty="0"/>
              <a:t>السلام عليكم ورحمة الله وبركاته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أهلا وسهلا بكم طالباتي العزيزات</a:t>
            </a:r>
            <a:r>
              <a:rPr lang="en-US" sz="5400" dirty="0">
                <a:solidFill>
                  <a:srgbClr val="0070C0"/>
                </a:solidFill>
              </a:rPr>
              <a:t>  </a:t>
            </a:r>
          </a:p>
          <a:p>
            <a:pPr algn="ctr"/>
            <a:r>
              <a:rPr lang="ar-SA" sz="5400" dirty="0">
                <a:solidFill>
                  <a:srgbClr val="0070C0"/>
                </a:solidFill>
              </a:rPr>
              <a:t>الأستاذة : خلود العتيبي 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857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700" y="567831"/>
            <a:ext cx="7597132" cy="1715685"/>
          </a:xfrm>
        </p:spPr>
        <p:txBody>
          <a:bodyPr>
            <a:no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أرسل الله رسوله محمد صلى الله عليه وسلم إلى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846024" y="29017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الإنس فقط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72247" y="42279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الإنس والجن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3735" y="555405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الجن فقط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13FD3D5-3710-1D01-96F4-33661153DF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2190" y="4291214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430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أركان الإيمان  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خمسة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383871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50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أركان الإيمان  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الصوم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الحج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 باليوم الآخر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826" y="507220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7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/>
              <a:t>من أسماء الملائكة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محمد 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عبد الله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ميكائيل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826" y="507220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98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أعمال الملائكة النزول بالوحي الموكل به هو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جبريل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ميكائيل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إسرافيل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470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dirty="0"/>
              <a:t>الإيمان أن كل شي في هذا الكون من خير أو شر فهو بقضاء الله وقدره هو تعريف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الإيمان بالقضاء والقدر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الإيمان بالكتب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الإيمان باليوم الآخر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9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ترتيب مراتب الدين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الإسلام ثم الإيمان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ثم الإحسان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الإيمان ثم الإحسان ثم الإسلام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الإحسان ثم الإسلام ثم الإيمان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7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i="0" dirty="0">
                <a:solidFill>
                  <a:schemeClr val="tx1"/>
                </a:solidFill>
                <a:effectLst/>
                <a:latin typeface="hafs"/>
              </a:rPr>
              <a:t>أن تعبد الله كأنك تراه فإن لم تكن تراه فإنه يراك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0845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الإحسان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الإيمان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الإسلام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61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من صفات النبي صلى الله عليه وسلم قبل البعثة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الصادق الأمين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الشجاع الأمين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الصادق القوي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78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تزوج النبي صلى الله عليه وسلم خديجة وعمره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25 سنة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27 سنة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26سنة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08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قوانين صفيه ممغنطة تصميم بسيط">
            <a:extLst>
              <a:ext uri="{FF2B5EF4-FFF2-40B4-BE49-F238E27FC236}">
                <a16:creationId xmlns:a16="http://schemas.microsoft.com/office/drawing/2014/main" id="{6D2CEE45-312E-275F-6E88-2FD783393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714" y="0"/>
            <a:ext cx="1045028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682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عدد أولاد النبي صلى الله عليه وسلم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سبعة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خمسة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 أربعة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44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بعث الله محمد صلى الله عليه وسلم بالنبوة وعمره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أربعين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عشرين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 ثلاثين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602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أول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مانزل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على النبي صلى الله عليه وسلم إيذانا بنبوته سورة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العلق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المدثر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 القلم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053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مكث النبي صلى الله عليه وسلم في مكة يدعو إلى الله تعالى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682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13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14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15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194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الفرائض التي فرضت ليلة الإسراء والمعراج وفرضت في السماء كانت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الصلاة 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الحج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7952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الزكاة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41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أول عمل قام به النبي صلى الله عليه وسلم في المدينة 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بناء مسجده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بناء بيته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بناء مزرعته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7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رفيق النبي صلى الله عليه وسلم في الهجرة هو الصحابي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أبو بكر الصديق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عمر بن الخطاب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عثمان بن عفان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88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حج النبي صلى الله عليه وسلم حجة الوداع في السنة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العاشرة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الثامنة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التاسعة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19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عدد السنوات التي قضاها النبي صلى الله عليه وسلم في الدعوة إلى الله تعالى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23 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24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25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79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توفي النبي صلى الله عليه وسلم في المدينة وكان عمره 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63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62 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64سنة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 2">
            <a:extLst>
              <a:ext uri="{FF2B5EF4-FFF2-40B4-BE49-F238E27FC236}">
                <a16:creationId xmlns:a16="http://schemas.microsoft.com/office/drawing/2014/main" id="{FEB2AC7C-9148-C0DC-3A51-82FDC1507947}"/>
              </a:ext>
            </a:extLst>
          </p:cNvPr>
          <p:cNvSpPr/>
          <p:nvPr/>
        </p:nvSpPr>
        <p:spPr>
          <a:xfrm>
            <a:off x="1981200" y="1045029"/>
            <a:ext cx="7680960" cy="19071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7200" dirty="0">
                <a:solidFill>
                  <a:srgbClr val="0070C0"/>
                </a:solidFill>
              </a:rPr>
              <a:t>موضوع الدرس </a:t>
            </a:r>
            <a:r>
              <a:rPr lang="ar-SA" sz="7200" dirty="0"/>
              <a:t>:  مراجعة   </a:t>
            </a:r>
          </a:p>
        </p:txBody>
      </p:sp>
      <p:pic>
        <p:nvPicPr>
          <p:cNvPr id="1032" name="Picture 8" descr="نموذج اختبار دراسات إسلامية خامس ابتدائي -الفصل الدراسي الثاني – المكتبة  المدنية التعليمية">
            <a:extLst>
              <a:ext uri="{FF2B5EF4-FFF2-40B4-BE49-F238E27FC236}">
                <a16:creationId xmlns:a16="http://schemas.microsoft.com/office/drawing/2014/main" id="{55BE6B3C-885A-58AB-D095-729FB167F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8630" y="3614057"/>
            <a:ext cx="5486400" cy="2960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03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خصت خلق النبي صلى الله عليه وسلم بكلمة جامعة وهي القرآن هي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عائشة بنت أبي بكر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حفصة بنت عمر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 خديجة بنت خويلد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8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من صفات النبي صلى الله عليه وسلم الخُلقية 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أشجع الناس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أجمل الناس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92234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3/أطيب ريحا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14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9138" y="919844"/>
            <a:ext cx="7480441" cy="1387257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نزل قوله تعالى (الْيَوْمَ أَكْمَلْتُ لَكُمْ دِينَكُمْ ) في 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حجة الوداع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فتح مكة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3985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غزوة بدر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40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42" y="182880"/>
            <a:ext cx="8352637" cy="2124221"/>
          </a:xfrm>
        </p:spPr>
        <p:txBody>
          <a:bodyPr>
            <a:noAutofit/>
          </a:bodyPr>
          <a:lstStyle/>
          <a:p>
            <a:r>
              <a:rPr lang="ar-SA" sz="5400" dirty="0">
                <a:solidFill>
                  <a:schemeClr val="tx1"/>
                </a:solidFill>
              </a:rPr>
              <a:t>قوله تعالى (</a:t>
            </a:r>
            <a:r>
              <a:rPr lang="ar-SA" sz="4000" b="0" i="0" dirty="0">
                <a:solidFill>
                  <a:srgbClr val="1F1F1F"/>
                </a:solidFill>
                <a:effectLst/>
                <a:latin typeface="Arial" panose="020B0604020202020204" pitchFamily="34" charset="0"/>
              </a:rPr>
              <a:t>الْيَوْمَ أَكْمَلْتُ لَكُمْ دِينَكُمْ وَأَتْمَمْتُ عَلَيْكُمْ نِعْمَتِي وَرَضِيتُ لَكُمُ الْإِسْلَامَ دِينًا ) تدل على أن رسالة النبي صلى الله عليه وسلم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الكمال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الشمولية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3985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العمومية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83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778" y="759655"/>
            <a:ext cx="6931801" cy="1547446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أول الرسل عليهم السلام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محمد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موسى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3985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نوح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564751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09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7778" y="759655"/>
            <a:ext cx="6931801" cy="1547446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آخر الرسل عليهم السلام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475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محمد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3985" y="431352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 موسى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53985" y="555617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نوح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B0FE14-C901-B9E6-14E7-5951E9172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9579" y="3071752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44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696" y="520555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الصدق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93868" y="250284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سنة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319870" y="364727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458119" y="488923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8880ED-4D3E-1090-FF28-712864AD6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43572" y="498057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8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صحابي وفقيه ومقرئ ومحدث وهو أحد السابقين إلى الإسلام هو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1730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عمر بن الخطاب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1131" y="34184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عبدالله بن مسعود الهذلي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09380" y="467846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أبو موسى الأشعري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BF1A6886-11E4-6BD2-80E8-245FB6179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1932" y="349108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2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5099" y="516193"/>
            <a:ext cx="8581801" cy="1725562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المراد بالمؤمن القوي هو القوي في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7" y="300045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والصبر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6" y="4261115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2/ الحفظ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94EE97C9-87CA-4B6A-0D89-61D977C677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4509" y="3030315"/>
            <a:ext cx="581285" cy="581285"/>
          </a:xfrm>
          <a:prstGeom prst="rect">
            <a:avLst/>
          </a:prstGeom>
        </p:spPr>
      </p:pic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4C09B2CD-6E1C-CE4D-6459-9AFD680141E2}"/>
              </a:ext>
            </a:extLst>
          </p:cNvPr>
          <p:cNvSpPr/>
          <p:nvPr/>
        </p:nvSpPr>
        <p:spPr>
          <a:xfrm>
            <a:off x="3095896" y="5577848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البدن  </a:t>
            </a:r>
            <a:r>
              <a:rPr lang="en-US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013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178117"/>
            <a:ext cx="8188743" cy="1798167"/>
          </a:xfrm>
        </p:spPr>
        <p:txBody>
          <a:bodyPr>
            <a:normAutofit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اسم جامع لكل شر       </a:t>
            </a:r>
            <a:r>
              <a:rPr lang="ar-SA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783457" y="27141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الذنوب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888523" y="40397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الفجور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26772" y="5365366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الخيانة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029BD4EF-824C-2C93-A681-EA744734E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3477" y="407657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327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وان 1">
            <a:extLst>
              <a:ext uri="{FF2B5EF4-FFF2-40B4-BE49-F238E27FC236}">
                <a16:creationId xmlns:a16="http://schemas.microsoft.com/office/drawing/2014/main" id="{E5FE4CA1-9B19-1AAE-4BF1-A9E339D05A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9166" y="702155"/>
            <a:ext cx="9324702" cy="2459055"/>
          </a:xfrm>
        </p:spPr>
        <p:txBody>
          <a:bodyPr>
            <a:normAutofit/>
          </a:bodyPr>
          <a:lstStyle/>
          <a:p>
            <a:r>
              <a:rPr lang="ar-SA" sz="6600" dirty="0"/>
              <a:t>من خلال إستراتيجية إصابة الهدف صوبي الإجابة الصحيــحة ؟</a:t>
            </a:r>
          </a:p>
        </p:txBody>
      </p:sp>
      <p:pic>
        <p:nvPicPr>
          <p:cNvPr id="5" name="عنصر نائب للمحتوى 6">
            <a:extLst>
              <a:ext uri="{FF2B5EF4-FFF2-40B4-BE49-F238E27FC236}">
                <a16:creationId xmlns:a16="http://schemas.microsoft.com/office/drawing/2014/main" id="{7557B37B-121C-48DB-43DE-A8D8BDE3DF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14" y="2122720"/>
            <a:ext cx="1626325" cy="162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8339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5438" y="382745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800" b="1" dirty="0">
                <a:solidFill>
                  <a:schemeClr val="tx1"/>
                </a:solidFill>
                <a:latin typeface="hafs"/>
              </a:rPr>
              <a:t>عندما هاجر النبي صلى الله عليه وسلم إلى المدينة أمره أن يرجع الودائع لأهلها هو 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3985" y="21278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عبدالله بن مسعود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58488" y="331440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علي بن أبي طالب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96737" y="465263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عثمان بن عفان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A48B02D7-348E-5723-7AD1-74CF2342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523" y="331440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25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1884" y="250723"/>
            <a:ext cx="8990420" cy="1696064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الصفات التي ذكرتها خديجة رضي الله عنها عن الرسول صلى الله عليه وسلم عندما نزل عليه الوحي   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7807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مساعدة المحتاجين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49088" y="37172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الصبر عند المصائب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18212" y="516289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صدق الحديث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C884E357-5A50-2ECA-4D25-01CE34EAB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1019" y="525422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98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الصدق يكون في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الأقوال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الأفعال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الأقوال والأفعال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895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بذل مال أو طعام أو نفع بطيب نفس من غير انتظار مقابل هو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الرفق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الحلم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الكرم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1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صحابي أسلم يوم الفتح وكان يحمل ألوية بني كعب هو 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أبو هريرة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أنس بن مالك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خويلد بن عمرو الخزاعي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39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إكرام الضيف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مستحب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مباح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62051" y="467214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29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الحق الواجب للضيف من الإكرام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ليلة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يوم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/يوم وليلة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0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معنى كلمة ( جائزته ) في الحديث</a:t>
            </a:r>
            <a:r>
              <a:rPr lang="ar-SA" sz="4400" dirty="0">
                <a:solidFill>
                  <a:schemeClr val="tx1"/>
                </a:solidFill>
              </a:rPr>
              <a:t>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هديته الواجبة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صدقته الواجبة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حقه الواجب من الضيافة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892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حبس القلب عن الجزع واللسان عن التشكي والجوارح عن اللطم والضرب وشق الجيوب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الحلم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الرفق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الصبر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4784939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06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التعقل والتثبت في الأمور وترك العجلة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الحلم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الرفق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الصبر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45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258" y="796413"/>
            <a:ext cx="7415066" cy="1297858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مراتب الدين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26772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ستة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36306" y="445700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ثلاثة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74555" y="576369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خمسة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3C4E4705-EF2A-CEB7-E5F9-7C5D306AB5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8222" y="4520307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96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موقف النبي صلى الله عليه وسلم من الأعرابي الي جذب رداءه أنه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300" y="21452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تبسم في وجهه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أمر بضربه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/غضب عليه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89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عندما عصت قبيلة دوس ورفضت الدخول في الإسلام فإن النبي صلى الله عليه وسلم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299" y="22017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دعا لهم بالهداية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دعا عليهم بالهلاك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أمر بقتالهم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808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هو الأخذ بالأسهل والأيسر في القول والفعل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299" y="22017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الرفق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الحلم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الصبر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878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اشتهرت بالذكاء والحفظ هي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299" y="22017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عائشة بنت بكر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حفصة بنت عمر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خديجة بنت خويلد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060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نماذج التواضع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299" y="22017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يخدم الإنسان نفسه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يحب ثناء الناس عليه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يفرح بشكر الناس له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7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الترفع على الناس صورة من صور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19299" y="22017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الكبر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إظهار النعمة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التواضع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317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كان غزير العلم مجتهدا في العبادة هو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5" y="2200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عبد الله بن عمرو بن العاص القرشي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أبو هريرة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عبد الله بن مسعود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صفة تبعث على فعل الحسن وترك القبيح 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5" y="2200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الحياء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الرحمة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التواضع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84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3570" y="40276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اشتهر بأنه كان مجاب الدعوة    </a:t>
            </a:r>
            <a:endParaRPr lang="ar-SA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5" y="220091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عمران بن حصين الخزاعي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9300" y="344769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أبو هريرة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4" y="469360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عبد الله بن عباس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75CFD9E7-4F1C-A032-2829-7FFF8E1707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2655" y="2271803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57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31932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تفضل صلاة الجماعة على صلاة الفرد ب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71551" y="24188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28 درجة  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71551" y="36472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27درجة    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309800" y="4740621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26درجة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3F4C4E9-6B11-BBE8-4ADD-FEF4DF325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7155" y="3710571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1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2847" y="585869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عدد أركان الإسلام  .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43800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1/  خمسة</a:t>
            </a: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712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ستة 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980869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أربعة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1516B9B5-0680-1815-7371-322E375F0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4352" y="246741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614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الجماعة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230434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واجبة على الرجال والنساء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349182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واجبة على النساء</a:t>
            </a: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095897" y="4623052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واجبة على الرجال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3486" y="471438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928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2" y="546680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تدرك صلاة الجماعة بإدراك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التشهد الأخير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25923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ركعة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29" y="425923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6A71AC17-9B4F-9B7A-33BE-F815CE8BE57B}"/>
              </a:ext>
            </a:extLst>
          </p:cNvPr>
          <p:cNvSpPr/>
          <p:nvPr/>
        </p:nvSpPr>
        <p:spPr>
          <a:xfrm>
            <a:off x="3132635" y="575437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3/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قبل السلام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7491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تدرك الركعة مع الإمام في الصلاة  بإدراك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9618" y="272111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السجود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9618" y="41347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الركوع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322" y="4134705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EB7DE506-CC7A-B414-6E80-4B49A07F9CB3}"/>
              </a:ext>
            </a:extLst>
          </p:cNvPr>
          <p:cNvSpPr/>
          <p:nvPr/>
        </p:nvSpPr>
        <p:spPr>
          <a:xfrm>
            <a:off x="3225629" y="554829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3/   التشهد الأخير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6829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31932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النافلة بعد إقامة الصلاة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255126" y="24645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واجب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لايجوز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24759" y="394577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20011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097" y="546680"/>
            <a:ext cx="8455264" cy="1665577"/>
          </a:xfrm>
        </p:spPr>
        <p:txBody>
          <a:bodyPr>
            <a:normAutofit fontScale="90000"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سجدتان </a:t>
            </a:r>
            <a:r>
              <a:rPr lang="ar-SA" sz="4400" dirty="0" err="1">
                <a:solidFill>
                  <a:schemeClr val="tx1"/>
                </a:solidFill>
              </a:rPr>
              <a:t>يسجدهما</a:t>
            </a:r>
            <a:r>
              <a:rPr lang="ar-SA" sz="4400" dirty="0">
                <a:solidFill>
                  <a:schemeClr val="tx1"/>
                </a:solidFill>
              </a:rPr>
              <a:t> المصلي آخر صلاته إذا حصل منه سهو بزيادة أو نقص أو شك في الصلاة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93468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سجود الشكر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17312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سجود السهو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4236420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255126" y="560343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سجود التلاوة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1403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633" y="546681"/>
            <a:ext cx="7729728" cy="1188720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سجود السهو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44765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واجب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3882478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سنة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2492434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348055" y="5302621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مستحب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67408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135" y="546681"/>
            <a:ext cx="8809226" cy="1459100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صلى صالح صلاة المغرب أربع ركعات سهوا ولم ينتبه لذلك إلا في آخر صلاته السهو في الصلاة هنا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88177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شك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28068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نقص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30" y="5687858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132635" y="565656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زيادة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9568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429" y="546681"/>
            <a:ext cx="8404932" cy="1717548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صلى ماجد صلاة الظهر فنسي التشهد الأول السهو في الصلاة هنا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400" y="287200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شك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255126" y="423982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زيادة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28532" y="5666733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255126" y="560343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نقص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3238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819" y="159231"/>
            <a:ext cx="7972939" cy="2215259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صلى يوسف صلاة العشاء وفي أثنائها شك هل صلى ثلاث ركعات أو أربعا السهو في الصلاة هنا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132635" y="285874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شك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32635" y="4235594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نقص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5078" y="2837600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B96EDADF-84C1-8E9B-0DEA-F31A07D27230}"/>
              </a:ext>
            </a:extLst>
          </p:cNvPr>
          <p:cNvSpPr/>
          <p:nvPr/>
        </p:nvSpPr>
        <p:spPr>
          <a:xfrm>
            <a:off x="3255126" y="559758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3/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زيادة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56135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173980"/>
            <a:ext cx="8128693" cy="2278934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سجود السهو يكون في آخر الصلاة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خطأ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75333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صواب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9339" y="4879936"/>
            <a:ext cx="649061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99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5887" y="382415"/>
            <a:ext cx="7491439" cy="1164554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من أركان الإسلام  .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76302" y="224167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الصلاة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76302" y="334550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بالملائكة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214551" y="4610934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الإيمان بالرسل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291C6F39-7D47-D930-8E87-FC3BFB633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23" y="2278230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4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الأعذار التي تبيح تخلف الرجل عن صلاة الجماعة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المرض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المناسبات الاجتماعية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67310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حل الواجبات المدرسية 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7004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الإتيان إلى المسجد بالروائح الكريهة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مباح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67310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يجوز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2788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ترك صلاة الجماعة للمسافر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مكروه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مباح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570076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يجوز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8385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الصلوات التي يجوز قصرها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الفجر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المغرب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570076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العصر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4664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الصلوات التي </a:t>
            </a:r>
            <a:r>
              <a:rPr lang="ar-SA" sz="4400" b="1" dirty="0" err="1">
                <a:solidFill>
                  <a:schemeClr val="tx1"/>
                </a:solidFill>
                <a:latin typeface="hafs"/>
              </a:rPr>
              <a:t>لايجوز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قصرها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العشاء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المغرب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754" y="4468386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العصر 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9215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أقل مسافة يجوز فيها قصر الصلاة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20 كم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80كم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754" y="4468386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/35كم </a:t>
            </a:r>
          </a:p>
        </p:txBody>
      </p:sp>
    </p:spTree>
    <p:extLst>
      <p:ext uri="{BB962C8B-B14F-4D97-AF65-F5344CB8AC3E}">
        <p14:creationId xmlns:p14="http://schemas.microsoft.com/office/powerpoint/2010/main" val="87744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يجوز للمسافر قصر الصلاة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عند خروجه من منزله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عند خروجه من بلده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754" y="4468386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عند خروجه من المدينة للزيارة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64894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قصر الصلاة الرباعية للمسافر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واجب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سنة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754" y="4468386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مباح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772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أولى الناس بالإمامة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أقدمهم إسلاما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أقرؤهم للقرآن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8754" y="4468386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أعلمهم بالسنة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75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إذا كان المأموم الواحد فإنه يقف بالنسبة لإمام الصلاة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عن يمينه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خلفه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عن يساره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187076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7445" y="518870"/>
            <a:ext cx="7729728" cy="1188720"/>
          </a:xfrm>
        </p:spPr>
        <p:txBody>
          <a:bodyPr>
            <a:noAutofit/>
          </a:bodyPr>
          <a:lstStyle/>
          <a:p>
            <a:r>
              <a:rPr lang="ar-SA" sz="4000" dirty="0">
                <a:solidFill>
                  <a:schemeClr val="tx1"/>
                </a:solidFill>
              </a:rPr>
              <a:t> معنى شهادة أن </a:t>
            </a:r>
            <a:r>
              <a:rPr lang="ar-SA" sz="4000" dirty="0" err="1">
                <a:solidFill>
                  <a:schemeClr val="tx1"/>
                </a:solidFill>
              </a:rPr>
              <a:t>لاإله</a:t>
            </a:r>
            <a:r>
              <a:rPr lang="ar-SA" sz="4000" dirty="0">
                <a:solidFill>
                  <a:schemeClr val="tx1"/>
                </a:solidFill>
              </a:rPr>
              <a:t> إلا الله </a:t>
            </a: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3050176" y="2404110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لامعبود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بحق إلا الله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050176" y="3746005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الإسلام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3188425" y="5087900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الإحسان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620CA81E-2919-8982-28B5-4457DD8BE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0" y="2502868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05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يقف المأمومين أكثر من واحد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خلف الإمام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يمين الإمام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يسار الإمام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8618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إذا صلت امرأة في مجموعة نساء فأنها تقف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وسط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يمين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يسار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0508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تقف النساء إذا صلينا مع الرجال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خلف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أمام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 يسار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12063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متابعة إمام الصلاة في أفعال الصلاة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واجبة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مكروهه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مستحبة </a:t>
            </a:r>
          </a:p>
        </p:txBody>
      </p:sp>
    </p:spTree>
    <p:extLst>
      <p:ext uri="{BB962C8B-B14F-4D97-AF65-F5344CB8AC3E}">
        <p14:creationId xmlns:p14="http://schemas.microsoft.com/office/powerpoint/2010/main" val="2709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أن يكون مع إمام الصلاة في انتقالات الصلاة وليس بعده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الموافقة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المتابعة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المسابقة </a:t>
            </a:r>
          </a:p>
        </p:txBody>
      </p:sp>
    </p:spTree>
    <p:extLst>
      <p:ext uri="{BB962C8B-B14F-4D97-AF65-F5344CB8AC3E}">
        <p14:creationId xmlns:p14="http://schemas.microsoft.com/office/powerpoint/2010/main" val="372870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مسابقة المأموم لإمام الصلاة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محرمة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مباحة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kumimoji="0" lang="ar-SA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مكروهه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8969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الصلاة التي ليس لها سنة راتبة صلاة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العصر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الظهر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الفجر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0636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حكم صلاة الوتر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سنة مؤكدة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مستحبة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/  واجبة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9562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أقل  صلاة الوتر 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ركعة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3117644" y="4405086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ركعتان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/   ثلاث ركعات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607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dirty="0">
                <a:solidFill>
                  <a:schemeClr val="tx1"/>
                </a:solidFill>
              </a:rPr>
              <a:t>نام فهد عن صلاة العصر فأداها قبل غروب الشمس حكمها </a:t>
            </a:r>
            <a:r>
              <a:rPr lang="ar-SA" sz="4400" b="1" dirty="0">
                <a:solidFill>
                  <a:schemeClr val="tx1"/>
                </a:solidFill>
                <a:latin typeface="hafs"/>
              </a:rPr>
              <a:t>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جائز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562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محرم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/ 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6441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832" y="579237"/>
            <a:ext cx="8188743" cy="1881446"/>
          </a:xfrm>
        </p:spPr>
        <p:txBody>
          <a:bodyPr>
            <a:noAutofit/>
          </a:bodyPr>
          <a:lstStyle/>
          <a:p>
            <a:r>
              <a:rPr lang="ar-SA" sz="4000" b="1" dirty="0">
                <a:solidFill>
                  <a:schemeClr val="tx1"/>
                </a:solidFill>
                <a:latin typeface="hafs"/>
              </a:rPr>
              <a:t>أركان شهادة أن </a:t>
            </a:r>
            <a:r>
              <a:rPr lang="ar-SA" sz="4000" b="1" dirty="0" err="1">
                <a:solidFill>
                  <a:schemeClr val="tx1"/>
                </a:solidFill>
                <a:latin typeface="hafs"/>
              </a:rPr>
              <a:t>لاإله</a:t>
            </a:r>
            <a:r>
              <a:rPr lang="ar-SA" sz="4000" b="1" dirty="0">
                <a:solidFill>
                  <a:schemeClr val="tx1"/>
                </a:solidFill>
                <a:latin typeface="hafs"/>
              </a:rPr>
              <a:t> إلا الله هي </a:t>
            </a:r>
            <a:endParaRPr lang="ar-SA" sz="40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698947" y="3185223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الطاعة والمحبة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739770" y="4367858"/>
            <a:ext cx="6235881" cy="867820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النفي والإثبات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7" name="مستطيل: زوايا مستديرة 6">
            <a:extLst>
              <a:ext uri="{FF2B5EF4-FFF2-40B4-BE49-F238E27FC236}">
                <a16:creationId xmlns:a16="http://schemas.microsoft.com/office/drawing/2014/main" id="{E1A7AE8B-4124-26CA-FA93-18F1B018EFD3}"/>
              </a:ext>
            </a:extLst>
          </p:cNvPr>
          <p:cNvSpPr/>
          <p:nvPr/>
        </p:nvSpPr>
        <p:spPr>
          <a:xfrm>
            <a:off x="2872740" y="5732133"/>
            <a:ext cx="6138455" cy="763959"/>
          </a:xfrm>
          <a:prstGeom prst="roundRect">
            <a:avLst>
              <a:gd name="adj" fmla="val 25274"/>
            </a:avLst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 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فعل الطاعات وترك المعاصي  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6C9CD0-1690-8F34-F05D-83B45CFD82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1195" y="4511125"/>
            <a:ext cx="581285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46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 fontScale="90000"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دخلت المسجد بعد صلاة الفجر وقبل طلوع الشمس فهل يجوز أن تصلي تحية المسجد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07505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جائز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356262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مكروه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4348" y="3138357"/>
            <a:ext cx="649061" cy="581285"/>
          </a:xfrm>
          <a:prstGeom prst="rect">
            <a:avLst/>
          </a:prstGeom>
        </p:spPr>
      </p:pic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A73E23F6-FCC9-E976-11AD-0A8A7EDFFC3C}"/>
              </a:ext>
            </a:extLst>
          </p:cNvPr>
          <p:cNvSpPr/>
          <p:nvPr/>
        </p:nvSpPr>
        <p:spPr>
          <a:xfrm>
            <a:off x="3117644" y="570076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3 /   </a:t>
            </a:r>
            <a:r>
              <a:rPr lang="ar-SA" sz="2800" kern="0" dirty="0" err="1">
                <a:solidFill>
                  <a:prstClr val="black"/>
                </a:solidFill>
                <a:latin typeface="Gill Sans MT" panose="020B0502020104020203"/>
              </a:rPr>
              <a:t>لايجوز</a:t>
            </a: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9420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0F033D6-C3A0-CB1E-0619-74B83C836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8170" y="689548"/>
            <a:ext cx="7910525" cy="1763366"/>
          </a:xfrm>
        </p:spPr>
        <p:txBody>
          <a:bodyPr>
            <a:normAutofit/>
          </a:bodyPr>
          <a:lstStyle/>
          <a:p>
            <a:r>
              <a:rPr lang="ar-SA" sz="4400" b="1" dirty="0">
                <a:solidFill>
                  <a:schemeClr val="tx1"/>
                </a:solidFill>
                <a:latin typeface="hafs"/>
              </a:rPr>
              <a:t>من الصلوات الجائزة وقت النهي صلاة الكسوف     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C51BD8CC-9705-1591-30E7-FC4715D2D2B3}"/>
              </a:ext>
            </a:extLst>
          </p:cNvPr>
          <p:cNvSpPr/>
          <p:nvPr/>
        </p:nvSpPr>
        <p:spPr>
          <a:xfrm>
            <a:off x="2957648" y="3365699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1/     صواب    </a:t>
            </a:r>
            <a:endParaRPr kumimoji="0" lang="ar-SA" sz="2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MT" panose="020B0502020104020203"/>
              <a:ea typeface="+mn-ea"/>
            </a:endParaRPr>
          </a:p>
        </p:txBody>
      </p:sp>
      <p:sp>
        <p:nvSpPr>
          <p:cNvPr id="5" name="مستطيل: زوايا مستديرة 4">
            <a:extLst>
              <a:ext uri="{FF2B5EF4-FFF2-40B4-BE49-F238E27FC236}">
                <a16:creationId xmlns:a16="http://schemas.microsoft.com/office/drawing/2014/main" id="{913F4EC0-251E-9A65-B7AC-A71452C01C33}"/>
              </a:ext>
            </a:extLst>
          </p:cNvPr>
          <p:cNvSpPr/>
          <p:nvPr/>
        </p:nvSpPr>
        <p:spPr>
          <a:xfrm>
            <a:off x="2957648" y="4790977"/>
            <a:ext cx="6276704" cy="707886"/>
          </a:xfrm>
          <a:prstGeom prst="roundRect">
            <a:avLst/>
          </a:prstGeom>
          <a:solidFill>
            <a:sysClr val="window" lastClr="FFFFFF"/>
          </a:solidFill>
          <a:ln w="22225" cap="rnd" cmpd="sng" algn="ctr">
            <a:solidFill>
              <a:srgbClr val="4D1434"/>
            </a:solidFill>
            <a:prstDash val="solid"/>
          </a:ln>
          <a:effectLst/>
        </p:spPr>
        <p:txBody>
          <a:bodyPr rtlCol="1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800" kern="0" dirty="0">
                <a:solidFill>
                  <a:prstClr val="black"/>
                </a:solidFill>
                <a:latin typeface="Gill Sans MT" panose="020B0502020104020203"/>
              </a:rPr>
              <a:t>2</a:t>
            </a:r>
            <a:r>
              <a:rPr kumimoji="0" lang="ar-SA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  <a:ea typeface="+mn-ea"/>
              </a:rPr>
              <a:t>/ خطأ </a:t>
            </a:r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41F7C0A4-11C9-6A04-AEF5-DF30B4296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4164" y="3380282"/>
            <a:ext cx="649061" cy="581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12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نتيجة بحث الصور عن تم بحمد الله">
            <a:extLst>
              <a:ext uri="{FF2B5EF4-FFF2-40B4-BE49-F238E27FC236}">
                <a16:creationId xmlns:a16="http://schemas.microsoft.com/office/drawing/2014/main" id="{0502526D-1932-663C-60DB-8806A19F4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64023519"/>
      </p:ext>
    </p:extLst>
  </p:cSld>
  <p:clrMapOvr>
    <a:masterClrMapping/>
  </p:clrMapOvr>
</p:sld>
</file>

<file path=ppt/theme/theme1.xml><?xml version="1.0" encoding="utf-8"?>
<a:theme xmlns:a="http://schemas.openxmlformats.org/drawingml/2006/main" name="رزمة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رزمة</Template>
  <TotalTime>2592</TotalTime>
  <Words>1696</Words>
  <Application>Microsoft Office PowerPoint</Application>
  <PresentationFormat>شاشة عريضة</PresentationFormat>
  <Paragraphs>373</Paragraphs>
  <Slides>92</Slides>
  <Notes>22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92</vt:i4>
      </vt:variant>
    </vt:vector>
  </HeadingPairs>
  <TitlesOfParts>
    <vt:vector size="97" baseType="lpstr">
      <vt:lpstr>Arial</vt:lpstr>
      <vt:lpstr>Calibri</vt:lpstr>
      <vt:lpstr>Gill Sans MT</vt:lpstr>
      <vt:lpstr>hafs</vt:lpstr>
      <vt:lpstr>رزمة</vt:lpstr>
      <vt:lpstr>عرض تقديمي في PowerPoint</vt:lpstr>
      <vt:lpstr>عرض تقديمي في PowerPoint</vt:lpstr>
      <vt:lpstr>عرض تقديمي في PowerPoint</vt:lpstr>
      <vt:lpstr>من خلال إستراتيجية إصابة الهدف صوبي الإجابة الصحيــحة ؟</vt:lpstr>
      <vt:lpstr>عدد مراتب الدين </vt:lpstr>
      <vt:lpstr>عدد أركان الإسلام  . </vt:lpstr>
      <vt:lpstr>من أركان الإسلام  .</vt:lpstr>
      <vt:lpstr> معنى شهادة أن لاإله إلا الله </vt:lpstr>
      <vt:lpstr>أركان شهادة أن لاإله إلا الله هي </vt:lpstr>
      <vt:lpstr>أرسل الله رسوله محمد صلى الله عليه وسلم إلى </vt:lpstr>
      <vt:lpstr>عدد أركان الإيمان   . </vt:lpstr>
      <vt:lpstr>من أركان الإيمان   . </vt:lpstr>
      <vt:lpstr>من أسماء الملائكة   . </vt:lpstr>
      <vt:lpstr>من أعمال الملائكة النزول بالوحي الموكل به هو  </vt:lpstr>
      <vt:lpstr>الإيمان أن كل شي في هذا الكون من خير أو شر فهو بقضاء الله وقدره هو تعريف</vt:lpstr>
      <vt:lpstr>ترتيب مراتب الدين</vt:lpstr>
      <vt:lpstr>أن تعبد الله كأنك تراه فإن لم تكن تراه فإنه يراك</vt:lpstr>
      <vt:lpstr>من صفات النبي صلى الله عليه وسلم قبل البعثة </vt:lpstr>
      <vt:lpstr>تزوج النبي صلى الله عليه وسلم خديجة وعمره</vt:lpstr>
      <vt:lpstr>عدد أولاد النبي صلى الله عليه وسلم</vt:lpstr>
      <vt:lpstr>بعث الله محمد صلى الله عليه وسلم بالنبوة وعمره</vt:lpstr>
      <vt:lpstr>أول مانزل على النبي صلى الله عليه وسلم إيذانا بنبوته سورة </vt:lpstr>
      <vt:lpstr>مكث النبي صلى الله عليه وسلم في مكة يدعو إلى الله تعالى </vt:lpstr>
      <vt:lpstr>من الفرائض التي فرضت ليلة الإسراء والمعراج وفرضت في السماء كانت  </vt:lpstr>
      <vt:lpstr>أول عمل قام به النبي صلى الله عليه وسلم في المدينة   </vt:lpstr>
      <vt:lpstr>رفيق النبي صلى الله عليه وسلم في الهجرة هو الصحابي </vt:lpstr>
      <vt:lpstr>حج النبي صلى الله عليه وسلم حجة الوداع في السنة </vt:lpstr>
      <vt:lpstr>عدد السنوات التي قضاها النبي صلى الله عليه وسلم في الدعوة إلى الله تعالى </vt:lpstr>
      <vt:lpstr>توفي النبي صلى الله عليه وسلم في المدينة وكان عمره  </vt:lpstr>
      <vt:lpstr>خصت خلق النبي صلى الله عليه وسلم بكلمة جامعة وهي القرآن هي  </vt:lpstr>
      <vt:lpstr>من صفات النبي صلى الله عليه وسلم الخُلقية   </vt:lpstr>
      <vt:lpstr>نزل قوله تعالى (الْيَوْمَ أَكْمَلْتُ لَكُمْ دِينَكُمْ ) في  </vt:lpstr>
      <vt:lpstr>قوله تعالى (الْيَوْمَ أَكْمَلْتُ لَكُمْ دِينَكُمْ وَأَتْمَمْتُ عَلَيْكُمْ نِعْمَتِي وَرَضِيتُ لَكُمُ الْإِسْلَامَ دِينًا ) تدل على أن رسالة النبي صلى الله عليه وسلم </vt:lpstr>
      <vt:lpstr>أول الرسل عليهم السلام </vt:lpstr>
      <vt:lpstr>آخر الرسل عليهم السلام </vt:lpstr>
      <vt:lpstr>حكم الصدق    </vt:lpstr>
      <vt:lpstr>صحابي وفقيه ومقرئ ومحدث وهو أحد السابقين إلى الإسلام هو   </vt:lpstr>
      <vt:lpstr>المراد بالمؤمن القوي هو القوي في  </vt:lpstr>
      <vt:lpstr>اسم جامع لكل شر        </vt:lpstr>
      <vt:lpstr>عندما هاجر النبي صلى الله عليه وسلم إلى المدينة أمره أن يرجع الودائع لأهلها هو        </vt:lpstr>
      <vt:lpstr>من الصفات التي ذكرتها خديجة رضي الله عنها عن الرسول صلى الله عليه وسلم عندما نزل عليه الوحي         </vt:lpstr>
      <vt:lpstr>الصدق يكون في       </vt:lpstr>
      <vt:lpstr>بذل مال أو طعام أو نفع بطيب نفس من غير انتظار مقابل هو        </vt:lpstr>
      <vt:lpstr>صحابي أسلم يوم الفتح وكان يحمل ألوية بني كعب هو      </vt:lpstr>
      <vt:lpstr>حكم إكرام الضيف   </vt:lpstr>
      <vt:lpstr>الحق الواجب للضيف من الإكرام  </vt:lpstr>
      <vt:lpstr>معنى كلمة ( جائزته ) في الحديث  </vt:lpstr>
      <vt:lpstr>حبس القلب عن الجزع واللسان عن التشكي والجوارح عن اللطم والضرب وشق الجيوب  </vt:lpstr>
      <vt:lpstr>التعقل والتثبت في الأمور وترك العجلة   </vt:lpstr>
      <vt:lpstr>كان موقف النبي صلى الله عليه وسلم من الأعرابي الي جذب رداءه أنه   </vt:lpstr>
      <vt:lpstr>عندما عصت قبيلة دوس ورفضت الدخول في الإسلام فإن النبي صلى الله عليه وسلم   </vt:lpstr>
      <vt:lpstr>هو الأخذ بالأسهل والأيسر في القول والفعل   </vt:lpstr>
      <vt:lpstr>اشتهرت بالذكاء والحفظ هي   </vt:lpstr>
      <vt:lpstr>من نماذج التواضع  </vt:lpstr>
      <vt:lpstr>الترفع على الناس صورة من صور   </vt:lpstr>
      <vt:lpstr>كان غزير العلم مجتهدا في العبادة هو    </vt:lpstr>
      <vt:lpstr>صفة تبعث على فعل الحسن وترك القبيح     </vt:lpstr>
      <vt:lpstr>اشتهر بأنه كان مجاب الدعوة    </vt:lpstr>
      <vt:lpstr>تفضل صلاة الجماعة على صلاة الفرد ب </vt:lpstr>
      <vt:lpstr>حكم صلاة الجماعة  </vt:lpstr>
      <vt:lpstr>تدرك صلاة الجماعة بإدراك  </vt:lpstr>
      <vt:lpstr>تدرك الركعة مع الإمام في الصلاة  بإدراك </vt:lpstr>
      <vt:lpstr>حكم صلاة النافلة بعد إقامة الصلاة  </vt:lpstr>
      <vt:lpstr>سجدتان يسجدهما المصلي آخر صلاته إذا حصل منه سهو بزيادة أو نقص أو شك في الصلاة</vt:lpstr>
      <vt:lpstr>حكم سجود السهو  </vt:lpstr>
      <vt:lpstr>صلى صالح صلاة المغرب أربع ركعات سهوا ولم ينتبه لذلك إلا في آخر صلاته السهو في الصلاة هنا  </vt:lpstr>
      <vt:lpstr>صلى ماجد صلاة الظهر فنسي التشهد الأول السهو في الصلاة هنا  </vt:lpstr>
      <vt:lpstr>صلى يوسف صلاة العشاء وفي أثنائها شك هل صلى ثلاث ركعات أو أربعا السهو في الصلاة هنا   </vt:lpstr>
      <vt:lpstr>سجود السهو يكون في آخر الصلاة  </vt:lpstr>
      <vt:lpstr>من الأعذار التي تبيح تخلف الرجل عن صلاة الجماعة   </vt:lpstr>
      <vt:lpstr>حكم الإتيان إلى المسجد بالروائح الكريهة  </vt:lpstr>
      <vt:lpstr>حكم ترك صلاة الجماعة للمسافر   </vt:lpstr>
      <vt:lpstr>من الصلوات التي يجوز قصرها   </vt:lpstr>
      <vt:lpstr>من الصلوات التي لايجوز قصرها   </vt:lpstr>
      <vt:lpstr>أقل مسافة يجوز فيها قصر الصلاة   </vt:lpstr>
      <vt:lpstr>يجوز للمسافر قصر الصلاة   </vt:lpstr>
      <vt:lpstr>قصر الصلاة الرباعية للمسافر  </vt:lpstr>
      <vt:lpstr>أولى الناس بالإمامة  </vt:lpstr>
      <vt:lpstr>إذا كان المأموم الواحد فإنه يقف بالنسبة لإمام الصلاة   </vt:lpstr>
      <vt:lpstr>يقف المأمومين أكثر من واحد    </vt:lpstr>
      <vt:lpstr>إذا صلت امرأة في مجموعة نساء فأنها تقف   </vt:lpstr>
      <vt:lpstr>تقف النساء إذا صلينا مع الرجال   </vt:lpstr>
      <vt:lpstr>حكم متابعة إمام الصلاة في أفعال الصلاة    </vt:lpstr>
      <vt:lpstr>أن يكون مع إمام الصلاة في انتقالات الصلاة وليس بعده     </vt:lpstr>
      <vt:lpstr>حكم مسابقة المأموم لإمام الصلاة     </vt:lpstr>
      <vt:lpstr>الصلاة التي ليس لها سنة راتبة صلاة      </vt:lpstr>
      <vt:lpstr>حكم صلاة الوتر      </vt:lpstr>
      <vt:lpstr>أقل  صلاة الوتر      </vt:lpstr>
      <vt:lpstr>نام فهد عن صلاة العصر فأداها قبل غروب الشمس حكمها     </vt:lpstr>
      <vt:lpstr>دخلت المسجد بعد صلاة الفجر وقبل طلوع الشمس فهل يجوز أن تصلي تحية المسجد     </vt:lpstr>
      <vt:lpstr>من الصلوات الجائزة وقت النهي صلاة الكسوف     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من خلال إستراتيجية إصابة الهدف صوبي الإجابة الصحيــحة ؟</dc:title>
  <dc:creator>خلود بنت الغربي</dc:creator>
  <cp:lastModifiedBy>خلود الغربي</cp:lastModifiedBy>
  <cp:revision>24</cp:revision>
  <dcterms:created xsi:type="dcterms:W3CDTF">2022-11-03T17:13:04Z</dcterms:created>
  <dcterms:modified xsi:type="dcterms:W3CDTF">2026-03-31T18:25:03Z</dcterms:modified>
</cp:coreProperties>
</file>