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media4.mp4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FDFDFD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F3B20-48D7-4D2D-824A-21AFC52B186C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AC257C7-8F7E-4761-AE53-D5C78E2F2338}">
      <dgm:prSet phldrT="[Text]"/>
      <dgm:spPr/>
      <dgm:t>
        <a:bodyPr/>
        <a:lstStyle/>
        <a:p>
          <a:r>
            <a:rPr lang="ar-BH" dirty="0"/>
            <a:t>نقاط فنية وتعليمية 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B47454CB-AA36-428F-8297-ABB99A50A2A5}" type="parTrans" cxnId="{698829F6-58DA-4972-A0E0-42239BF4E326}">
      <dgm:prSet/>
      <dgm:spPr/>
      <dgm:t>
        <a:bodyPr/>
        <a:lstStyle/>
        <a:p>
          <a:endParaRPr lang="en-US"/>
        </a:p>
      </dgm:t>
    </dgm:pt>
    <dgm:pt modelId="{AC38CFAD-8324-41DF-9966-42C71C2354E1}" type="sibTrans" cxnId="{698829F6-58DA-4972-A0E0-42239BF4E326}">
      <dgm:prSet/>
      <dgm:spPr/>
      <dgm:t>
        <a:bodyPr/>
        <a:lstStyle/>
        <a:p>
          <a:endParaRPr lang="en-US"/>
        </a:p>
      </dgm:t>
    </dgm:pt>
    <dgm:pt modelId="{084ADB5C-F302-4F38-9CD3-EF38457053FC}">
      <dgm:prSet phldrT="[Text]"/>
      <dgm:spPr/>
      <dgm:t>
        <a:bodyPr/>
        <a:lstStyle/>
        <a:p>
          <a:r>
            <a:rPr lang="ar-BH" dirty="0"/>
            <a:t>فيديو تعليمي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ED309E0-7084-44BB-8694-C5269E97CA94}" type="parTrans" cxnId="{A86735C0-89B8-4C4D-96F1-5797AE6D7CD4}">
      <dgm:prSet/>
      <dgm:spPr/>
      <dgm:t>
        <a:bodyPr/>
        <a:lstStyle/>
        <a:p>
          <a:endParaRPr lang="en-US"/>
        </a:p>
      </dgm:t>
    </dgm:pt>
    <dgm:pt modelId="{CD09B5C5-B6C0-4079-BB63-0A031AF1D2E4}" type="sibTrans" cxnId="{A86735C0-89B8-4C4D-96F1-5797AE6D7CD4}">
      <dgm:prSet/>
      <dgm:spPr/>
      <dgm:t>
        <a:bodyPr/>
        <a:lstStyle/>
        <a:p>
          <a:endParaRPr lang="en-US"/>
        </a:p>
      </dgm:t>
    </dgm:pt>
    <dgm:pt modelId="{4F4A0151-E250-4BAC-88DD-CCD7642AC6A4}">
      <dgm:prSet phldrT="[Text]"/>
      <dgm:spPr/>
      <dgm:t>
        <a:bodyPr/>
        <a:lstStyle/>
        <a:p>
          <a:r>
            <a:rPr lang="ar-BH" dirty="0"/>
            <a:t>تقييم ذاتي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F9D8F1-1A38-4DCB-A5B5-53A8754DA3E1}" type="parTrans" cxnId="{0E9FC0E6-B162-4472-8D23-7BF1B74FCB27}">
      <dgm:prSet/>
      <dgm:spPr/>
      <dgm:t>
        <a:bodyPr/>
        <a:lstStyle/>
        <a:p>
          <a:endParaRPr lang="en-US"/>
        </a:p>
      </dgm:t>
    </dgm:pt>
    <dgm:pt modelId="{43BCA23C-78FD-46CC-A3D8-B9009A96425A}" type="sibTrans" cxnId="{0E9FC0E6-B162-4472-8D23-7BF1B74FCB27}">
      <dgm:prSet/>
      <dgm:spPr/>
      <dgm:t>
        <a:bodyPr/>
        <a:lstStyle/>
        <a:p>
          <a:endParaRPr lang="en-US"/>
        </a:p>
      </dgm:t>
    </dgm:pt>
    <dgm:pt modelId="{4691D0AA-56A2-451E-8217-0ED678FAA2BE}" type="pres">
      <dgm:prSet presAssocID="{729F3B20-48D7-4D2D-824A-21AFC52B186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pPr rtl="1"/>
          <a:endParaRPr lang="ar-BH"/>
        </a:p>
      </dgm:t>
    </dgm:pt>
    <dgm:pt modelId="{2D7D06C6-D129-4896-87E8-555816851082}" type="pres">
      <dgm:prSet presAssocID="{9AC257C7-8F7E-4761-AE53-D5C78E2F2338}" presName="Accent1" presStyleCnt="0"/>
      <dgm:spPr/>
    </dgm:pt>
    <dgm:pt modelId="{BC0708A9-AD5F-4F4D-B4BB-9962099E9F3A}" type="pres">
      <dgm:prSet presAssocID="{9AC257C7-8F7E-4761-AE53-D5C78E2F2338}" presName="Accent" presStyleLbl="node1" presStyleIdx="0" presStyleCnt="3" custLinFactNeighborX="64109" custLinFactNeighborY="19030"/>
      <dgm:spPr/>
    </dgm:pt>
    <dgm:pt modelId="{A4F35536-276F-4986-B6D1-D35FC6B710CB}" type="pres">
      <dgm:prSet presAssocID="{9AC257C7-8F7E-4761-AE53-D5C78E2F2338}" presName="Parent1" presStyleLbl="revTx" presStyleIdx="0" presStyleCnt="3" custLinFactX="15672" custLinFactNeighborX="100000" custLinFactNeighborY="876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7862842-662E-4980-B326-F28EC6AEAD57}" type="pres">
      <dgm:prSet presAssocID="{084ADB5C-F302-4F38-9CD3-EF38457053FC}" presName="Accent2" presStyleCnt="0"/>
      <dgm:spPr/>
    </dgm:pt>
    <dgm:pt modelId="{09651805-0E4F-4713-9F73-1925FD8A7DBD}" type="pres">
      <dgm:prSet presAssocID="{084ADB5C-F302-4F38-9CD3-EF38457053FC}" presName="Accent" presStyleLbl="node1" presStyleIdx="1" presStyleCnt="3" custLinFactNeighborX="-27547" custLinFactNeighborY="-23036"/>
      <dgm:spPr/>
    </dgm:pt>
    <dgm:pt modelId="{D8CBA6BB-E49D-4714-801A-49546D2345D7}" type="pres">
      <dgm:prSet presAssocID="{084ADB5C-F302-4F38-9CD3-EF38457053FC}" presName="Parent2" presStyleLbl="revTx" presStyleIdx="1" presStyleCnt="3" custLinFactNeighborX="-45066" custLinFactNeighborY="-703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4F0CAF4E-2AEA-4A47-850F-C736851F3FDD}" type="pres">
      <dgm:prSet presAssocID="{4F4A0151-E250-4BAC-88DD-CCD7642AC6A4}" presName="Accent3" presStyleCnt="0"/>
      <dgm:spPr/>
    </dgm:pt>
    <dgm:pt modelId="{E0B9D4DC-9C9B-469D-AB98-41A8D40404A2}" type="pres">
      <dgm:prSet presAssocID="{4F4A0151-E250-4BAC-88DD-CCD7642AC6A4}" presName="Accent" presStyleLbl="node1" presStyleIdx="2" presStyleCnt="3" custLinFactNeighborX="8161" custLinFactNeighborY="15151"/>
      <dgm:spPr/>
    </dgm:pt>
    <dgm:pt modelId="{02A7499D-9F3F-4C2B-B557-8F524C6270C8}" type="pres">
      <dgm:prSet presAssocID="{4F4A0151-E250-4BAC-88DD-CCD7642AC6A4}" presName="Parent3" presStyleLbl="revTx" presStyleIdx="2" presStyleCnt="3" custLinFactNeighborX="15322" custLinFactNeighborY="4868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DD1232A7-7C4B-4E19-BFD0-27E34664DC35}" type="presOf" srcId="{084ADB5C-F302-4F38-9CD3-EF38457053FC}" destId="{D8CBA6BB-E49D-4714-801A-49546D2345D7}" srcOrd="0" destOrd="0" presId="urn:microsoft.com/office/officeart/2009/layout/CircleArrowProcess"/>
    <dgm:cxn modelId="{698829F6-58DA-4972-A0E0-42239BF4E326}" srcId="{729F3B20-48D7-4D2D-824A-21AFC52B186C}" destId="{9AC257C7-8F7E-4761-AE53-D5C78E2F2338}" srcOrd="0" destOrd="0" parTransId="{B47454CB-AA36-428F-8297-ABB99A50A2A5}" sibTransId="{AC38CFAD-8324-41DF-9966-42C71C2354E1}"/>
    <dgm:cxn modelId="{15F39CEA-2FBA-4333-B67E-B8701D02E221}" type="presOf" srcId="{729F3B20-48D7-4D2D-824A-21AFC52B186C}" destId="{4691D0AA-56A2-451E-8217-0ED678FAA2BE}" srcOrd="0" destOrd="0" presId="urn:microsoft.com/office/officeart/2009/layout/CircleArrowProcess"/>
    <dgm:cxn modelId="{A86735C0-89B8-4C4D-96F1-5797AE6D7CD4}" srcId="{729F3B20-48D7-4D2D-824A-21AFC52B186C}" destId="{084ADB5C-F302-4F38-9CD3-EF38457053FC}" srcOrd="1" destOrd="0" parTransId="{BED309E0-7084-44BB-8694-C5269E97CA94}" sibTransId="{CD09B5C5-B6C0-4079-BB63-0A031AF1D2E4}"/>
    <dgm:cxn modelId="{8E409D23-0B75-4FD3-9F80-E9F315211E34}" type="presOf" srcId="{9AC257C7-8F7E-4761-AE53-D5C78E2F2338}" destId="{A4F35536-276F-4986-B6D1-D35FC6B710CB}" srcOrd="0" destOrd="0" presId="urn:microsoft.com/office/officeart/2009/layout/CircleArrowProcess"/>
    <dgm:cxn modelId="{FCF7DB08-2661-4488-B5FA-8009FB3C77DA}" type="presOf" srcId="{4F4A0151-E250-4BAC-88DD-CCD7642AC6A4}" destId="{02A7499D-9F3F-4C2B-B557-8F524C6270C8}" srcOrd="0" destOrd="0" presId="urn:microsoft.com/office/officeart/2009/layout/CircleArrowProcess"/>
    <dgm:cxn modelId="{0E9FC0E6-B162-4472-8D23-7BF1B74FCB27}" srcId="{729F3B20-48D7-4D2D-824A-21AFC52B186C}" destId="{4F4A0151-E250-4BAC-88DD-CCD7642AC6A4}" srcOrd="2" destOrd="0" parTransId="{4BF9D8F1-1A38-4DCB-A5B5-53A8754DA3E1}" sibTransId="{43BCA23C-78FD-46CC-A3D8-B9009A96425A}"/>
    <dgm:cxn modelId="{F84ACB8C-9CAA-4BCF-99FA-F123BD297ACC}" type="presParOf" srcId="{4691D0AA-56A2-451E-8217-0ED678FAA2BE}" destId="{2D7D06C6-D129-4896-87E8-555816851082}" srcOrd="0" destOrd="0" presId="urn:microsoft.com/office/officeart/2009/layout/CircleArrowProcess"/>
    <dgm:cxn modelId="{7BB2339C-EEC2-4FF9-8283-D40947EAB5B7}" type="presParOf" srcId="{2D7D06C6-D129-4896-87E8-555816851082}" destId="{BC0708A9-AD5F-4F4D-B4BB-9962099E9F3A}" srcOrd="0" destOrd="0" presId="urn:microsoft.com/office/officeart/2009/layout/CircleArrowProcess"/>
    <dgm:cxn modelId="{3DF07F7A-377E-4379-B7ED-216EC44F7B24}" type="presParOf" srcId="{4691D0AA-56A2-451E-8217-0ED678FAA2BE}" destId="{A4F35536-276F-4986-B6D1-D35FC6B710CB}" srcOrd="1" destOrd="0" presId="urn:microsoft.com/office/officeart/2009/layout/CircleArrowProcess"/>
    <dgm:cxn modelId="{E1E2EA04-2D67-4B6D-A377-2BFDC7023682}" type="presParOf" srcId="{4691D0AA-56A2-451E-8217-0ED678FAA2BE}" destId="{37862842-662E-4980-B326-F28EC6AEAD57}" srcOrd="2" destOrd="0" presId="urn:microsoft.com/office/officeart/2009/layout/CircleArrowProcess"/>
    <dgm:cxn modelId="{0899AE5E-C192-4B73-A966-646CD3D04691}" type="presParOf" srcId="{37862842-662E-4980-B326-F28EC6AEAD57}" destId="{09651805-0E4F-4713-9F73-1925FD8A7DBD}" srcOrd="0" destOrd="0" presId="urn:microsoft.com/office/officeart/2009/layout/CircleArrowProcess"/>
    <dgm:cxn modelId="{8275D428-0595-4ED0-B2A9-A4E092C03051}" type="presParOf" srcId="{4691D0AA-56A2-451E-8217-0ED678FAA2BE}" destId="{D8CBA6BB-E49D-4714-801A-49546D2345D7}" srcOrd="3" destOrd="0" presId="urn:microsoft.com/office/officeart/2009/layout/CircleArrowProcess"/>
    <dgm:cxn modelId="{37C8C3CD-E1F4-4B2D-ADA1-6E9EE100F496}" type="presParOf" srcId="{4691D0AA-56A2-451E-8217-0ED678FAA2BE}" destId="{4F0CAF4E-2AEA-4A47-850F-C736851F3FDD}" srcOrd="4" destOrd="0" presId="urn:microsoft.com/office/officeart/2009/layout/CircleArrowProcess"/>
    <dgm:cxn modelId="{2C71EC41-EEA6-461F-B539-34D947163AAB}" type="presParOf" srcId="{4F0CAF4E-2AEA-4A47-850F-C736851F3FDD}" destId="{E0B9D4DC-9C9B-469D-AB98-41A8D40404A2}" srcOrd="0" destOrd="0" presId="urn:microsoft.com/office/officeart/2009/layout/CircleArrowProcess"/>
    <dgm:cxn modelId="{305658B1-47B2-4422-A769-4F0D1AD06C16}" type="presParOf" srcId="{4691D0AA-56A2-451E-8217-0ED678FAA2BE}" destId="{02A7499D-9F3F-4C2B-B557-8F524C6270C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slide" Target="slide3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106217"/>
            <a:ext cx="121920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الأول الابتدائي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="" xmlns:a16="http://schemas.microsoft.com/office/drawing/2014/main" id="{80358CA5-7266-42AF-8B73-142CACB2DD3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35211"/>
            <a:ext cx="12192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الالعاب الصغيرة المرتبطة بكرة اليد </a:t>
            </a:r>
          </a:p>
          <a:p>
            <a:pPr algn="ctr"/>
            <a:r>
              <a:rPr lang="ar-BH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التنطيط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="" xmlns:a16="http://schemas.microsoft.com/office/drawing/2014/main" id="{8B58838D-32B9-448D-AED6-9296AC1420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89100" y="539671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1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822960" y="2834640"/>
            <a:ext cx="4415246" cy="198555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81589962"/>
              </p:ext>
            </p:extLst>
          </p:nvPr>
        </p:nvGraphicFramePr>
        <p:xfrm>
          <a:off x="3840480" y="444137"/>
          <a:ext cx="9219474" cy="56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8817" y="3153671"/>
            <a:ext cx="380721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solidFill>
                  <a:srgbClr val="002060"/>
                </a:solidFill>
              </a:rPr>
              <a:t>الالعاب الصغيرة (</a:t>
            </a:r>
            <a:r>
              <a:rPr lang="ar-BH" sz="4400" b="1" dirty="0" err="1">
                <a:solidFill>
                  <a:srgbClr val="002060"/>
                </a:solidFill>
              </a:rPr>
              <a:t>التنطيط</a:t>
            </a:r>
            <a:r>
              <a:rPr lang="ar-BH" sz="4400" b="1" dirty="0">
                <a:solidFill>
                  <a:srgbClr val="002060"/>
                </a:solidFill>
              </a:rPr>
              <a:t>)</a:t>
            </a:r>
          </a:p>
          <a:p>
            <a:pPr algn="ctr"/>
            <a:endParaRPr lang="en-US" sz="4400" b="1" dirty="0">
              <a:solidFill>
                <a:srgbClr val="002060"/>
              </a:solidFill>
            </a:endParaRPr>
          </a:p>
          <a:p>
            <a:pPr algn="ctr"/>
            <a:endParaRPr lang="en-US" sz="1100" b="1" dirty="0">
              <a:solidFill>
                <a:srgbClr val="002060"/>
              </a:solidFill>
              <a:cs typeface="+mj-cs"/>
            </a:endParaRPr>
          </a:p>
        </p:txBody>
      </p:sp>
      <p:pic>
        <p:nvPicPr>
          <p:cNvPr id="2" name="3">
            <a:hlinkClick r:id="" action="ppaction://media"/>
            <a:extLst>
              <a:ext uri="{FF2B5EF4-FFF2-40B4-BE49-F238E27FC236}">
                <a16:creationId xmlns="" xmlns:a16="http://schemas.microsoft.com/office/drawing/2014/main" id="{80CD547A-FE3C-488B-B90D-BB12E26032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TextBox 9"/>
          <p:cNvSpPr txBox="1"/>
          <p:nvPr/>
        </p:nvSpPr>
        <p:spPr>
          <a:xfrm>
            <a:off x="6335486" y="1998617"/>
            <a:ext cx="441021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تنطيط الكرة بيد واحدة.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توزيع النظر بين الكرة و المكان.</a:t>
            </a: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ثني الرسغ اثناء الدفع.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  <a:p>
            <a:pPr marL="342900" indent="-342900" algn="r" rt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BH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تدفع الكرة باليد.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="" xmlns:a16="http://schemas.microsoft.com/office/drawing/2014/main" id="{26AA7797-47B0-4E39-B0AE-A97BED35B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91841" y="5854613"/>
            <a:ext cx="3048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29873" t="39569" r="41817" b="28037"/>
          <a:stretch/>
        </p:blipFill>
        <p:spPr>
          <a:xfrm>
            <a:off x="737339" y="1819694"/>
            <a:ext cx="5292297" cy="34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1005" y="-14370"/>
            <a:ext cx="12412341" cy="68723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6" action="ppaction://hlinksldjump" highlightClick="1"/>
          </p:cNvPr>
          <p:cNvSpPr/>
          <p:nvPr/>
        </p:nvSpPr>
        <p:spPr>
          <a:xfrm>
            <a:off x="241424" y="170278"/>
            <a:ext cx="1082068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التنطيط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5920" y="442831"/>
            <a:ext cx="8608423" cy="5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6379" y="1596566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BH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التنطيط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6" name="Picture 2" descr="Image result for question 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8687" y="3083558"/>
            <a:ext cx="1297658" cy="86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014860" y="1765843"/>
            <a:ext cx="2193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000" dirty="0">
                <a:ln w="0"/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 معي ...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56843" y="3275112"/>
            <a:ext cx="45512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كم يد نستخدم لتنطيط الكرة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6" descr="Image result for sand glass gif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" y="439442"/>
            <a:ext cx="1573535" cy="1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385869" y="5465130"/>
            <a:ext cx="1606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يد واحدة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2322" y="5310521"/>
            <a:ext cx="888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يدان</a:t>
            </a:r>
            <a:endParaRPr lang="en-US" sz="40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156" y="5251394"/>
            <a:ext cx="624402" cy="7670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845" y="5219950"/>
            <a:ext cx="624402" cy="7670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9443" y="5219950"/>
            <a:ext cx="624402" cy="767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526">
            <a:off x="6851008" y="5077370"/>
            <a:ext cx="1144109" cy="11150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6379" y="5204227"/>
            <a:ext cx="2191264" cy="798457"/>
          </a:xfrm>
          <a:prstGeom prst="rect">
            <a:avLst/>
          </a:prstGeom>
          <a:solidFill>
            <a:srgbClr val="FDFDFD"/>
          </a:solidFill>
          <a:ln>
            <a:solidFill>
              <a:srgbClr val="FE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rId8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5" name="6">
            <a:hlinkClick r:id="" action="ppaction://media"/>
            <a:extLst>
              <a:ext uri="{FF2B5EF4-FFF2-40B4-BE49-F238E27FC236}">
                <a16:creationId xmlns="" xmlns:a16="http://schemas.microsoft.com/office/drawing/2014/main" id="{6FE4BD16-BCFF-4461-933C-1E38884F96B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0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14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614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7" grpId="0"/>
      <p:bldP spid="8" grpId="0"/>
      <p:bldP spid="10" grpId="0"/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1384" y="972045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أسم المهارة : </a:t>
            </a:r>
            <a:r>
              <a:rPr lang="ar-BH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التنطيط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4941" y="4919702"/>
            <a:ext cx="15808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أحسنت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2" descr="Image result for clapping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0603" y="4307260"/>
            <a:ext cx="1964338" cy="1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04238" y="2791985"/>
            <a:ext cx="452078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تنطيط الكرة بيد واحدة</a:t>
            </a:r>
            <a:endParaRPr lang="en-US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Action Button: Home 7">
            <a:hlinkClick r:id="rId6" action="ppaction://hlinksldjump" highlightClick="1"/>
          </p:cNvPr>
          <p:cNvSpPr/>
          <p:nvPr/>
        </p:nvSpPr>
        <p:spPr>
          <a:xfrm>
            <a:off x="216131" y="5333405"/>
            <a:ext cx="1042416" cy="1042416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pic>
        <p:nvPicPr>
          <p:cNvPr id="2" name="7">
            <a:hlinkClick r:id="" action="ppaction://media"/>
            <a:extLst>
              <a:ext uri="{FF2B5EF4-FFF2-40B4-BE49-F238E27FC236}">
                <a16:creationId xmlns="" xmlns:a16="http://schemas.microsoft.com/office/drawing/2014/main" id="{C5C91069-94F6-465B-A921-E70E983977B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3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7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722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الاول تنطيط12</Template>
  <TotalTime>1</TotalTime>
  <Words>66</Words>
  <Application>Microsoft Office PowerPoint</Application>
  <PresentationFormat>Widescreen</PresentationFormat>
  <Paragraphs>19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Muneera  saleh musaifer</dc:creator>
  <cp:lastModifiedBy>Hiba Saleh Ali Mohammed</cp:lastModifiedBy>
  <cp:revision>20</cp:revision>
  <dcterms:created xsi:type="dcterms:W3CDTF">2020-03-17T07:55:28Z</dcterms:created>
  <dcterms:modified xsi:type="dcterms:W3CDTF">2020-03-25T08:53:05Z</dcterms:modified>
</cp:coreProperties>
</file>