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29" r:id="rId3"/>
    <p:sldId id="439" r:id="rId4"/>
    <p:sldId id="440" r:id="rId5"/>
    <p:sldId id="415" r:id="rId6"/>
    <p:sldId id="441" r:id="rId7"/>
    <p:sldId id="442" r:id="rId8"/>
    <p:sldId id="443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12"/>
      </p:cViewPr>
      <p:guideLst>
        <p:guide orient="horz" pos="2232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12" Type="http://schemas.microsoft.com/office/2007/relationships/hdphoto" Target="../media/hdphoto2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الأنظمة السعوديّة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2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939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3485037"/>
            <a:ext cx="556858" cy="7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69024" y="-17933"/>
            <a:ext cx="1025069" cy="3166299"/>
            <a:chOff x="1130424" y="-75415"/>
            <a:chExt cx="1025069" cy="316629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-75415"/>
              <a:ext cx="461665" cy="316629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 </a:t>
              </a:r>
              <a:endParaRPr lang="ar-SY" b="1" dirty="0">
                <a:solidFill>
                  <a:srgbClr val="DFC9E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3050" y="3990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الأنظمة السعوديّة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80651"/>
              <a:chOff x="2309334" y="576307"/>
              <a:chExt cx="6365433" cy="1208135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7"/>
                <a:ext cx="6365433" cy="108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الأنظمة في المملكة العربية السعودية :</a:t>
                </a:r>
              </a:p>
              <a:p>
                <a:pPr algn="r"/>
                <a:r>
                  <a:rPr lang="ar-SY" b="1" dirty="0" smtClean="0">
                    <a:solidFill>
                      <a:schemeClr val="accent1"/>
                    </a:solidFill>
                    <a:latin typeface="Roboto" panose="02000000000000000000" pitchFamily="2" charset="0"/>
                  </a:rPr>
                  <a:t>النظام </a:t>
                </a:r>
                <a:r>
                  <a:rPr lang="ar-SY" b="1" dirty="0" smtClean="0">
                    <a:latin typeface="Roboto" panose="02000000000000000000" pitchFamily="2" charset="0"/>
                  </a:rPr>
                  <a:t>هو مجموعة من القواعد العامة التي تُنظِّم جانباً محدَّداً, تُعدُّه السلطة التنظيمية و تُصدِره السلطة التنفيذية .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071797" y="224377"/>
            <a:ext cx="34352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الأنظمة السعوديّة</a:t>
              </a:r>
            </a:p>
          </p:txBody>
        </p:sp>
      </p:grpSp>
      <p:grpSp>
        <p:nvGrpSpPr>
          <p:cNvPr id="59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6027561" y="3090064"/>
            <a:ext cx="4541713" cy="622764"/>
            <a:chOff x="-2279283" y="2583328"/>
            <a:chExt cx="4541713" cy="622764"/>
          </a:xfrm>
        </p:grpSpPr>
        <p:sp>
          <p:nvSpPr>
            <p:cNvPr id="60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-2279283" y="2583328"/>
              <a:ext cx="4541713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-2279282" y="2663877"/>
              <a:ext cx="4487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الأنظمة في المملكة العربية </a:t>
              </a:r>
              <a:r>
                <a:rPr lang="ar-SY" sz="20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السعودية نوعان هما </a:t>
              </a:r>
              <a:r>
                <a:rPr lang="ar-SY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</p:txBody>
        </p:sp>
      </p:grpSp>
      <p:grpSp>
        <p:nvGrpSpPr>
          <p:cNvPr id="71" name="Group 1">
            <a:extLst>
              <a:ext uri="{FF2B5EF4-FFF2-40B4-BE49-F238E27FC236}">
                <a16:creationId xmlns=""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2820660" y="4205678"/>
            <a:ext cx="4359428" cy="1480457"/>
            <a:chOff x="3447142" y="1248229"/>
            <a:chExt cx="5513395" cy="1872343"/>
          </a:xfrm>
        </p:grpSpPr>
        <p:sp>
          <p:nvSpPr>
            <p:cNvPr id="72" name="Freeform: Shape 7">
              <a:extLst>
                <a:ext uri="{FF2B5EF4-FFF2-40B4-BE49-F238E27FC236}">
                  <a16:creationId xmlns=""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4">
              <a:extLst>
                <a:ext uri="{FF2B5EF4-FFF2-40B4-BE49-F238E27FC236}">
                  <a16:creationId xmlns=""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9">
              <a:extLst>
                <a:ext uri="{FF2B5EF4-FFF2-40B4-BE49-F238E27FC236}">
                  <a16:creationId xmlns=""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447142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10">
              <a:extLst>
                <a:ext uri="{FF2B5EF4-FFF2-40B4-BE49-F238E27FC236}">
                  <a16:creationId xmlns=""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447142" y="1494670"/>
              <a:ext cx="63997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11">
              <a:extLst>
                <a:ext uri="{FF2B5EF4-FFF2-40B4-BE49-F238E27FC236}">
                  <a16:creationId xmlns=""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4087115" y="1560835"/>
              <a:ext cx="4873422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الأنظمة </a:t>
              </a:r>
              <a:r>
                <a:rPr lang="ar-SY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العامة: </a:t>
              </a:r>
            </a:p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و هي الأنظمة المتعلِّقة بالشؤون العامَّة للدَّولة </a:t>
              </a:r>
              <a:endParaRPr lang="en-US" b="1" dirty="0">
                <a:latin typeface="Oswald" panose="02000503000000000000" pitchFamily="2" charset="0"/>
              </a:endParaRPr>
            </a:p>
          </p:txBody>
        </p:sp>
        <p:sp>
          <p:nvSpPr>
            <p:cNvPr id="102" name="TextBox 12">
              <a:extLst>
                <a:ext uri="{FF2B5EF4-FFF2-40B4-BE49-F238E27FC236}">
                  <a16:creationId xmlns=""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3" name="Group 27">
            <a:extLst>
              <a:ext uri="{FF2B5EF4-FFF2-40B4-BE49-F238E27FC236}">
                <a16:creationId xmlns=""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045062" y="4205463"/>
            <a:ext cx="4233500" cy="1480457"/>
            <a:chOff x="3423678" y="1248229"/>
            <a:chExt cx="5354135" cy="1872343"/>
          </a:xfrm>
        </p:grpSpPr>
        <p:sp>
          <p:nvSpPr>
            <p:cNvPr id="104" name="Freeform: Shape 28">
              <a:extLst>
                <a:ext uri="{FF2B5EF4-FFF2-40B4-BE49-F238E27FC236}">
                  <a16:creationId xmlns=""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29">
              <a:extLst>
                <a:ext uri="{FF2B5EF4-FFF2-40B4-BE49-F238E27FC236}">
                  <a16:creationId xmlns=""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30">
              <a:extLst>
                <a:ext uri="{FF2B5EF4-FFF2-40B4-BE49-F238E27FC236}">
                  <a16:creationId xmlns=""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423678" y="1458236"/>
              <a:ext cx="635353" cy="6353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31">
              <a:extLst>
                <a:ext uri="{FF2B5EF4-FFF2-40B4-BE49-F238E27FC236}">
                  <a16:creationId xmlns=""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23678" y="1444333"/>
              <a:ext cx="63535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32">
              <a:extLst>
                <a:ext uri="{FF2B5EF4-FFF2-40B4-BE49-F238E27FC236}">
                  <a16:creationId xmlns=""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557766" y="1529656"/>
              <a:ext cx="5076466" cy="81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الأنظمة الأساسية:</a:t>
              </a:r>
            </a:p>
            <a:p>
              <a:pPr algn="ctr"/>
              <a:r>
                <a:rPr lang="ar-SY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r>
                <a:rPr lang="ar-SY" b="1" dirty="0" smtClean="0">
                  <a:latin typeface="Oswald" panose="02000503000000000000" pitchFamily="2" charset="0"/>
                </a:rPr>
                <a:t>و هي الأنظمة المتعلِّقة بالحكم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  <p:sp>
          <p:nvSpPr>
            <p:cNvPr id="109" name="TextBox 33">
              <a:extLst>
                <a:ext uri="{FF2B5EF4-FFF2-40B4-BE49-F238E27FC236}">
                  <a16:creationId xmlns=""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3856153" y="2340618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2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6" y="3456174"/>
            <a:ext cx="553670" cy="71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90316" y="166979"/>
            <a:ext cx="1039395" cy="2810806"/>
            <a:chOff x="1130425" y="-64223"/>
            <a:chExt cx="1039395" cy="281080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5" y="-64223"/>
              <a:ext cx="461665" cy="28108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77377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الأنظمة السعوديّة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715000" y="669692"/>
            <a:ext cx="4722447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03282" y="250835"/>
              <a:ext cx="1822108" cy="66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الأنظمة الأساسية للحكم في المملكة العربية السعودية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" b="100000" l="0" r="100000">
                        <a14:foregroundMark x1="86006" y1="15294" x2="30418" y2="20941"/>
                        <a14:foregroundMark x1="81050" y1="23294" x2="45773" y2="25647"/>
                        <a14:foregroundMark x1="83285" y1="53647" x2="68707" y2="53647"/>
                        <a14:foregroundMark x1="88630" y1="48235" x2="71137" y2="48471"/>
                        <a14:foregroundMark x1="87366" y1="57176" x2="68027" y2="56706"/>
                        <a14:foregroundMark x1="87561" y1="77176" x2="67153" y2="80941"/>
                        <a14:foregroundMark x1="86492" y1="89647" x2="69582" y2="87059"/>
                        <a14:foregroundMark x1="60447" y1="74588" x2="42080" y2="72000"/>
                        <a14:foregroundMark x1="32362" y1="57176" x2="12439" y2="59294"/>
                        <a14:foregroundMark x1="30807" y1="86588" x2="11565" y2="82824"/>
                        <a14:foregroundMark x1="21672" y1="33176" x2="21963" y2="44000"/>
                        <a14:foregroundMark x1="35763" y1="31529" x2="35957" y2="76235"/>
                        <a14:foregroundMark x1="35569" y1="77176" x2="33431" y2="78353"/>
                        <a14:foregroundMark x1="49854" y1="32471" x2="49854" y2="55059"/>
                        <a14:foregroundMark x1="78231" y1="32000" x2="77843" y2="44000"/>
                        <a14:foregroundMark x1="63751" y1="33647" x2="63751" y2="76235"/>
                        <a14:foregroundMark x1="64334" y1="77176" x2="66958" y2="78824"/>
                        <a14:backgroundMark x1="32945" y1="37412" x2="29543" y2="40941"/>
                        <a14:backgroundMark x1="34694" y1="55059" x2="34694" y2="62118"/>
                        <a14:backgroundMark x1="37026" y1="60941" x2="37318" y2="71294"/>
                        <a14:backgroundMark x1="35083" y1="75529" x2="35083" y2="75529"/>
                        <a14:backgroundMark x1="61808" y1="40941" x2="57046" y2="52000"/>
                        <a14:backgroundMark x1="62391" y1="52941" x2="62488" y2="73647"/>
                        <a14:backgroundMark x1="65500" y1="76235" x2="65500" y2="76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6" t="3744" r="5570" b="8146"/>
          <a:stretch/>
        </p:blipFill>
        <p:spPr bwMode="auto">
          <a:xfrm>
            <a:off x="2631192" y="2025530"/>
            <a:ext cx="8247322" cy="335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61">
            <a:off x="961503" y="3494607"/>
            <a:ext cx="523852" cy="67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02514" y="150166"/>
            <a:ext cx="1014372" cy="2819404"/>
            <a:chOff x="1130423" y="31791"/>
            <a:chExt cx="1014372" cy="2819404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31791"/>
              <a:ext cx="461665" cy="28194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52352" y="3990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الأنظمة السعوديّة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921" y="1768711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1117309"/>
              <a:chOff x="2309334" y="576307"/>
              <a:chExt cx="6365433" cy="1532798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8"/>
                <a:ext cx="6365433" cy="140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اعتنى</a:t>
                </a:r>
                <a:r>
                  <a:rPr lang="ar-SY" b="1" dirty="0" smtClean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الملك عبد العزيز بن عبد الرحمن الفيصل آل سعود- رحمه الله-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عند تأسيس المملكة العربية السعودية بتنظيم شؤون الدولة معتمداً على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الأُسس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التي قامت عليها الدولة السعودية منذ تأسيسها في منتصف القرن الثاني عشر الهجري , التي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اتَّخذت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الدِّين الإسلامي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منهجاَ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تطبيقاً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.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6404787" y="762843"/>
            <a:ext cx="4316047" cy="764205"/>
            <a:chOff x="5203282" y="157026"/>
            <a:chExt cx="1822108" cy="1272917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11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تطور الأنظمة في المملكة العربية السعوديّة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3378619" y="3960403"/>
            <a:ext cx="8540951" cy="1817615"/>
            <a:chOff x="4399197" y="1115161"/>
            <a:chExt cx="7297048" cy="1552898"/>
          </a:xfrm>
        </p:grpSpPr>
        <p:sp>
          <p:nvSpPr>
            <p:cNvPr id="61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1117308"/>
              <a:chOff x="2309334" y="576307"/>
              <a:chExt cx="6365433" cy="1532798"/>
            </a:xfrm>
          </p:grpSpPr>
          <p:sp>
            <p:nvSpPr>
              <p:cNvPr id="8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8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6"/>
                <a:ext cx="6365433" cy="140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ففي عام 1345هـ أصدر </a:t>
                </a:r>
                <a:r>
                  <a:rPr lang="ar-SY" b="1" dirty="0" smtClean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الملك عبد العزيز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التعليمات الأساسية للمملكة قيل إعلان توحيدها بست سنوات , من أجل تنظيم شؤونها لقرب اكتمال التأسيس ,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تضمَّنت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هذه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التعليمات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جوانب إدارية عديدة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مثل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: تأسيس مجلس الشُّورى , و مجلس الوكلاء و الشؤون الداخلية و </a:t>
                </a:r>
                <a:r>
                  <a:rPr lang="ar-SY" b="1" dirty="0" smtClean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المالية.</a:t>
                </a:r>
                <a:endParaRPr lang="ar-SY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77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79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0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70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4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5" y="3450575"/>
            <a:ext cx="554378" cy="71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66934" y="84164"/>
            <a:ext cx="1089505" cy="2920228"/>
            <a:chOff x="1077266" y="-8401"/>
            <a:chExt cx="1089505" cy="2920228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77266" y="-8401"/>
              <a:ext cx="461665" cy="29202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74328" y="3736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الأنظمة السعوديّة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332447" y="1392510"/>
            <a:ext cx="8106806" cy="2098752"/>
            <a:chOff x="3600442" y="1210670"/>
            <a:chExt cx="8106806" cy="2098752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3600442" y="1210670"/>
              <a:ext cx="8106806" cy="2098752"/>
              <a:chOff x="4399197" y="1115161"/>
              <a:chExt cx="7297048" cy="1552898"/>
            </a:xfrm>
          </p:grpSpPr>
          <p:sp>
            <p:nvSpPr>
              <p:cNvPr id="47" name="Rectangle 13">
                <a:extLst>
                  <a:ext uri="{FF2B5EF4-FFF2-40B4-BE49-F238E27FC236}">
                    <a16:creationId xmlns:a16="http://schemas.microsoft.com/office/drawing/2014/main" xmlns="" id="{468E39C0-3777-42DF-99E5-7E7AA8305FC5}"/>
                  </a:ext>
                </a:extLst>
              </p:cNvPr>
              <p:cNvSpPr/>
              <p:nvPr/>
            </p:nvSpPr>
            <p:spPr>
              <a:xfrm rot="173929">
                <a:off x="8968075" y="1776264"/>
                <a:ext cx="2548619" cy="891795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xmlns="" id="{6A18B9AE-39F4-4CD2-9308-2E4BC1EAD4F0}"/>
                  </a:ext>
                </a:extLst>
              </p:cNvPr>
              <p:cNvSpPr/>
              <p:nvPr/>
            </p:nvSpPr>
            <p:spPr>
              <a:xfrm rot="21269386">
                <a:off x="4423589" y="2109734"/>
                <a:ext cx="2548619" cy="502019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6">
                <a:extLst>
                  <a:ext uri="{FF2B5EF4-FFF2-40B4-BE49-F238E27FC236}">
                    <a16:creationId xmlns:a16="http://schemas.microsoft.com/office/drawing/2014/main" xmlns="" id="{6B14ACBE-14D9-4D3B-BAD8-0274A075EEBA}"/>
                  </a:ext>
                </a:extLst>
              </p:cNvPr>
              <p:cNvSpPr/>
              <p:nvPr/>
            </p:nvSpPr>
            <p:spPr>
              <a:xfrm>
                <a:off x="4399197" y="1241398"/>
                <a:ext cx="7297048" cy="1396556"/>
              </a:xfrm>
              <a:custGeom>
                <a:avLst/>
                <a:gdLst>
                  <a:gd name="connsiteX0" fmla="*/ 7750893 w 7968342"/>
                  <a:gd name="connsiteY0" fmla="*/ 825347 h 1915885"/>
                  <a:gd name="connsiteX1" fmla="*/ 7751085 w 7968342"/>
                  <a:gd name="connsiteY1" fmla="*/ 825781 h 1915885"/>
                  <a:gd name="connsiteX2" fmla="*/ 7747618 w 7968342"/>
                  <a:gd name="connsiteY2" fmla="*/ 836785 h 1915885"/>
                  <a:gd name="connsiteX3" fmla="*/ 7747059 w 7968342"/>
                  <a:gd name="connsiteY3" fmla="*/ 837999 h 1915885"/>
                  <a:gd name="connsiteX4" fmla="*/ 7747421 w 7968342"/>
                  <a:gd name="connsiteY4" fmla="*/ 836690 h 1915885"/>
                  <a:gd name="connsiteX5" fmla="*/ 7750893 w 7968342"/>
                  <a:gd name="connsiteY5" fmla="*/ 825347 h 1915885"/>
                  <a:gd name="connsiteX6" fmla="*/ 223920 w 7968342"/>
                  <a:gd name="connsiteY6" fmla="*/ 759320 h 1915885"/>
                  <a:gd name="connsiteX7" fmla="*/ 155341 w 7968342"/>
                  <a:gd name="connsiteY7" fmla="*/ 827900 h 1915885"/>
                  <a:gd name="connsiteX8" fmla="*/ 223920 w 7968342"/>
                  <a:gd name="connsiteY8" fmla="*/ 896480 h 1915885"/>
                  <a:gd name="connsiteX9" fmla="*/ 292500 w 7968342"/>
                  <a:gd name="connsiteY9" fmla="*/ 827900 h 1915885"/>
                  <a:gd name="connsiteX10" fmla="*/ 223920 w 7968342"/>
                  <a:gd name="connsiteY10" fmla="*/ 759320 h 1915885"/>
                  <a:gd name="connsiteX11" fmla="*/ 223921 w 7968342"/>
                  <a:gd name="connsiteY11" fmla="*/ 567436 h 1915885"/>
                  <a:gd name="connsiteX12" fmla="*/ 155341 w 7968342"/>
                  <a:gd name="connsiteY12" fmla="*/ 636016 h 1915885"/>
                  <a:gd name="connsiteX13" fmla="*/ 223921 w 7968342"/>
                  <a:gd name="connsiteY13" fmla="*/ 704596 h 1915885"/>
                  <a:gd name="connsiteX14" fmla="*/ 292502 w 7968342"/>
                  <a:gd name="connsiteY14" fmla="*/ 636016 h 1915885"/>
                  <a:gd name="connsiteX15" fmla="*/ 223921 w 7968342"/>
                  <a:gd name="connsiteY15" fmla="*/ 567436 h 1915885"/>
                  <a:gd name="connsiteX16" fmla="*/ 223922 w 7968342"/>
                  <a:gd name="connsiteY16" fmla="*/ 375552 h 1915885"/>
                  <a:gd name="connsiteX17" fmla="*/ 155343 w 7968342"/>
                  <a:gd name="connsiteY17" fmla="*/ 444132 h 1915885"/>
                  <a:gd name="connsiteX18" fmla="*/ 223922 w 7968342"/>
                  <a:gd name="connsiteY18" fmla="*/ 512712 h 1915885"/>
                  <a:gd name="connsiteX19" fmla="*/ 292502 w 7968342"/>
                  <a:gd name="connsiteY19" fmla="*/ 444132 h 1915885"/>
                  <a:gd name="connsiteX20" fmla="*/ 223922 w 7968342"/>
                  <a:gd name="connsiteY20" fmla="*/ 375552 h 1915885"/>
                  <a:gd name="connsiteX21" fmla="*/ 223923 w 7968342"/>
                  <a:gd name="connsiteY21" fmla="*/ 183668 h 1915885"/>
                  <a:gd name="connsiteX22" fmla="*/ 155343 w 7968342"/>
                  <a:gd name="connsiteY22" fmla="*/ 252248 h 1915885"/>
                  <a:gd name="connsiteX23" fmla="*/ 223923 w 7968342"/>
                  <a:gd name="connsiteY23" fmla="*/ 320828 h 1915885"/>
                  <a:gd name="connsiteX24" fmla="*/ 292503 w 7968342"/>
                  <a:gd name="connsiteY24" fmla="*/ 252248 h 1915885"/>
                  <a:gd name="connsiteX25" fmla="*/ 223923 w 7968342"/>
                  <a:gd name="connsiteY25" fmla="*/ 183668 h 1915885"/>
                  <a:gd name="connsiteX26" fmla="*/ 1980393 w 7968342"/>
                  <a:gd name="connsiteY26" fmla="*/ 0 h 1915885"/>
                  <a:gd name="connsiteX27" fmla="*/ 2100840 w 7968342"/>
                  <a:gd name="connsiteY27" fmla="*/ 17226 h 1915885"/>
                  <a:gd name="connsiteX28" fmla="*/ 2204080 w 7968342"/>
                  <a:gd name="connsiteY28" fmla="*/ 34452 h 1915885"/>
                  <a:gd name="connsiteX29" fmla="*/ 2341734 w 7968342"/>
                  <a:gd name="connsiteY29" fmla="*/ 51679 h 1915885"/>
                  <a:gd name="connsiteX30" fmla="*/ 2444975 w 7968342"/>
                  <a:gd name="connsiteY30" fmla="*/ 68904 h 1915885"/>
                  <a:gd name="connsiteX31" fmla="*/ 2565422 w 7968342"/>
                  <a:gd name="connsiteY31" fmla="*/ 86130 h 1915885"/>
                  <a:gd name="connsiteX32" fmla="*/ 2909558 w 7968342"/>
                  <a:gd name="connsiteY32" fmla="*/ 137808 h 1915885"/>
                  <a:gd name="connsiteX33" fmla="*/ 2995591 w 7968342"/>
                  <a:gd name="connsiteY33" fmla="*/ 103357 h 1915885"/>
                  <a:gd name="connsiteX34" fmla="*/ 3150452 w 7968342"/>
                  <a:gd name="connsiteY34" fmla="*/ 34452 h 1915885"/>
                  <a:gd name="connsiteX35" fmla="*/ 4217270 w 7968342"/>
                  <a:gd name="connsiteY35" fmla="*/ 17226 h 1915885"/>
                  <a:gd name="connsiteX36" fmla="*/ 4733473 w 7968342"/>
                  <a:gd name="connsiteY36" fmla="*/ 0 h 1915885"/>
                  <a:gd name="connsiteX37" fmla="*/ 4853920 w 7968342"/>
                  <a:gd name="connsiteY37" fmla="*/ 51679 h 1915885"/>
                  <a:gd name="connsiteX38" fmla="*/ 4905541 w 7968342"/>
                  <a:gd name="connsiteY38" fmla="*/ 68904 h 1915885"/>
                  <a:gd name="connsiteX39" fmla="*/ 5129229 w 7968342"/>
                  <a:gd name="connsiteY39" fmla="*/ 120583 h 1915885"/>
                  <a:gd name="connsiteX40" fmla="*/ 5180848 w 7968342"/>
                  <a:gd name="connsiteY40" fmla="*/ 103357 h 1915885"/>
                  <a:gd name="connsiteX41" fmla="*/ 5284089 w 7968342"/>
                  <a:gd name="connsiteY41" fmla="*/ 68904 h 1915885"/>
                  <a:gd name="connsiteX42" fmla="*/ 5456156 w 7968342"/>
                  <a:gd name="connsiteY42" fmla="*/ 51679 h 1915885"/>
                  <a:gd name="connsiteX43" fmla="*/ 6006772 w 7968342"/>
                  <a:gd name="connsiteY43" fmla="*/ 34452 h 1915885"/>
                  <a:gd name="connsiteX44" fmla="*/ 6041186 w 7968342"/>
                  <a:gd name="connsiteY44" fmla="*/ 86130 h 1915885"/>
                  <a:gd name="connsiteX45" fmla="*/ 6110013 w 7968342"/>
                  <a:gd name="connsiteY45" fmla="*/ 189487 h 1915885"/>
                  <a:gd name="connsiteX46" fmla="*/ 6299287 w 7968342"/>
                  <a:gd name="connsiteY46" fmla="*/ 206713 h 1915885"/>
                  <a:gd name="connsiteX47" fmla="*/ 6350907 w 7968342"/>
                  <a:gd name="connsiteY47" fmla="*/ 258391 h 1915885"/>
                  <a:gd name="connsiteX48" fmla="*/ 6918729 w 7968342"/>
                  <a:gd name="connsiteY48" fmla="*/ 258391 h 1915885"/>
                  <a:gd name="connsiteX49" fmla="*/ 7108003 w 7968342"/>
                  <a:gd name="connsiteY49" fmla="*/ 241165 h 1915885"/>
                  <a:gd name="connsiteX50" fmla="*/ 7314485 w 7968342"/>
                  <a:gd name="connsiteY50" fmla="*/ 206713 h 1915885"/>
                  <a:gd name="connsiteX51" fmla="*/ 7383312 w 7968342"/>
                  <a:gd name="connsiteY51" fmla="*/ 103357 h 1915885"/>
                  <a:gd name="connsiteX52" fmla="*/ 7507025 w 7968342"/>
                  <a:gd name="connsiteY52" fmla="*/ 89864 h 1915885"/>
                  <a:gd name="connsiteX53" fmla="*/ 7559620 w 7968342"/>
                  <a:gd name="connsiteY53" fmla="*/ 84509 h 1915885"/>
                  <a:gd name="connsiteX54" fmla="*/ 7568913 w 7968342"/>
                  <a:gd name="connsiteY54" fmla="*/ 84141 h 1915885"/>
                  <a:gd name="connsiteX55" fmla="*/ 7567104 w 7968342"/>
                  <a:gd name="connsiteY55" fmla="*/ 83747 h 1915885"/>
                  <a:gd name="connsiteX56" fmla="*/ 7559620 w 7968342"/>
                  <a:gd name="connsiteY56" fmla="*/ 84509 h 1915885"/>
                  <a:gd name="connsiteX57" fmla="*/ 7533844 w 7968342"/>
                  <a:gd name="connsiteY57" fmla="*/ 85530 h 1915885"/>
                  <a:gd name="connsiteX58" fmla="*/ 7607000 w 7968342"/>
                  <a:gd name="connsiteY58" fmla="*/ 68904 h 1915885"/>
                  <a:gd name="connsiteX59" fmla="*/ 7727447 w 7968342"/>
                  <a:gd name="connsiteY59" fmla="*/ 51679 h 1915885"/>
                  <a:gd name="connsiteX60" fmla="*/ 7744654 w 7968342"/>
                  <a:gd name="connsiteY60" fmla="*/ 155034 h 1915885"/>
                  <a:gd name="connsiteX61" fmla="*/ 7727447 w 7968342"/>
                  <a:gd name="connsiteY61" fmla="*/ 447878 h 1915885"/>
                  <a:gd name="connsiteX62" fmla="*/ 7744654 w 7968342"/>
                  <a:gd name="connsiteY62" fmla="*/ 499556 h 1915885"/>
                  <a:gd name="connsiteX63" fmla="*/ 7779068 w 7968342"/>
                  <a:gd name="connsiteY63" fmla="*/ 602913 h 1915885"/>
                  <a:gd name="connsiteX64" fmla="*/ 7727447 w 7968342"/>
                  <a:gd name="connsiteY64" fmla="*/ 792400 h 1915885"/>
                  <a:gd name="connsiteX65" fmla="*/ 7741630 w 7968342"/>
                  <a:gd name="connsiteY65" fmla="*/ 849777 h 1915885"/>
                  <a:gd name="connsiteX66" fmla="*/ 7747059 w 7968342"/>
                  <a:gd name="connsiteY66" fmla="*/ 837999 h 1915885"/>
                  <a:gd name="connsiteX67" fmla="*/ 7742891 w 7968342"/>
                  <a:gd name="connsiteY67" fmla="*/ 853052 h 1915885"/>
                  <a:gd name="connsiteX68" fmla="*/ 7727447 w 7968342"/>
                  <a:gd name="connsiteY68" fmla="*/ 912982 h 1915885"/>
                  <a:gd name="connsiteX69" fmla="*/ 7675827 w 7968342"/>
                  <a:gd name="connsiteY69" fmla="*/ 1068017 h 1915885"/>
                  <a:gd name="connsiteX70" fmla="*/ 7710240 w 7968342"/>
                  <a:gd name="connsiteY70" fmla="*/ 1119695 h 1915885"/>
                  <a:gd name="connsiteX71" fmla="*/ 7761861 w 7968342"/>
                  <a:gd name="connsiteY71" fmla="*/ 1136922 h 1915885"/>
                  <a:gd name="connsiteX72" fmla="*/ 7813481 w 7968342"/>
                  <a:gd name="connsiteY72" fmla="*/ 1154147 h 1915885"/>
                  <a:gd name="connsiteX73" fmla="*/ 7968342 w 7968342"/>
                  <a:gd name="connsiteY73" fmla="*/ 1205826 h 1915885"/>
                  <a:gd name="connsiteX74" fmla="*/ 7813481 w 7968342"/>
                  <a:gd name="connsiteY74" fmla="*/ 1274730 h 1915885"/>
                  <a:gd name="connsiteX75" fmla="*/ 7761861 w 7968342"/>
                  <a:gd name="connsiteY75" fmla="*/ 1309183 h 1915885"/>
                  <a:gd name="connsiteX76" fmla="*/ 7744654 w 7968342"/>
                  <a:gd name="connsiteY76" fmla="*/ 1515895 h 1915885"/>
                  <a:gd name="connsiteX77" fmla="*/ 7796275 w 7968342"/>
                  <a:gd name="connsiteY77" fmla="*/ 1550348 h 1915885"/>
                  <a:gd name="connsiteX78" fmla="*/ 7744654 w 7968342"/>
                  <a:gd name="connsiteY78" fmla="*/ 1670930 h 1915885"/>
                  <a:gd name="connsiteX79" fmla="*/ 7641413 w 7968342"/>
                  <a:gd name="connsiteY79" fmla="*/ 1705382 h 1915885"/>
                  <a:gd name="connsiteX80" fmla="*/ 7710240 w 7968342"/>
                  <a:gd name="connsiteY80" fmla="*/ 1808739 h 1915885"/>
                  <a:gd name="connsiteX81" fmla="*/ 7693033 w 7968342"/>
                  <a:gd name="connsiteY81" fmla="*/ 1860417 h 1915885"/>
                  <a:gd name="connsiteX82" fmla="*/ 7125211 w 7968342"/>
                  <a:gd name="connsiteY82" fmla="*/ 1843190 h 1915885"/>
                  <a:gd name="connsiteX83" fmla="*/ 6540181 w 7968342"/>
                  <a:gd name="connsiteY83" fmla="*/ 1825965 h 1915885"/>
                  <a:gd name="connsiteX84" fmla="*/ 6454148 w 7968342"/>
                  <a:gd name="connsiteY84" fmla="*/ 1808739 h 1915885"/>
                  <a:gd name="connsiteX85" fmla="*/ 6385320 w 7968342"/>
                  <a:gd name="connsiteY85" fmla="*/ 1774286 h 1915885"/>
                  <a:gd name="connsiteX86" fmla="*/ 6333701 w 7968342"/>
                  <a:gd name="connsiteY86" fmla="*/ 1757060 h 1915885"/>
                  <a:gd name="connsiteX87" fmla="*/ 6282081 w 7968342"/>
                  <a:gd name="connsiteY87" fmla="*/ 1774286 h 1915885"/>
                  <a:gd name="connsiteX88" fmla="*/ 6230460 w 7968342"/>
                  <a:gd name="connsiteY88" fmla="*/ 1808739 h 1915885"/>
                  <a:gd name="connsiteX89" fmla="*/ 5714257 w 7968342"/>
                  <a:gd name="connsiteY89" fmla="*/ 1825965 h 1915885"/>
                  <a:gd name="connsiteX90" fmla="*/ 4750679 w 7968342"/>
                  <a:gd name="connsiteY90" fmla="*/ 1843190 h 1915885"/>
                  <a:gd name="connsiteX91" fmla="*/ 4526992 w 7968342"/>
                  <a:gd name="connsiteY91" fmla="*/ 1825965 h 1915885"/>
                  <a:gd name="connsiteX92" fmla="*/ 4440958 w 7968342"/>
                  <a:gd name="connsiteY92" fmla="*/ 1808739 h 1915885"/>
                  <a:gd name="connsiteX93" fmla="*/ 4268890 w 7968342"/>
                  <a:gd name="connsiteY93" fmla="*/ 1791513 h 1915885"/>
                  <a:gd name="connsiteX94" fmla="*/ 3632241 w 7968342"/>
                  <a:gd name="connsiteY94" fmla="*/ 1791513 h 1915885"/>
                  <a:gd name="connsiteX95" fmla="*/ 2083633 w 7968342"/>
                  <a:gd name="connsiteY95" fmla="*/ 1774286 h 1915885"/>
                  <a:gd name="connsiteX96" fmla="*/ 1928773 w 7968342"/>
                  <a:gd name="connsiteY96" fmla="*/ 1757060 h 1915885"/>
                  <a:gd name="connsiteX97" fmla="*/ 1584638 w 7968342"/>
                  <a:gd name="connsiteY97" fmla="*/ 1739835 h 1915885"/>
                  <a:gd name="connsiteX98" fmla="*/ 1533018 w 7968342"/>
                  <a:gd name="connsiteY98" fmla="*/ 1757060 h 1915885"/>
                  <a:gd name="connsiteX99" fmla="*/ 1464191 w 7968342"/>
                  <a:gd name="connsiteY99" fmla="*/ 1739835 h 1915885"/>
                  <a:gd name="connsiteX100" fmla="*/ 1343744 w 7968342"/>
                  <a:gd name="connsiteY100" fmla="*/ 1791513 h 1915885"/>
                  <a:gd name="connsiteX101" fmla="*/ 1206089 w 7968342"/>
                  <a:gd name="connsiteY101" fmla="*/ 1739835 h 1915885"/>
                  <a:gd name="connsiteX102" fmla="*/ 1154469 w 7968342"/>
                  <a:gd name="connsiteY102" fmla="*/ 1757060 h 1915885"/>
                  <a:gd name="connsiteX103" fmla="*/ 999609 w 7968342"/>
                  <a:gd name="connsiteY103" fmla="*/ 1774286 h 1915885"/>
                  <a:gd name="connsiteX104" fmla="*/ 913575 w 7968342"/>
                  <a:gd name="connsiteY104" fmla="*/ 1791513 h 1915885"/>
                  <a:gd name="connsiteX105" fmla="*/ 810334 w 7968342"/>
                  <a:gd name="connsiteY105" fmla="*/ 1843190 h 1915885"/>
                  <a:gd name="connsiteX106" fmla="*/ 741508 w 7968342"/>
                  <a:gd name="connsiteY106" fmla="*/ 1860417 h 1915885"/>
                  <a:gd name="connsiteX107" fmla="*/ 707094 w 7968342"/>
                  <a:gd name="connsiteY107" fmla="*/ 1860417 h 1915885"/>
                  <a:gd name="connsiteX108" fmla="*/ 655473 w 7968342"/>
                  <a:gd name="connsiteY108" fmla="*/ 1808739 h 1915885"/>
                  <a:gd name="connsiteX109" fmla="*/ 569440 w 7968342"/>
                  <a:gd name="connsiteY109" fmla="*/ 1739835 h 1915885"/>
                  <a:gd name="connsiteX110" fmla="*/ 517819 w 7968342"/>
                  <a:gd name="connsiteY110" fmla="*/ 1757060 h 1915885"/>
                  <a:gd name="connsiteX111" fmla="*/ 380166 w 7968342"/>
                  <a:gd name="connsiteY111" fmla="*/ 1774286 h 1915885"/>
                  <a:gd name="connsiteX112" fmla="*/ 294131 w 7968342"/>
                  <a:gd name="connsiteY112" fmla="*/ 1791513 h 1915885"/>
                  <a:gd name="connsiteX113" fmla="*/ 242511 w 7968342"/>
                  <a:gd name="connsiteY113" fmla="*/ 1774286 h 1915885"/>
                  <a:gd name="connsiteX114" fmla="*/ 87651 w 7968342"/>
                  <a:gd name="connsiteY114" fmla="*/ 1808739 h 1915885"/>
                  <a:gd name="connsiteX115" fmla="*/ 18824 w 7968342"/>
                  <a:gd name="connsiteY115" fmla="*/ 1791513 h 1915885"/>
                  <a:gd name="connsiteX116" fmla="*/ 1616 w 7968342"/>
                  <a:gd name="connsiteY116" fmla="*/ 1584799 h 1915885"/>
                  <a:gd name="connsiteX117" fmla="*/ 36030 w 7968342"/>
                  <a:gd name="connsiteY117" fmla="*/ 1481442 h 1915885"/>
                  <a:gd name="connsiteX118" fmla="*/ 53237 w 7968342"/>
                  <a:gd name="connsiteY118" fmla="*/ 1395313 h 1915885"/>
                  <a:gd name="connsiteX119" fmla="*/ 87651 w 7968342"/>
                  <a:gd name="connsiteY119" fmla="*/ 1291956 h 1915885"/>
                  <a:gd name="connsiteX120" fmla="*/ 70444 w 7968342"/>
                  <a:gd name="connsiteY120" fmla="*/ 1240277 h 1915885"/>
                  <a:gd name="connsiteX121" fmla="*/ 36030 w 7968342"/>
                  <a:gd name="connsiteY121" fmla="*/ 1136922 h 1915885"/>
                  <a:gd name="connsiteX122" fmla="*/ 53237 w 7968342"/>
                  <a:gd name="connsiteY122" fmla="*/ 1033565 h 1915885"/>
                  <a:gd name="connsiteX123" fmla="*/ 87651 w 7968342"/>
                  <a:gd name="connsiteY123" fmla="*/ 964661 h 1915885"/>
                  <a:gd name="connsiteX124" fmla="*/ 122064 w 7968342"/>
                  <a:gd name="connsiteY124" fmla="*/ 861304 h 1915885"/>
                  <a:gd name="connsiteX125" fmla="*/ 156477 w 7968342"/>
                  <a:gd name="connsiteY125" fmla="*/ 809625 h 1915885"/>
                  <a:gd name="connsiteX126" fmla="*/ 53237 w 7968342"/>
                  <a:gd name="connsiteY126" fmla="*/ 757947 h 1915885"/>
                  <a:gd name="connsiteX127" fmla="*/ 87651 w 7968342"/>
                  <a:gd name="connsiteY127" fmla="*/ 706270 h 1915885"/>
                  <a:gd name="connsiteX128" fmla="*/ 104857 w 7968342"/>
                  <a:gd name="connsiteY128" fmla="*/ 654591 h 1915885"/>
                  <a:gd name="connsiteX129" fmla="*/ 122064 w 7968342"/>
                  <a:gd name="connsiteY129" fmla="*/ 499556 h 1915885"/>
                  <a:gd name="connsiteX130" fmla="*/ 70444 w 7968342"/>
                  <a:gd name="connsiteY130" fmla="*/ 327295 h 1915885"/>
                  <a:gd name="connsiteX131" fmla="*/ 53237 w 7968342"/>
                  <a:gd name="connsiteY131" fmla="*/ 241165 h 1915885"/>
                  <a:gd name="connsiteX132" fmla="*/ 87651 w 7968342"/>
                  <a:gd name="connsiteY132" fmla="*/ 172261 h 1915885"/>
                  <a:gd name="connsiteX133" fmla="*/ 18824 w 7968342"/>
                  <a:gd name="connsiteY133" fmla="*/ 103357 h 1915885"/>
                  <a:gd name="connsiteX134" fmla="*/ 294131 w 7968342"/>
                  <a:gd name="connsiteY134" fmla="*/ 86130 h 1915885"/>
                  <a:gd name="connsiteX135" fmla="*/ 603853 w 7968342"/>
                  <a:gd name="connsiteY135" fmla="*/ 68904 h 1915885"/>
                  <a:gd name="connsiteX136" fmla="*/ 844747 w 7968342"/>
                  <a:gd name="connsiteY136" fmla="*/ 34452 h 1915885"/>
                  <a:gd name="connsiteX137" fmla="*/ 896368 w 7968342"/>
                  <a:gd name="connsiteY137" fmla="*/ 17226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7968342" h="1915885">
                    <a:moveTo>
                      <a:pt x="7750893" y="825347"/>
                    </a:moveTo>
                    <a:cubicBezTo>
                      <a:pt x="7751459" y="823783"/>
                      <a:pt x="7751479" y="824181"/>
                      <a:pt x="7751085" y="825781"/>
                    </a:cubicBezTo>
                    <a:cubicBezTo>
                      <a:pt x="7750560" y="827915"/>
                      <a:pt x="7749299" y="832184"/>
                      <a:pt x="7747618" y="836785"/>
                    </a:cubicBezTo>
                    <a:lnTo>
                      <a:pt x="7747059" y="837999"/>
                    </a:lnTo>
                    <a:lnTo>
                      <a:pt x="7747421" y="836690"/>
                    </a:lnTo>
                    <a:cubicBezTo>
                      <a:pt x="7749213" y="830439"/>
                      <a:pt x="7750327" y="826912"/>
                      <a:pt x="7750893" y="825347"/>
                    </a:cubicBezTo>
                    <a:close/>
                    <a:moveTo>
                      <a:pt x="223920" y="759320"/>
                    </a:moveTo>
                    <a:cubicBezTo>
                      <a:pt x="186045" y="759320"/>
                      <a:pt x="155341" y="790024"/>
                      <a:pt x="155341" y="827900"/>
                    </a:cubicBezTo>
                    <a:cubicBezTo>
                      <a:pt x="155341" y="865776"/>
                      <a:pt x="186045" y="896480"/>
                      <a:pt x="223920" y="896480"/>
                    </a:cubicBezTo>
                    <a:cubicBezTo>
                      <a:pt x="261797" y="896480"/>
                      <a:pt x="292500" y="865776"/>
                      <a:pt x="292500" y="827900"/>
                    </a:cubicBezTo>
                    <a:cubicBezTo>
                      <a:pt x="292500" y="790024"/>
                      <a:pt x="261797" y="759320"/>
                      <a:pt x="223920" y="759320"/>
                    </a:cubicBezTo>
                    <a:close/>
                    <a:moveTo>
                      <a:pt x="223921" y="567436"/>
                    </a:moveTo>
                    <a:cubicBezTo>
                      <a:pt x="186045" y="567436"/>
                      <a:pt x="155341" y="598140"/>
                      <a:pt x="155341" y="636016"/>
                    </a:cubicBezTo>
                    <a:cubicBezTo>
                      <a:pt x="155341" y="673892"/>
                      <a:pt x="186045" y="704596"/>
                      <a:pt x="223921" y="704596"/>
                    </a:cubicBezTo>
                    <a:cubicBezTo>
                      <a:pt x="261798" y="704596"/>
                      <a:pt x="292502" y="673892"/>
                      <a:pt x="292502" y="636016"/>
                    </a:cubicBezTo>
                    <a:cubicBezTo>
                      <a:pt x="292502" y="598140"/>
                      <a:pt x="261798" y="567436"/>
                      <a:pt x="223921" y="567436"/>
                    </a:cubicBezTo>
                    <a:close/>
                    <a:moveTo>
                      <a:pt x="223922" y="375552"/>
                    </a:moveTo>
                    <a:cubicBezTo>
                      <a:pt x="186047" y="375552"/>
                      <a:pt x="155343" y="406256"/>
                      <a:pt x="155343" y="444132"/>
                    </a:cubicBezTo>
                    <a:cubicBezTo>
                      <a:pt x="155343" y="482008"/>
                      <a:pt x="186047" y="512712"/>
                      <a:pt x="223922" y="512712"/>
                    </a:cubicBezTo>
                    <a:cubicBezTo>
                      <a:pt x="261798" y="512712"/>
                      <a:pt x="292502" y="482008"/>
                      <a:pt x="292502" y="444132"/>
                    </a:cubicBezTo>
                    <a:cubicBezTo>
                      <a:pt x="292502" y="406256"/>
                      <a:pt x="261798" y="375552"/>
                      <a:pt x="223922" y="375552"/>
                    </a:cubicBezTo>
                    <a:close/>
                    <a:moveTo>
                      <a:pt x="223923" y="183668"/>
                    </a:moveTo>
                    <a:cubicBezTo>
                      <a:pt x="186047" y="183668"/>
                      <a:pt x="155343" y="214372"/>
                      <a:pt x="155343" y="252248"/>
                    </a:cubicBezTo>
                    <a:cubicBezTo>
                      <a:pt x="155343" y="290124"/>
                      <a:pt x="186047" y="320828"/>
                      <a:pt x="223923" y="320828"/>
                    </a:cubicBezTo>
                    <a:cubicBezTo>
                      <a:pt x="261799" y="320828"/>
                      <a:pt x="292503" y="290124"/>
                      <a:pt x="292503" y="252248"/>
                    </a:cubicBezTo>
                    <a:cubicBezTo>
                      <a:pt x="292503" y="214372"/>
                      <a:pt x="261799" y="183668"/>
                      <a:pt x="223923" y="183668"/>
                    </a:cubicBezTo>
                    <a:close/>
                    <a:moveTo>
                      <a:pt x="1980393" y="0"/>
                    </a:moveTo>
                    <a:cubicBezTo>
                      <a:pt x="2020542" y="5742"/>
                      <a:pt x="2060755" y="11052"/>
                      <a:pt x="2100840" y="17226"/>
                    </a:cubicBezTo>
                    <a:cubicBezTo>
                      <a:pt x="2135322" y="22537"/>
                      <a:pt x="2169543" y="29512"/>
                      <a:pt x="2204080" y="34452"/>
                    </a:cubicBezTo>
                    <a:cubicBezTo>
                      <a:pt x="2249858" y="40998"/>
                      <a:pt x="2295957" y="45132"/>
                      <a:pt x="2341734" y="51679"/>
                    </a:cubicBezTo>
                    <a:cubicBezTo>
                      <a:pt x="2376271" y="56618"/>
                      <a:pt x="2410561" y="63162"/>
                      <a:pt x="2444975" y="68904"/>
                    </a:cubicBezTo>
                    <a:cubicBezTo>
                      <a:pt x="2484980" y="75579"/>
                      <a:pt x="2525304" y="80180"/>
                      <a:pt x="2565422" y="86130"/>
                    </a:cubicBezTo>
                    <a:lnTo>
                      <a:pt x="2909558" y="137808"/>
                    </a:lnTo>
                    <a:cubicBezTo>
                      <a:pt x="2938235" y="126325"/>
                      <a:pt x="2967202" y="115537"/>
                      <a:pt x="2995591" y="103357"/>
                    </a:cubicBezTo>
                    <a:cubicBezTo>
                      <a:pt x="3047512" y="81080"/>
                      <a:pt x="3094103" y="38424"/>
                      <a:pt x="3150452" y="34452"/>
                    </a:cubicBezTo>
                    <a:lnTo>
                      <a:pt x="4217270" y="17226"/>
                    </a:lnTo>
                    <a:lnTo>
                      <a:pt x="4733473" y="0"/>
                    </a:lnTo>
                    <a:cubicBezTo>
                      <a:pt x="4876717" y="35851"/>
                      <a:pt x="4735091" y="-7803"/>
                      <a:pt x="4853920" y="51679"/>
                    </a:cubicBezTo>
                    <a:cubicBezTo>
                      <a:pt x="4870143" y="59799"/>
                      <a:pt x="4887944" y="64500"/>
                      <a:pt x="4905541" y="68904"/>
                    </a:cubicBezTo>
                    <a:lnTo>
                      <a:pt x="5129229" y="120583"/>
                    </a:lnTo>
                    <a:lnTo>
                      <a:pt x="5180848" y="103357"/>
                    </a:lnTo>
                    <a:cubicBezTo>
                      <a:pt x="5215262" y="91873"/>
                      <a:pt x="5248435" y="75597"/>
                      <a:pt x="5284089" y="68904"/>
                    </a:cubicBezTo>
                    <a:cubicBezTo>
                      <a:pt x="5340743" y="58269"/>
                      <a:pt x="5398580" y="54424"/>
                      <a:pt x="5456156" y="51679"/>
                    </a:cubicBezTo>
                    <a:lnTo>
                      <a:pt x="6006772" y="34452"/>
                    </a:lnTo>
                    <a:lnTo>
                      <a:pt x="6041186" y="86130"/>
                    </a:lnTo>
                    <a:lnTo>
                      <a:pt x="6110013" y="189487"/>
                    </a:lnTo>
                    <a:cubicBezTo>
                      <a:pt x="6173104" y="195229"/>
                      <a:pt x="6238374" y="189289"/>
                      <a:pt x="6299287" y="206713"/>
                    </a:cubicBezTo>
                    <a:cubicBezTo>
                      <a:pt x="6322685" y="213405"/>
                      <a:pt x="6326761" y="255369"/>
                      <a:pt x="6350907" y="258391"/>
                    </a:cubicBezTo>
                    <a:cubicBezTo>
                      <a:pt x="6747383" y="308006"/>
                      <a:pt x="6706367" y="311540"/>
                      <a:pt x="6918729" y="258391"/>
                    </a:cubicBezTo>
                    <a:lnTo>
                      <a:pt x="7108003" y="241165"/>
                    </a:lnTo>
                    <a:cubicBezTo>
                      <a:pt x="7272659" y="224681"/>
                      <a:pt x="7216467" y="239423"/>
                      <a:pt x="7314485" y="206713"/>
                    </a:cubicBezTo>
                    <a:cubicBezTo>
                      <a:pt x="7353722" y="193618"/>
                      <a:pt x="7360371" y="137808"/>
                      <a:pt x="7383312" y="103357"/>
                    </a:cubicBezTo>
                    <a:cubicBezTo>
                      <a:pt x="7437170" y="97366"/>
                      <a:pt x="7477400" y="93000"/>
                      <a:pt x="7507025" y="89864"/>
                    </a:cubicBezTo>
                    <a:lnTo>
                      <a:pt x="7559620" y="84509"/>
                    </a:lnTo>
                    <a:lnTo>
                      <a:pt x="7568913" y="84141"/>
                    </a:lnTo>
                    <a:cubicBezTo>
                      <a:pt x="7582518" y="82788"/>
                      <a:pt x="7589976" y="81601"/>
                      <a:pt x="7567104" y="83747"/>
                    </a:cubicBezTo>
                    <a:lnTo>
                      <a:pt x="7559620" y="84509"/>
                    </a:lnTo>
                    <a:lnTo>
                      <a:pt x="7533844" y="85530"/>
                    </a:lnTo>
                    <a:cubicBezTo>
                      <a:pt x="7532130" y="84046"/>
                      <a:pt x="7548454" y="79561"/>
                      <a:pt x="7607000" y="68904"/>
                    </a:cubicBezTo>
                    <a:cubicBezTo>
                      <a:pt x="7646903" y="61641"/>
                      <a:pt x="7693056" y="30160"/>
                      <a:pt x="7727447" y="51679"/>
                    </a:cubicBezTo>
                    <a:cubicBezTo>
                      <a:pt x="7757033" y="70190"/>
                      <a:pt x="7744654" y="120107"/>
                      <a:pt x="7744654" y="155034"/>
                    </a:cubicBezTo>
                    <a:cubicBezTo>
                      <a:pt x="7744654" y="252818"/>
                      <a:pt x="7733183" y="350263"/>
                      <a:pt x="7727447" y="447878"/>
                    </a:cubicBezTo>
                    <a:lnTo>
                      <a:pt x="7744654" y="499556"/>
                    </a:lnTo>
                    <a:lnTo>
                      <a:pt x="7779068" y="602913"/>
                    </a:lnTo>
                    <a:cubicBezTo>
                      <a:pt x="7727846" y="679832"/>
                      <a:pt x="7727447" y="663738"/>
                      <a:pt x="7727447" y="792400"/>
                    </a:cubicBezTo>
                    <a:cubicBezTo>
                      <a:pt x="7727447" y="857271"/>
                      <a:pt x="7735011" y="860154"/>
                      <a:pt x="7741630" y="849777"/>
                    </a:cubicBezTo>
                    <a:lnTo>
                      <a:pt x="7747059" y="837999"/>
                    </a:lnTo>
                    <a:lnTo>
                      <a:pt x="7742891" y="853052"/>
                    </a:lnTo>
                    <a:cubicBezTo>
                      <a:pt x="7739214" y="866681"/>
                      <a:pt x="7734171" y="886057"/>
                      <a:pt x="7727447" y="912982"/>
                    </a:cubicBezTo>
                    <a:cubicBezTo>
                      <a:pt x="7691129" y="967520"/>
                      <a:pt x="7666997" y="988445"/>
                      <a:pt x="7675827" y="1068017"/>
                    </a:cubicBezTo>
                    <a:cubicBezTo>
                      <a:pt x="7678111" y="1088594"/>
                      <a:pt x="7698769" y="1102469"/>
                      <a:pt x="7710240" y="1119695"/>
                    </a:cubicBezTo>
                    <a:lnTo>
                      <a:pt x="7761861" y="1136922"/>
                    </a:lnTo>
                    <a:lnTo>
                      <a:pt x="7813481" y="1154147"/>
                    </a:lnTo>
                    <a:lnTo>
                      <a:pt x="7968342" y="1205826"/>
                    </a:lnTo>
                    <a:cubicBezTo>
                      <a:pt x="7851515" y="1283796"/>
                      <a:pt x="7997775" y="1192728"/>
                      <a:pt x="7813481" y="1274730"/>
                    </a:cubicBezTo>
                    <a:cubicBezTo>
                      <a:pt x="7794583" y="1283139"/>
                      <a:pt x="7767541" y="1289276"/>
                      <a:pt x="7761861" y="1309183"/>
                    </a:cubicBezTo>
                    <a:cubicBezTo>
                      <a:pt x="7742887" y="1375666"/>
                      <a:pt x="7750389" y="1446991"/>
                      <a:pt x="7744654" y="1515895"/>
                    </a:cubicBezTo>
                    <a:cubicBezTo>
                      <a:pt x="7761861" y="1527379"/>
                      <a:pt x="7789735" y="1530707"/>
                      <a:pt x="7796275" y="1550348"/>
                    </a:cubicBezTo>
                    <a:cubicBezTo>
                      <a:pt x="7808620" y="1587427"/>
                      <a:pt x="7761957" y="1644948"/>
                      <a:pt x="7744654" y="1670930"/>
                    </a:cubicBezTo>
                    <a:cubicBezTo>
                      <a:pt x="7744654" y="1670930"/>
                      <a:pt x="7664636" y="1677483"/>
                      <a:pt x="7641413" y="1705382"/>
                    </a:cubicBezTo>
                    <a:cubicBezTo>
                      <a:pt x="7601732" y="1753053"/>
                      <a:pt x="7693079" y="1797285"/>
                      <a:pt x="7710240" y="1808739"/>
                    </a:cubicBezTo>
                    <a:cubicBezTo>
                      <a:pt x="7704505" y="1825965"/>
                      <a:pt x="7711011" y="1858017"/>
                      <a:pt x="7693033" y="1860417"/>
                    </a:cubicBezTo>
                    <a:cubicBezTo>
                      <a:pt x="7250287" y="1919517"/>
                      <a:pt x="7330277" y="1945841"/>
                      <a:pt x="7125211" y="1843190"/>
                    </a:cubicBezTo>
                    <a:cubicBezTo>
                      <a:pt x="6930201" y="1837448"/>
                      <a:pt x="6735020" y="1835967"/>
                      <a:pt x="6540181" y="1825965"/>
                    </a:cubicBezTo>
                    <a:cubicBezTo>
                      <a:pt x="6510974" y="1824466"/>
                      <a:pt x="6481893" y="1817997"/>
                      <a:pt x="6454148" y="1808739"/>
                    </a:cubicBezTo>
                    <a:cubicBezTo>
                      <a:pt x="6429813" y="1800618"/>
                      <a:pt x="6408897" y="1784401"/>
                      <a:pt x="6385320" y="1774286"/>
                    </a:cubicBezTo>
                    <a:cubicBezTo>
                      <a:pt x="6368649" y="1767133"/>
                      <a:pt x="6350907" y="1762802"/>
                      <a:pt x="6333701" y="1757060"/>
                    </a:cubicBezTo>
                    <a:cubicBezTo>
                      <a:pt x="6316495" y="1762802"/>
                      <a:pt x="6298303" y="1766166"/>
                      <a:pt x="6282081" y="1774286"/>
                    </a:cubicBezTo>
                    <a:cubicBezTo>
                      <a:pt x="6263584" y="1783545"/>
                      <a:pt x="6251055" y="1806865"/>
                      <a:pt x="6230460" y="1808739"/>
                    </a:cubicBezTo>
                    <a:cubicBezTo>
                      <a:pt x="6059004" y="1824343"/>
                      <a:pt x="5886374" y="1821958"/>
                      <a:pt x="5714257" y="1825965"/>
                    </a:cubicBezTo>
                    <a:lnTo>
                      <a:pt x="4750679" y="1843190"/>
                    </a:lnTo>
                    <a:cubicBezTo>
                      <a:pt x="4676117" y="1837448"/>
                      <a:pt x="4601318" y="1834232"/>
                      <a:pt x="4526992" y="1825965"/>
                    </a:cubicBezTo>
                    <a:cubicBezTo>
                      <a:pt x="4497925" y="1822732"/>
                      <a:pt x="4469947" y="1812608"/>
                      <a:pt x="4440958" y="1808739"/>
                    </a:cubicBezTo>
                    <a:cubicBezTo>
                      <a:pt x="4383821" y="1801112"/>
                      <a:pt x="4326464" y="1794325"/>
                      <a:pt x="4268890" y="1791513"/>
                    </a:cubicBezTo>
                    <a:cubicBezTo>
                      <a:pt x="3744187" y="1765889"/>
                      <a:pt x="3902409" y="1746432"/>
                      <a:pt x="3632241" y="1791513"/>
                    </a:cubicBezTo>
                    <a:lnTo>
                      <a:pt x="2083633" y="1774286"/>
                    </a:lnTo>
                    <a:cubicBezTo>
                      <a:pt x="2031706" y="1773236"/>
                      <a:pt x="1980587" y="1760637"/>
                      <a:pt x="1928773" y="1757060"/>
                    </a:cubicBezTo>
                    <a:cubicBezTo>
                      <a:pt x="1814190" y="1749149"/>
                      <a:pt x="1699494" y="1739835"/>
                      <a:pt x="1584638" y="1739835"/>
                    </a:cubicBezTo>
                    <a:cubicBezTo>
                      <a:pt x="1566501" y="1739835"/>
                      <a:pt x="1550224" y="1751318"/>
                      <a:pt x="1533018" y="1757060"/>
                    </a:cubicBezTo>
                    <a:cubicBezTo>
                      <a:pt x="1510076" y="1751318"/>
                      <a:pt x="1487840" y="1739835"/>
                      <a:pt x="1464191" y="1739835"/>
                    </a:cubicBezTo>
                    <a:cubicBezTo>
                      <a:pt x="1408634" y="1739835"/>
                      <a:pt x="1385892" y="1763383"/>
                      <a:pt x="1343744" y="1791513"/>
                    </a:cubicBezTo>
                    <a:cubicBezTo>
                      <a:pt x="1290340" y="1755871"/>
                      <a:pt x="1280509" y="1739835"/>
                      <a:pt x="1206089" y="1739835"/>
                    </a:cubicBezTo>
                    <a:cubicBezTo>
                      <a:pt x="1187952" y="1739835"/>
                      <a:pt x="1171676" y="1751318"/>
                      <a:pt x="1154469" y="1757060"/>
                    </a:cubicBezTo>
                    <a:cubicBezTo>
                      <a:pt x="1102849" y="1762802"/>
                      <a:pt x="1051025" y="1766932"/>
                      <a:pt x="999609" y="1774286"/>
                    </a:cubicBezTo>
                    <a:cubicBezTo>
                      <a:pt x="970656" y="1778427"/>
                      <a:pt x="936043" y="1772769"/>
                      <a:pt x="913575" y="1791513"/>
                    </a:cubicBezTo>
                    <a:cubicBezTo>
                      <a:pt x="814810" y="1873912"/>
                      <a:pt x="1011647" y="1883500"/>
                      <a:pt x="810334" y="1843190"/>
                    </a:cubicBezTo>
                    <a:cubicBezTo>
                      <a:pt x="787393" y="1848932"/>
                      <a:pt x="759974" y="1845628"/>
                      <a:pt x="741508" y="1860417"/>
                    </a:cubicBezTo>
                    <a:cubicBezTo>
                      <a:pt x="705282" y="1889431"/>
                      <a:pt x="743318" y="1969213"/>
                      <a:pt x="707094" y="1860417"/>
                    </a:cubicBezTo>
                    <a:cubicBezTo>
                      <a:pt x="689887" y="1843191"/>
                      <a:pt x="671052" y="1827454"/>
                      <a:pt x="655473" y="1808739"/>
                    </a:cubicBezTo>
                    <a:cubicBezTo>
                      <a:pt x="622443" y="1769057"/>
                      <a:pt x="630642" y="1739835"/>
                      <a:pt x="569440" y="1739835"/>
                    </a:cubicBezTo>
                    <a:cubicBezTo>
                      <a:pt x="551303" y="1739835"/>
                      <a:pt x="535026" y="1751318"/>
                      <a:pt x="517819" y="1757060"/>
                    </a:cubicBezTo>
                    <a:cubicBezTo>
                      <a:pt x="471935" y="1762802"/>
                      <a:pt x="425869" y="1767247"/>
                      <a:pt x="380166" y="1774286"/>
                    </a:cubicBezTo>
                    <a:cubicBezTo>
                      <a:pt x="351260" y="1778738"/>
                      <a:pt x="323378" y="1791513"/>
                      <a:pt x="294131" y="1791513"/>
                    </a:cubicBezTo>
                    <a:cubicBezTo>
                      <a:pt x="275993" y="1791513"/>
                      <a:pt x="259717" y="1780028"/>
                      <a:pt x="242511" y="1774286"/>
                    </a:cubicBezTo>
                    <a:cubicBezTo>
                      <a:pt x="215962" y="1780931"/>
                      <a:pt x="109500" y="1808739"/>
                      <a:pt x="87651" y="1808739"/>
                    </a:cubicBezTo>
                    <a:cubicBezTo>
                      <a:pt x="64002" y="1808739"/>
                      <a:pt x="27313" y="1813610"/>
                      <a:pt x="18824" y="1791513"/>
                    </a:cubicBezTo>
                    <a:cubicBezTo>
                      <a:pt x="-5970" y="1726979"/>
                      <a:pt x="7352" y="1653703"/>
                      <a:pt x="1616" y="1584799"/>
                    </a:cubicBezTo>
                    <a:cubicBezTo>
                      <a:pt x="1616" y="1584799"/>
                      <a:pt x="26486" y="1516479"/>
                      <a:pt x="36030" y="1481442"/>
                    </a:cubicBezTo>
                    <a:cubicBezTo>
                      <a:pt x="43725" y="1453196"/>
                      <a:pt x="47501" y="1424022"/>
                      <a:pt x="53237" y="1395313"/>
                    </a:cubicBezTo>
                    <a:cubicBezTo>
                      <a:pt x="60351" y="1359702"/>
                      <a:pt x="76180" y="1326408"/>
                      <a:pt x="87651" y="1291956"/>
                    </a:cubicBezTo>
                    <a:lnTo>
                      <a:pt x="70444" y="1240277"/>
                    </a:lnTo>
                    <a:cubicBezTo>
                      <a:pt x="58973" y="1205826"/>
                      <a:pt x="32024" y="1173015"/>
                      <a:pt x="36030" y="1136922"/>
                    </a:cubicBezTo>
                    <a:cubicBezTo>
                      <a:pt x="51802" y="994812"/>
                      <a:pt x="144042" y="1169924"/>
                      <a:pt x="53237" y="1033565"/>
                    </a:cubicBezTo>
                    <a:lnTo>
                      <a:pt x="87651" y="964661"/>
                    </a:lnTo>
                    <a:cubicBezTo>
                      <a:pt x="103873" y="932179"/>
                      <a:pt x="107331" y="894490"/>
                      <a:pt x="122064" y="861304"/>
                    </a:cubicBezTo>
                    <a:cubicBezTo>
                      <a:pt x="130463" y="842384"/>
                      <a:pt x="145007" y="826851"/>
                      <a:pt x="156477" y="809625"/>
                    </a:cubicBezTo>
                    <a:cubicBezTo>
                      <a:pt x="139569" y="803983"/>
                      <a:pt x="58002" y="781800"/>
                      <a:pt x="53237" y="757947"/>
                    </a:cubicBezTo>
                    <a:cubicBezTo>
                      <a:pt x="49181" y="737646"/>
                      <a:pt x="78403" y="724787"/>
                      <a:pt x="87651" y="706270"/>
                    </a:cubicBezTo>
                    <a:cubicBezTo>
                      <a:pt x="95762" y="690029"/>
                      <a:pt x="99122" y="671817"/>
                      <a:pt x="104857" y="654591"/>
                    </a:cubicBezTo>
                    <a:cubicBezTo>
                      <a:pt x="76180" y="568460"/>
                      <a:pt x="81915" y="620139"/>
                      <a:pt x="122064" y="499556"/>
                    </a:cubicBezTo>
                    <a:cubicBezTo>
                      <a:pt x="100209" y="433916"/>
                      <a:pt x="90144" y="406182"/>
                      <a:pt x="70444" y="327295"/>
                    </a:cubicBezTo>
                    <a:cubicBezTo>
                      <a:pt x="63351" y="298891"/>
                      <a:pt x="50369" y="267004"/>
                      <a:pt x="53237" y="241165"/>
                    </a:cubicBezTo>
                    <a:cubicBezTo>
                      <a:pt x="56105" y="215327"/>
                      <a:pt x="107652" y="200295"/>
                      <a:pt x="87651" y="172261"/>
                    </a:cubicBezTo>
                    <a:cubicBezTo>
                      <a:pt x="12147" y="66437"/>
                      <a:pt x="-25193" y="235546"/>
                      <a:pt x="18824" y="103357"/>
                    </a:cubicBezTo>
                    <a:lnTo>
                      <a:pt x="294131" y="86130"/>
                    </a:lnTo>
                    <a:cubicBezTo>
                      <a:pt x="397352" y="80051"/>
                      <a:pt x="500757" y="76843"/>
                      <a:pt x="603853" y="68904"/>
                    </a:cubicBezTo>
                    <a:cubicBezTo>
                      <a:pt x="643702" y="65835"/>
                      <a:pt x="795803" y="45341"/>
                      <a:pt x="844747" y="34452"/>
                    </a:cubicBezTo>
                    <a:cubicBezTo>
                      <a:pt x="862453" y="30513"/>
                      <a:pt x="878239" y="17775"/>
                      <a:pt x="896368" y="17226"/>
                    </a:cubicBezTo>
                    <a:close/>
                  </a:path>
                </a:pathLst>
              </a:cu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">
                <a:extLst>
                  <a:ext uri="{FF2B5EF4-FFF2-40B4-BE49-F238E27FC236}">
                    <a16:creationId xmlns:a16="http://schemas.microsoft.com/office/drawing/2014/main" xmlns="" id="{54CF8F33-453A-45BE-B988-F8BB194E6484}"/>
                  </a:ext>
                </a:extLst>
              </p:cNvPr>
              <p:cNvGrpSpPr/>
              <p:nvPr/>
            </p:nvGrpSpPr>
            <p:grpSpPr>
              <a:xfrm>
                <a:off x="6843749" y="1449889"/>
                <a:ext cx="3037887" cy="1126145"/>
                <a:chOff x="4781268" y="576307"/>
                <a:chExt cx="3317358" cy="1544918"/>
              </a:xfrm>
            </p:grpSpPr>
            <p:sp>
              <p:nvSpPr>
                <p:cNvPr id="51" name="TextBox 23">
                  <a:extLst>
                    <a:ext uri="{FF2B5EF4-FFF2-40B4-BE49-F238E27FC236}">
                      <a16:creationId xmlns:a16="http://schemas.microsoft.com/office/drawing/2014/main" xmlns="" id="{B533C95B-6D36-440A-89C8-175EC191625C}"/>
                    </a:ext>
                  </a:extLst>
                </p:cNvPr>
                <p:cNvSpPr txBox="1"/>
                <p:nvPr/>
              </p:nvSpPr>
              <p:spPr>
                <a:xfrm>
                  <a:off x="4781268" y="576307"/>
                  <a:ext cx="2410562" cy="504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endParaRPr>
                </a:p>
              </p:txBody>
            </p:sp>
            <p:sp>
              <p:nvSpPr>
                <p:cNvPr id="52" name="TextBox 24">
                  <a:extLst>
                    <a:ext uri="{FF2B5EF4-FFF2-40B4-BE49-F238E27FC236}">
                      <a16:creationId xmlns:a16="http://schemas.microsoft.com/office/drawing/2014/main" xmlns="" id="{1B9EB52A-015D-488D-B598-B0DB7F544E55}"/>
                    </a:ext>
                  </a:extLst>
                </p:cNvPr>
                <p:cNvSpPr txBox="1"/>
                <p:nvPr/>
              </p:nvSpPr>
              <p:spPr>
                <a:xfrm flipH="1">
                  <a:off x="5850415" y="1746330"/>
                  <a:ext cx="2248211" cy="374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53" name="Group 7">
                <a:extLst>
                  <a:ext uri="{FF2B5EF4-FFF2-40B4-BE49-F238E27FC236}">
                    <a16:creationId xmlns:a16="http://schemas.microsoft.com/office/drawing/2014/main" xmlns="" id="{68C6B186-2980-40AB-8370-2E4C1C8B9EA1}"/>
                  </a:ext>
                </a:extLst>
              </p:cNvPr>
              <p:cNvGrpSpPr/>
              <p:nvPr/>
            </p:nvGrpSpPr>
            <p:grpSpPr>
              <a:xfrm>
                <a:off x="10314441" y="1251978"/>
                <a:ext cx="1186709" cy="846479"/>
                <a:chOff x="8571248" y="304800"/>
                <a:chExt cx="1295881" cy="1161254"/>
              </a:xfrm>
            </p:grpSpPr>
            <p:sp>
              <p:nvSpPr>
                <p:cNvPr id="54" name="Rectangle 29">
                  <a:extLst>
                    <a:ext uri="{FF2B5EF4-FFF2-40B4-BE49-F238E27FC236}">
                      <a16:creationId xmlns:a16="http://schemas.microsoft.com/office/drawing/2014/main" xmlns="" id="{692190DA-A72F-4D55-877D-0437DA47B195}"/>
                    </a:ext>
                  </a:extLst>
                </p:cNvPr>
                <p:cNvSpPr/>
                <p:nvPr/>
              </p:nvSpPr>
              <p:spPr>
                <a:xfrm rot="173929">
                  <a:off x="8571248" y="539962"/>
                  <a:ext cx="1223613" cy="926092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5" name="Group 1">
                  <a:extLst>
                    <a:ext uri="{FF2B5EF4-FFF2-40B4-BE49-F238E27FC236}">
                      <a16:creationId xmlns:a16="http://schemas.microsoft.com/office/drawing/2014/main" xmlns="" id="{AA62B52E-3995-45C6-A10F-03C5CC1502AB}"/>
                    </a:ext>
                  </a:extLst>
                </p:cNvPr>
                <p:cNvGrpSpPr/>
                <p:nvPr/>
              </p:nvGrpSpPr>
              <p:grpSpPr>
                <a:xfrm>
                  <a:off x="8575358" y="304800"/>
                  <a:ext cx="1291771" cy="1103086"/>
                  <a:chOff x="8575358" y="304800"/>
                  <a:chExt cx="1291771" cy="1103086"/>
                </a:xfrm>
              </p:grpSpPr>
              <p:sp>
                <p:nvSpPr>
                  <p:cNvPr id="56" name="Freeform: Shape 17">
                    <a:extLst>
                      <a:ext uri="{FF2B5EF4-FFF2-40B4-BE49-F238E27FC236}">
                        <a16:creationId xmlns:a16="http://schemas.microsoft.com/office/drawing/2014/main" xmlns="" id="{C3FA542C-2EBD-4CBB-AC4E-0C341B4486B1}"/>
                      </a:ext>
                    </a:extLst>
                  </p:cNvPr>
                  <p:cNvSpPr/>
                  <p:nvPr/>
                </p:nvSpPr>
                <p:spPr>
                  <a:xfrm>
                    <a:off x="8575358" y="304800"/>
                    <a:ext cx="1291771" cy="1103086"/>
                  </a:xfrm>
                  <a:custGeom>
                    <a:avLst/>
                    <a:gdLst>
                      <a:gd name="connsiteX0" fmla="*/ 0 w 1291771"/>
                      <a:gd name="connsiteY0" fmla="*/ 101600 h 1103086"/>
                      <a:gd name="connsiteX1" fmla="*/ 43543 w 1291771"/>
                      <a:gd name="connsiteY1" fmla="*/ 1103086 h 1103086"/>
                      <a:gd name="connsiteX2" fmla="*/ 1030514 w 1291771"/>
                      <a:gd name="connsiteY2" fmla="*/ 972457 h 1103086"/>
                      <a:gd name="connsiteX3" fmla="*/ 1291771 w 1291771"/>
                      <a:gd name="connsiteY3" fmla="*/ 972457 h 1103086"/>
                      <a:gd name="connsiteX4" fmla="*/ 1204685 w 1291771"/>
                      <a:gd name="connsiteY4" fmla="*/ 348343 h 1103086"/>
                      <a:gd name="connsiteX5" fmla="*/ 1219200 w 1291771"/>
                      <a:gd name="connsiteY5" fmla="*/ 0 h 1103086"/>
                      <a:gd name="connsiteX6" fmla="*/ 0 w 1291771"/>
                      <a:gd name="connsiteY6" fmla="*/ 101600 h 110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1771" h="1103086">
                        <a:moveTo>
                          <a:pt x="0" y="101600"/>
                        </a:moveTo>
                        <a:lnTo>
                          <a:pt x="43543" y="1103086"/>
                        </a:lnTo>
                        <a:lnTo>
                          <a:pt x="1030514" y="972457"/>
                        </a:lnTo>
                        <a:lnTo>
                          <a:pt x="1291771" y="972457"/>
                        </a:lnTo>
                        <a:lnTo>
                          <a:pt x="1204685" y="348343"/>
                        </a:lnTo>
                        <a:lnTo>
                          <a:pt x="1219200" y="0"/>
                        </a:lnTo>
                        <a:lnTo>
                          <a:pt x="0" y="1016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7" name="Graphic 30" descr="Lightbulb">
                    <a:extLst>
                      <a:ext uri="{FF2B5EF4-FFF2-40B4-BE49-F238E27FC236}">
                        <a16:creationId xmlns:a16="http://schemas.microsoft.com/office/drawing/2014/main" xmlns="" id="{C943BEB8-1FE1-40B4-A517-EEF820F26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84988" y="616859"/>
                    <a:ext cx="548640" cy="5486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8" name="Freeform: Shape 18">
                <a:extLst>
                  <a:ext uri="{FF2B5EF4-FFF2-40B4-BE49-F238E27FC236}">
                    <a16:creationId xmlns:a16="http://schemas.microsoft.com/office/drawing/2014/main" xmlns="" id="{CC0B3BAF-40CF-4E53-A6C9-AC9F133B10C5}"/>
                  </a:ext>
                </a:extLst>
              </p:cNvPr>
              <p:cNvSpPr/>
              <p:nvPr/>
            </p:nvSpPr>
            <p:spPr>
              <a:xfrm>
                <a:off x="10344514" y="1115161"/>
                <a:ext cx="365170" cy="497821"/>
              </a:xfrm>
              <a:custGeom>
                <a:avLst/>
                <a:gdLst>
                  <a:gd name="connsiteX0" fmla="*/ 159957 w 398764"/>
                  <a:gd name="connsiteY0" fmla="*/ 289294 h 682943"/>
                  <a:gd name="connsiteX1" fmla="*/ 232529 w 398764"/>
                  <a:gd name="connsiteY1" fmla="*/ 652151 h 682943"/>
                  <a:gd name="connsiteX2" fmla="*/ 392186 w 398764"/>
                  <a:gd name="connsiteY2" fmla="*/ 594094 h 682943"/>
                  <a:gd name="connsiteX3" fmla="*/ 334129 w 398764"/>
                  <a:gd name="connsiteY3" fmla="*/ 42551 h 682943"/>
                  <a:gd name="connsiteX4" fmla="*/ 29329 w 398764"/>
                  <a:gd name="connsiteY4" fmla="*/ 57065 h 682943"/>
                  <a:gd name="connsiteX5" fmla="*/ 29329 w 398764"/>
                  <a:gd name="connsiteY5" fmla="*/ 216723 h 6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764" h="682943">
                    <a:moveTo>
                      <a:pt x="159957" y="289294"/>
                    </a:moveTo>
                    <a:cubicBezTo>
                      <a:pt x="176890" y="445322"/>
                      <a:pt x="193824" y="601351"/>
                      <a:pt x="232529" y="652151"/>
                    </a:cubicBezTo>
                    <a:cubicBezTo>
                      <a:pt x="271234" y="702951"/>
                      <a:pt x="375253" y="695694"/>
                      <a:pt x="392186" y="594094"/>
                    </a:cubicBezTo>
                    <a:cubicBezTo>
                      <a:pt x="409119" y="492494"/>
                      <a:pt x="394605" y="132056"/>
                      <a:pt x="334129" y="42551"/>
                    </a:cubicBezTo>
                    <a:cubicBezTo>
                      <a:pt x="273653" y="-46954"/>
                      <a:pt x="80129" y="28036"/>
                      <a:pt x="29329" y="57065"/>
                    </a:cubicBezTo>
                    <a:cubicBezTo>
                      <a:pt x="-21471" y="86094"/>
                      <a:pt x="3929" y="151408"/>
                      <a:pt x="29329" y="21672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5" name="Picture 70">
              <a:extLst>
                <a:ext uri="{FF2B5EF4-FFF2-40B4-BE49-F238E27FC236}">
                  <a16:creationId xmlns:a16="http://schemas.microsoft.com/office/drawing/2014/main" xmlns="" id="{28F0844A-1ACC-4186-A996-B040FE8D2A5A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25" t="47140" r="9774" b="2078"/>
            <a:stretch/>
          </p:blipFill>
          <p:spPr>
            <a:xfrm>
              <a:off x="6078587" y="1663057"/>
              <a:ext cx="3659541" cy="1396121"/>
            </a:xfrm>
            <a:prstGeom prst="rect">
              <a:avLst/>
            </a:prstGeom>
          </p:spPr>
        </p:pic>
        <p:pic>
          <p:nvPicPr>
            <p:cNvPr id="61" name="Picture 70">
              <a:extLst>
                <a:ext uri="{FF2B5EF4-FFF2-40B4-BE49-F238E27FC236}">
                  <a16:creationId xmlns:a16="http://schemas.microsoft.com/office/drawing/2014/main" xmlns="" id="{28F0844A-1ACC-4186-A996-B040FE8D2A5A}"/>
                </a:ext>
              </a:extLst>
            </p:cNvPr>
            <p:cNvPicPr>
              <a:picLocks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8235" b="99706" l="4611" r="32411">
                          <a14:foregroundMark x1="28195" y1="93529" x2="10013" y2="92941"/>
                          <a14:foregroundMark x1="26746" y1="88529" x2="10540" y2="87941"/>
                          <a14:foregroundMark x1="27668" y1="90000" x2="6983" y2="89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4" t="18959" r="65900"/>
            <a:stretch/>
          </p:blipFill>
          <p:spPr>
            <a:xfrm>
              <a:off x="4368088" y="1476437"/>
              <a:ext cx="1350345" cy="1650818"/>
            </a:xfrm>
            <a:prstGeom prst="rect">
              <a:avLst/>
            </a:prstGeom>
          </p:spPr>
        </p:pic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778499" y="846410"/>
            <a:ext cx="4509252" cy="457200"/>
            <a:chOff x="6808680" y="2432389"/>
            <a:chExt cx="4509251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74950" y="646609"/>
              <a:ext cx="457200" cy="402875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5" y="2501863"/>
              <a:ext cx="392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يقرأ الطلبة النص ثم يُجيبون عن السؤالين: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972716" y="5341882"/>
            <a:ext cx="457025" cy="400243"/>
          </a:xfrm>
          <a:prstGeom prst="roundRect">
            <a:avLst/>
          </a:prstGeom>
          <a:blipFill>
            <a:blip r:embed="rId1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040935" y="535364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953219" y="3862193"/>
            <a:ext cx="457024" cy="400243"/>
          </a:xfrm>
          <a:prstGeom prst="roundRect">
            <a:avLst/>
          </a:prstGeom>
          <a:blipFill>
            <a:blip r:embed="rId1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018288" y="3890083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80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5478472" y="4566167"/>
            <a:ext cx="4328788" cy="457200"/>
            <a:chOff x="-382474" y="2646426"/>
            <a:chExt cx="5591439" cy="457200"/>
          </a:xfrm>
        </p:grpSpPr>
        <p:sp>
          <p:nvSpPr>
            <p:cNvPr id="81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086632" y="177320"/>
              <a:ext cx="457200" cy="53954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2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91245" y="2760909"/>
              <a:ext cx="193923" cy="24151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-245598" y="2707446"/>
              <a:ext cx="5164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ألَّا تكون الأنظمة مخالفة للشريعة الإسلامية</a:t>
              </a:r>
              <a:endParaRPr lang="en-US" b="1" dirty="0"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4178872" y="6159323"/>
            <a:ext cx="5628390" cy="457200"/>
            <a:chOff x="-4686119" y="3373091"/>
            <a:chExt cx="9982554" cy="457200"/>
          </a:xfrm>
        </p:grpSpPr>
        <p:sp>
          <p:nvSpPr>
            <p:cNvPr id="85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-65188" y="-1247839"/>
              <a:ext cx="457200" cy="96990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5034979" y="3433301"/>
              <a:ext cx="193925" cy="32898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4686119" y="3428237"/>
              <a:ext cx="960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إقرار كل عمل ينهض بالبلاد بشرط ألَّا يكون مُخالفاً للشريعة الإسلامية</a:t>
              </a:r>
              <a:endParaRPr lang="ar-SY" b="1" dirty="0"/>
            </a:p>
          </p:txBody>
        </p:sp>
      </p:grpSp>
      <p:grpSp>
        <p:nvGrpSpPr>
          <p:cNvPr id="62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349409" y="3832992"/>
            <a:ext cx="5429759" cy="457200"/>
            <a:chOff x="6808680" y="2432389"/>
            <a:chExt cx="5429758" cy="457200"/>
          </a:xfrm>
        </p:grpSpPr>
        <p:sp>
          <p:nvSpPr>
            <p:cNvPr id="6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535203" y="186356"/>
              <a:ext cx="457200" cy="494926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6" y="2501863"/>
              <a:ext cx="4848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 معايير سَنّ الأنظمة التي دعا إليها الملك عبد العزيز؟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2569110" y="5318891"/>
            <a:ext cx="8266286" cy="457200"/>
            <a:chOff x="6808680" y="2432388"/>
            <a:chExt cx="6209710" cy="457200"/>
          </a:xfrm>
        </p:grpSpPr>
        <p:sp>
          <p:nvSpPr>
            <p:cNvPr id="7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25180" y="-203622"/>
              <a:ext cx="457200" cy="572922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9" y="2501863"/>
              <a:ext cx="562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بماذا يُفسَّر إشراك العلماء و الخبراء من المواطنين في سَنِّ الأنظمة في المملكة العربية السعودية؟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7" grpId="0"/>
      <p:bldP spid="78" grpId="0" animBg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934">
            <a:off x="958071" y="3484074"/>
            <a:ext cx="532678" cy="68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54970" y="85009"/>
            <a:ext cx="1011061" cy="2946406"/>
            <a:chOff x="1130422" y="-82510"/>
            <a:chExt cx="1011061" cy="294640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2" y="-82510"/>
              <a:ext cx="461665" cy="29464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9040" y="41955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الأنظمة السعوديّة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66296" y="1210670"/>
            <a:ext cx="8540951" cy="1817615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80651"/>
              <a:chOff x="2309334" y="576307"/>
              <a:chExt cx="6365433" cy="1208136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6"/>
                <a:ext cx="6365433" cy="108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صدر في عهد الملك عبد العزيز أكثر من 250 نظاماً إداريّاً تتعلَّق بالجوانب التنفيذية و التنظيمية للدولة و الشؤون الداخلية و الصحيّة و الماليّة و شؤون الحج الطّوافة و الشؤون العسكرية و الخارجية</a:t>
                </a:r>
                <a:endParaRPr lang="ar-SY" b="1" dirty="0"/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مجموعة 45"/>
          <p:cNvGrpSpPr/>
          <p:nvPr/>
        </p:nvGrpSpPr>
        <p:grpSpPr>
          <a:xfrm>
            <a:off x="3377994" y="3402362"/>
            <a:ext cx="8540951" cy="1817615"/>
            <a:chOff x="4399197" y="1115161"/>
            <a:chExt cx="7297048" cy="1552898"/>
          </a:xfrm>
        </p:grpSpPr>
        <p:sp>
          <p:nvSpPr>
            <p:cNvPr id="61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80651"/>
              <a:chOff x="2309334" y="576307"/>
              <a:chExt cx="6365433" cy="1208140"/>
            </a:xfrm>
          </p:grpSpPr>
          <p:sp>
            <p:nvSpPr>
              <p:cNvPr id="8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8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309334" y="702237"/>
                <a:ext cx="6365433" cy="108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وضع </a:t>
                </a:r>
                <a:r>
                  <a:rPr lang="ar-SY" b="1" dirty="0" smtClean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الملك عبد العزيز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الأسس التنظيمية للمملكة العربية السعودية و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لا تزال إلى يومنا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هذا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وذلك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بسبب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: حُسْنُ الإدارة, و الحكمة و الرؤية التطويرية للبلاد و اتباع منهج الدولة القائم على الشريعة الإسلامية</a:t>
                </a:r>
                <a:endParaRPr lang="ar-SY" b="1" dirty="0"/>
              </a:p>
            </p:txBody>
          </p:sp>
        </p:grpSp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77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8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79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80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70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6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6" y="3462916"/>
            <a:ext cx="552052" cy="71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61377" y="2403"/>
            <a:ext cx="1049048" cy="3149605"/>
            <a:chOff x="1130423" y="-209510"/>
            <a:chExt cx="1049048" cy="3149605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3" y="-209510"/>
              <a:ext cx="461665" cy="31496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 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87028" y="3736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الأنظمة السعوديّة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176047" y="2493924"/>
            <a:ext cx="8106806" cy="2098752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473152" y="1372861"/>
              <a:ext cx="5824232" cy="1142647"/>
              <a:chOff x="2192588" y="470637"/>
              <a:chExt cx="6360033" cy="1567553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473464" y="470637"/>
                <a:ext cx="6019096" cy="65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تعيين عضو في هيئة كبار العلماء : </a:t>
                </a:r>
                <a:r>
                  <a:rPr lang="ar-SY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بعد الاطلاع على النظام الأساسي للحكم و بعد الاطلاع على الأمرين الملكيين بشأن إنشاء هيئة كبار العلماء</a:t>
                </a: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192588" y="1100953"/>
                <a:ext cx="6360033" cy="937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أولاً</a:t>
                </a:r>
                <a:r>
                  <a:rPr lang="ar-SY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</a:t>
                </a:r>
                <a:r>
                  <a:rPr lang="ar-SY" b="1" dirty="0">
                    <a:solidFill>
                      <a:srgbClr val="C0000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:</a:t>
                </a:r>
                <a:r>
                  <a:rPr lang="ar-SY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يُعَيَّن فضيلة الشيخ الدكتور عبد السلام بن عبد الله بن محمد السّليمان عضواً في هيئة كبار العلماء </a:t>
                </a:r>
              </a:p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ثانياً : </a:t>
                </a:r>
                <a:r>
                  <a:rPr lang="ar-SY" b="1" dirty="0"/>
                  <a:t>يبلغ أمرنا هذا للجهات المختصة لاعتماده </a:t>
                </a:r>
                <a:r>
                  <a:rPr lang="ar-SY" b="1" dirty="0" smtClean="0"/>
                  <a:t>وتنفيذه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873501" y="1176786"/>
            <a:ext cx="6850031" cy="748804"/>
            <a:chOff x="6819482" y="2432391"/>
            <a:chExt cx="6850030" cy="748804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104939" y="-383379"/>
              <a:ext cx="748804" cy="638034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52893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396" y="2501863"/>
              <a:ext cx="5605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يصف الطلبة نظاماً واحداً من الأنظمة السعودية الصادرة بالاطلاع على الموقع الإلكتروني للمركز الوطني للوثائق و المحفوظات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0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419</Words>
  <Application>Microsoft Office PowerPoint</Application>
  <PresentationFormat>مخصص</PresentationFormat>
  <Paragraphs>55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919</cp:revision>
  <dcterms:created xsi:type="dcterms:W3CDTF">2020-10-10T04:32:51Z</dcterms:created>
  <dcterms:modified xsi:type="dcterms:W3CDTF">2021-08-16T16:17:04Z</dcterms:modified>
</cp:coreProperties>
</file>