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4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5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0" r:id="rId4"/>
    <p:sldMasterId id="2147483651" r:id="rId5"/>
    <p:sldMasterId id="2147483652" r:id="rId6"/>
    <p:sldMasterId id="2147483653" r:id="rId7"/>
    <p:sldMasterId id="2147483654" r:id="rId8"/>
    <p:sldMasterId id="2147483655" r:id="rId9"/>
  </p:sldMasterIdLst>
  <p:notesMasterIdLst>
    <p:notesMasterId r:id="rId33"/>
  </p:notesMasterIdLst>
  <p:handoutMasterIdLst>
    <p:handoutMasterId r:id="rId34"/>
  </p:handoutMasterIdLst>
  <p:sldIdLst>
    <p:sldId id="256" r:id="rId10"/>
    <p:sldId id="257" r:id="rId11"/>
    <p:sldId id="258" r:id="rId12"/>
    <p:sldId id="262" r:id="rId13"/>
    <p:sldId id="291" r:id="rId14"/>
    <p:sldId id="290" r:id="rId15"/>
    <p:sldId id="260" r:id="rId16"/>
    <p:sldId id="292" r:id="rId17"/>
    <p:sldId id="263" r:id="rId18"/>
    <p:sldId id="264" r:id="rId19"/>
    <p:sldId id="269" r:id="rId20"/>
    <p:sldId id="270" r:id="rId21"/>
    <p:sldId id="293" r:id="rId22"/>
    <p:sldId id="272" r:id="rId23"/>
    <p:sldId id="297" r:id="rId24"/>
    <p:sldId id="294" r:id="rId25"/>
    <p:sldId id="295" r:id="rId26"/>
    <p:sldId id="296" r:id="rId27"/>
    <p:sldId id="298" r:id="rId28"/>
    <p:sldId id="299" r:id="rId29"/>
    <p:sldId id="300" r:id="rId30"/>
    <p:sldId id="285" r:id="rId31"/>
    <p:sldId id="286" r:id="rId32"/>
  </p:sldIdLst>
  <p:sldSz cx="10080625" cy="7559675"/>
  <p:notesSz cx="7772400" cy="10058400"/>
  <p:defaultTextStyle>
    <a:defPPr>
      <a:defRPr lang="en-GB"/>
    </a:defPPr>
    <a:lvl1pPr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WenQuanYi Micro Hei" charset="0"/>
        <a:cs typeface="WenQuanYi Micro Hei" charset="0"/>
      </a:defRPr>
    </a:lvl1pPr>
    <a:lvl2pPr marL="742950" indent="-28575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WenQuanYi Micro Hei" charset="0"/>
        <a:cs typeface="WenQuanYi Micro Hei" charset="0"/>
      </a:defRPr>
    </a:lvl2pPr>
    <a:lvl3pPr marL="1143000" indent="-2286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WenQuanYi Micro Hei" charset="0"/>
        <a:cs typeface="WenQuanYi Micro Hei" charset="0"/>
      </a:defRPr>
    </a:lvl3pPr>
    <a:lvl4pPr marL="1600200" indent="-2286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WenQuanYi Micro Hei" charset="0"/>
        <a:cs typeface="WenQuanYi Micro Hei" charset="0"/>
      </a:defRPr>
    </a:lvl4pPr>
    <a:lvl5pPr marL="2057400" indent="-2286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WenQuanYi Micro Hei" charset="0"/>
        <a:cs typeface="WenQuanYi Micro Hei" charset="0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charset="0"/>
        <a:ea typeface="WenQuanYi Micro Hei" charset="0"/>
        <a:cs typeface="WenQuanYi Micro Hei" charset="0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charset="0"/>
        <a:ea typeface="WenQuanYi Micro Hei" charset="0"/>
        <a:cs typeface="WenQuanYi Micro Hei" charset="0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charset="0"/>
        <a:ea typeface="WenQuanYi Micro Hei" charset="0"/>
        <a:cs typeface="WenQuanYi Micro Hei" charset="0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charset="0"/>
        <a:ea typeface="WenQuanYi Micro Hei" charset="0"/>
        <a:cs typeface="WenQuanYi Micro Hei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48" autoAdjust="0"/>
    <p:restoredTop sz="94660"/>
  </p:normalViewPr>
  <p:slideViewPr>
    <p:cSldViewPr>
      <p:cViewPr varScale="1">
        <p:scale>
          <a:sx n="62" d="100"/>
          <a:sy n="62" d="100"/>
        </p:scale>
        <p:origin x="1734" y="60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" Type="http://schemas.openxmlformats.org/officeDocument/2006/relationships/customXml" Target="../customXml/item3.xml"/><Relationship Id="rId21" Type="http://schemas.openxmlformats.org/officeDocument/2006/relationships/slide" Target="slides/slide12.xml"/><Relationship Id="rId34" Type="http://schemas.openxmlformats.org/officeDocument/2006/relationships/handoutMaster" Target="handoutMasters/handoutMaster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viewProps" Target="viewProp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368675" cy="5032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402138" y="0"/>
            <a:ext cx="3368675" cy="5032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AEE62F-749D-E94F-9150-D19AAEBE2ACE}" type="datetimeFigureOut">
              <a:rPr lang="en-US" smtClean="0"/>
              <a:t>2/21/2018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553575"/>
            <a:ext cx="3368675" cy="5032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402138" y="9553575"/>
            <a:ext cx="3368675" cy="5032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97CACD-0C31-7941-84BF-E44083D33D2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AutoShape 1"/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36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3" name="AutoShape 2"/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4" name="AutoShape 3"/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5" name="AutoShape 4"/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6" name="Rectangle 5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1263" cy="37639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sp>
      <p:sp>
        <p:nvSpPr>
          <p:cNvPr id="9222" name="Rectangle 6"/>
          <p:cNvSpPr>
            <a:spLocks noGrp="1" noChangeArrowheads="1"/>
          </p:cNvSpPr>
          <p:nvPr>
            <p:ph type="body"/>
          </p:nvPr>
        </p:nvSpPr>
        <p:spPr bwMode="auto">
          <a:xfrm>
            <a:off x="777875" y="4776788"/>
            <a:ext cx="6210300" cy="4518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noProof="0"/>
          </a:p>
        </p:txBody>
      </p:sp>
      <p:sp>
        <p:nvSpPr>
          <p:cNvPr id="40968" name="Text Box 7"/>
          <p:cNvSpPr txBox="1">
            <a:spLocks noChangeArrowheads="1"/>
          </p:cNvSpPr>
          <p:nvPr/>
        </p:nvSpPr>
        <p:spPr bwMode="auto">
          <a:xfrm>
            <a:off x="0" y="0"/>
            <a:ext cx="3368675" cy="498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9" name="Text Box 8"/>
          <p:cNvSpPr txBox="1">
            <a:spLocks noChangeArrowheads="1"/>
          </p:cNvSpPr>
          <p:nvPr/>
        </p:nvSpPr>
        <p:spPr bwMode="auto">
          <a:xfrm>
            <a:off x="4398963" y="0"/>
            <a:ext cx="3368675" cy="498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70" name="Text Box 9"/>
          <p:cNvSpPr txBox="1">
            <a:spLocks noChangeArrowheads="1"/>
          </p:cNvSpPr>
          <p:nvPr/>
        </p:nvSpPr>
        <p:spPr bwMode="auto">
          <a:xfrm>
            <a:off x="0" y="9555163"/>
            <a:ext cx="3368675" cy="498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6" name="Rectangle 10"/>
          <p:cNvSpPr>
            <a:spLocks noGrp="1" noChangeArrowheads="1"/>
          </p:cNvSpPr>
          <p:nvPr>
            <p:ph type="sldNum"/>
          </p:nvPr>
        </p:nvSpPr>
        <p:spPr bwMode="auto">
          <a:xfrm>
            <a:off x="4398963" y="9555163"/>
            <a:ext cx="3365500" cy="495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fld id="{D471A4F8-3B31-4579-B45A-6F72CBAA6E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70028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CE1626A8-BDC6-4154-8BD1-FAD18A6F9A83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41987" name="Text Box 1"/>
          <p:cNvSpPr txBox="1">
            <a:spLocks noChangeArrowheads="1"/>
          </p:cNvSpPr>
          <p:nvPr/>
        </p:nvSpPr>
        <p:spPr bwMode="auto">
          <a:xfrm>
            <a:off x="4398963" y="9555163"/>
            <a:ext cx="3368675" cy="498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1B52D418-9BA1-474A-91A5-A7D0B28E43A3}" type="slidenum">
              <a:rPr lang="en-US" sz="1400">
                <a:solidFill>
                  <a:srgbClr val="000000"/>
                </a:solidFill>
                <a:latin typeface="Times New Roman" pitchFamily="16" charset="0"/>
                <a:ea typeface="DejaVu Sans" charset="0"/>
                <a:cs typeface="DejaVu Sans" charset="0"/>
              </a:rPr>
              <a:pPr algn="r"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t>1</a:t>
            </a:fld>
            <a:endParaRPr lang="en-US" sz="1400">
              <a:solidFill>
                <a:srgbClr val="000000"/>
              </a:solidFill>
              <a:latin typeface="Times New Roman" pitchFamily="16" charset="0"/>
              <a:ea typeface="DejaVu Sans" charset="0"/>
              <a:cs typeface="DejaVu Sans" charset="0"/>
            </a:endParaRPr>
          </a:p>
        </p:txBody>
      </p:sp>
      <p:sp>
        <p:nvSpPr>
          <p:cNvPr id="4198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763588"/>
            <a:ext cx="5026025" cy="3768725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198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5063" cy="4522787"/>
          </a:xfrm>
          <a:noFill/>
          <a:ln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68FC74ED-83DC-4534-A01C-9FE57EBAED21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58371" name="Text Box 1"/>
          <p:cNvSpPr txBox="1">
            <a:spLocks noChangeArrowheads="1"/>
          </p:cNvSpPr>
          <p:nvPr/>
        </p:nvSpPr>
        <p:spPr bwMode="auto">
          <a:xfrm>
            <a:off x="4398963" y="9555163"/>
            <a:ext cx="3368675" cy="498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DC3A6297-07E4-456D-8332-76EA80CD1DA9}" type="slidenum">
              <a:rPr lang="en-US" sz="1400">
                <a:solidFill>
                  <a:srgbClr val="000000"/>
                </a:solidFill>
                <a:latin typeface="Times New Roman" pitchFamily="16" charset="0"/>
                <a:ea typeface="DejaVu Sans" charset="0"/>
                <a:cs typeface="DejaVu Sans" charset="0"/>
              </a:rPr>
              <a:pPr algn="r"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t>14</a:t>
            </a:fld>
            <a:endParaRPr lang="en-US" sz="1400">
              <a:solidFill>
                <a:srgbClr val="000000"/>
              </a:solidFill>
              <a:latin typeface="Times New Roman" pitchFamily="16" charset="0"/>
              <a:ea typeface="DejaVu Sans" charset="0"/>
              <a:cs typeface="DejaVu Sans" charset="0"/>
            </a:endParaRPr>
          </a:p>
        </p:txBody>
      </p:sp>
      <p:sp>
        <p:nvSpPr>
          <p:cNvPr id="5837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763588"/>
            <a:ext cx="5026025" cy="3768725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5837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5063" cy="4522787"/>
          </a:xfrm>
          <a:noFill/>
          <a:ln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2AB22BDE-5A84-494D-AE61-EBF1330966B7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71683" name="Text Box 1"/>
          <p:cNvSpPr txBox="1">
            <a:spLocks noChangeArrowheads="1"/>
          </p:cNvSpPr>
          <p:nvPr/>
        </p:nvSpPr>
        <p:spPr bwMode="auto">
          <a:xfrm>
            <a:off x="4398963" y="9555163"/>
            <a:ext cx="3368675" cy="498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8C07B555-1146-4A46-AFA5-260F9A95BBFF}" type="slidenum">
              <a:rPr lang="en-US" sz="1400">
                <a:solidFill>
                  <a:srgbClr val="000000"/>
                </a:solidFill>
                <a:latin typeface="Times New Roman" pitchFamily="16" charset="0"/>
                <a:ea typeface="DejaVu Sans" charset="0"/>
                <a:cs typeface="DejaVu Sans" charset="0"/>
              </a:rPr>
              <a:pPr algn="r"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t>22</a:t>
            </a:fld>
            <a:endParaRPr lang="en-US" sz="1400">
              <a:solidFill>
                <a:srgbClr val="000000"/>
              </a:solidFill>
              <a:latin typeface="Times New Roman" pitchFamily="16" charset="0"/>
              <a:ea typeface="DejaVu Sans" charset="0"/>
              <a:cs typeface="DejaVu Sans" charset="0"/>
            </a:endParaRPr>
          </a:p>
        </p:txBody>
      </p:sp>
      <p:sp>
        <p:nvSpPr>
          <p:cNvPr id="7168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763588"/>
            <a:ext cx="5026025" cy="3768725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7168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5063" cy="4522787"/>
          </a:xfrm>
          <a:noFill/>
          <a:ln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19EDDDB6-3C18-4DB7-9DFA-BAA5FACEC44F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72707" name="Text Box 1"/>
          <p:cNvSpPr txBox="1">
            <a:spLocks noChangeArrowheads="1"/>
          </p:cNvSpPr>
          <p:nvPr/>
        </p:nvSpPr>
        <p:spPr bwMode="auto">
          <a:xfrm>
            <a:off x="4398963" y="9555163"/>
            <a:ext cx="3368675" cy="498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02419753-415A-43A1-B2C3-435D71876839}" type="slidenum">
              <a:rPr lang="en-US" sz="1400">
                <a:solidFill>
                  <a:srgbClr val="000000"/>
                </a:solidFill>
                <a:latin typeface="Times New Roman" pitchFamily="16" charset="0"/>
                <a:ea typeface="DejaVu Sans" charset="0"/>
                <a:cs typeface="DejaVu Sans" charset="0"/>
              </a:rPr>
              <a:pPr algn="r"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t>23</a:t>
            </a:fld>
            <a:endParaRPr lang="en-US" sz="1400">
              <a:solidFill>
                <a:srgbClr val="000000"/>
              </a:solidFill>
              <a:latin typeface="Times New Roman" pitchFamily="16" charset="0"/>
              <a:ea typeface="DejaVu Sans" charset="0"/>
              <a:cs typeface="DejaVu Sans" charset="0"/>
            </a:endParaRPr>
          </a:p>
        </p:txBody>
      </p:sp>
      <p:sp>
        <p:nvSpPr>
          <p:cNvPr id="7270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763588"/>
            <a:ext cx="5026025" cy="3768725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7270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5063" cy="4522787"/>
          </a:xfrm>
          <a:noFill/>
          <a:ln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D21D83EB-0D33-473C-9912-D763BFCAA525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43011" name="Text Box 1"/>
          <p:cNvSpPr txBox="1">
            <a:spLocks noChangeArrowheads="1"/>
          </p:cNvSpPr>
          <p:nvPr/>
        </p:nvSpPr>
        <p:spPr bwMode="auto">
          <a:xfrm>
            <a:off x="4398963" y="9555163"/>
            <a:ext cx="3368675" cy="498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659B22BE-276B-47A5-8A8D-8D637D9FEEE3}" type="slidenum">
              <a:rPr lang="en-US" sz="1400">
                <a:solidFill>
                  <a:srgbClr val="000000"/>
                </a:solidFill>
                <a:latin typeface="Times New Roman" pitchFamily="16" charset="0"/>
                <a:ea typeface="DejaVu Sans" charset="0"/>
                <a:cs typeface="DejaVu Sans" charset="0"/>
              </a:rPr>
              <a:pPr algn="r"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t>2</a:t>
            </a:fld>
            <a:endParaRPr lang="en-US" sz="1400">
              <a:solidFill>
                <a:srgbClr val="000000"/>
              </a:solidFill>
              <a:latin typeface="Times New Roman" pitchFamily="16" charset="0"/>
              <a:ea typeface="DejaVu Sans" charset="0"/>
              <a:cs typeface="DejaVu Sans" charset="0"/>
            </a:endParaRPr>
          </a:p>
        </p:txBody>
      </p:sp>
      <p:sp>
        <p:nvSpPr>
          <p:cNvPr id="430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763588"/>
            <a:ext cx="5026025" cy="3768725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301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5063" cy="4522787"/>
          </a:xfrm>
          <a:noFill/>
          <a:ln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2A770FDC-EC79-4B03-8B56-CC09DFDE925F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44035" name="Text Box 1"/>
          <p:cNvSpPr txBox="1">
            <a:spLocks noChangeArrowheads="1"/>
          </p:cNvSpPr>
          <p:nvPr/>
        </p:nvSpPr>
        <p:spPr bwMode="auto">
          <a:xfrm>
            <a:off x="4398963" y="9555163"/>
            <a:ext cx="3368675" cy="498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59ED102B-2E90-4D20-BCC1-1F9DB670CD4A}" type="slidenum">
              <a:rPr lang="en-US" sz="1400">
                <a:solidFill>
                  <a:srgbClr val="000000"/>
                </a:solidFill>
                <a:latin typeface="Times New Roman" pitchFamily="16" charset="0"/>
                <a:ea typeface="DejaVu Sans" charset="0"/>
                <a:cs typeface="DejaVu Sans" charset="0"/>
              </a:rPr>
              <a:pPr algn="r"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t>3</a:t>
            </a:fld>
            <a:endParaRPr lang="en-US" sz="1400">
              <a:solidFill>
                <a:srgbClr val="000000"/>
              </a:solidFill>
              <a:latin typeface="Times New Roman" pitchFamily="16" charset="0"/>
              <a:ea typeface="DejaVu Sans" charset="0"/>
              <a:cs typeface="DejaVu Sans" charset="0"/>
            </a:endParaRPr>
          </a:p>
        </p:txBody>
      </p:sp>
      <p:sp>
        <p:nvSpPr>
          <p:cNvPr id="4403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763588"/>
            <a:ext cx="5026025" cy="3768725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403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5063" cy="4522787"/>
          </a:xfrm>
          <a:noFill/>
          <a:ln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F0CEFAC0-00C5-4164-A124-3AB878196D3F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48131" name="Text Box 1"/>
          <p:cNvSpPr txBox="1">
            <a:spLocks noChangeArrowheads="1"/>
          </p:cNvSpPr>
          <p:nvPr/>
        </p:nvSpPr>
        <p:spPr bwMode="auto">
          <a:xfrm>
            <a:off x="4398963" y="9555163"/>
            <a:ext cx="3368675" cy="498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1BE65CB2-9853-4C8B-B0D0-063E71140320}" type="slidenum">
              <a:rPr lang="en-US" sz="1400">
                <a:solidFill>
                  <a:srgbClr val="000000"/>
                </a:solidFill>
                <a:latin typeface="Times New Roman" pitchFamily="16" charset="0"/>
                <a:ea typeface="DejaVu Sans" charset="0"/>
                <a:cs typeface="DejaVu Sans" charset="0"/>
              </a:rPr>
              <a:pPr algn="r"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t>4</a:t>
            </a:fld>
            <a:endParaRPr lang="en-US" sz="1400">
              <a:solidFill>
                <a:srgbClr val="000000"/>
              </a:solidFill>
              <a:latin typeface="Times New Roman" pitchFamily="16" charset="0"/>
              <a:ea typeface="DejaVu Sans" charset="0"/>
              <a:cs typeface="DejaVu Sans" charset="0"/>
            </a:endParaRPr>
          </a:p>
        </p:txBody>
      </p:sp>
      <p:sp>
        <p:nvSpPr>
          <p:cNvPr id="4813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763588"/>
            <a:ext cx="5026025" cy="3768725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813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5063" cy="4522787"/>
          </a:xfrm>
          <a:noFill/>
          <a:ln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CB355B4-99C0-4CB6-BC8E-362BB0521D0D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46083" name="Text Box 1"/>
          <p:cNvSpPr txBox="1">
            <a:spLocks noChangeArrowheads="1"/>
          </p:cNvSpPr>
          <p:nvPr/>
        </p:nvSpPr>
        <p:spPr bwMode="auto">
          <a:xfrm>
            <a:off x="4398963" y="9555163"/>
            <a:ext cx="3368675" cy="498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06B5903C-B08C-4E68-B3D3-2C6B71DA0876}" type="slidenum">
              <a:rPr lang="en-US" sz="1400">
                <a:solidFill>
                  <a:srgbClr val="000000"/>
                </a:solidFill>
                <a:latin typeface="Times New Roman" pitchFamily="16" charset="0"/>
                <a:ea typeface="DejaVu Sans" charset="0"/>
                <a:cs typeface="DejaVu Sans" charset="0"/>
              </a:rPr>
              <a:pPr algn="r"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t>7</a:t>
            </a:fld>
            <a:endParaRPr lang="en-US" sz="1400">
              <a:solidFill>
                <a:srgbClr val="000000"/>
              </a:solidFill>
              <a:latin typeface="Times New Roman" pitchFamily="16" charset="0"/>
              <a:ea typeface="DejaVu Sans" charset="0"/>
              <a:cs typeface="DejaVu Sans" charset="0"/>
            </a:endParaRPr>
          </a:p>
        </p:txBody>
      </p:sp>
      <p:sp>
        <p:nvSpPr>
          <p:cNvPr id="4608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763588"/>
            <a:ext cx="5026025" cy="3768725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608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5063" cy="4522787"/>
          </a:xfrm>
          <a:noFill/>
          <a:ln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C40A813D-001B-40ED-983D-6200EB80078C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49155" name="Text Box 1"/>
          <p:cNvSpPr txBox="1">
            <a:spLocks noChangeArrowheads="1"/>
          </p:cNvSpPr>
          <p:nvPr/>
        </p:nvSpPr>
        <p:spPr bwMode="auto">
          <a:xfrm>
            <a:off x="4398963" y="9555163"/>
            <a:ext cx="3368675" cy="498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70DA0B1A-80E6-48A7-99C9-409EDBE13FBA}" type="slidenum">
              <a:rPr lang="en-US" sz="1400">
                <a:solidFill>
                  <a:srgbClr val="000000"/>
                </a:solidFill>
                <a:latin typeface="Times New Roman" pitchFamily="16" charset="0"/>
                <a:ea typeface="DejaVu Sans" charset="0"/>
                <a:cs typeface="DejaVu Sans" charset="0"/>
              </a:rPr>
              <a:pPr algn="r"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t>9</a:t>
            </a:fld>
            <a:endParaRPr lang="en-US" sz="1400">
              <a:solidFill>
                <a:srgbClr val="000000"/>
              </a:solidFill>
              <a:latin typeface="Times New Roman" pitchFamily="16" charset="0"/>
              <a:ea typeface="DejaVu Sans" charset="0"/>
              <a:cs typeface="DejaVu Sans" charset="0"/>
            </a:endParaRPr>
          </a:p>
        </p:txBody>
      </p:sp>
      <p:sp>
        <p:nvSpPr>
          <p:cNvPr id="491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763588"/>
            <a:ext cx="5026025" cy="3768725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91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5063" cy="4522787"/>
          </a:xfrm>
          <a:noFill/>
          <a:ln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AF90F8C5-D891-4849-B696-1516BE22EFAC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50179" name="Text Box 1"/>
          <p:cNvSpPr txBox="1">
            <a:spLocks noChangeArrowheads="1"/>
          </p:cNvSpPr>
          <p:nvPr/>
        </p:nvSpPr>
        <p:spPr bwMode="auto">
          <a:xfrm>
            <a:off x="4398963" y="9555163"/>
            <a:ext cx="3368675" cy="498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5F4E9C7D-6A47-4F4D-88E0-9B1C21A98964}" type="slidenum">
              <a:rPr lang="en-US" sz="1400">
                <a:solidFill>
                  <a:srgbClr val="000000"/>
                </a:solidFill>
                <a:latin typeface="Times New Roman" pitchFamily="16" charset="0"/>
                <a:ea typeface="DejaVu Sans" charset="0"/>
                <a:cs typeface="DejaVu Sans" charset="0"/>
              </a:rPr>
              <a:pPr algn="r"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t>10</a:t>
            </a:fld>
            <a:endParaRPr lang="en-US" sz="1400">
              <a:solidFill>
                <a:srgbClr val="000000"/>
              </a:solidFill>
              <a:latin typeface="Times New Roman" pitchFamily="16" charset="0"/>
              <a:ea typeface="DejaVu Sans" charset="0"/>
              <a:cs typeface="DejaVu Sans" charset="0"/>
            </a:endParaRPr>
          </a:p>
        </p:txBody>
      </p:sp>
      <p:sp>
        <p:nvSpPr>
          <p:cNvPr id="501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763588"/>
            <a:ext cx="5026025" cy="3768725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5018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5063" cy="4522787"/>
          </a:xfrm>
          <a:noFill/>
          <a:ln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DF2F6240-351D-472D-B7A1-F80F60FAB7B3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55299" name="Text Box 1"/>
          <p:cNvSpPr txBox="1">
            <a:spLocks noChangeArrowheads="1"/>
          </p:cNvSpPr>
          <p:nvPr/>
        </p:nvSpPr>
        <p:spPr bwMode="auto">
          <a:xfrm>
            <a:off x="4398963" y="9555163"/>
            <a:ext cx="3368675" cy="498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B7B3984A-6827-43C3-85A2-BAA52A42AD98}" type="slidenum">
              <a:rPr lang="en-US" sz="1400">
                <a:solidFill>
                  <a:srgbClr val="000000"/>
                </a:solidFill>
                <a:latin typeface="Times New Roman" pitchFamily="16" charset="0"/>
                <a:ea typeface="DejaVu Sans" charset="0"/>
                <a:cs typeface="DejaVu Sans" charset="0"/>
              </a:rPr>
              <a:pPr algn="r"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t>11</a:t>
            </a:fld>
            <a:endParaRPr lang="en-US" sz="1400">
              <a:solidFill>
                <a:srgbClr val="000000"/>
              </a:solidFill>
              <a:latin typeface="Times New Roman" pitchFamily="16" charset="0"/>
              <a:ea typeface="DejaVu Sans" charset="0"/>
              <a:cs typeface="DejaVu Sans" charset="0"/>
            </a:endParaRPr>
          </a:p>
        </p:txBody>
      </p:sp>
      <p:sp>
        <p:nvSpPr>
          <p:cNvPr id="5530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763588"/>
            <a:ext cx="5026025" cy="3768725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5530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5063" cy="4522787"/>
          </a:xfrm>
          <a:noFill/>
          <a:ln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CE0AAD91-9DDB-4686-B67F-858E0A917827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56323" name="Text Box 1"/>
          <p:cNvSpPr txBox="1">
            <a:spLocks noChangeArrowheads="1"/>
          </p:cNvSpPr>
          <p:nvPr/>
        </p:nvSpPr>
        <p:spPr bwMode="auto">
          <a:xfrm>
            <a:off x="4398963" y="9555163"/>
            <a:ext cx="3368675" cy="498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2264633B-1B59-45A0-8A90-21D6EC997A55}" type="slidenum">
              <a:rPr lang="en-US" sz="1400">
                <a:solidFill>
                  <a:srgbClr val="000000"/>
                </a:solidFill>
                <a:latin typeface="Times New Roman" pitchFamily="16" charset="0"/>
                <a:ea typeface="DejaVu Sans" charset="0"/>
                <a:cs typeface="DejaVu Sans" charset="0"/>
              </a:rPr>
              <a:pPr algn="r"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t>12</a:t>
            </a:fld>
            <a:endParaRPr lang="en-US" sz="1400">
              <a:solidFill>
                <a:srgbClr val="000000"/>
              </a:solidFill>
              <a:latin typeface="Times New Roman" pitchFamily="16" charset="0"/>
              <a:ea typeface="DejaVu Sans" charset="0"/>
              <a:cs typeface="DejaVu Sans" charset="0"/>
            </a:endParaRPr>
          </a:p>
        </p:txBody>
      </p:sp>
      <p:sp>
        <p:nvSpPr>
          <p:cNvPr id="5632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763588"/>
            <a:ext cx="5026025" cy="3768725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5632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5063" cy="4522787"/>
          </a:xfrm>
          <a:noFill/>
          <a:ln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7226300" y="6886575"/>
            <a:ext cx="2339975" cy="51276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F9F6BF-6E94-4519-AE11-FACE91EF89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2375694" y="7158037"/>
            <a:ext cx="532923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© 2014 John Wiley &amp; Sons, Inc. All rights reserved.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815AE6-E0B3-4AD2-A009-E76BAB32E4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2375694" y="7158037"/>
            <a:ext cx="532923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© 2014 John Wiley &amp; Sons, Inc. All rights reserved.</a:t>
            </a:r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3238" y="1554163"/>
            <a:ext cx="4454525" cy="50403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0163" y="1554163"/>
            <a:ext cx="4456112" cy="50403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708A45-69BB-4385-8F5E-89F747A2A3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2375694" y="7158037"/>
            <a:ext cx="532923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© 2014 John Wiley &amp; Sons, Inc. All rights reserved.</a:t>
            </a:r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28D966-2EB3-4F33-897E-0D6BC7C742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Footer Placeholder 11"/>
          <p:cNvSpPr>
            <a:spLocks noGrp="1"/>
          </p:cNvSpPr>
          <p:nvPr>
            <p:ph type="ftr" sz="quarter" idx="11"/>
          </p:nvPr>
        </p:nvSpPr>
        <p:spPr>
          <a:xfrm>
            <a:off x="2375694" y="7158037"/>
            <a:ext cx="532923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© 2014 John Wiley &amp; Sons, Inc. All rights reserved.</a:t>
            </a:r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313C9D-74F7-4E80-AA40-8B4985DE63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2375694" y="7158037"/>
            <a:ext cx="532923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© 2014 John Wiley &amp; Sons, Inc. All rights reserved.</a:t>
            </a:r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C1B5DE-9D34-448E-934F-5588785D1D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3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2375694" y="7158037"/>
            <a:ext cx="532923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© 2014 John Wiley &amp; Sons, Inc. All rights reserved.</a:t>
            </a:r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idx="10"/>
          </p:nvPr>
        </p:nvSpPr>
        <p:spPr>
          <a:xfrm>
            <a:off x="7226300" y="6886575"/>
            <a:ext cx="2339975" cy="51276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2AEB85-52B0-4735-996C-1195C27A76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2375694" y="7158037"/>
            <a:ext cx="532923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/>
              <a:t>© 2014 John Wiley &amp; Sons, Inc. All rights reserved.</a:t>
            </a:r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idx="10"/>
          </p:nvPr>
        </p:nvSpPr>
        <p:spPr>
          <a:xfrm>
            <a:off x="7226300" y="6886575"/>
            <a:ext cx="2339975" cy="51276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7DBD6B-3616-4EED-BA59-74846915AA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2375694" y="7158037"/>
            <a:ext cx="532923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/>
              <a:t>© 2014 John Wiley &amp; Sons, Inc. All rights reserved.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idx="10"/>
          </p:nvPr>
        </p:nvSpPr>
        <p:spPr>
          <a:xfrm>
            <a:off x="7226300" y="6886575"/>
            <a:ext cx="2339975" cy="51276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9B3625-9B26-4AE4-8452-6813470B6B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2375694" y="7158037"/>
            <a:ext cx="532923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/>
              <a:t>© 2014 John Wiley &amp; Sons, Inc. All rights reserved.</a:t>
            </a:r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3238" y="1554163"/>
            <a:ext cx="4454525" cy="50403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0163" y="1554163"/>
            <a:ext cx="4456112" cy="50403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idx="10"/>
          </p:nvPr>
        </p:nvSpPr>
        <p:spPr>
          <a:xfrm>
            <a:off x="7226300" y="6886575"/>
            <a:ext cx="2339975" cy="51276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1DF565-E957-4E0E-8A9F-730A391F89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2375694" y="7158037"/>
            <a:ext cx="532923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/>
              <a:t>© 2014 John Wiley &amp; Sons, Inc. All rights reserved.</a:t>
            </a:r>
            <a:endParaRPr 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idx="10"/>
          </p:nvPr>
        </p:nvSpPr>
        <p:spPr>
          <a:xfrm>
            <a:off x="7226300" y="6886575"/>
            <a:ext cx="2339975" cy="51276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EA60AA-D0C5-4B47-8879-A08E92C470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Footer Placeholder 11"/>
          <p:cNvSpPr>
            <a:spLocks noGrp="1"/>
          </p:cNvSpPr>
          <p:nvPr>
            <p:ph type="ftr" sz="quarter" idx="11"/>
          </p:nvPr>
        </p:nvSpPr>
        <p:spPr>
          <a:xfrm>
            <a:off x="2375694" y="7158037"/>
            <a:ext cx="532923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/>
              <a:t>© 2014 John Wiley &amp; Sons, Inc. All rights reserved.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7226300" y="6886575"/>
            <a:ext cx="2339975" cy="51276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E5AF1F-E5D3-407B-8F0A-2038B11DA3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2375694" y="7158037"/>
            <a:ext cx="532923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© 2014 John Wiley &amp; Sons, Inc. All rights reserved.</a:t>
            </a:r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idx="10"/>
          </p:nvPr>
        </p:nvSpPr>
        <p:spPr>
          <a:xfrm>
            <a:off x="7226300" y="6886575"/>
            <a:ext cx="2339975" cy="51276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FEF45-6265-4E33-B806-097D7F57FD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2375694" y="7158037"/>
            <a:ext cx="532923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/>
              <a:t>© 2014 John Wiley &amp; Sons, Inc. All rights reserved.</a:t>
            </a:r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idx="10"/>
          </p:nvPr>
        </p:nvSpPr>
        <p:spPr>
          <a:xfrm>
            <a:off x="7226300" y="6886575"/>
            <a:ext cx="2339975" cy="51276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06A13D-FF18-4555-9651-1BA7BD86FB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3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2375694" y="7158037"/>
            <a:ext cx="532923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/>
              <a:t>© 2014 John Wiley &amp; Sons, Inc. All rights reserved.</a:t>
            </a:r>
            <a:endParaRPr 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EFA362-523C-422B-B14F-31AC83AC66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2375694" y="7158037"/>
            <a:ext cx="532923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© 2014 John Wiley &amp; Sons, Inc. All rights reserved.</a:t>
            </a:r>
            <a:endParaRPr 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A4FDC2-547C-49E7-B953-01A30CA35D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2375694" y="7158037"/>
            <a:ext cx="532923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© 2014 John Wiley &amp; Sons, Inc. All rights reserved.</a:t>
            </a:r>
            <a:endParaRPr 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E3782D-CB96-4EB9-938D-D36A231FD7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2375694" y="7158037"/>
            <a:ext cx="532923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© 2014 John Wiley &amp; Sons, Inc. All rights reserved.</a:t>
            </a:r>
            <a:endParaRPr lang="en-U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3238" y="1554163"/>
            <a:ext cx="4454525" cy="50403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0163" y="1554163"/>
            <a:ext cx="4456112" cy="50403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C9642D-204D-479E-A207-F7A757D9DA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2375694" y="7158037"/>
            <a:ext cx="532923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© 2014 John Wiley &amp; Sons, Inc. All rights reserved.</a:t>
            </a:r>
            <a:endParaRPr 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3FEEF4-E670-4B9F-ACF5-DD1122212F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Footer Placeholder 11"/>
          <p:cNvSpPr>
            <a:spLocks noGrp="1"/>
          </p:cNvSpPr>
          <p:nvPr>
            <p:ph type="ftr" sz="quarter" idx="11"/>
          </p:nvPr>
        </p:nvSpPr>
        <p:spPr>
          <a:xfrm>
            <a:off x="2375694" y="7158037"/>
            <a:ext cx="532923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© 2014 John Wiley &amp; Sons, Inc. All rights reserved.</a:t>
            </a:r>
            <a:endParaRPr lang="en-US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48FB24-CC0A-49EF-B7EB-29174C21C8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2375694" y="7158037"/>
            <a:ext cx="532923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© 2014 John Wiley &amp; Sons, Inc. All rights reserved.</a:t>
            </a:r>
            <a:endParaRPr lang="en-US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4F114F-1A5F-4D02-86B3-FA95C57077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3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2375694" y="7158037"/>
            <a:ext cx="532923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© 2014 John Wiley &amp; Sons, Inc. All rights reserved.</a:t>
            </a:r>
            <a:endParaRPr lang="en-US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8DE5DE-8AB3-42CC-950C-D4471A98C7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2375694" y="7158037"/>
            <a:ext cx="532923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© 2014 John Wiley &amp; Sons, Inc. All rights reserved.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7226300" y="6886575"/>
            <a:ext cx="2339975" cy="51276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CD43FA-9FC9-4483-BF02-725EF78ED8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2375694" y="7158037"/>
            <a:ext cx="532923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© 2014 John Wiley &amp; Sons, Inc. All rights reserved.</a:t>
            </a:r>
            <a:endParaRPr lang="en-US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D265C5-A528-45EE-98A8-BE263B5F1D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2375694" y="7158037"/>
            <a:ext cx="532923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© 2014 John Wiley &amp; Sons, Inc. All rights reserved.</a:t>
            </a:r>
            <a:endParaRPr lang="en-US" dirty="0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365EE9-0D27-434F-B2ED-BAC7CB5251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2375694" y="7158037"/>
            <a:ext cx="532923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© 2014 John Wiley &amp; Sons, Inc. All rights reserved.</a:t>
            </a:r>
            <a:endParaRPr lang="en-US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3238" y="1554163"/>
            <a:ext cx="4454525" cy="50403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0163" y="1554163"/>
            <a:ext cx="4456112" cy="50403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AD1FF6-7F33-432C-A0AB-A112A6B94F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2375694" y="7158037"/>
            <a:ext cx="532923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© 2014 John Wiley &amp; Sons, Inc. All rights reserved.</a:t>
            </a:r>
            <a:endParaRPr lang="en-US" dirty="0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6739D9-3ECE-4A60-A549-8A4798F7D9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Footer Placeholder 11"/>
          <p:cNvSpPr>
            <a:spLocks noGrp="1"/>
          </p:cNvSpPr>
          <p:nvPr>
            <p:ph type="ftr" sz="quarter" idx="11"/>
          </p:nvPr>
        </p:nvSpPr>
        <p:spPr>
          <a:xfrm>
            <a:off x="2375694" y="7158037"/>
            <a:ext cx="532923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© 2014 John Wiley &amp; Sons, Inc. All rights reserved.</a:t>
            </a:r>
            <a:endParaRPr lang="en-US" dirty="0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59C07E-795D-4F6C-9A8B-6B050A6604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2375694" y="7158037"/>
            <a:ext cx="532923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© 2014 John Wiley &amp; Sons, Inc. All rights reserved.</a:t>
            </a:r>
            <a:endParaRPr lang="en-US" dirty="0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F979A9-8768-4C54-9F4B-19C4E3A67B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3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2375694" y="7158037"/>
            <a:ext cx="532923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© 2014 John Wiley &amp; Sons, Inc. All rights reserved.</a:t>
            </a:r>
            <a:endParaRPr lang="en-US" dirty="0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05C729-3F34-404E-95A6-AF568460CB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2375694" y="7158037"/>
            <a:ext cx="532923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© 2014 John Wiley &amp; Sons, Inc. All rights reserved.</a:t>
            </a:r>
            <a:endParaRPr lang="en-US" dirty="0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14A2E6-7E49-4426-8065-6B8525E728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2375694" y="7158037"/>
            <a:ext cx="532923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© 2014 John Wiley &amp; Sons, Inc. All rights reserved.</a:t>
            </a:r>
            <a:endParaRPr lang="en-US" dirty="0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4AD93A-636C-4306-9D22-04F6DB0F43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2375694" y="7158037"/>
            <a:ext cx="532923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© 2014 John Wiley &amp; Sons, Inc. All rights reserved.</a:t>
            </a:r>
            <a:endParaRPr lang="en-US" dirty="0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3238" y="1554163"/>
            <a:ext cx="4454525" cy="50403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0163" y="1554163"/>
            <a:ext cx="4456112" cy="50403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A11381-3CAC-444D-96CE-D0F3410BF0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2375694" y="7158037"/>
            <a:ext cx="532923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© 2014 John Wiley &amp; Sons, Inc. All rights reserved.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3238" y="1554163"/>
            <a:ext cx="4454525" cy="50403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0163" y="1554163"/>
            <a:ext cx="4456112" cy="50403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7226300" y="6886575"/>
            <a:ext cx="2339975" cy="51276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C9599C-1E7D-4029-96A0-D146EF8F1A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2375694" y="7158037"/>
            <a:ext cx="532923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© 2014 John Wiley &amp; Sons, Inc. All rights reserved.</a:t>
            </a:r>
            <a:endParaRPr lang="en-US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4897B3-B943-42B5-92E3-887A25416B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Footer Placeholder 11"/>
          <p:cNvSpPr>
            <a:spLocks noGrp="1"/>
          </p:cNvSpPr>
          <p:nvPr>
            <p:ph type="ftr" sz="quarter" idx="11"/>
          </p:nvPr>
        </p:nvSpPr>
        <p:spPr>
          <a:xfrm>
            <a:off x="2375694" y="7158037"/>
            <a:ext cx="532923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© 2014 John Wiley &amp; Sons, Inc. All rights reserved.</a:t>
            </a:r>
            <a:endParaRPr lang="en-US" dirty="0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5820FE-2771-4D43-9097-0230BEA41C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2375694" y="7158037"/>
            <a:ext cx="532923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© 2014 John Wiley &amp; Sons, Inc. All rights reserved.</a:t>
            </a:r>
            <a:endParaRPr lang="en-US" dirty="0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0152A8-0230-41DA-BE90-903770C516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3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2375694" y="7158037"/>
            <a:ext cx="532923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© 2014 John Wiley &amp; Sons, Inc. All rights reserved.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7226300" y="6886575"/>
            <a:ext cx="2339975" cy="51276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70FC38-6E54-44E1-A1E7-AD9081CB29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Footer Placeholder 11"/>
          <p:cNvSpPr>
            <a:spLocks noGrp="1"/>
          </p:cNvSpPr>
          <p:nvPr>
            <p:ph type="ftr" sz="quarter" idx="11"/>
          </p:nvPr>
        </p:nvSpPr>
        <p:spPr>
          <a:xfrm>
            <a:off x="2375694" y="7158037"/>
            <a:ext cx="532923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© 2014 John Wiley &amp; Sons, Inc. All rights reserved.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7226300" y="6886575"/>
            <a:ext cx="2339975" cy="51276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7F0D20-7228-4F72-8F15-8B1DBD9CC0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2375694" y="7158037"/>
            <a:ext cx="532923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© 2014 John Wiley &amp; Sons, Inc. All rights reserved.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7226300" y="6886575"/>
            <a:ext cx="2339975" cy="51276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18FC72-68D9-4DF9-915A-FAE0187FBE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3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2375694" y="7158037"/>
            <a:ext cx="532923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© 2014 John Wiley &amp; Sons, Inc. All rights reserved.</a:t>
            </a:r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DB35E4-134B-4FD7-9C83-0D624F0177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2375694" y="7158037"/>
            <a:ext cx="532923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© 2014 John Wiley &amp; Sons, Inc. All rights reserved.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E9650C-2675-4211-B12D-AED57E4863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2375694" y="7158037"/>
            <a:ext cx="532923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© 2014 John Wiley &amp; Sons, Inc. All rights reserved.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11.xml"/><Relationship Id="rId9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8.xml"/><Relationship Id="rId9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26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25.xml"/><Relationship Id="rId9" Type="http://schemas.openxmlformats.org/officeDocument/2006/relationships/image" Target="../media/image1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theme" Target="../theme/theme5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33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32.xml"/><Relationship Id="rId9" Type="http://schemas.openxmlformats.org/officeDocument/2006/relationships/image" Target="../media/image1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theme" Target="../theme/theme6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40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39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0080625" cy="1387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3075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10080625" cy="1341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3076" name="Picture 3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8316913" y="0"/>
            <a:ext cx="1382712" cy="5540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3077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01625"/>
            <a:ext cx="9063037" cy="971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the title text format</a:t>
            </a:r>
          </a:p>
        </p:txBody>
      </p:sp>
      <p:sp>
        <p:nvSpPr>
          <p:cNvPr id="307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554163"/>
            <a:ext cx="9063037" cy="50403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48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the outline text format</a:t>
            </a:r>
          </a:p>
          <a:p>
            <a:pPr lvl="1"/>
            <a:r>
              <a:rPr lang="en-GB"/>
              <a:t>Second Outline Level</a:t>
            </a:r>
          </a:p>
          <a:p>
            <a:pPr lvl="2"/>
            <a:r>
              <a:rPr lang="en-GB"/>
              <a:t>Third Outline Level</a:t>
            </a:r>
          </a:p>
          <a:p>
            <a:pPr lvl="3"/>
            <a:r>
              <a:rPr lang="en-GB"/>
              <a:t>Fourth Outline Level</a:t>
            </a:r>
          </a:p>
          <a:p>
            <a:pPr lvl="4"/>
            <a:r>
              <a:rPr lang="en-GB"/>
              <a:t>Fifth Outline Level</a:t>
            </a:r>
          </a:p>
          <a:p>
            <a:pPr lvl="4"/>
            <a:r>
              <a:rPr lang="en-GB"/>
              <a:t>Sixth Outline Level</a:t>
            </a:r>
          </a:p>
          <a:p>
            <a:pPr lvl="4"/>
            <a:r>
              <a:rPr lang="en-GB"/>
              <a:t>Seventh Outline Level</a:t>
            </a:r>
          </a:p>
          <a:p>
            <a:pPr lvl="4"/>
            <a:r>
              <a:rPr lang="en-GB"/>
              <a:t>Eighth Outline Level</a:t>
            </a:r>
          </a:p>
          <a:p>
            <a:pPr lvl="4"/>
            <a:r>
              <a:rPr lang="en-GB"/>
              <a:t>Ninth Outline Level</a:t>
            </a:r>
          </a:p>
        </p:txBody>
      </p:sp>
      <p:sp>
        <p:nvSpPr>
          <p:cNvPr id="3079" name="Text Box 6"/>
          <p:cNvSpPr txBox="1">
            <a:spLocks noChangeArrowheads="1"/>
          </p:cNvSpPr>
          <p:nvPr/>
        </p:nvSpPr>
        <p:spPr bwMode="auto">
          <a:xfrm>
            <a:off x="503238" y="6886575"/>
            <a:ext cx="2343150" cy="5159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80" name="Text Box 7"/>
          <p:cNvSpPr txBox="1">
            <a:spLocks noChangeArrowheads="1"/>
          </p:cNvSpPr>
          <p:nvPr/>
        </p:nvSpPr>
        <p:spPr bwMode="auto">
          <a:xfrm>
            <a:off x="3448050" y="6886575"/>
            <a:ext cx="3190875" cy="5159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2375694" y="7158037"/>
            <a:ext cx="532923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© 2014 John Wiley &amp; Sons, Inc. All rights reserved.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</p:sldLayoutIdLst>
  <p:hf sldNum="0" hdr="0" dt="0"/>
  <p:txStyles>
    <p:titleStyle>
      <a:lvl1pPr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Arial" charset="0"/>
          <a:ea typeface="WenQuanYi Micro Hei" charset="0"/>
          <a:cs typeface="WenQuanYi Micro Hei" charset="0"/>
        </a:defRPr>
      </a:lvl2pPr>
      <a:lvl3pPr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Arial" charset="0"/>
          <a:ea typeface="WenQuanYi Micro Hei" charset="0"/>
          <a:cs typeface="WenQuanYi Micro Hei" charset="0"/>
        </a:defRPr>
      </a:lvl3pPr>
      <a:lvl4pPr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Arial" charset="0"/>
          <a:ea typeface="WenQuanYi Micro Hei" charset="0"/>
          <a:cs typeface="WenQuanYi Micro Hei" charset="0"/>
        </a:defRPr>
      </a:lvl4pPr>
      <a:lvl5pPr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Arial" charset="0"/>
          <a:ea typeface="WenQuanYi Micro Hei" charset="0"/>
          <a:cs typeface="WenQuanYi Micro Hei" charset="0"/>
        </a:defRPr>
      </a:lvl5pPr>
      <a:lvl6pPr marL="2514600" indent="-228600"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Arial" charset="0"/>
          <a:ea typeface="WenQuanYi Micro Hei" charset="0"/>
          <a:cs typeface="WenQuanYi Micro Hei" charset="0"/>
        </a:defRPr>
      </a:lvl6pPr>
      <a:lvl7pPr marL="2971800" indent="-228600"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Arial" charset="0"/>
          <a:ea typeface="WenQuanYi Micro Hei" charset="0"/>
          <a:cs typeface="WenQuanYi Micro Hei" charset="0"/>
        </a:defRPr>
      </a:lvl7pPr>
      <a:lvl8pPr marL="3429000" indent="-228600"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Arial" charset="0"/>
          <a:ea typeface="WenQuanYi Micro Hei" charset="0"/>
          <a:cs typeface="WenQuanYi Micro Hei" charset="0"/>
        </a:defRPr>
      </a:lvl8pPr>
      <a:lvl9pPr marL="3886200" indent="-228600"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Arial" charset="0"/>
          <a:ea typeface="WenQuanYi Micro Hei" charset="0"/>
          <a:cs typeface="WenQuanYi Micro Hei" charset="0"/>
        </a:defRPr>
      </a:lvl9pPr>
    </p:titleStyle>
    <p:bodyStyle>
      <a:lvl1pPr marL="342900" indent="-342900" algn="l" defTabSz="457200" rtl="0" eaLnBrk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itchFamily="16" charset="0"/>
        <a:defRPr sz="28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itchFamily="16" charset="0"/>
        <a:defRPr sz="2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0080625" cy="1387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4099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10080625" cy="1341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4100" name="Picture 3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8316913" y="0"/>
            <a:ext cx="1382712" cy="5540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4101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01625"/>
            <a:ext cx="9063037" cy="971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the title text format</a:t>
            </a:r>
          </a:p>
        </p:txBody>
      </p:sp>
      <p:sp>
        <p:nvSpPr>
          <p:cNvPr id="4102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554163"/>
            <a:ext cx="9063037" cy="50403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48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the outline text format</a:t>
            </a:r>
          </a:p>
          <a:p>
            <a:pPr lvl="1"/>
            <a:r>
              <a:rPr lang="en-GB"/>
              <a:t>Second Outline Level</a:t>
            </a:r>
          </a:p>
          <a:p>
            <a:pPr lvl="2"/>
            <a:r>
              <a:rPr lang="en-GB"/>
              <a:t>Third Outline Level</a:t>
            </a:r>
          </a:p>
          <a:p>
            <a:pPr lvl="3"/>
            <a:r>
              <a:rPr lang="en-GB"/>
              <a:t>Fourth Outline Level</a:t>
            </a:r>
          </a:p>
          <a:p>
            <a:pPr lvl="4"/>
            <a:r>
              <a:rPr lang="en-GB"/>
              <a:t>Fifth Outline Level</a:t>
            </a:r>
          </a:p>
          <a:p>
            <a:pPr lvl="4"/>
            <a:r>
              <a:rPr lang="en-GB"/>
              <a:t>Sixth Outline Level</a:t>
            </a:r>
          </a:p>
          <a:p>
            <a:pPr lvl="4"/>
            <a:r>
              <a:rPr lang="en-GB"/>
              <a:t>Seventh Outline Level</a:t>
            </a:r>
          </a:p>
          <a:p>
            <a:pPr lvl="4"/>
            <a:r>
              <a:rPr lang="en-GB"/>
              <a:t>Eighth Outline Level</a:t>
            </a:r>
          </a:p>
          <a:p>
            <a:pPr lvl="4"/>
            <a:r>
              <a:rPr lang="en-GB"/>
              <a:t>Ninth Outline Level</a:t>
            </a:r>
          </a:p>
        </p:txBody>
      </p:sp>
      <p:sp>
        <p:nvSpPr>
          <p:cNvPr id="4103" name="Text Box 6"/>
          <p:cNvSpPr txBox="1">
            <a:spLocks noChangeArrowheads="1"/>
          </p:cNvSpPr>
          <p:nvPr/>
        </p:nvSpPr>
        <p:spPr bwMode="auto">
          <a:xfrm>
            <a:off x="503238" y="6886575"/>
            <a:ext cx="2343150" cy="5159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4" name="Text Box 7"/>
          <p:cNvSpPr txBox="1">
            <a:spLocks noChangeArrowheads="1"/>
          </p:cNvSpPr>
          <p:nvPr/>
        </p:nvSpPr>
        <p:spPr bwMode="auto">
          <a:xfrm>
            <a:off x="3448050" y="6886575"/>
            <a:ext cx="3190875" cy="5159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7226300" y="6886575"/>
            <a:ext cx="2339975" cy="5127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buClrTx/>
              <a:buFontTx/>
              <a:buNone/>
              <a:tabLst>
                <a:tab pos="723900" algn="l"/>
                <a:tab pos="1447800" algn="l"/>
                <a:tab pos="21717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fld id="{5E67BCB9-B891-4344-9C7A-F41B1704B0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2375694" y="7158037"/>
            <a:ext cx="532923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© 2014 John Wiley &amp; Sons, Inc. All rights reserved.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</p:sldLayoutIdLst>
  <p:hf sldNum="0" hdr="0" dt="0"/>
  <p:txStyles>
    <p:titleStyle>
      <a:lvl1pPr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Arial" charset="0"/>
          <a:ea typeface="WenQuanYi Micro Hei" charset="0"/>
          <a:cs typeface="WenQuanYi Micro Hei" charset="0"/>
        </a:defRPr>
      </a:lvl2pPr>
      <a:lvl3pPr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Arial" charset="0"/>
          <a:ea typeface="WenQuanYi Micro Hei" charset="0"/>
          <a:cs typeface="WenQuanYi Micro Hei" charset="0"/>
        </a:defRPr>
      </a:lvl3pPr>
      <a:lvl4pPr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Arial" charset="0"/>
          <a:ea typeface="WenQuanYi Micro Hei" charset="0"/>
          <a:cs typeface="WenQuanYi Micro Hei" charset="0"/>
        </a:defRPr>
      </a:lvl4pPr>
      <a:lvl5pPr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Arial" charset="0"/>
          <a:ea typeface="WenQuanYi Micro Hei" charset="0"/>
          <a:cs typeface="WenQuanYi Micro Hei" charset="0"/>
        </a:defRPr>
      </a:lvl5pPr>
      <a:lvl6pPr marL="2514600" indent="-228600"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Arial" charset="0"/>
          <a:ea typeface="WenQuanYi Micro Hei" charset="0"/>
          <a:cs typeface="WenQuanYi Micro Hei" charset="0"/>
        </a:defRPr>
      </a:lvl6pPr>
      <a:lvl7pPr marL="2971800" indent="-228600"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Arial" charset="0"/>
          <a:ea typeface="WenQuanYi Micro Hei" charset="0"/>
          <a:cs typeface="WenQuanYi Micro Hei" charset="0"/>
        </a:defRPr>
      </a:lvl7pPr>
      <a:lvl8pPr marL="3429000" indent="-228600"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Arial" charset="0"/>
          <a:ea typeface="WenQuanYi Micro Hei" charset="0"/>
          <a:cs typeface="WenQuanYi Micro Hei" charset="0"/>
        </a:defRPr>
      </a:lvl8pPr>
      <a:lvl9pPr marL="3886200" indent="-228600"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Arial" charset="0"/>
          <a:ea typeface="WenQuanYi Micro Hei" charset="0"/>
          <a:cs typeface="WenQuanYi Micro Hei" charset="0"/>
        </a:defRPr>
      </a:lvl9pPr>
    </p:titleStyle>
    <p:bodyStyle>
      <a:lvl1pPr marL="342900" indent="-342900" algn="l" defTabSz="457200" rtl="0" eaLnBrk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itchFamily="16" charset="0"/>
        <a:defRPr sz="28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itchFamily="16" charset="0"/>
        <a:defRPr sz="2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0080625" cy="75596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01625"/>
            <a:ext cx="9063037" cy="971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the title text format</a:t>
            </a:r>
          </a:p>
        </p:txBody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554163"/>
            <a:ext cx="9063037" cy="50403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48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the outline text format</a:t>
            </a:r>
          </a:p>
          <a:p>
            <a:pPr lvl="1"/>
            <a:r>
              <a:rPr lang="en-GB"/>
              <a:t>Second Outline Level</a:t>
            </a:r>
          </a:p>
          <a:p>
            <a:pPr lvl="2"/>
            <a:r>
              <a:rPr lang="en-GB"/>
              <a:t>Third Outline Level</a:t>
            </a:r>
          </a:p>
          <a:p>
            <a:pPr lvl="3"/>
            <a:r>
              <a:rPr lang="en-GB"/>
              <a:t>Fourth Outline Level</a:t>
            </a:r>
          </a:p>
          <a:p>
            <a:pPr lvl="4"/>
            <a:r>
              <a:rPr lang="en-GB"/>
              <a:t>Fifth Outline Level</a:t>
            </a:r>
          </a:p>
          <a:p>
            <a:pPr lvl="4"/>
            <a:r>
              <a:rPr lang="en-GB"/>
              <a:t>Sixth Outline Level</a:t>
            </a:r>
          </a:p>
          <a:p>
            <a:pPr lvl="4"/>
            <a:r>
              <a:rPr lang="en-GB"/>
              <a:t>Seventh Outline Level</a:t>
            </a:r>
          </a:p>
          <a:p>
            <a:pPr lvl="4"/>
            <a:r>
              <a:rPr lang="en-GB"/>
              <a:t>Eighth Outline Level</a:t>
            </a:r>
          </a:p>
          <a:p>
            <a:pPr lvl="4"/>
            <a:r>
              <a:rPr lang="en-GB"/>
              <a:t>Ninth Outline Level</a:t>
            </a:r>
          </a:p>
        </p:txBody>
      </p:sp>
      <p:sp>
        <p:nvSpPr>
          <p:cNvPr id="5125" name="Text Box 4"/>
          <p:cNvSpPr txBox="1">
            <a:spLocks noChangeArrowheads="1"/>
          </p:cNvSpPr>
          <p:nvPr/>
        </p:nvSpPr>
        <p:spPr bwMode="auto">
          <a:xfrm>
            <a:off x="503238" y="6886575"/>
            <a:ext cx="2343150" cy="5159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6" name="Text Box 5"/>
          <p:cNvSpPr txBox="1">
            <a:spLocks noChangeArrowheads="1"/>
          </p:cNvSpPr>
          <p:nvPr/>
        </p:nvSpPr>
        <p:spPr bwMode="auto">
          <a:xfrm>
            <a:off x="3448050" y="6886575"/>
            <a:ext cx="3190875" cy="5159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2375694" y="7158037"/>
            <a:ext cx="532923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/>
              <a:t>© 2014 John Wiley &amp; Sons, Inc. All rights reserved.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</p:sldLayoutIdLst>
  <p:hf sldNum="0" hdr="0" dt="0"/>
  <p:txStyles>
    <p:titleStyle>
      <a:lvl1pPr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Arial" charset="0"/>
          <a:ea typeface="WenQuanYi Micro Hei" charset="0"/>
          <a:cs typeface="WenQuanYi Micro Hei" charset="0"/>
        </a:defRPr>
      </a:lvl2pPr>
      <a:lvl3pPr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Arial" charset="0"/>
          <a:ea typeface="WenQuanYi Micro Hei" charset="0"/>
          <a:cs typeface="WenQuanYi Micro Hei" charset="0"/>
        </a:defRPr>
      </a:lvl3pPr>
      <a:lvl4pPr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Arial" charset="0"/>
          <a:ea typeface="WenQuanYi Micro Hei" charset="0"/>
          <a:cs typeface="WenQuanYi Micro Hei" charset="0"/>
        </a:defRPr>
      </a:lvl4pPr>
      <a:lvl5pPr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Arial" charset="0"/>
          <a:ea typeface="WenQuanYi Micro Hei" charset="0"/>
          <a:cs typeface="WenQuanYi Micro Hei" charset="0"/>
        </a:defRPr>
      </a:lvl5pPr>
      <a:lvl6pPr marL="2514600" indent="-228600"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Arial" charset="0"/>
          <a:ea typeface="WenQuanYi Micro Hei" charset="0"/>
          <a:cs typeface="WenQuanYi Micro Hei" charset="0"/>
        </a:defRPr>
      </a:lvl6pPr>
      <a:lvl7pPr marL="2971800" indent="-228600"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Arial" charset="0"/>
          <a:ea typeface="WenQuanYi Micro Hei" charset="0"/>
          <a:cs typeface="WenQuanYi Micro Hei" charset="0"/>
        </a:defRPr>
      </a:lvl7pPr>
      <a:lvl8pPr marL="3429000" indent="-228600"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Arial" charset="0"/>
          <a:ea typeface="WenQuanYi Micro Hei" charset="0"/>
          <a:cs typeface="WenQuanYi Micro Hei" charset="0"/>
        </a:defRPr>
      </a:lvl8pPr>
      <a:lvl9pPr marL="3886200" indent="-228600"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Arial" charset="0"/>
          <a:ea typeface="WenQuanYi Micro Hei" charset="0"/>
          <a:cs typeface="WenQuanYi Micro Hei" charset="0"/>
        </a:defRPr>
      </a:lvl9pPr>
    </p:titleStyle>
    <p:bodyStyle>
      <a:lvl1pPr marL="342900" indent="-342900" algn="l" defTabSz="457200" rtl="0" eaLnBrk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itchFamily="16" charset="0"/>
        <a:defRPr sz="28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itchFamily="16" charset="0"/>
        <a:defRPr sz="2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0080625" cy="1387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6147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10080625" cy="1341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6148" name="Picture 3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8316913" y="0"/>
            <a:ext cx="1382712" cy="5540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6149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01625"/>
            <a:ext cx="9063037" cy="971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the title text format</a:t>
            </a:r>
          </a:p>
        </p:txBody>
      </p:sp>
      <p:sp>
        <p:nvSpPr>
          <p:cNvPr id="6150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554163"/>
            <a:ext cx="9063037" cy="50403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48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the outline text format</a:t>
            </a:r>
          </a:p>
          <a:p>
            <a:pPr lvl="1"/>
            <a:r>
              <a:rPr lang="en-GB"/>
              <a:t>Second Outline Level</a:t>
            </a:r>
          </a:p>
          <a:p>
            <a:pPr lvl="2"/>
            <a:r>
              <a:rPr lang="en-GB"/>
              <a:t>Third Outline Level</a:t>
            </a:r>
          </a:p>
          <a:p>
            <a:pPr lvl="3"/>
            <a:r>
              <a:rPr lang="en-GB"/>
              <a:t>Fourth Outline Level</a:t>
            </a:r>
          </a:p>
          <a:p>
            <a:pPr lvl="4"/>
            <a:r>
              <a:rPr lang="en-GB"/>
              <a:t>Fifth Outline Level</a:t>
            </a:r>
          </a:p>
          <a:p>
            <a:pPr lvl="4"/>
            <a:r>
              <a:rPr lang="en-GB"/>
              <a:t>Sixth Outline Level</a:t>
            </a:r>
          </a:p>
          <a:p>
            <a:pPr lvl="4"/>
            <a:r>
              <a:rPr lang="en-GB"/>
              <a:t>Seventh Outline Level</a:t>
            </a:r>
          </a:p>
          <a:p>
            <a:pPr lvl="4"/>
            <a:r>
              <a:rPr lang="en-GB"/>
              <a:t>Eighth Outline Level</a:t>
            </a:r>
          </a:p>
          <a:p>
            <a:pPr lvl="4"/>
            <a:r>
              <a:rPr lang="en-GB"/>
              <a:t>Ninth Outline Level</a:t>
            </a:r>
          </a:p>
        </p:txBody>
      </p:sp>
      <p:sp>
        <p:nvSpPr>
          <p:cNvPr id="6151" name="Text Box 6"/>
          <p:cNvSpPr txBox="1">
            <a:spLocks noChangeArrowheads="1"/>
          </p:cNvSpPr>
          <p:nvPr/>
        </p:nvSpPr>
        <p:spPr bwMode="auto">
          <a:xfrm>
            <a:off x="503238" y="6886575"/>
            <a:ext cx="2343150" cy="5159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52" name="Text Box 7"/>
          <p:cNvSpPr txBox="1">
            <a:spLocks noChangeArrowheads="1"/>
          </p:cNvSpPr>
          <p:nvPr/>
        </p:nvSpPr>
        <p:spPr bwMode="auto">
          <a:xfrm>
            <a:off x="3448050" y="6886575"/>
            <a:ext cx="3190875" cy="5159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7226300" y="6886575"/>
            <a:ext cx="2339975" cy="5127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buClrTx/>
              <a:buFontTx/>
              <a:buNone/>
              <a:tabLst>
                <a:tab pos="723900" algn="l"/>
                <a:tab pos="1447800" algn="l"/>
                <a:tab pos="21717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fld id="{6538A02E-3F80-497E-BD84-BDE258D145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2375694" y="7158037"/>
            <a:ext cx="532923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© 2014 John Wiley &amp; Sons, Inc. All rights reserved.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</p:sldLayoutIdLst>
  <p:hf sldNum="0" hdr="0" dt="0"/>
  <p:txStyles>
    <p:titleStyle>
      <a:lvl1pPr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Arial" charset="0"/>
          <a:ea typeface="WenQuanYi Micro Hei" charset="0"/>
          <a:cs typeface="WenQuanYi Micro Hei" charset="0"/>
        </a:defRPr>
      </a:lvl2pPr>
      <a:lvl3pPr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Arial" charset="0"/>
          <a:ea typeface="WenQuanYi Micro Hei" charset="0"/>
          <a:cs typeface="WenQuanYi Micro Hei" charset="0"/>
        </a:defRPr>
      </a:lvl3pPr>
      <a:lvl4pPr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Arial" charset="0"/>
          <a:ea typeface="WenQuanYi Micro Hei" charset="0"/>
          <a:cs typeface="WenQuanYi Micro Hei" charset="0"/>
        </a:defRPr>
      </a:lvl4pPr>
      <a:lvl5pPr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Arial" charset="0"/>
          <a:ea typeface="WenQuanYi Micro Hei" charset="0"/>
          <a:cs typeface="WenQuanYi Micro Hei" charset="0"/>
        </a:defRPr>
      </a:lvl5pPr>
      <a:lvl6pPr marL="2514600" indent="-228600"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Arial" charset="0"/>
          <a:ea typeface="WenQuanYi Micro Hei" charset="0"/>
          <a:cs typeface="WenQuanYi Micro Hei" charset="0"/>
        </a:defRPr>
      </a:lvl6pPr>
      <a:lvl7pPr marL="2971800" indent="-228600"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Arial" charset="0"/>
          <a:ea typeface="WenQuanYi Micro Hei" charset="0"/>
          <a:cs typeface="WenQuanYi Micro Hei" charset="0"/>
        </a:defRPr>
      </a:lvl7pPr>
      <a:lvl8pPr marL="3429000" indent="-228600"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Arial" charset="0"/>
          <a:ea typeface="WenQuanYi Micro Hei" charset="0"/>
          <a:cs typeface="WenQuanYi Micro Hei" charset="0"/>
        </a:defRPr>
      </a:lvl8pPr>
      <a:lvl9pPr marL="3886200" indent="-228600"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Arial" charset="0"/>
          <a:ea typeface="WenQuanYi Micro Hei" charset="0"/>
          <a:cs typeface="WenQuanYi Micro Hei" charset="0"/>
        </a:defRPr>
      </a:lvl9pPr>
    </p:titleStyle>
    <p:bodyStyle>
      <a:lvl1pPr marL="342900" indent="-342900" algn="l" defTabSz="457200" rtl="0" eaLnBrk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itchFamily="16" charset="0"/>
        <a:defRPr sz="28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itchFamily="16" charset="0"/>
        <a:defRPr sz="2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0080625" cy="1387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7171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10080625" cy="1341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7172" name="Picture 3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8316913" y="0"/>
            <a:ext cx="1382712" cy="5540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7173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01625"/>
            <a:ext cx="9063037" cy="971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the title text format</a:t>
            </a:r>
          </a:p>
        </p:txBody>
      </p:sp>
      <p:sp>
        <p:nvSpPr>
          <p:cNvPr id="7174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554163"/>
            <a:ext cx="9063037" cy="50403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48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the outline text format</a:t>
            </a:r>
          </a:p>
          <a:p>
            <a:pPr lvl="1"/>
            <a:r>
              <a:rPr lang="en-GB"/>
              <a:t>Second Outline Level</a:t>
            </a:r>
          </a:p>
          <a:p>
            <a:pPr lvl="2"/>
            <a:r>
              <a:rPr lang="en-GB"/>
              <a:t>Third Outline Level</a:t>
            </a:r>
          </a:p>
          <a:p>
            <a:pPr lvl="3"/>
            <a:r>
              <a:rPr lang="en-GB"/>
              <a:t>Fourth Outline Level</a:t>
            </a:r>
          </a:p>
          <a:p>
            <a:pPr lvl="4"/>
            <a:r>
              <a:rPr lang="en-GB"/>
              <a:t>Fifth Outline Level</a:t>
            </a:r>
          </a:p>
          <a:p>
            <a:pPr lvl="4"/>
            <a:r>
              <a:rPr lang="en-GB"/>
              <a:t>Sixth Outline Level</a:t>
            </a:r>
          </a:p>
          <a:p>
            <a:pPr lvl="4"/>
            <a:r>
              <a:rPr lang="en-GB"/>
              <a:t>Seventh Outline Level</a:t>
            </a:r>
          </a:p>
          <a:p>
            <a:pPr lvl="4"/>
            <a:r>
              <a:rPr lang="en-GB"/>
              <a:t>Eighth Outline Level</a:t>
            </a:r>
          </a:p>
          <a:p>
            <a:pPr lvl="4"/>
            <a:r>
              <a:rPr lang="en-GB"/>
              <a:t>Ninth Outline Level</a:t>
            </a:r>
          </a:p>
        </p:txBody>
      </p:sp>
      <p:sp>
        <p:nvSpPr>
          <p:cNvPr id="7175" name="Text Box 6"/>
          <p:cNvSpPr txBox="1">
            <a:spLocks noChangeArrowheads="1"/>
          </p:cNvSpPr>
          <p:nvPr/>
        </p:nvSpPr>
        <p:spPr bwMode="auto">
          <a:xfrm>
            <a:off x="503238" y="6886575"/>
            <a:ext cx="2343150" cy="5159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6" name="Text Box 7"/>
          <p:cNvSpPr txBox="1">
            <a:spLocks noChangeArrowheads="1"/>
          </p:cNvSpPr>
          <p:nvPr/>
        </p:nvSpPr>
        <p:spPr bwMode="auto">
          <a:xfrm>
            <a:off x="3448050" y="6886575"/>
            <a:ext cx="3190875" cy="5159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7226300" y="6886575"/>
            <a:ext cx="2339975" cy="5127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buClrTx/>
              <a:buFontTx/>
              <a:buNone/>
              <a:tabLst>
                <a:tab pos="723900" algn="l"/>
                <a:tab pos="1447800" algn="l"/>
                <a:tab pos="21717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fld id="{C74E2746-7617-453A-92F7-64BC865096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2375694" y="7158037"/>
            <a:ext cx="532923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© 2014 John Wiley &amp; Sons, Inc. All rights reserved.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</p:sldLayoutIdLst>
  <p:hf sldNum="0" hdr="0" dt="0"/>
  <p:txStyles>
    <p:titleStyle>
      <a:lvl1pPr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Arial" charset="0"/>
          <a:ea typeface="WenQuanYi Micro Hei" charset="0"/>
          <a:cs typeface="WenQuanYi Micro Hei" charset="0"/>
        </a:defRPr>
      </a:lvl2pPr>
      <a:lvl3pPr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Arial" charset="0"/>
          <a:ea typeface="WenQuanYi Micro Hei" charset="0"/>
          <a:cs typeface="WenQuanYi Micro Hei" charset="0"/>
        </a:defRPr>
      </a:lvl3pPr>
      <a:lvl4pPr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Arial" charset="0"/>
          <a:ea typeface="WenQuanYi Micro Hei" charset="0"/>
          <a:cs typeface="WenQuanYi Micro Hei" charset="0"/>
        </a:defRPr>
      </a:lvl4pPr>
      <a:lvl5pPr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Arial" charset="0"/>
          <a:ea typeface="WenQuanYi Micro Hei" charset="0"/>
          <a:cs typeface="WenQuanYi Micro Hei" charset="0"/>
        </a:defRPr>
      </a:lvl5pPr>
      <a:lvl6pPr marL="2514600" indent="-228600"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Arial" charset="0"/>
          <a:ea typeface="WenQuanYi Micro Hei" charset="0"/>
          <a:cs typeface="WenQuanYi Micro Hei" charset="0"/>
        </a:defRPr>
      </a:lvl6pPr>
      <a:lvl7pPr marL="2971800" indent="-228600"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Arial" charset="0"/>
          <a:ea typeface="WenQuanYi Micro Hei" charset="0"/>
          <a:cs typeface="WenQuanYi Micro Hei" charset="0"/>
        </a:defRPr>
      </a:lvl7pPr>
      <a:lvl8pPr marL="3429000" indent="-228600"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Arial" charset="0"/>
          <a:ea typeface="WenQuanYi Micro Hei" charset="0"/>
          <a:cs typeface="WenQuanYi Micro Hei" charset="0"/>
        </a:defRPr>
      </a:lvl8pPr>
      <a:lvl9pPr marL="3886200" indent="-228600"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Arial" charset="0"/>
          <a:ea typeface="WenQuanYi Micro Hei" charset="0"/>
          <a:cs typeface="WenQuanYi Micro Hei" charset="0"/>
        </a:defRPr>
      </a:lvl9pPr>
    </p:titleStyle>
    <p:bodyStyle>
      <a:lvl1pPr marL="342900" indent="-342900" algn="l" defTabSz="457200" rtl="0" eaLnBrk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itchFamily="16" charset="0"/>
        <a:defRPr sz="28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itchFamily="16" charset="0"/>
        <a:defRPr sz="2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0080625" cy="1387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8195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10080625" cy="1341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8196" name="Picture 3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8316913" y="0"/>
            <a:ext cx="1382712" cy="5540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8197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01625"/>
            <a:ext cx="9063037" cy="971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the title text format</a:t>
            </a:r>
          </a:p>
        </p:txBody>
      </p:sp>
      <p:sp>
        <p:nvSpPr>
          <p:cNvPr id="819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554163"/>
            <a:ext cx="9063037" cy="50403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48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the outline text format</a:t>
            </a:r>
          </a:p>
          <a:p>
            <a:pPr lvl="1"/>
            <a:r>
              <a:rPr lang="en-GB"/>
              <a:t>Second Outline Level</a:t>
            </a:r>
          </a:p>
          <a:p>
            <a:pPr lvl="2"/>
            <a:r>
              <a:rPr lang="en-GB"/>
              <a:t>Third Outline Level</a:t>
            </a:r>
          </a:p>
          <a:p>
            <a:pPr lvl="3"/>
            <a:r>
              <a:rPr lang="en-GB"/>
              <a:t>Fourth Outline Level</a:t>
            </a:r>
          </a:p>
          <a:p>
            <a:pPr lvl="4"/>
            <a:r>
              <a:rPr lang="en-GB"/>
              <a:t>Fifth Outline Level</a:t>
            </a:r>
          </a:p>
          <a:p>
            <a:pPr lvl="4"/>
            <a:r>
              <a:rPr lang="en-GB"/>
              <a:t>Sixth Outline Level</a:t>
            </a:r>
          </a:p>
          <a:p>
            <a:pPr lvl="4"/>
            <a:r>
              <a:rPr lang="en-GB"/>
              <a:t>Seventh Outline Level</a:t>
            </a:r>
          </a:p>
          <a:p>
            <a:pPr lvl="4"/>
            <a:r>
              <a:rPr lang="en-GB"/>
              <a:t>Eighth Outline Level</a:t>
            </a:r>
          </a:p>
          <a:p>
            <a:pPr lvl="4"/>
            <a:r>
              <a:rPr lang="en-GB"/>
              <a:t>Ninth Outline Level</a:t>
            </a:r>
          </a:p>
        </p:txBody>
      </p:sp>
      <p:sp>
        <p:nvSpPr>
          <p:cNvPr id="8199" name="Text Box 6"/>
          <p:cNvSpPr txBox="1">
            <a:spLocks noChangeArrowheads="1"/>
          </p:cNvSpPr>
          <p:nvPr/>
        </p:nvSpPr>
        <p:spPr bwMode="auto">
          <a:xfrm>
            <a:off x="503238" y="6886575"/>
            <a:ext cx="2343150" cy="5159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00" name="Text Box 7"/>
          <p:cNvSpPr txBox="1">
            <a:spLocks noChangeArrowheads="1"/>
          </p:cNvSpPr>
          <p:nvPr/>
        </p:nvSpPr>
        <p:spPr bwMode="auto">
          <a:xfrm>
            <a:off x="3448050" y="6886575"/>
            <a:ext cx="3190875" cy="5159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7226300" y="6886575"/>
            <a:ext cx="2339975" cy="5127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buClrTx/>
              <a:buFontTx/>
              <a:buNone/>
              <a:tabLst>
                <a:tab pos="723900" algn="l"/>
                <a:tab pos="1447800" algn="l"/>
                <a:tab pos="21717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fld id="{83F12048-98DF-4212-801A-E3517F90AC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2375694" y="7158037"/>
            <a:ext cx="532923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© 2014 John Wiley &amp; Sons, Inc. All rights reserved.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</p:sldLayoutIdLst>
  <p:hf sldNum="0" hdr="0" dt="0"/>
  <p:txStyles>
    <p:titleStyle>
      <a:lvl1pPr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Arial" charset="0"/>
          <a:ea typeface="WenQuanYi Micro Hei" charset="0"/>
          <a:cs typeface="WenQuanYi Micro Hei" charset="0"/>
        </a:defRPr>
      </a:lvl2pPr>
      <a:lvl3pPr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Arial" charset="0"/>
          <a:ea typeface="WenQuanYi Micro Hei" charset="0"/>
          <a:cs typeface="WenQuanYi Micro Hei" charset="0"/>
        </a:defRPr>
      </a:lvl3pPr>
      <a:lvl4pPr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Arial" charset="0"/>
          <a:ea typeface="WenQuanYi Micro Hei" charset="0"/>
          <a:cs typeface="WenQuanYi Micro Hei" charset="0"/>
        </a:defRPr>
      </a:lvl4pPr>
      <a:lvl5pPr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Arial" charset="0"/>
          <a:ea typeface="WenQuanYi Micro Hei" charset="0"/>
          <a:cs typeface="WenQuanYi Micro Hei" charset="0"/>
        </a:defRPr>
      </a:lvl5pPr>
      <a:lvl6pPr marL="2514600" indent="-228600"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Arial" charset="0"/>
          <a:ea typeface="WenQuanYi Micro Hei" charset="0"/>
          <a:cs typeface="WenQuanYi Micro Hei" charset="0"/>
        </a:defRPr>
      </a:lvl6pPr>
      <a:lvl7pPr marL="2971800" indent="-228600"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Arial" charset="0"/>
          <a:ea typeface="WenQuanYi Micro Hei" charset="0"/>
          <a:cs typeface="WenQuanYi Micro Hei" charset="0"/>
        </a:defRPr>
      </a:lvl7pPr>
      <a:lvl8pPr marL="3429000" indent="-228600"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Arial" charset="0"/>
          <a:ea typeface="WenQuanYi Micro Hei" charset="0"/>
          <a:cs typeface="WenQuanYi Micro Hei" charset="0"/>
        </a:defRPr>
      </a:lvl8pPr>
      <a:lvl9pPr marL="3886200" indent="-228600"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Arial" charset="0"/>
          <a:ea typeface="WenQuanYi Micro Hei" charset="0"/>
          <a:cs typeface="WenQuanYi Micro Hei" charset="0"/>
        </a:defRPr>
      </a:lvl9pPr>
    </p:titleStyle>
    <p:bodyStyle>
      <a:lvl1pPr marL="342900" indent="-342900" algn="l" defTabSz="457200" rtl="0" eaLnBrk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itchFamily="16" charset="0"/>
        <a:defRPr sz="28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itchFamily="16" charset="0"/>
        <a:defRPr sz="2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2.xml"/><Relationship Id="rId5" Type="http://schemas.openxmlformats.org/officeDocument/2006/relationships/image" Target="../media/image33.jpeg"/><Relationship Id="rId4" Type="http://schemas.openxmlformats.org/officeDocument/2006/relationships/image" Target="../media/image1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Freeform 1"/>
          <p:cNvSpPr>
            <a:spLocks noChangeArrowheads="1"/>
          </p:cNvSpPr>
          <p:nvPr/>
        </p:nvSpPr>
        <p:spPr bwMode="auto">
          <a:xfrm>
            <a:off x="1103313" y="1951038"/>
            <a:ext cx="7939087" cy="2682875"/>
          </a:xfrm>
          <a:custGeom>
            <a:avLst/>
            <a:gdLst>
              <a:gd name="T0" fmla="*/ 0 w 7939087"/>
              <a:gd name="T1" fmla="*/ 0 h 2682875"/>
              <a:gd name="T2" fmla="*/ 7605686 w 7939087"/>
              <a:gd name="T3" fmla="*/ 0 h 2682875"/>
              <a:gd name="T4" fmla="*/ 7939087 w 7939087"/>
              <a:gd name="T5" fmla="*/ 333401 h 2682875"/>
              <a:gd name="T6" fmla="*/ 7939087 w 7939087"/>
              <a:gd name="T7" fmla="*/ 2682875 h 2682875"/>
              <a:gd name="T8" fmla="*/ 7939087 w 7939087"/>
              <a:gd name="T9" fmla="*/ 2682875 h 2682875"/>
              <a:gd name="T10" fmla="*/ 333401 w 7939087"/>
              <a:gd name="T11" fmla="*/ 2682875 h 2682875"/>
              <a:gd name="T12" fmla="*/ 0 w 7939087"/>
              <a:gd name="T13" fmla="*/ 2349474 h 2682875"/>
              <a:gd name="T14" fmla="*/ 0 w 7939087"/>
              <a:gd name="T15" fmla="*/ 0 h 268287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7939087" h="2682875">
                <a:moveTo>
                  <a:pt x="0" y="0"/>
                </a:moveTo>
                <a:lnTo>
                  <a:pt x="7605686" y="0"/>
                </a:lnTo>
                <a:lnTo>
                  <a:pt x="7939087" y="333401"/>
                </a:lnTo>
                <a:lnTo>
                  <a:pt x="7939087" y="2682875"/>
                </a:lnTo>
                <a:lnTo>
                  <a:pt x="333401" y="2682875"/>
                </a:lnTo>
                <a:lnTo>
                  <a:pt x="0" y="2349474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38160">
            <a:solidFill>
              <a:srgbClr val="5A9238"/>
            </a:solidFill>
            <a:round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9219" name="Text Box 2"/>
          <p:cNvSpPr txBox="1">
            <a:spLocks noChangeArrowheads="1"/>
          </p:cNvSpPr>
          <p:nvPr/>
        </p:nvSpPr>
        <p:spPr bwMode="auto">
          <a:xfrm>
            <a:off x="1103313" y="2179638"/>
            <a:ext cx="7939087" cy="2241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38880" rIns="0" bIns="0" anchor="ctr"/>
          <a:lstStyle/>
          <a:p>
            <a:pPr algn="ctr"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4000" b="1">
                <a:solidFill>
                  <a:srgbClr val="34566E"/>
                </a:solidFill>
                <a:ea typeface="Calibri" pitchFamily="32" charset="0"/>
                <a:cs typeface="Calibri" pitchFamily="32" charset="0"/>
              </a:rPr>
              <a:t>Force and Motion–I </a:t>
            </a:r>
          </a:p>
        </p:txBody>
      </p:sp>
      <p:sp>
        <p:nvSpPr>
          <p:cNvPr id="9220" name="Text Box 3"/>
          <p:cNvSpPr txBox="1">
            <a:spLocks noChangeArrowheads="1"/>
          </p:cNvSpPr>
          <p:nvPr/>
        </p:nvSpPr>
        <p:spPr bwMode="auto">
          <a:xfrm>
            <a:off x="1103313" y="1341438"/>
            <a:ext cx="7939087" cy="609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8080" rIns="0" bIns="0" anchor="ctr"/>
          <a:lstStyle/>
          <a:p>
            <a:pPr marL="342900" indent="-336550">
              <a:buClrTx/>
              <a:buFontTx/>
              <a:buNone/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</a:pPr>
            <a:r>
              <a:rPr lang="en-US" sz="3000">
                <a:solidFill>
                  <a:srgbClr val="FFFFFF"/>
                </a:solidFill>
                <a:ea typeface="Calibri" pitchFamily="32" charset="0"/>
                <a:cs typeface="Calibri" pitchFamily="32" charset="0"/>
              </a:rPr>
              <a:t>Chapter 5</a:t>
            </a:r>
          </a:p>
        </p:txBody>
      </p:sp>
      <p:pic>
        <p:nvPicPr>
          <p:cNvPr id="9221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45113" y="5608638"/>
            <a:ext cx="4238625" cy="17002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Copyright © 2014 John Wiley &amp; Sons, Inc. All rights reserved.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1"/>
          <p:cNvSpPr txBox="1">
            <a:spLocks noChangeArrowheads="1"/>
          </p:cNvSpPr>
          <p:nvPr/>
        </p:nvSpPr>
        <p:spPr bwMode="auto">
          <a:xfrm>
            <a:off x="503238" y="301625"/>
            <a:ext cx="9070975" cy="9794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8080" rIns="0" bIns="0" anchor="ctr"/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3000" b="1">
                <a:solidFill>
                  <a:srgbClr val="FFFFFF"/>
                </a:solidFill>
                <a:ea typeface="Calibri" pitchFamily="32" charset="0"/>
                <a:cs typeface="Calibri" pitchFamily="32" charset="0"/>
              </a:rPr>
              <a:t>5-1</a:t>
            </a:r>
            <a:r>
              <a:rPr lang="en-US" sz="3000">
                <a:solidFill>
                  <a:srgbClr val="FFFFFF"/>
                </a:solidFill>
                <a:ea typeface="Calibri" pitchFamily="32" charset="0"/>
                <a:cs typeface="Calibri" pitchFamily="32" charset="0"/>
              </a:rPr>
              <a:t>  Newton's First and Second Laws</a:t>
            </a:r>
          </a:p>
        </p:txBody>
      </p:sp>
      <p:sp>
        <p:nvSpPr>
          <p:cNvPr id="17411" name="Text Box 2"/>
          <p:cNvSpPr txBox="1">
            <a:spLocks noChangeArrowheads="1"/>
          </p:cNvSpPr>
          <p:nvPr/>
        </p:nvSpPr>
        <p:spPr bwMode="auto">
          <a:xfrm>
            <a:off x="257175" y="1958168"/>
            <a:ext cx="9070975" cy="55546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4840" rIns="0" bIns="0"/>
          <a:lstStyle/>
          <a:p>
            <a:pPr lvl="0" defTabSz="914400" hangingPunct="1">
              <a:lnSpc>
                <a:spcPct val="100000"/>
              </a:lnSpc>
              <a:buClrTx/>
              <a:buSzTx/>
            </a:pPr>
            <a:r>
              <a:rPr lang="en-GB" altLang="en-US" sz="2800" i="1" dirty="0">
                <a:solidFill>
                  <a:prstClr val="black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“the law of acceleration</a:t>
            </a:r>
            <a:r>
              <a:rPr lang="en-GB" altLang="en-US" sz="2800" dirty="0">
                <a:solidFill>
                  <a:prstClr val="black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, states that the acceleration of an object is directly proportional to the net force acting on it and inversely proportional to its mass.”</a:t>
            </a:r>
            <a:endParaRPr lang="en-US" altLang="en-US" sz="2800" dirty="0">
              <a:solidFill>
                <a:prstClr val="black"/>
              </a:solidFill>
              <a:latin typeface="Lucida Console" panose="020B0609040504020204" pitchFamily="49" charset="0"/>
              <a:ea typeface="ＭＳ Ｐゴシック" panose="020B0600070205080204" pitchFamily="34" charset="-128"/>
              <a:cs typeface="Times New Roman" panose="02020603050405020304" pitchFamily="18" charset="0"/>
            </a:endParaRPr>
          </a:p>
          <a:p>
            <a:pPr marL="104775">
              <a:spcAft>
                <a:spcPts val="1425"/>
              </a:spcAft>
              <a:buSzPct val="45000"/>
              <a:tabLst>
                <a:tab pos="425450" algn="l"/>
                <a:tab pos="882650" algn="l"/>
                <a:tab pos="1339850" algn="l"/>
                <a:tab pos="1797050" algn="l"/>
                <a:tab pos="2254250" algn="l"/>
                <a:tab pos="2711450" algn="l"/>
                <a:tab pos="3168650" algn="l"/>
                <a:tab pos="3625850" algn="l"/>
                <a:tab pos="4083050" algn="l"/>
                <a:tab pos="4540250" algn="l"/>
                <a:tab pos="4997450" algn="l"/>
                <a:tab pos="5454650" algn="l"/>
                <a:tab pos="5911850" algn="l"/>
                <a:tab pos="6369050" algn="l"/>
                <a:tab pos="6826250" algn="l"/>
                <a:tab pos="7283450" algn="l"/>
                <a:tab pos="7740650" algn="l"/>
                <a:tab pos="8197850" algn="l"/>
                <a:tab pos="8655050" algn="l"/>
                <a:tab pos="9112250" algn="l"/>
                <a:tab pos="9569450" algn="l"/>
              </a:tabLst>
            </a:pPr>
            <a:br>
              <a:rPr lang="en-US" sz="2800" dirty="0">
                <a:solidFill>
                  <a:srgbClr val="000000"/>
                </a:solidFill>
              </a:rPr>
            </a:br>
            <a:endParaRPr lang="en-US" sz="2800" dirty="0">
              <a:solidFill>
                <a:srgbClr val="000000"/>
              </a:solidFill>
            </a:endParaRPr>
          </a:p>
          <a:p>
            <a:pPr marL="881063" lvl="1" indent="-339725">
              <a:spcAft>
                <a:spcPts val="1138"/>
              </a:spcAft>
              <a:buClrTx/>
              <a:buSzPct val="45000"/>
              <a:buFontTx/>
              <a:buNone/>
              <a:tabLst>
                <a:tab pos="425450" algn="l"/>
                <a:tab pos="882650" algn="l"/>
                <a:tab pos="1339850" algn="l"/>
                <a:tab pos="1797050" algn="l"/>
                <a:tab pos="2254250" algn="l"/>
                <a:tab pos="2711450" algn="l"/>
                <a:tab pos="3168650" algn="l"/>
                <a:tab pos="3625850" algn="l"/>
                <a:tab pos="4083050" algn="l"/>
                <a:tab pos="4540250" algn="l"/>
                <a:tab pos="4997450" algn="l"/>
                <a:tab pos="5454650" algn="l"/>
                <a:tab pos="5911850" algn="l"/>
                <a:tab pos="6369050" algn="l"/>
                <a:tab pos="6826250" algn="l"/>
                <a:tab pos="7283450" algn="l"/>
                <a:tab pos="7740650" algn="l"/>
                <a:tab pos="8197850" algn="l"/>
                <a:tab pos="8655050" algn="l"/>
                <a:tab pos="9112250" algn="l"/>
                <a:tab pos="9569450" algn="l"/>
              </a:tabLst>
            </a:pPr>
            <a:endParaRPr lang="en-US" sz="2400" dirty="0">
              <a:solidFill>
                <a:srgbClr val="000000"/>
              </a:solidFill>
            </a:endParaRPr>
          </a:p>
          <a:p>
            <a:pPr marL="104775">
              <a:spcAft>
                <a:spcPts val="1425"/>
              </a:spcAft>
              <a:buSzPct val="45000"/>
              <a:tabLst>
                <a:tab pos="425450" algn="l"/>
                <a:tab pos="882650" algn="l"/>
                <a:tab pos="1339850" algn="l"/>
                <a:tab pos="1797050" algn="l"/>
                <a:tab pos="2254250" algn="l"/>
                <a:tab pos="2711450" algn="l"/>
                <a:tab pos="3168650" algn="l"/>
                <a:tab pos="3625850" algn="l"/>
                <a:tab pos="4083050" algn="l"/>
                <a:tab pos="4540250" algn="l"/>
                <a:tab pos="4997450" algn="l"/>
                <a:tab pos="5454650" algn="l"/>
                <a:tab pos="5911850" algn="l"/>
                <a:tab pos="6369050" algn="l"/>
                <a:tab pos="6826250" algn="l"/>
                <a:tab pos="7283450" algn="l"/>
                <a:tab pos="7740650" algn="l"/>
                <a:tab pos="8197850" algn="l"/>
                <a:tab pos="8655050" algn="l"/>
                <a:tab pos="9112250" algn="l"/>
                <a:tab pos="9569450" algn="l"/>
              </a:tabLst>
            </a:pPr>
            <a:endParaRPr lang="en-US" sz="2800" dirty="0">
              <a:solidFill>
                <a:srgbClr val="000000"/>
              </a:solidFill>
            </a:endParaRPr>
          </a:p>
          <a:p>
            <a:pPr marL="881063" lvl="1" indent="-339725">
              <a:spcAft>
                <a:spcPts val="1138"/>
              </a:spcAft>
              <a:buClrTx/>
              <a:buSzPct val="45000"/>
              <a:buFontTx/>
              <a:buNone/>
              <a:tabLst>
                <a:tab pos="425450" algn="l"/>
                <a:tab pos="882650" algn="l"/>
                <a:tab pos="1339850" algn="l"/>
                <a:tab pos="1797050" algn="l"/>
                <a:tab pos="2254250" algn="l"/>
                <a:tab pos="2711450" algn="l"/>
                <a:tab pos="3168650" algn="l"/>
                <a:tab pos="3625850" algn="l"/>
                <a:tab pos="4083050" algn="l"/>
                <a:tab pos="4540250" algn="l"/>
                <a:tab pos="4997450" algn="l"/>
                <a:tab pos="5454650" algn="l"/>
                <a:tab pos="5911850" algn="l"/>
                <a:tab pos="6369050" algn="l"/>
                <a:tab pos="6826250" algn="l"/>
                <a:tab pos="7283450" algn="l"/>
                <a:tab pos="7740650" algn="l"/>
                <a:tab pos="8197850" algn="l"/>
                <a:tab pos="8655050" algn="l"/>
                <a:tab pos="9112250" algn="l"/>
                <a:tab pos="9569450" algn="l"/>
              </a:tabLst>
            </a:pPr>
            <a:endParaRPr lang="en-US" sz="2400" dirty="0">
              <a:solidFill>
                <a:srgbClr val="000000"/>
              </a:solidFill>
            </a:endParaRPr>
          </a:p>
          <a:p>
            <a:pPr marL="881063" lvl="1" indent="-339725">
              <a:spcAft>
                <a:spcPts val="1138"/>
              </a:spcAft>
              <a:buClrTx/>
              <a:buSzPct val="45000"/>
              <a:buFontTx/>
              <a:buNone/>
              <a:tabLst>
                <a:tab pos="425450" algn="l"/>
                <a:tab pos="882650" algn="l"/>
                <a:tab pos="1339850" algn="l"/>
                <a:tab pos="1797050" algn="l"/>
                <a:tab pos="2254250" algn="l"/>
                <a:tab pos="2711450" algn="l"/>
                <a:tab pos="3168650" algn="l"/>
                <a:tab pos="3625850" algn="l"/>
                <a:tab pos="4083050" algn="l"/>
                <a:tab pos="4540250" algn="l"/>
                <a:tab pos="4997450" algn="l"/>
                <a:tab pos="5454650" algn="l"/>
                <a:tab pos="5911850" algn="l"/>
                <a:tab pos="6369050" algn="l"/>
                <a:tab pos="6826250" algn="l"/>
                <a:tab pos="7283450" algn="l"/>
                <a:tab pos="7740650" algn="l"/>
                <a:tab pos="8197850" algn="l"/>
                <a:tab pos="8655050" algn="l"/>
                <a:tab pos="9112250" algn="l"/>
                <a:tab pos="9569450" algn="l"/>
              </a:tabLst>
            </a:pPr>
            <a:endParaRPr lang="en-US" sz="2400" dirty="0">
              <a:solidFill>
                <a:srgbClr val="000000"/>
              </a:solidFill>
            </a:endParaRPr>
          </a:p>
          <a:p>
            <a:pPr marL="425450" indent="-320675">
              <a:spcAft>
                <a:spcPts val="1425"/>
              </a:spcAft>
              <a:buClrTx/>
              <a:buSzPct val="45000"/>
              <a:buFontTx/>
              <a:buNone/>
              <a:tabLst>
                <a:tab pos="425450" algn="l"/>
                <a:tab pos="882650" algn="l"/>
                <a:tab pos="1339850" algn="l"/>
                <a:tab pos="1797050" algn="l"/>
                <a:tab pos="2254250" algn="l"/>
                <a:tab pos="2711450" algn="l"/>
                <a:tab pos="3168650" algn="l"/>
                <a:tab pos="3625850" algn="l"/>
                <a:tab pos="4083050" algn="l"/>
                <a:tab pos="4540250" algn="l"/>
                <a:tab pos="4997450" algn="l"/>
                <a:tab pos="5454650" algn="l"/>
                <a:tab pos="5911850" algn="l"/>
                <a:tab pos="6369050" algn="l"/>
                <a:tab pos="6826250" algn="l"/>
                <a:tab pos="7283450" algn="l"/>
                <a:tab pos="7740650" algn="l"/>
                <a:tab pos="8197850" algn="l"/>
                <a:tab pos="8655050" algn="l"/>
                <a:tab pos="9112250" algn="l"/>
                <a:tab pos="9569450" algn="l"/>
              </a:tabLst>
            </a:pPr>
            <a:endParaRPr lang="en-US" sz="2400" dirty="0">
              <a:solidFill>
                <a:srgbClr val="000000"/>
              </a:solidFill>
            </a:endParaRPr>
          </a:p>
        </p:txBody>
      </p:sp>
      <p:pic>
        <p:nvPicPr>
          <p:cNvPr id="1741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2243" y="4256330"/>
            <a:ext cx="9240837" cy="11255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7413" name="Text Box 4"/>
          <p:cNvSpPr txBox="1">
            <a:spLocks noChangeArrowheads="1"/>
          </p:cNvSpPr>
          <p:nvPr/>
        </p:nvSpPr>
        <p:spPr bwMode="auto">
          <a:xfrm>
            <a:off x="6458366" y="3750710"/>
            <a:ext cx="1273175" cy="346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60840" rIns="90000" bIns="45000"/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b="1" dirty="0">
                <a:solidFill>
                  <a:srgbClr val="000000"/>
                </a:solidFill>
              </a:rPr>
              <a:t>Eq. (5-1)</a:t>
            </a:r>
          </a:p>
        </p:txBody>
      </p:sp>
      <p:pic>
        <p:nvPicPr>
          <p:cNvPr id="17416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43181" y="3582745"/>
            <a:ext cx="1922463" cy="600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© 2014 John Wiley &amp; Sons, Inc. All rights reserved.</a:t>
            </a:r>
            <a:endParaRPr lang="en-US" dirty="0"/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1FDBC6C0-4FCF-4754-9740-568DADF38A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100" y="1484151"/>
            <a:ext cx="429636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400">
                <a:solidFill>
                  <a:schemeClr val="tx2"/>
                </a:solidFill>
                <a:latin typeface="Century Gothic" panose="020B0502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200">
                <a:solidFill>
                  <a:schemeClr val="tx2"/>
                </a:solidFill>
                <a:latin typeface="Century Gothic" panose="020B0502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000">
                <a:solidFill>
                  <a:schemeClr val="tx2"/>
                </a:solidFill>
                <a:latin typeface="Century Gothic" panose="020B0502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>
                <a:solidFill>
                  <a:schemeClr val="tx2"/>
                </a:solidFill>
                <a:latin typeface="Century Gothic" panose="020B0502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>
                <a:solidFill>
                  <a:schemeClr val="tx2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>
                <a:solidFill>
                  <a:schemeClr val="tx2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>
                <a:solidFill>
                  <a:schemeClr val="tx2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>
                <a:solidFill>
                  <a:schemeClr val="tx2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>
                <a:solidFill>
                  <a:schemeClr val="tx2"/>
                </a:solidFill>
                <a:latin typeface="Century Gothic" panose="020B0502020202020204" pitchFamily="34" charset="0"/>
              </a:defRPr>
            </a:lvl9pPr>
          </a:lstStyle>
          <a:p>
            <a:pPr defTabSz="914400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u="sng" dirty="0">
                <a:solidFill>
                  <a:srgbClr val="3E3D2D"/>
                </a:solidFill>
                <a:latin typeface="Lucida Console" panose="020B0609040504020204" pitchFamily="49" charset="0"/>
                <a:ea typeface="ＭＳ Ｐゴシック" panose="020B0600070205080204" pitchFamily="34" charset="-128"/>
                <a:cs typeface="+mn-cs"/>
              </a:rPr>
              <a:t>Newton’s Second Law</a:t>
            </a:r>
          </a:p>
        </p:txBody>
      </p:sp>
      <p:pic>
        <p:nvPicPr>
          <p:cNvPr id="12" name="Picture 173" descr="http://www.hazemsakeek.com/Physics_Lectures/Mechanics/mechanicsimages/lect%2073.gif">
            <a:extLst>
              <a:ext uri="{FF2B5EF4-FFF2-40B4-BE49-F238E27FC236}">
                <a16:creationId xmlns:a16="http://schemas.microsoft.com/office/drawing/2014/main" id="{278364DE-BC20-46D5-AC0A-9F7492EDE7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712" y="5681954"/>
            <a:ext cx="7075488" cy="82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67000" y="3795713"/>
            <a:ext cx="2625725" cy="647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2531" name="Text Box 2"/>
          <p:cNvSpPr txBox="1">
            <a:spLocks noChangeArrowheads="1"/>
          </p:cNvSpPr>
          <p:nvPr/>
        </p:nvSpPr>
        <p:spPr bwMode="auto">
          <a:xfrm>
            <a:off x="503238" y="301625"/>
            <a:ext cx="9070975" cy="9794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8080" rIns="0" bIns="0" anchor="ctr"/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3000" b="1">
                <a:solidFill>
                  <a:srgbClr val="FFFFFF"/>
                </a:solidFill>
                <a:ea typeface="Calibri" pitchFamily="32" charset="0"/>
                <a:cs typeface="Calibri" pitchFamily="32" charset="0"/>
              </a:rPr>
              <a:t>5-2</a:t>
            </a:r>
            <a:r>
              <a:rPr lang="en-US" sz="3000">
                <a:solidFill>
                  <a:srgbClr val="FFFFFF"/>
                </a:solidFill>
                <a:ea typeface="Calibri" pitchFamily="32" charset="0"/>
                <a:cs typeface="Calibri" pitchFamily="32" charset="0"/>
              </a:rPr>
              <a:t>  Some Particular Forces</a:t>
            </a:r>
          </a:p>
        </p:txBody>
      </p:sp>
      <p:sp>
        <p:nvSpPr>
          <p:cNvPr id="22532" name="Text Box 3"/>
          <p:cNvSpPr txBox="1">
            <a:spLocks noChangeArrowheads="1"/>
          </p:cNvSpPr>
          <p:nvPr/>
        </p:nvSpPr>
        <p:spPr bwMode="auto">
          <a:xfrm>
            <a:off x="503238" y="1554163"/>
            <a:ext cx="9070975" cy="52038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4840" rIns="0" bIns="0"/>
          <a:lstStyle/>
          <a:p>
            <a:pPr marL="425450" indent="-320675">
              <a:spcAft>
                <a:spcPts val="1425"/>
              </a:spcAft>
              <a:buSzPct val="45000"/>
              <a:buFont typeface="Wingdings" charset="2"/>
              <a:buChar char=""/>
              <a:tabLst>
                <a:tab pos="425450" algn="l"/>
                <a:tab pos="882650" algn="l"/>
                <a:tab pos="1339850" algn="l"/>
                <a:tab pos="1797050" algn="l"/>
                <a:tab pos="2254250" algn="l"/>
                <a:tab pos="2711450" algn="l"/>
                <a:tab pos="3168650" algn="l"/>
                <a:tab pos="3625850" algn="l"/>
                <a:tab pos="4083050" algn="l"/>
                <a:tab pos="4540250" algn="l"/>
                <a:tab pos="4997450" algn="l"/>
                <a:tab pos="5454650" algn="l"/>
                <a:tab pos="5911850" algn="l"/>
                <a:tab pos="6369050" algn="l"/>
                <a:tab pos="6826250" algn="l"/>
                <a:tab pos="7283450" algn="l"/>
                <a:tab pos="7740650" algn="l"/>
                <a:tab pos="8197850" algn="l"/>
                <a:tab pos="8655050" algn="l"/>
                <a:tab pos="9112250" algn="l"/>
                <a:tab pos="9569450" algn="l"/>
              </a:tabLst>
            </a:pPr>
            <a:r>
              <a:rPr lang="en-US" sz="2800">
                <a:solidFill>
                  <a:srgbClr val="000000"/>
                </a:solidFill>
              </a:rPr>
              <a:t>The </a:t>
            </a:r>
            <a:r>
              <a:rPr lang="en-US" sz="2800" b="1">
                <a:solidFill>
                  <a:srgbClr val="000000"/>
                </a:solidFill>
              </a:rPr>
              <a:t>gravitational force</a:t>
            </a:r>
            <a:r>
              <a:rPr lang="en-US" sz="2800">
                <a:solidFill>
                  <a:srgbClr val="000000"/>
                </a:solidFill>
              </a:rPr>
              <a:t>:</a:t>
            </a:r>
          </a:p>
          <a:p>
            <a:pPr marL="879475" lvl="1" indent="-339725">
              <a:spcAft>
                <a:spcPts val="1138"/>
              </a:spcAft>
              <a:buSzPct val="45000"/>
              <a:buFont typeface="Courier New" pitchFamily="49" charset="0"/>
              <a:buChar char="o"/>
              <a:tabLst>
                <a:tab pos="425450" algn="l"/>
                <a:tab pos="882650" algn="l"/>
                <a:tab pos="1339850" algn="l"/>
                <a:tab pos="1797050" algn="l"/>
                <a:tab pos="2254250" algn="l"/>
                <a:tab pos="2711450" algn="l"/>
                <a:tab pos="3168650" algn="l"/>
                <a:tab pos="3625850" algn="l"/>
                <a:tab pos="4083050" algn="l"/>
                <a:tab pos="4540250" algn="l"/>
                <a:tab pos="4997450" algn="l"/>
                <a:tab pos="5454650" algn="l"/>
                <a:tab pos="5911850" algn="l"/>
                <a:tab pos="6369050" algn="l"/>
                <a:tab pos="6826250" algn="l"/>
                <a:tab pos="7283450" algn="l"/>
                <a:tab pos="7740650" algn="l"/>
                <a:tab pos="8197850" algn="l"/>
                <a:tab pos="8655050" algn="l"/>
                <a:tab pos="9112250" algn="l"/>
                <a:tab pos="9569450" algn="l"/>
              </a:tabLst>
            </a:pPr>
            <a:r>
              <a:rPr lang="en-US" sz="2400">
                <a:solidFill>
                  <a:srgbClr val="000000"/>
                </a:solidFill>
              </a:rPr>
              <a:t>A pull that acts on a body, directed toward a second body</a:t>
            </a:r>
          </a:p>
          <a:p>
            <a:pPr marL="879475" lvl="1" indent="-339725">
              <a:spcAft>
                <a:spcPts val="1138"/>
              </a:spcAft>
              <a:buSzPct val="45000"/>
              <a:buFont typeface="Courier New" pitchFamily="49" charset="0"/>
              <a:buChar char="o"/>
              <a:tabLst>
                <a:tab pos="425450" algn="l"/>
                <a:tab pos="882650" algn="l"/>
                <a:tab pos="1339850" algn="l"/>
                <a:tab pos="1797050" algn="l"/>
                <a:tab pos="2254250" algn="l"/>
                <a:tab pos="2711450" algn="l"/>
                <a:tab pos="3168650" algn="l"/>
                <a:tab pos="3625850" algn="l"/>
                <a:tab pos="4083050" algn="l"/>
                <a:tab pos="4540250" algn="l"/>
                <a:tab pos="4997450" algn="l"/>
                <a:tab pos="5454650" algn="l"/>
                <a:tab pos="5911850" algn="l"/>
                <a:tab pos="6369050" algn="l"/>
                <a:tab pos="6826250" algn="l"/>
                <a:tab pos="7283450" algn="l"/>
                <a:tab pos="7740650" algn="l"/>
                <a:tab pos="8197850" algn="l"/>
                <a:tab pos="8655050" algn="l"/>
                <a:tab pos="9112250" algn="l"/>
                <a:tab pos="9569450" algn="l"/>
              </a:tabLst>
            </a:pPr>
            <a:r>
              <a:rPr lang="en-US" sz="2400">
                <a:solidFill>
                  <a:srgbClr val="000000"/>
                </a:solidFill>
              </a:rPr>
              <a:t>Generally we consider situations where the second body is Earth</a:t>
            </a:r>
          </a:p>
          <a:p>
            <a:pPr marL="425450" indent="-320675">
              <a:spcAft>
                <a:spcPts val="1425"/>
              </a:spcAft>
              <a:buSzPct val="45000"/>
              <a:buFont typeface="Wingdings" charset="2"/>
              <a:buChar char=""/>
              <a:tabLst>
                <a:tab pos="425450" algn="l"/>
                <a:tab pos="882650" algn="l"/>
                <a:tab pos="1339850" algn="l"/>
                <a:tab pos="1797050" algn="l"/>
                <a:tab pos="2254250" algn="l"/>
                <a:tab pos="2711450" algn="l"/>
                <a:tab pos="3168650" algn="l"/>
                <a:tab pos="3625850" algn="l"/>
                <a:tab pos="4083050" algn="l"/>
                <a:tab pos="4540250" algn="l"/>
                <a:tab pos="4997450" algn="l"/>
                <a:tab pos="5454650" algn="l"/>
                <a:tab pos="5911850" algn="l"/>
                <a:tab pos="6369050" algn="l"/>
                <a:tab pos="6826250" algn="l"/>
                <a:tab pos="7283450" algn="l"/>
                <a:tab pos="7740650" algn="l"/>
                <a:tab pos="8197850" algn="l"/>
                <a:tab pos="8655050" algn="l"/>
                <a:tab pos="9112250" algn="l"/>
                <a:tab pos="9569450" algn="l"/>
              </a:tabLst>
            </a:pPr>
            <a:r>
              <a:rPr lang="en-US" sz="2800">
                <a:solidFill>
                  <a:srgbClr val="000000"/>
                </a:solidFill>
              </a:rPr>
              <a:t>In free fall (y direction, with no drag from the air):</a:t>
            </a:r>
          </a:p>
          <a:p>
            <a:pPr marL="425450" indent="-320675">
              <a:spcAft>
                <a:spcPts val="1425"/>
              </a:spcAft>
              <a:buClrTx/>
              <a:buSzPct val="45000"/>
              <a:buFontTx/>
              <a:buNone/>
              <a:tabLst>
                <a:tab pos="425450" algn="l"/>
                <a:tab pos="882650" algn="l"/>
                <a:tab pos="1339850" algn="l"/>
                <a:tab pos="1797050" algn="l"/>
                <a:tab pos="2254250" algn="l"/>
                <a:tab pos="2711450" algn="l"/>
                <a:tab pos="3168650" algn="l"/>
                <a:tab pos="3625850" algn="l"/>
                <a:tab pos="4083050" algn="l"/>
                <a:tab pos="4540250" algn="l"/>
                <a:tab pos="4997450" algn="l"/>
                <a:tab pos="5454650" algn="l"/>
                <a:tab pos="5911850" algn="l"/>
                <a:tab pos="6369050" algn="l"/>
                <a:tab pos="6826250" algn="l"/>
                <a:tab pos="7283450" algn="l"/>
                <a:tab pos="7740650" algn="l"/>
                <a:tab pos="8197850" algn="l"/>
                <a:tab pos="8655050" algn="l"/>
                <a:tab pos="9112250" algn="l"/>
                <a:tab pos="9569450" algn="l"/>
              </a:tabLst>
            </a:pPr>
            <a:br>
              <a:rPr lang="en-US" sz="2800">
                <a:solidFill>
                  <a:srgbClr val="000000"/>
                </a:solidFill>
              </a:rPr>
            </a:br>
            <a:endParaRPr lang="en-US" sz="2800">
              <a:solidFill>
                <a:srgbClr val="000000"/>
              </a:solidFill>
            </a:endParaRPr>
          </a:p>
          <a:p>
            <a:pPr marL="425450" indent="-320675">
              <a:spcAft>
                <a:spcPts val="1425"/>
              </a:spcAft>
              <a:buSzPct val="45000"/>
              <a:buFont typeface="Wingdings" charset="2"/>
              <a:buChar char=""/>
              <a:tabLst>
                <a:tab pos="425450" algn="l"/>
                <a:tab pos="882650" algn="l"/>
                <a:tab pos="1339850" algn="l"/>
                <a:tab pos="1797050" algn="l"/>
                <a:tab pos="2254250" algn="l"/>
                <a:tab pos="2711450" algn="l"/>
                <a:tab pos="3168650" algn="l"/>
                <a:tab pos="3625850" algn="l"/>
                <a:tab pos="4083050" algn="l"/>
                <a:tab pos="4540250" algn="l"/>
                <a:tab pos="4997450" algn="l"/>
                <a:tab pos="5454650" algn="l"/>
                <a:tab pos="5911850" algn="l"/>
                <a:tab pos="6369050" algn="l"/>
                <a:tab pos="6826250" algn="l"/>
                <a:tab pos="7283450" algn="l"/>
                <a:tab pos="7740650" algn="l"/>
                <a:tab pos="8197850" algn="l"/>
                <a:tab pos="8655050" algn="l"/>
                <a:tab pos="9112250" algn="l"/>
                <a:tab pos="9569450" algn="l"/>
              </a:tabLst>
            </a:pPr>
            <a:r>
              <a:rPr lang="en-US" sz="2800">
                <a:solidFill>
                  <a:srgbClr val="000000"/>
                </a:solidFill>
              </a:rPr>
              <a:t>This force still acts on a body at rest!</a:t>
            </a:r>
          </a:p>
          <a:p>
            <a:pPr marL="425450" indent="-320675">
              <a:spcAft>
                <a:spcPts val="1425"/>
              </a:spcAft>
              <a:buSzPct val="45000"/>
              <a:buFont typeface="Wingdings" charset="2"/>
              <a:buChar char=""/>
              <a:tabLst>
                <a:tab pos="425450" algn="l"/>
                <a:tab pos="882650" algn="l"/>
                <a:tab pos="1339850" algn="l"/>
                <a:tab pos="1797050" algn="l"/>
                <a:tab pos="2254250" algn="l"/>
                <a:tab pos="2711450" algn="l"/>
                <a:tab pos="3168650" algn="l"/>
                <a:tab pos="3625850" algn="l"/>
                <a:tab pos="4083050" algn="l"/>
                <a:tab pos="4540250" algn="l"/>
                <a:tab pos="4997450" algn="l"/>
                <a:tab pos="5454650" algn="l"/>
                <a:tab pos="5911850" algn="l"/>
                <a:tab pos="6369050" algn="l"/>
                <a:tab pos="6826250" algn="l"/>
                <a:tab pos="7283450" algn="l"/>
                <a:tab pos="7740650" algn="l"/>
                <a:tab pos="8197850" algn="l"/>
                <a:tab pos="8655050" algn="l"/>
                <a:tab pos="9112250" algn="l"/>
                <a:tab pos="9569450" algn="l"/>
              </a:tabLst>
            </a:pPr>
            <a:r>
              <a:rPr lang="en-US" sz="2800">
                <a:solidFill>
                  <a:srgbClr val="000000"/>
                </a:solidFill>
              </a:rPr>
              <a:t>We can write it as a vector:</a:t>
            </a:r>
          </a:p>
          <a:p>
            <a:pPr marL="425450" indent="-320675">
              <a:spcAft>
                <a:spcPts val="1425"/>
              </a:spcAft>
              <a:buClrTx/>
              <a:buSzPct val="45000"/>
              <a:buFontTx/>
              <a:buNone/>
              <a:tabLst>
                <a:tab pos="425450" algn="l"/>
                <a:tab pos="882650" algn="l"/>
                <a:tab pos="1339850" algn="l"/>
                <a:tab pos="1797050" algn="l"/>
                <a:tab pos="2254250" algn="l"/>
                <a:tab pos="2711450" algn="l"/>
                <a:tab pos="3168650" algn="l"/>
                <a:tab pos="3625850" algn="l"/>
                <a:tab pos="4083050" algn="l"/>
                <a:tab pos="4540250" algn="l"/>
                <a:tab pos="4997450" algn="l"/>
                <a:tab pos="5454650" algn="l"/>
                <a:tab pos="5911850" algn="l"/>
                <a:tab pos="6369050" algn="l"/>
                <a:tab pos="6826250" algn="l"/>
                <a:tab pos="7283450" algn="l"/>
                <a:tab pos="7740650" algn="l"/>
                <a:tab pos="8197850" algn="l"/>
                <a:tab pos="8655050" algn="l"/>
                <a:tab pos="9112250" algn="l"/>
                <a:tab pos="9569450" algn="l"/>
              </a:tabLst>
            </a:pPr>
            <a:endParaRPr lang="en-US" sz="2800">
              <a:solidFill>
                <a:srgbClr val="000000"/>
              </a:solidFill>
            </a:endParaRPr>
          </a:p>
        </p:txBody>
      </p:sp>
      <p:sp>
        <p:nvSpPr>
          <p:cNvPr id="22533" name="Text Box 4"/>
          <p:cNvSpPr txBox="1">
            <a:spLocks noChangeArrowheads="1"/>
          </p:cNvSpPr>
          <p:nvPr/>
        </p:nvSpPr>
        <p:spPr bwMode="auto">
          <a:xfrm>
            <a:off x="8321675" y="4502150"/>
            <a:ext cx="1273175" cy="346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60840" rIns="90000" bIns="45000"/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b="1">
                <a:solidFill>
                  <a:srgbClr val="000000"/>
                </a:solidFill>
              </a:rPr>
              <a:t>Eq. (5-8)</a:t>
            </a:r>
          </a:p>
        </p:txBody>
      </p:sp>
      <p:sp>
        <p:nvSpPr>
          <p:cNvPr id="22534" name="Text Box 5"/>
          <p:cNvSpPr txBox="1">
            <a:spLocks noChangeArrowheads="1"/>
          </p:cNvSpPr>
          <p:nvPr/>
        </p:nvSpPr>
        <p:spPr bwMode="auto">
          <a:xfrm>
            <a:off x="8321675" y="6194425"/>
            <a:ext cx="1273175" cy="346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60840" rIns="90000" bIns="45000"/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b="1">
                <a:solidFill>
                  <a:srgbClr val="000000"/>
                </a:solidFill>
              </a:rPr>
              <a:t>Eq. (5-9)</a:t>
            </a:r>
          </a:p>
        </p:txBody>
      </p:sp>
      <p:pic>
        <p:nvPicPr>
          <p:cNvPr id="22535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94025" y="4411663"/>
            <a:ext cx="1730375" cy="5270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22536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57525" y="5962650"/>
            <a:ext cx="4405313" cy="854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9" name="Footer Placeholder 8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© 2014 John Wiley &amp; Sons, Inc. All rights reserved.</a:t>
            </a:r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Text Box 2"/>
          <p:cNvSpPr txBox="1">
            <a:spLocks noChangeArrowheads="1"/>
          </p:cNvSpPr>
          <p:nvPr/>
        </p:nvSpPr>
        <p:spPr bwMode="auto">
          <a:xfrm>
            <a:off x="503238" y="301625"/>
            <a:ext cx="9070975" cy="9794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8080" rIns="0" bIns="0" anchor="ctr"/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3000" b="1">
                <a:solidFill>
                  <a:srgbClr val="FFFFFF"/>
                </a:solidFill>
                <a:ea typeface="Calibri" pitchFamily="32" charset="0"/>
                <a:cs typeface="Calibri" pitchFamily="32" charset="0"/>
              </a:rPr>
              <a:t>5-2</a:t>
            </a:r>
            <a:r>
              <a:rPr lang="en-US" sz="3000">
                <a:solidFill>
                  <a:srgbClr val="FFFFFF"/>
                </a:solidFill>
                <a:ea typeface="Calibri" pitchFamily="32" charset="0"/>
                <a:cs typeface="Calibri" pitchFamily="32" charset="0"/>
              </a:rPr>
              <a:t>  Some Particular Forces</a:t>
            </a:r>
          </a:p>
        </p:txBody>
      </p:sp>
      <p:sp>
        <p:nvSpPr>
          <p:cNvPr id="23556" name="Text Box 3"/>
          <p:cNvSpPr txBox="1">
            <a:spLocks noChangeArrowheads="1"/>
          </p:cNvSpPr>
          <p:nvPr/>
        </p:nvSpPr>
        <p:spPr bwMode="auto">
          <a:xfrm>
            <a:off x="392112" y="1482725"/>
            <a:ext cx="9070975" cy="31353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4840" rIns="0" bIns="0"/>
          <a:lstStyle/>
          <a:p>
            <a:pPr marL="425450" indent="-320675">
              <a:spcAft>
                <a:spcPts val="1425"/>
              </a:spcAft>
              <a:buSzPct val="45000"/>
              <a:tabLst>
                <a:tab pos="425450" algn="l"/>
                <a:tab pos="882650" algn="l"/>
                <a:tab pos="1339850" algn="l"/>
                <a:tab pos="1797050" algn="l"/>
                <a:tab pos="2254250" algn="l"/>
                <a:tab pos="2711450" algn="l"/>
                <a:tab pos="3168650" algn="l"/>
                <a:tab pos="3625850" algn="l"/>
                <a:tab pos="4083050" algn="l"/>
                <a:tab pos="4540250" algn="l"/>
                <a:tab pos="4997450" algn="l"/>
                <a:tab pos="5454650" algn="l"/>
                <a:tab pos="5911850" algn="l"/>
                <a:tab pos="6369050" algn="l"/>
                <a:tab pos="6826250" algn="l"/>
                <a:tab pos="7283450" algn="l"/>
                <a:tab pos="7740650" algn="l"/>
                <a:tab pos="8197850" algn="l"/>
                <a:tab pos="8655050" algn="l"/>
                <a:tab pos="9112250" algn="l"/>
                <a:tab pos="9569450" algn="l"/>
              </a:tabLst>
            </a:pPr>
            <a:r>
              <a:rPr lang="en-US" sz="2800" dirty="0">
                <a:solidFill>
                  <a:srgbClr val="000000"/>
                </a:solidFill>
              </a:rPr>
              <a:t>             </a:t>
            </a:r>
          </a:p>
        </p:txBody>
      </p:sp>
      <p:sp>
        <p:nvSpPr>
          <p:cNvPr id="23558" name="Text Box 5"/>
          <p:cNvSpPr txBox="1">
            <a:spLocks noChangeArrowheads="1"/>
          </p:cNvSpPr>
          <p:nvPr/>
        </p:nvSpPr>
        <p:spPr bwMode="auto">
          <a:xfrm>
            <a:off x="8321675" y="6626225"/>
            <a:ext cx="1273175" cy="346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60840" rIns="90000" bIns="45000"/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b="1">
                <a:solidFill>
                  <a:srgbClr val="000000"/>
                </a:solidFill>
              </a:rPr>
              <a:t>Eq. (5-12)</a:t>
            </a:r>
          </a:p>
        </p:txBody>
      </p:sp>
      <p:sp>
        <p:nvSpPr>
          <p:cNvPr id="23561" name="Text Box 8"/>
          <p:cNvSpPr txBox="1">
            <a:spLocks noChangeArrowheads="1"/>
          </p:cNvSpPr>
          <p:nvPr/>
        </p:nvSpPr>
        <p:spPr bwMode="auto">
          <a:xfrm>
            <a:off x="315912" y="1646237"/>
            <a:ext cx="9070975" cy="3429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4840" rIns="0" bIns="0"/>
          <a:lstStyle/>
          <a:p>
            <a:pPr>
              <a:spcAft>
                <a:spcPts val="1425"/>
              </a:spcAft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230312" y="1794744"/>
            <a:ext cx="7467600" cy="28824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25450" indent="-320675">
              <a:spcAft>
                <a:spcPts val="1425"/>
              </a:spcAft>
              <a:buSzPct val="45000"/>
              <a:tabLst>
                <a:tab pos="425450" algn="l"/>
                <a:tab pos="882650" algn="l"/>
                <a:tab pos="1339850" algn="l"/>
                <a:tab pos="1797050" algn="l"/>
                <a:tab pos="2254250" algn="l"/>
                <a:tab pos="2711450" algn="l"/>
                <a:tab pos="3168650" algn="l"/>
                <a:tab pos="3625850" algn="l"/>
                <a:tab pos="4083050" algn="l"/>
                <a:tab pos="4540250" algn="l"/>
                <a:tab pos="4997450" algn="l"/>
                <a:tab pos="5454650" algn="l"/>
                <a:tab pos="5911850" algn="l"/>
                <a:tab pos="6369050" algn="l"/>
                <a:tab pos="6826250" algn="l"/>
                <a:tab pos="7283450" algn="l"/>
                <a:tab pos="7740650" algn="l"/>
                <a:tab pos="8197850" algn="l"/>
                <a:tab pos="8655050" algn="l"/>
                <a:tab pos="9112250" algn="l"/>
                <a:tab pos="9569450" algn="l"/>
              </a:tabLst>
            </a:pPr>
            <a:r>
              <a:rPr lang="en-US" sz="2800" b="1" dirty="0">
                <a:solidFill>
                  <a:srgbClr val="000000"/>
                </a:solidFill>
              </a:rPr>
              <a:t>Weight  </a:t>
            </a:r>
            <a:r>
              <a:rPr lang="en-US" sz="2800" dirty="0">
                <a:solidFill>
                  <a:srgbClr val="000000"/>
                </a:solidFill>
              </a:rPr>
              <a:t>:</a:t>
            </a:r>
          </a:p>
          <a:p>
            <a:pPr marL="425450" indent="-320675">
              <a:spcAft>
                <a:spcPts val="1425"/>
              </a:spcAft>
              <a:buSzPct val="45000"/>
              <a:buFont typeface="Wingdings" charset="2"/>
              <a:buChar char=""/>
              <a:tabLst>
                <a:tab pos="425450" algn="l"/>
                <a:tab pos="882650" algn="l"/>
                <a:tab pos="1339850" algn="l"/>
                <a:tab pos="1797050" algn="l"/>
                <a:tab pos="2254250" algn="l"/>
                <a:tab pos="2711450" algn="l"/>
                <a:tab pos="3168650" algn="l"/>
                <a:tab pos="3625850" algn="l"/>
                <a:tab pos="4083050" algn="l"/>
                <a:tab pos="4540250" algn="l"/>
                <a:tab pos="4997450" algn="l"/>
                <a:tab pos="5454650" algn="l"/>
                <a:tab pos="5911850" algn="l"/>
                <a:tab pos="6369050" algn="l"/>
                <a:tab pos="6826250" algn="l"/>
                <a:tab pos="7283450" algn="l"/>
                <a:tab pos="7740650" algn="l"/>
                <a:tab pos="8197850" algn="l"/>
                <a:tab pos="8655050" algn="l"/>
                <a:tab pos="9112250" algn="l"/>
                <a:tab pos="9569450" algn="l"/>
              </a:tabLst>
            </a:pPr>
            <a:r>
              <a:rPr lang="en-US" sz="2800" dirty="0">
                <a:solidFill>
                  <a:srgbClr val="000000"/>
                </a:solidFill>
              </a:rPr>
              <a:t>The name given to the gravitational force that one body (like the Earth) exerts on an object </a:t>
            </a:r>
            <a:endParaRPr lang="en-US" sz="2400" dirty="0">
              <a:solidFill>
                <a:srgbClr val="000000"/>
              </a:solidFill>
            </a:endParaRPr>
          </a:p>
          <a:p>
            <a:pPr marL="879475" lvl="1" indent="-339725">
              <a:spcAft>
                <a:spcPts val="1138"/>
              </a:spcAft>
              <a:buSzPct val="45000"/>
              <a:buFont typeface="Courier New" pitchFamily="49" charset="0"/>
              <a:buChar char="o"/>
              <a:tabLst>
                <a:tab pos="425450" algn="l"/>
                <a:tab pos="882650" algn="l"/>
                <a:tab pos="1339850" algn="l"/>
                <a:tab pos="1797050" algn="l"/>
                <a:tab pos="2254250" algn="l"/>
                <a:tab pos="2711450" algn="l"/>
                <a:tab pos="3168650" algn="l"/>
                <a:tab pos="3625850" algn="l"/>
                <a:tab pos="4083050" algn="l"/>
                <a:tab pos="4540250" algn="l"/>
                <a:tab pos="4997450" algn="l"/>
                <a:tab pos="5454650" algn="l"/>
                <a:tab pos="5911850" algn="l"/>
                <a:tab pos="6369050" algn="l"/>
                <a:tab pos="6826250" algn="l"/>
                <a:tab pos="7283450" algn="l"/>
                <a:tab pos="7740650" algn="l"/>
                <a:tab pos="8197850" algn="l"/>
                <a:tab pos="8655050" algn="l"/>
                <a:tab pos="9112250" algn="l"/>
                <a:tab pos="9569450" algn="l"/>
              </a:tabLst>
            </a:pPr>
            <a:r>
              <a:rPr lang="en-US" sz="2400" dirty="0">
                <a:solidFill>
                  <a:srgbClr val="000000"/>
                </a:solidFill>
              </a:rPr>
              <a:t>It is a force measured in newtons (N)</a:t>
            </a:r>
          </a:p>
          <a:p>
            <a:pPr marL="879475" lvl="1" indent="-339725">
              <a:spcAft>
                <a:spcPts val="1138"/>
              </a:spcAft>
              <a:buSzPct val="45000"/>
              <a:buFont typeface="Courier New" pitchFamily="49" charset="0"/>
              <a:buChar char="o"/>
              <a:tabLst>
                <a:tab pos="425450" algn="l"/>
                <a:tab pos="882650" algn="l"/>
                <a:tab pos="1339850" algn="l"/>
                <a:tab pos="1797050" algn="l"/>
                <a:tab pos="2254250" algn="l"/>
                <a:tab pos="2711450" algn="l"/>
                <a:tab pos="3168650" algn="l"/>
                <a:tab pos="3625850" algn="l"/>
                <a:tab pos="4083050" algn="l"/>
                <a:tab pos="4540250" algn="l"/>
                <a:tab pos="4997450" algn="l"/>
                <a:tab pos="5454650" algn="l"/>
                <a:tab pos="5911850" algn="l"/>
                <a:tab pos="6369050" algn="l"/>
                <a:tab pos="6826250" algn="l"/>
                <a:tab pos="7283450" algn="l"/>
                <a:tab pos="7740650" algn="l"/>
                <a:tab pos="8197850" algn="l"/>
                <a:tab pos="8655050" algn="l"/>
                <a:tab pos="9112250" algn="l"/>
                <a:tab pos="9569450" algn="l"/>
              </a:tabLst>
            </a:pPr>
            <a:r>
              <a:rPr lang="en-US" sz="2400" dirty="0">
                <a:solidFill>
                  <a:srgbClr val="000000"/>
                </a:solidFill>
              </a:rPr>
              <a:t>It is directed downward towards the center</a:t>
            </a:r>
            <a:endParaRPr lang="en-US" dirty="0"/>
          </a:p>
        </p:txBody>
      </p:sp>
      <p:pic>
        <p:nvPicPr>
          <p:cNvPr id="13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1712" y="4846637"/>
            <a:ext cx="6553200" cy="5683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4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3645" y="5442196"/>
            <a:ext cx="9271000" cy="1222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9" name="Footer Placeholder 8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© 2014 John Wiley &amp; Sons, Inc. All rights reserved.</a:t>
            </a:r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C1B198E-C151-4787-87CE-38F7F1B745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© 2014 John Wiley &amp; Sons, Inc. All rights reserved.</a:t>
            </a:r>
            <a:endParaRPr lang="en-US" dirty="0"/>
          </a:p>
        </p:txBody>
      </p:sp>
      <p:pic>
        <p:nvPicPr>
          <p:cNvPr id="4" name="Picture 3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B93080B1-58D9-4355-8124-8EBBB713B4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912" y="1417637"/>
            <a:ext cx="9220200" cy="558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C16BB11-178C-4EC6-AB09-2C1235412BB9}"/>
              </a:ext>
            </a:extLst>
          </p:cNvPr>
          <p:cNvSpPr txBox="1"/>
          <p:nvPr/>
        </p:nvSpPr>
        <p:spPr>
          <a:xfrm>
            <a:off x="925512" y="562712"/>
            <a:ext cx="3657600" cy="493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Mass  vs  Weight</a:t>
            </a:r>
          </a:p>
        </p:txBody>
      </p:sp>
    </p:spTree>
    <p:extLst>
      <p:ext uri="{BB962C8B-B14F-4D97-AF65-F5344CB8AC3E}">
        <p14:creationId xmlns:p14="http://schemas.microsoft.com/office/powerpoint/2010/main" val="16726294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0200" y="3233738"/>
            <a:ext cx="9358313" cy="14112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5603" name="Text Box 2"/>
          <p:cNvSpPr txBox="1">
            <a:spLocks noChangeArrowheads="1"/>
          </p:cNvSpPr>
          <p:nvPr/>
        </p:nvSpPr>
        <p:spPr bwMode="auto">
          <a:xfrm>
            <a:off x="503238" y="301625"/>
            <a:ext cx="9070975" cy="9794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8080" rIns="0" bIns="0" anchor="ctr"/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3000" b="1">
                <a:solidFill>
                  <a:srgbClr val="FFFFFF"/>
                </a:solidFill>
                <a:ea typeface="Calibri" pitchFamily="32" charset="0"/>
                <a:cs typeface="Calibri" pitchFamily="32" charset="0"/>
              </a:rPr>
              <a:t>5-2</a:t>
            </a:r>
            <a:r>
              <a:rPr lang="en-US" sz="3000">
                <a:solidFill>
                  <a:srgbClr val="FFFFFF"/>
                </a:solidFill>
                <a:ea typeface="Calibri" pitchFamily="32" charset="0"/>
                <a:cs typeface="Calibri" pitchFamily="32" charset="0"/>
              </a:rPr>
              <a:t>  Some Particular Forces</a:t>
            </a:r>
          </a:p>
        </p:txBody>
      </p:sp>
      <p:sp>
        <p:nvSpPr>
          <p:cNvPr id="25604" name="Text Box 3"/>
          <p:cNvSpPr txBox="1">
            <a:spLocks noChangeArrowheads="1"/>
          </p:cNvSpPr>
          <p:nvPr/>
        </p:nvSpPr>
        <p:spPr bwMode="auto">
          <a:xfrm>
            <a:off x="101089" y="1576198"/>
            <a:ext cx="9070975" cy="52038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4840" rIns="0" bIns="0"/>
          <a:lstStyle/>
          <a:p>
            <a:pPr marL="425450" indent="-320675">
              <a:spcAft>
                <a:spcPts val="1425"/>
              </a:spcAft>
              <a:buSzPct val="45000"/>
              <a:buFont typeface="Wingdings" charset="2"/>
              <a:buChar char=""/>
              <a:tabLst>
                <a:tab pos="425450" algn="l"/>
                <a:tab pos="882650" algn="l"/>
                <a:tab pos="1339850" algn="l"/>
                <a:tab pos="1797050" algn="l"/>
                <a:tab pos="2254250" algn="l"/>
                <a:tab pos="2711450" algn="l"/>
                <a:tab pos="3168650" algn="l"/>
                <a:tab pos="3625850" algn="l"/>
                <a:tab pos="4083050" algn="l"/>
                <a:tab pos="4540250" algn="l"/>
                <a:tab pos="4997450" algn="l"/>
                <a:tab pos="5454650" algn="l"/>
                <a:tab pos="5911850" algn="l"/>
                <a:tab pos="6369050" algn="l"/>
                <a:tab pos="6826250" algn="l"/>
                <a:tab pos="7283450" algn="l"/>
                <a:tab pos="7740650" algn="l"/>
                <a:tab pos="8197850" algn="l"/>
                <a:tab pos="8655050" algn="l"/>
                <a:tab pos="9112250" algn="l"/>
                <a:tab pos="9569450" algn="l"/>
              </a:tabLst>
            </a:pPr>
            <a:r>
              <a:rPr lang="en-US" sz="2800" dirty="0">
                <a:solidFill>
                  <a:srgbClr val="000000"/>
                </a:solidFill>
              </a:rPr>
              <a:t>The </a:t>
            </a:r>
            <a:r>
              <a:rPr lang="en-US" sz="2800" b="1" dirty="0">
                <a:solidFill>
                  <a:srgbClr val="000000"/>
                </a:solidFill>
              </a:rPr>
              <a:t>normal force</a:t>
            </a:r>
            <a:r>
              <a:rPr lang="en-US" sz="2800" dirty="0">
                <a:solidFill>
                  <a:srgbClr val="000000"/>
                </a:solidFill>
              </a:rPr>
              <a:t>:</a:t>
            </a:r>
          </a:p>
          <a:p>
            <a:pPr marL="879475" lvl="1" indent="-339725">
              <a:spcAft>
                <a:spcPts val="1138"/>
              </a:spcAft>
              <a:buSzPct val="45000"/>
              <a:buFont typeface="Courier New" pitchFamily="49" charset="0"/>
              <a:buChar char="o"/>
              <a:tabLst>
                <a:tab pos="425450" algn="l"/>
                <a:tab pos="882650" algn="l"/>
                <a:tab pos="1339850" algn="l"/>
                <a:tab pos="1797050" algn="l"/>
                <a:tab pos="2254250" algn="l"/>
                <a:tab pos="2711450" algn="l"/>
                <a:tab pos="3168650" algn="l"/>
                <a:tab pos="3625850" algn="l"/>
                <a:tab pos="4083050" algn="l"/>
                <a:tab pos="4540250" algn="l"/>
                <a:tab pos="4997450" algn="l"/>
                <a:tab pos="5454650" algn="l"/>
                <a:tab pos="5911850" algn="l"/>
                <a:tab pos="6369050" algn="l"/>
                <a:tab pos="6826250" algn="l"/>
                <a:tab pos="7283450" algn="l"/>
                <a:tab pos="7740650" algn="l"/>
                <a:tab pos="8197850" algn="l"/>
                <a:tab pos="8655050" algn="l"/>
                <a:tab pos="9112250" algn="l"/>
                <a:tab pos="9569450" algn="l"/>
              </a:tabLst>
            </a:pPr>
            <a:r>
              <a:rPr lang="en-US" sz="2400" dirty="0">
                <a:solidFill>
                  <a:srgbClr val="000000"/>
                </a:solidFill>
              </a:rPr>
              <a:t>If you are standing on a surface, the push back </a:t>
            </a:r>
            <a:r>
              <a:rPr lang="en-US" sz="2400" b="1" dirty="0">
                <a:solidFill>
                  <a:srgbClr val="000000"/>
                </a:solidFill>
              </a:rPr>
              <a:t>on</a:t>
            </a:r>
            <a:r>
              <a:rPr lang="en-US" sz="2400" dirty="0">
                <a:solidFill>
                  <a:srgbClr val="000000"/>
                </a:solidFill>
              </a:rPr>
              <a:t> you from the surface (due to deformation) is the normal force</a:t>
            </a:r>
          </a:p>
          <a:p>
            <a:pPr marL="879475" lvl="1" indent="-339725">
              <a:spcAft>
                <a:spcPts val="1138"/>
              </a:spcAft>
              <a:buSzPct val="45000"/>
              <a:buFont typeface="Courier New" pitchFamily="49" charset="0"/>
              <a:buChar char="o"/>
              <a:tabLst>
                <a:tab pos="425450" algn="l"/>
                <a:tab pos="882650" algn="l"/>
                <a:tab pos="1339850" algn="l"/>
                <a:tab pos="1797050" algn="l"/>
                <a:tab pos="2254250" algn="l"/>
                <a:tab pos="2711450" algn="l"/>
                <a:tab pos="3168650" algn="l"/>
                <a:tab pos="3625850" algn="l"/>
                <a:tab pos="4083050" algn="l"/>
                <a:tab pos="4540250" algn="l"/>
                <a:tab pos="4997450" algn="l"/>
                <a:tab pos="5454650" algn="l"/>
                <a:tab pos="5911850" algn="l"/>
                <a:tab pos="6369050" algn="l"/>
                <a:tab pos="6826250" algn="l"/>
                <a:tab pos="7283450" algn="l"/>
                <a:tab pos="7740650" algn="l"/>
                <a:tab pos="8197850" algn="l"/>
                <a:tab pos="8655050" algn="l"/>
                <a:tab pos="9112250" algn="l"/>
                <a:tab pos="9569450" algn="l"/>
              </a:tabLst>
            </a:pPr>
            <a:r>
              <a:rPr lang="en-US" sz="2400" dirty="0">
                <a:solidFill>
                  <a:srgbClr val="000000"/>
                </a:solidFill>
              </a:rPr>
              <a:t>Normal means perpendicular</a:t>
            </a:r>
          </a:p>
          <a:p>
            <a:pPr marL="879475" lvl="1" indent="-339725">
              <a:spcAft>
                <a:spcPts val="1138"/>
              </a:spcAft>
              <a:buClrTx/>
              <a:buSzPct val="45000"/>
              <a:buFontTx/>
              <a:buNone/>
              <a:tabLst>
                <a:tab pos="425450" algn="l"/>
                <a:tab pos="882650" algn="l"/>
                <a:tab pos="1339850" algn="l"/>
                <a:tab pos="1797050" algn="l"/>
                <a:tab pos="2254250" algn="l"/>
                <a:tab pos="2711450" algn="l"/>
                <a:tab pos="3168650" algn="l"/>
                <a:tab pos="3625850" algn="l"/>
                <a:tab pos="4083050" algn="l"/>
                <a:tab pos="4540250" algn="l"/>
                <a:tab pos="4997450" algn="l"/>
                <a:tab pos="5454650" algn="l"/>
                <a:tab pos="5911850" algn="l"/>
                <a:tab pos="6369050" algn="l"/>
                <a:tab pos="6826250" algn="l"/>
                <a:tab pos="7283450" algn="l"/>
                <a:tab pos="7740650" algn="l"/>
                <a:tab pos="8197850" algn="l"/>
                <a:tab pos="8655050" algn="l"/>
                <a:tab pos="9112250" algn="l"/>
                <a:tab pos="9569450" algn="l"/>
              </a:tabLst>
            </a:pPr>
            <a:endParaRPr lang="en-US" sz="2400" dirty="0">
              <a:solidFill>
                <a:srgbClr val="000000"/>
              </a:solidFill>
            </a:endParaRPr>
          </a:p>
          <a:p>
            <a:pPr marL="425450" indent="-320675">
              <a:spcAft>
                <a:spcPts val="1425"/>
              </a:spcAft>
              <a:buClrTx/>
              <a:buSzPct val="45000"/>
              <a:buFontTx/>
              <a:buNone/>
              <a:tabLst>
                <a:tab pos="425450" algn="l"/>
                <a:tab pos="882650" algn="l"/>
                <a:tab pos="1339850" algn="l"/>
                <a:tab pos="1797050" algn="l"/>
                <a:tab pos="2254250" algn="l"/>
                <a:tab pos="2711450" algn="l"/>
                <a:tab pos="3168650" algn="l"/>
                <a:tab pos="3625850" algn="l"/>
                <a:tab pos="4083050" algn="l"/>
                <a:tab pos="4540250" algn="l"/>
                <a:tab pos="4997450" algn="l"/>
                <a:tab pos="5454650" algn="l"/>
                <a:tab pos="5911850" algn="l"/>
                <a:tab pos="6369050" algn="l"/>
                <a:tab pos="6826250" algn="l"/>
                <a:tab pos="7283450" algn="l"/>
                <a:tab pos="7740650" algn="l"/>
                <a:tab pos="8197850" algn="l"/>
                <a:tab pos="8655050" algn="l"/>
                <a:tab pos="9112250" algn="l"/>
                <a:tab pos="9569450" algn="l"/>
              </a:tabLst>
            </a:pP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25605" name="Text Box 4"/>
          <p:cNvSpPr txBox="1">
            <a:spLocks noChangeArrowheads="1"/>
          </p:cNvSpPr>
          <p:nvPr/>
        </p:nvSpPr>
        <p:spPr bwMode="auto">
          <a:xfrm>
            <a:off x="-320674" y="6984999"/>
            <a:ext cx="1882775" cy="346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60840" rIns="90000" bIns="45000"/>
          <a:lstStyle/>
          <a:p>
            <a:pPr algn="r"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b="1" dirty="0">
                <a:solidFill>
                  <a:srgbClr val="000000"/>
                </a:solidFill>
              </a:rPr>
              <a:t>Figure 5-7</a:t>
            </a:r>
          </a:p>
        </p:txBody>
      </p:sp>
      <p:pic>
        <p:nvPicPr>
          <p:cNvPr id="25606" name="Picture 5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2525712" y="4330877"/>
            <a:ext cx="7391400" cy="310656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7" name="Footer Placeholder 6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© 2014 John Wiley &amp; Sons, Inc. All rights reserved.</a:t>
            </a:r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D4BFF02-2F6D-4E43-B89F-FFEB418836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© 2014 John Wiley &amp; Sons, Inc. All rights reserved.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93C935F-1B5D-4927-8F4C-4B2A9D3F47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212" y="1570037"/>
            <a:ext cx="8458199" cy="3062287"/>
          </a:xfrm>
          <a:prstGeom prst="rect">
            <a:avLst/>
          </a:prstGeom>
        </p:spPr>
      </p:pic>
      <p:sp>
        <p:nvSpPr>
          <p:cNvPr id="4" name="Rectangle 6">
            <a:extLst>
              <a:ext uri="{FF2B5EF4-FFF2-40B4-BE49-F238E27FC236}">
                <a16:creationId xmlns:a16="http://schemas.microsoft.com/office/drawing/2014/main" id="{6D813F01-920D-42EB-B688-0329B51A19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0712" y="4632324"/>
            <a:ext cx="8305800" cy="1466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400">
                <a:solidFill>
                  <a:schemeClr val="tx2"/>
                </a:solidFill>
                <a:latin typeface="Century Gothic" panose="020B0502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200">
                <a:solidFill>
                  <a:schemeClr val="tx2"/>
                </a:solidFill>
                <a:latin typeface="Century Gothic" panose="020B0502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000">
                <a:solidFill>
                  <a:schemeClr val="tx2"/>
                </a:solidFill>
                <a:latin typeface="Century Gothic" panose="020B0502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>
                <a:solidFill>
                  <a:schemeClr val="tx2"/>
                </a:solidFill>
                <a:latin typeface="Century Gothic" panose="020B0502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>
                <a:solidFill>
                  <a:schemeClr val="tx2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>
                <a:solidFill>
                  <a:schemeClr val="tx2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>
                <a:solidFill>
                  <a:schemeClr val="tx2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>
                <a:solidFill>
                  <a:schemeClr val="tx2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>
                <a:solidFill>
                  <a:schemeClr val="tx2"/>
                </a:solidFill>
                <a:latin typeface="Century Gothic" panose="020B0502020202020204" pitchFamily="34" charset="0"/>
              </a:defRPr>
            </a:lvl9pPr>
          </a:lstStyle>
          <a:p>
            <a:pPr eaLnBrk="1" fontAlgn="t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dirty="0">
                <a:solidFill>
                  <a:srgbClr val="333333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When the elevator moves to the top the acceleration to be a positive. But when moving the elevator to the bottom of the acceleration to be negative.</a:t>
            </a:r>
            <a:endParaRPr lang="en-GB" altLang="en-US" dirty="0">
              <a:solidFill>
                <a:schemeClr val="tx1"/>
              </a:solidFill>
              <a:latin typeface="Lucida Console" panose="020B0609040504020204" pitchFamily="49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dirty="0">
                <a:solidFill>
                  <a:schemeClr val="tx1"/>
                </a:solidFill>
                <a:latin typeface="Lucida Console" panose="020B0609040504020204" pitchFamily="49" charset="0"/>
                <a:cs typeface="Times New Roman" panose="02020603050405020304" pitchFamily="18" charset="0"/>
              </a:rPr>
              <a:t>              </a:t>
            </a:r>
          </a:p>
        </p:txBody>
      </p:sp>
      <p:pic>
        <p:nvPicPr>
          <p:cNvPr id="5" name="Picture 1" descr="http://www.hazemsakeek.com/Physics_Lectures/Mechanics/mechanicsimages/lect%20716.gif">
            <a:extLst>
              <a:ext uri="{FF2B5EF4-FFF2-40B4-BE49-F238E27FC236}">
                <a16:creationId xmlns:a16="http://schemas.microsoft.com/office/drawing/2014/main" id="{89B9BD3E-A501-4B11-9BCD-3AB6DF8B25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6610" y="5884209"/>
            <a:ext cx="6362701" cy="91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676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F5E7889-E2FB-4B05-9603-40036FDA74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© 2014 John Wiley &amp; Sons, Inc. All rights reserved.</a:t>
            </a:r>
            <a:endParaRPr lang="en-US" dirty="0"/>
          </a:p>
        </p:txBody>
      </p:sp>
      <p:pic>
        <p:nvPicPr>
          <p:cNvPr id="4" name="Picture 3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93334484-2AAF-4D7B-B98A-C3BC96618D6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04" t="13285"/>
          <a:stretch/>
        </p:blipFill>
        <p:spPr>
          <a:xfrm>
            <a:off x="696912" y="1565606"/>
            <a:ext cx="7848600" cy="494694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6104C11-9275-4A68-98DD-2CDA11BD9AF0}"/>
              </a:ext>
            </a:extLst>
          </p:cNvPr>
          <p:cNvSpPr txBox="1"/>
          <p:nvPr/>
        </p:nvSpPr>
        <p:spPr>
          <a:xfrm>
            <a:off x="468312" y="427037"/>
            <a:ext cx="2286000" cy="493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Example</a:t>
            </a:r>
          </a:p>
        </p:txBody>
      </p:sp>
    </p:spTree>
    <p:extLst>
      <p:ext uri="{BB962C8B-B14F-4D97-AF65-F5344CB8AC3E}">
        <p14:creationId xmlns:p14="http://schemas.microsoft.com/office/powerpoint/2010/main" val="6009091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D975979-A153-440A-A72E-7A1EC9A5D6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© 2014 John Wiley &amp; Sons, Inc. All rights reserved.</a:t>
            </a:r>
            <a:endParaRPr lang="en-US" dirty="0"/>
          </a:p>
        </p:txBody>
      </p:sp>
      <p:pic>
        <p:nvPicPr>
          <p:cNvPr id="4" name="Picture 3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4C5AB4D3-97E4-4E78-9DBC-775218C61C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042" y="1722437"/>
            <a:ext cx="9340540" cy="556010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F58E673-A7BF-4D12-A129-D3963FDDE758}"/>
              </a:ext>
            </a:extLst>
          </p:cNvPr>
          <p:cNvSpPr txBox="1"/>
          <p:nvPr/>
        </p:nvSpPr>
        <p:spPr>
          <a:xfrm>
            <a:off x="468312" y="427037"/>
            <a:ext cx="2286000" cy="493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Example</a:t>
            </a:r>
          </a:p>
        </p:txBody>
      </p:sp>
    </p:spTree>
    <p:extLst>
      <p:ext uri="{BB962C8B-B14F-4D97-AF65-F5344CB8AC3E}">
        <p14:creationId xmlns:p14="http://schemas.microsoft.com/office/powerpoint/2010/main" val="24615524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474EB4F-0E1C-41D2-ACC5-4CE3BC7ABB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© 2014 John Wiley &amp; Sons, Inc. All rights reserved.</a:t>
            </a:r>
            <a:endParaRPr lang="en-US" dirty="0"/>
          </a:p>
        </p:txBody>
      </p:sp>
      <p:pic>
        <p:nvPicPr>
          <p:cNvPr id="3" name="Picture 177" descr="http://www.hazemsakeek.com/Physics_Lectures/Mechanics/mechanicsimages/lect%2077.gif">
            <a:extLst>
              <a:ext uri="{FF2B5EF4-FFF2-40B4-BE49-F238E27FC236}">
                <a16:creationId xmlns:a16="http://schemas.microsoft.com/office/drawing/2014/main" id="{8084B9FC-134C-4906-9DA6-E7B1ED4420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0312" y="1493837"/>
            <a:ext cx="4572000" cy="2814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BA8389C-314C-473F-89E3-DE78FB61E7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321" y="3724645"/>
            <a:ext cx="9407982" cy="341970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50C8829-C5AE-43A5-93C4-29ACDD40D6CC}"/>
              </a:ext>
            </a:extLst>
          </p:cNvPr>
          <p:cNvSpPr/>
          <p:nvPr/>
        </p:nvSpPr>
        <p:spPr>
          <a:xfrm>
            <a:off x="306387" y="1681350"/>
            <a:ext cx="5038725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defTabSz="914400" hangingPunct="1">
              <a:lnSpc>
                <a:spcPct val="100000"/>
              </a:lnSpc>
              <a:buClrTx/>
              <a:buSzTx/>
            </a:pPr>
            <a:r>
              <a:rPr lang="en-GB" altLang="en-US" sz="2400" b="1" dirty="0">
                <a:solidFill>
                  <a:prstClr val="black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Two forces, </a:t>
            </a:r>
            <a:r>
              <a:rPr lang="en-GB" altLang="en-US" sz="2400" b="1" i="1" dirty="0">
                <a:solidFill>
                  <a:prstClr val="black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F</a:t>
            </a:r>
            <a:r>
              <a:rPr lang="en-GB" altLang="en-US" sz="2400" b="1" baseline="-30000" dirty="0">
                <a:solidFill>
                  <a:prstClr val="black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1</a:t>
            </a:r>
            <a:r>
              <a:rPr lang="en-GB" altLang="en-US" sz="2400" b="1" dirty="0">
                <a:solidFill>
                  <a:prstClr val="black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and </a:t>
            </a:r>
            <a:r>
              <a:rPr lang="en-GB" altLang="en-US" sz="2400" b="1" i="1" dirty="0">
                <a:solidFill>
                  <a:prstClr val="black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F</a:t>
            </a:r>
            <a:r>
              <a:rPr lang="en-GB" altLang="en-US" sz="2400" b="1" baseline="-30000" dirty="0">
                <a:solidFill>
                  <a:prstClr val="black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2</a:t>
            </a:r>
            <a:r>
              <a:rPr lang="en-GB" altLang="en-US" sz="2400" b="1" dirty="0">
                <a:solidFill>
                  <a:prstClr val="black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, act on a 5-kg mass. If </a:t>
            </a:r>
            <a:r>
              <a:rPr lang="en-GB" altLang="en-US" sz="2400" b="1" i="1" dirty="0">
                <a:solidFill>
                  <a:prstClr val="black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F</a:t>
            </a:r>
            <a:r>
              <a:rPr lang="en-GB" altLang="en-US" sz="2400" b="1" baseline="-30000" dirty="0">
                <a:solidFill>
                  <a:prstClr val="black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1</a:t>
            </a:r>
            <a:r>
              <a:rPr lang="en-GB" altLang="en-US" sz="2400" b="1" dirty="0">
                <a:solidFill>
                  <a:prstClr val="black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=20 N and </a:t>
            </a:r>
            <a:r>
              <a:rPr lang="en-GB" altLang="en-US" sz="2400" b="1" i="1" dirty="0">
                <a:solidFill>
                  <a:prstClr val="black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F</a:t>
            </a:r>
            <a:r>
              <a:rPr lang="en-GB" altLang="en-US" sz="2400" b="1" baseline="-30000" dirty="0">
                <a:solidFill>
                  <a:prstClr val="black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2</a:t>
            </a:r>
            <a:r>
              <a:rPr lang="en-GB" altLang="en-US" sz="2400" b="1" dirty="0">
                <a:solidFill>
                  <a:prstClr val="black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=15 N</a:t>
            </a:r>
            <a:r>
              <a:rPr lang="en-GB" altLang="en-US" sz="2400" b="1" i="1" dirty="0">
                <a:solidFill>
                  <a:prstClr val="black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, </a:t>
            </a:r>
            <a:r>
              <a:rPr lang="en-GB" altLang="en-US" sz="2400" b="1" dirty="0">
                <a:solidFill>
                  <a:prstClr val="black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find the acceleration in (a) and (b) of the Figure</a:t>
            </a:r>
            <a:endParaRPr lang="en-US" altLang="en-US" sz="2400" b="1" dirty="0">
              <a:solidFill>
                <a:prstClr val="black"/>
              </a:solidFill>
              <a:latin typeface="Lucida Console" panose="020B0609040504020204" pitchFamily="49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39403B7-7A5E-4E57-A1B9-B190F3B40C48}"/>
              </a:ext>
            </a:extLst>
          </p:cNvPr>
          <p:cNvSpPr txBox="1"/>
          <p:nvPr/>
        </p:nvSpPr>
        <p:spPr>
          <a:xfrm>
            <a:off x="468312" y="427037"/>
            <a:ext cx="2286000" cy="493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Example</a:t>
            </a:r>
          </a:p>
        </p:txBody>
      </p:sp>
    </p:spTree>
    <p:extLst>
      <p:ext uri="{BB962C8B-B14F-4D97-AF65-F5344CB8AC3E}">
        <p14:creationId xmlns:p14="http://schemas.microsoft.com/office/powerpoint/2010/main" val="20017082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69DE9F6-8B46-4904-A180-B56558CCAF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© 2014 John Wiley &amp; Sons, Inc. All rights reserved.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526FBF5-190E-426F-A50D-09410069166C}"/>
              </a:ext>
            </a:extLst>
          </p:cNvPr>
          <p:cNvSpPr/>
          <p:nvPr/>
        </p:nvSpPr>
        <p:spPr>
          <a:xfrm>
            <a:off x="239712" y="1570037"/>
            <a:ext cx="663416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Bookman Old Style" panose="02050604050505020204" pitchFamily="18" charset="0"/>
                <a:ea typeface="+mj-ea"/>
                <a:cs typeface="+mj-cs"/>
              </a:rPr>
              <a:t>Newton’s Third Law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</a:endParaRP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0D6DFB74-3DD6-470B-A090-348FE6BF5E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486" y="3462881"/>
            <a:ext cx="9242425" cy="11382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06A4297-BE36-4C09-880A-A061F4A47F9D}"/>
              </a:ext>
            </a:extLst>
          </p:cNvPr>
          <p:cNvSpPr/>
          <p:nvPr/>
        </p:nvSpPr>
        <p:spPr>
          <a:xfrm>
            <a:off x="255990" y="2469841"/>
            <a:ext cx="8763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273050" algn="ctr" defTabSz="914400" hangingPunct="1">
              <a:lnSpc>
                <a:spcPct val="100000"/>
              </a:lnSpc>
              <a:spcBef>
                <a:spcPct val="20000"/>
              </a:spcBef>
              <a:buClr>
                <a:srgbClr val="94C600"/>
              </a:buClr>
              <a:buSzPct val="76000"/>
            </a:pPr>
            <a:r>
              <a:rPr lang="en-US" altLang="en-US" sz="2400" i="1" dirty="0">
                <a:solidFill>
                  <a:schemeClr val="tx1"/>
                </a:solidFill>
                <a:latin typeface="Bookman Old Style" panose="02050604050505020204" pitchFamily="18" charset="0"/>
                <a:ea typeface="+mn-ea"/>
                <a:cs typeface="+mn-cs"/>
              </a:rPr>
              <a:t>“For every action there is an equal and opposite reaction”.</a:t>
            </a:r>
          </a:p>
        </p:txBody>
      </p:sp>
      <p:pic>
        <p:nvPicPr>
          <p:cNvPr id="10" name="Picture 2" descr="http://www.hazemsakeek.com/Physics_Lectures/Mechanics/mechanicsimages/lect%2079.gif">
            <a:extLst>
              <a:ext uri="{FF2B5EF4-FFF2-40B4-BE49-F238E27FC236}">
                <a16:creationId xmlns:a16="http://schemas.microsoft.com/office/drawing/2014/main" id="{C4035AF2-E9BF-49F8-BF78-A140F5EFEB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4873" y="4870324"/>
            <a:ext cx="2530877" cy="563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097909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1"/>
          <p:cNvSpPr txBox="1">
            <a:spLocks noChangeArrowheads="1"/>
          </p:cNvSpPr>
          <p:nvPr/>
        </p:nvSpPr>
        <p:spPr bwMode="auto">
          <a:xfrm>
            <a:off x="503238" y="301625"/>
            <a:ext cx="9070975" cy="9794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8080" rIns="0" bIns="0" anchor="ctr"/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3000" b="1">
                <a:solidFill>
                  <a:srgbClr val="FFFFFF"/>
                </a:solidFill>
                <a:ea typeface="Calibri" pitchFamily="32" charset="0"/>
                <a:cs typeface="Calibri" pitchFamily="32" charset="0"/>
              </a:rPr>
              <a:t>5-1</a:t>
            </a:r>
            <a:r>
              <a:rPr lang="en-US" sz="3000">
                <a:solidFill>
                  <a:srgbClr val="FFFFFF"/>
                </a:solidFill>
                <a:ea typeface="Calibri" pitchFamily="32" charset="0"/>
                <a:cs typeface="Calibri" pitchFamily="32" charset="0"/>
              </a:rPr>
              <a:t>  Newton's First and Second Laws</a:t>
            </a:r>
          </a:p>
        </p:txBody>
      </p:sp>
      <p:sp>
        <p:nvSpPr>
          <p:cNvPr id="10243" name="Text Box 2"/>
          <p:cNvSpPr txBox="1">
            <a:spLocks noChangeArrowheads="1"/>
          </p:cNvSpPr>
          <p:nvPr/>
        </p:nvSpPr>
        <p:spPr bwMode="auto">
          <a:xfrm>
            <a:off x="503238" y="2076979"/>
            <a:ext cx="4425950" cy="4654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1240" rIns="0" bIns="0"/>
          <a:lstStyle/>
          <a:p>
            <a:pPr marL="428625" indent="-320675">
              <a:spcAft>
                <a:spcPts val="1425"/>
              </a:spcAft>
              <a:buClrTx/>
              <a:buSzPct val="45000"/>
              <a:buFontTx/>
              <a:buNone/>
              <a:tabLst>
                <a:tab pos="428625" algn="l"/>
                <a:tab pos="885825" algn="l"/>
                <a:tab pos="1343025" algn="l"/>
                <a:tab pos="1800225" algn="l"/>
                <a:tab pos="2257425" algn="l"/>
                <a:tab pos="2714625" algn="l"/>
                <a:tab pos="3171825" algn="l"/>
                <a:tab pos="3629025" algn="l"/>
                <a:tab pos="4086225" algn="l"/>
                <a:tab pos="4543425" algn="l"/>
                <a:tab pos="5000625" algn="l"/>
                <a:tab pos="5457825" algn="l"/>
                <a:tab pos="5915025" algn="l"/>
                <a:tab pos="6372225" algn="l"/>
                <a:tab pos="6829425" algn="l"/>
                <a:tab pos="7286625" algn="l"/>
                <a:tab pos="7743825" algn="l"/>
                <a:tab pos="8201025" algn="l"/>
                <a:tab pos="8658225" algn="l"/>
                <a:tab pos="9115425" algn="l"/>
                <a:tab pos="9572625" algn="l"/>
              </a:tabLst>
            </a:pPr>
            <a:r>
              <a:rPr lang="en-US" sz="2400" b="1" dirty="0">
                <a:solidFill>
                  <a:srgbClr val="000000"/>
                </a:solidFill>
              </a:rPr>
              <a:t>5.01</a:t>
            </a:r>
            <a:r>
              <a:rPr lang="en-US" sz="2400" dirty="0">
                <a:solidFill>
                  <a:srgbClr val="000000"/>
                </a:solidFill>
              </a:rPr>
              <a:t>  Identify that a force is a vector quantity and thus has both magnitude and direction and also components.</a:t>
            </a:r>
          </a:p>
          <a:p>
            <a:pPr marL="428625" indent="-320675">
              <a:spcAft>
                <a:spcPts val="1425"/>
              </a:spcAft>
              <a:buClrTx/>
              <a:buSzPct val="45000"/>
              <a:buFontTx/>
              <a:buNone/>
              <a:tabLst>
                <a:tab pos="428625" algn="l"/>
                <a:tab pos="885825" algn="l"/>
                <a:tab pos="1343025" algn="l"/>
                <a:tab pos="1800225" algn="l"/>
                <a:tab pos="2257425" algn="l"/>
                <a:tab pos="2714625" algn="l"/>
                <a:tab pos="3171825" algn="l"/>
                <a:tab pos="3629025" algn="l"/>
                <a:tab pos="4086225" algn="l"/>
                <a:tab pos="4543425" algn="l"/>
                <a:tab pos="5000625" algn="l"/>
                <a:tab pos="5457825" algn="l"/>
                <a:tab pos="5915025" algn="l"/>
                <a:tab pos="6372225" algn="l"/>
                <a:tab pos="6829425" algn="l"/>
                <a:tab pos="7286625" algn="l"/>
                <a:tab pos="7743825" algn="l"/>
                <a:tab pos="8201025" algn="l"/>
                <a:tab pos="8658225" algn="l"/>
                <a:tab pos="9115425" algn="l"/>
                <a:tab pos="9572625" algn="l"/>
              </a:tabLst>
            </a:pPr>
            <a:r>
              <a:rPr lang="en-US" sz="2400" b="1" dirty="0">
                <a:solidFill>
                  <a:srgbClr val="000000"/>
                </a:solidFill>
              </a:rPr>
              <a:t>5.02</a:t>
            </a:r>
            <a:r>
              <a:rPr lang="en-US" sz="2400" dirty="0">
                <a:solidFill>
                  <a:srgbClr val="000000"/>
                </a:solidFill>
              </a:rPr>
              <a:t>  Given two or more forces acting on the same particle, add the forces </a:t>
            </a:r>
            <a:r>
              <a:rPr lang="en-US" sz="2400" i="1" dirty="0">
                <a:solidFill>
                  <a:srgbClr val="000000"/>
                </a:solidFill>
              </a:rPr>
              <a:t>as vectors</a:t>
            </a:r>
            <a:r>
              <a:rPr lang="en-US" sz="2400" dirty="0">
                <a:solidFill>
                  <a:srgbClr val="000000"/>
                </a:solidFill>
              </a:rPr>
              <a:t> to get the net force.</a:t>
            </a:r>
          </a:p>
          <a:p>
            <a:pPr marL="428625" indent="-320675">
              <a:spcAft>
                <a:spcPts val="1425"/>
              </a:spcAft>
              <a:buClrTx/>
              <a:buSzPct val="45000"/>
              <a:buFontTx/>
              <a:buNone/>
              <a:tabLst>
                <a:tab pos="428625" algn="l"/>
                <a:tab pos="885825" algn="l"/>
                <a:tab pos="1343025" algn="l"/>
                <a:tab pos="1800225" algn="l"/>
                <a:tab pos="2257425" algn="l"/>
                <a:tab pos="2714625" algn="l"/>
                <a:tab pos="3171825" algn="l"/>
                <a:tab pos="3629025" algn="l"/>
                <a:tab pos="4086225" algn="l"/>
                <a:tab pos="4543425" algn="l"/>
                <a:tab pos="5000625" algn="l"/>
                <a:tab pos="5457825" algn="l"/>
                <a:tab pos="5915025" algn="l"/>
                <a:tab pos="6372225" algn="l"/>
                <a:tab pos="6829425" algn="l"/>
                <a:tab pos="7286625" algn="l"/>
                <a:tab pos="7743825" algn="l"/>
                <a:tab pos="8201025" algn="l"/>
                <a:tab pos="8658225" algn="l"/>
                <a:tab pos="9115425" algn="l"/>
                <a:tab pos="9572625" algn="l"/>
              </a:tabLst>
            </a:pPr>
            <a:r>
              <a:rPr lang="en-US" sz="2400" b="1" dirty="0">
                <a:solidFill>
                  <a:srgbClr val="000000"/>
                </a:solidFill>
              </a:rPr>
              <a:t>5.03</a:t>
            </a:r>
            <a:r>
              <a:rPr lang="en-US" sz="2400" dirty="0">
                <a:solidFill>
                  <a:srgbClr val="000000"/>
                </a:solidFill>
              </a:rPr>
              <a:t>  Identify Newton's first and second laws of motion.</a:t>
            </a:r>
          </a:p>
          <a:p>
            <a:pPr marL="428625" indent="-320675">
              <a:spcAft>
                <a:spcPts val="1425"/>
              </a:spcAft>
              <a:buClrTx/>
              <a:buSzPct val="45000"/>
              <a:buFontTx/>
              <a:buNone/>
              <a:tabLst>
                <a:tab pos="428625" algn="l"/>
                <a:tab pos="885825" algn="l"/>
                <a:tab pos="1343025" algn="l"/>
                <a:tab pos="1800225" algn="l"/>
                <a:tab pos="2257425" algn="l"/>
                <a:tab pos="2714625" algn="l"/>
                <a:tab pos="3171825" algn="l"/>
                <a:tab pos="3629025" algn="l"/>
                <a:tab pos="4086225" algn="l"/>
                <a:tab pos="4543425" algn="l"/>
                <a:tab pos="5000625" algn="l"/>
                <a:tab pos="5457825" algn="l"/>
                <a:tab pos="5915025" algn="l"/>
                <a:tab pos="6372225" algn="l"/>
                <a:tab pos="6829425" algn="l"/>
                <a:tab pos="7286625" algn="l"/>
                <a:tab pos="7743825" algn="l"/>
                <a:tab pos="8201025" algn="l"/>
                <a:tab pos="8658225" algn="l"/>
                <a:tab pos="9115425" algn="l"/>
                <a:tab pos="9572625" algn="l"/>
              </a:tabLst>
            </a:pPr>
            <a:r>
              <a:rPr lang="en-US" sz="2400" b="1" dirty="0">
                <a:solidFill>
                  <a:srgbClr val="000000"/>
                </a:solidFill>
              </a:rPr>
              <a:t>5.04</a:t>
            </a:r>
            <a:r>
              <a:rPr lang="en-US" sz="2400" dirty="0">
                <a:solidFill>
                  <a:srgbClr val="000000"/>
                </a:solidFill>
              </a:rPr>
              <a:t>  Identify inertial reference frames.</a:t>
            </a:r>
          </a:p>
        </p:txBody>
      </p:sp>
      <p:sp>
        <p:nvSpPr>
          <p:cNvPr id="10244" name="Text Box 3"/>
          <p:cNvSpPr txBox="1">
            <a:spLocks noChangeArrowheads="1"/>
          </p:cNvSpPr>
          <p:nvPr/>
        </p:nvSpPr>
        <p:spPr bwMode="auto">
          <a:xfrm>
            <a:off x="5151438" y="2076978"/>
            <a:ext cx="4422775" cy="5181599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1240" rIns="0" bIns="0"/>
          <a:lstStyle/>
          <a:p>
            <a:pPr marL="428625" indent="-320675">
              <a:spcAft>
                <a:spcPts val="1425"/>
              </a:spcAft>
              <a:buClrTx/>
              <a:buSzPct val="45000"/>
              <a:buFontTx/>
              <a:buNone/>
              <a:tabLst>
                <a:tab pos="428625" algn="l"/>
                <a:tab pos="885825" algn="l"/>
                <a:tab pos="1343025" algn="l"/>
                <a:tab pos="1800225" algn="l"/>
                <a:tab pos="2257425" algn="l"/>
                <a:tab pos="2714625" algn="l"/>
                <a:tab pos="3171825" algn="l"/>
                <a:tab pos="3629025" algn="l"/>
                <a:tab pos="4086225" algn="l"/>
                <a:tab pos="4543425" algn="l"/>
                <a:tab pos="5000625" algn="l"/>
                <a:tab pos="5457825" algn="l"/>
                <a:tab pos="5915025" algn="l"/>
                <a:tab pos="6372225" algn="l"/>
                <a:tab pos="6829425" algn="l"/>
                <a:tab pos="7286625" algn="l"/>
                <a:tab pos="7743825" algn="l"/>
                <a:tab pos="8201025" algn="l"/>
                <a:tab pos="8658225" algn="l"/>
                <a:tab pos="9115425" algn="l"/>
                <a:tab pos="9572625" algn="l"/>
              </a:tabLst>
            </a:pPr>
            <a:r>
              <a:rPr lang="en-US" sz="2400" dirty="0">
                <a:solidFill>
                  <a:srgbClr val="000000"/>
                </a:solidFill>
              </a:rPr>
              <a:t>.</a:t>
            </a:r>
          </a:p>
          <a:p>
            <a:pPr marL="428625" indent="-320675">
              <a:spcAft>
                <a:spcPts val="1425"/>
              </a:spcAft>
              <a:buClrTx/>
              <a:buSzPct val="45000"/>
              <a:buFontTx/>
              <a:buNone/>
              <a:tabLst>
                <a:tab pos="428625" algn="l"/>
                <a:tab pos="885825" algn="l"/>
                <a:tab pos="1343025" algn="l"/>
                <a:tab pos="1800225" algn="l"/>
                <a:tab pos="2257425" algn="l"/>
                <a:tab pos="2714625" algn="l"/>
                <a:tab pos="3171825" algn="l"/>
                <a:tab pos="3629025" algn="l"/>
                <a:tab pos="4086225" algn="l"/>
                <a:tab pos="4543425" algn="l"/>
                <a:tab pos="5000625" algn="l"/>
                <a:tab pos="5457825" algn="l"/>
                <a:tab pos="5915025" algn="l"/>
                <a:tab pos="6372225" algn="l"/>
                <a:tab pos="6829425" algn="l"/>
                <a:tab pos="7286625" algn="l"/>
                <a:tab pos="7743825" algn="l"/>
                <a:tab pos="8201025" algn="l"/>
                <a:tab pos="8658225" algn="l"/>
                <a:tab pos="9115425" algn="l"/>
                <a:tab pos="9572625" algn="l"/>
              </a:tabLst>
            </a:pPr>
            <a:r>
              <a:rPr lang="en-US" sz="2400" b="1" dirty="0">
                <a:solidFill>
                  <a:srgbClr val="000000"/>
                </a:solidFill>
              </a:rPr>
              <a:t>5.06</a:t>
            </a:r>
            <a:r>
              <a:rPr lang="en-US" sz="2400" dirty="0">
                <a:solidFill>
                  <a:srgbClr val="000000"/>
                </a:solidFill>
              </a:rPr>
              <a:t>  Apply the relationship between net force on an object, its mass, and the produced acceleration.</a:t>
            </a:r>
          </a:p>
          <a:p>
            <a:pPr marL="428625" indent="-320675">
              <a:spcAft>
                <a:spcPts val="1425"/>
              </a:spcAft>
              <a:buClrTx/>
              <a:buSzPct val="45000"/>
              <a:buFontTx/>
              <a:buNone/>
              <a:tabLst>
                <a:tab pos="428625" algn="l"/>
                <a:tab pos="885825" algn="l"/>
                <a:tab pos="1343025" algn="l"/>
                <a:tab pos="1800225" algn="l"/>
                <a:tab pos="2257425" algn="l"/>
                <a:tab pos="2714625" algn="l"/>
                <a:tab pos="3171825" algn="l"/>
                <a:tab pos="3629025" algn="l"/>
                <a:tab pos="4086225" algn="l"/>
                <a:tab pos="4543425" algn="l"/>
                <a:tab pos="5000625" algn="l"/>
                <a:tab pos="5457825" algn="l"/>
                <a:tab pos="5915025" algn="l"/>
                <a:tab pos="6372225" algn="l"/>
                <a:tab pos="6829425" algn="l"/>
                <a:tab pos="7286625" algn="l"/>
                <a:tab pos="7743825" algn="l"/>
                <a:tab pos="8201025" algn="l"/>
                <a:tab pos="8658225" algn="l"/>
                <a:tab pos="9115425" algn="l"/>
                <a:tab pos="9572625" algn="l"/>
              </a:tabLst>
            </a:pPr>
            <a:r>
              <a:rPr lang="en-US" sz="2400" b="1" dirty="0">
                <a:solidFill>
                  <a:srgbClr val="000000"/>
                </a:solidFill>
              </a:rPr>
              <a:t>5.07	</a:t>
            </a:r>
            <a:r>
              <a:rPr lang="en-US" sz="2400" dirty="0">
                <a:solidFill>
                  <a:srgbClr val="000000"/>
                </a:solidFill>
              </a:rPr>
              <a:t>Identify that </a:t>
            </a:r>
            <a:r>
              <a:rPr lang="en-US" sz="2400" i="1" dirty="0">
                <a:solidFill>
                  <a:srgbClr val="000000"/>
                </a:solidFill>
              </a:rPr>
              <a:t>only</a:t>
            </a:r>
            <a:r>
              <a:rPr lang="en-US" sz="2400" dirty="0">
                <a:solidFill>
                  <a:srgbClr val="000000"/>
                </a:solidFill>
              </a:rPr>
              <a:t> external forces on an object can cause the object to accelerate.</a:t>
            </a:r>
          </a:p>
          <a:p>
            <a:pPr marL="428625" indent="-320675">
              <a:spcAft>
                <a:spcPts val="1425"/>
              </a:spcAft>
              <a:buClrTx/>
              <a:buSzPct val="45000"/>
              <a:buFontTx/>
              <a:buNone/>
              <a:tabLst>
                <a:tab pos="428625" algn="l"/>
                <a:tab pos="885825" algn="l"/>
                <a:tab pos="1343025" algn="l"/>
                <a:tab pos="1800225" algn="l"/>
                <a:tab pos="2257425" algn="l"/>
                <a:tab pos="2714625" algn="l"/>
                <a:tab pos="3171825" algn="l"/>
                <a:tab pos="3629025" algn="l"/>
                <a:tab pos="4086225" algn="l"/>
                <a:tab pos="4543425" algn="l"/>
                <a:tab pos="5000625" algn="l"/>
                <a:tab pos="5457825" algn="l"/>
                <a:tab pos="5915025" algn="l"/>
                <a:tab pos="6372225" algn="l"/>
                <a:tab pos="6829425" algn="l"/>
                <a:tab pos="7286625" algn="l"/>
                <a:tab pos="7743825" algn="l"/>
                <a:tab pos="8201025" algn="l"/>
                <a:tab pos="8658225" algn="l"/>
                <a:tab pos="9115425" algn="l"/>
                <a:tab pos="9572625" algn="l"/>
              </a:tabLst>
            </a:pPr>
            <a:r>
              <a:rPr lang="en-US" sz="2400" dirty="0">
                <a:solidFill>
                  <a:srgbClr val="000000"/>
                </a:solidFill>
              </a:rPr>
              <a:t>5.8 Identify Newton’s third law of motion</a:t>
            </a:r>
          </a:p>
        </p:txBody>
      </p:sp>
      <p:sp>
        <p:nvSpPr>
          <p:cNvPr id="10245" name="Text Box 4"/>
          <p:cNvSpPr txBox="1">
            <a:spLocks noChangeArrowheads="1"/>
          </p:cNvSpPr>
          <p:nvPr/>
        </p:nvSpPr>
        <p:spPr bwMode="auto">
          <a:xfrm>
            <a:off x="457200" y="1463675"/>
            <a:ext cx="9144000" cy="5286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66240" rIns="90000" bIns="45000"/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3200" b="1">
                <a:solidFill>
                  <a:srgbClr val="34566E"/>
                </a:solidFill>
              </a:rPr>
              <a:t>Learning Objectives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© 2014 John Wiley &amp; Sons, Inc. All rights reserved.</a:t>
            </a:r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D473307-1343-4585-993F-94518D6ECF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© 2014 John Wiley &amp; Sons, Inc. All rights reserved.</a:t>
            </a:r>
            <a:endParaRPr lang="en-US" dirty="0"/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C9101AFA-7E1C-4EF5-ABFF-56C768CC6B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912" y="1726981"/>
            <a:ext cx="8153400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400">
                <a:solidFill>
                  <a:schemeClr val="tx2"/>
                </a:solidFill>
                <a:latin typeface="Century Gothic" panose="020B0502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200">
                <a:solidFill>
                  <a:schemeClr val="tx2"/>
                </a:solidFill>
                <a:latin typeface="Century Gothic" panose="020B0502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000">
                <a:solidFill>
                  <a:schemeClr val="tx2"/>
                </a:solidFill>
                <a:latin typeface="Century Gothic" panose="020B0502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>
                <a:solidFill>
                  <a:schemeClr val="tx2"/>
                </a:solidFill>
                <a:latin typeface="Century Gothic" panose="020B0502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>
                <a:solidFill>
                  <a:schemeClr val="tx2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>
                <a:solidFill>
                  <a:schemeClr val="tx2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>
                <a:solidFill>
                  <a:schemeClr val="tx2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>
                <a:solidFill>
                  <a:schemeClr val="tx2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>
                <a:solidFill>
                  <a:schemeClr val="tx2"/>
                </a:solidFill>
                <a:latin typeface="Century Gothic" panose="020B0502020202020204" pitchFamily="34" charset="0"/>
              </a:defRPr>
            </a:lvl9pPr>
          </a:lstStyle>
          <a:p>
            <a:pPr defTabSz="914400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b="1" dirty="0">
                <a:solidFill>
                  <a:srgbClr val="00800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lang="en-GB" altLang="en-US" dirty="0">
                <a:solidFill>
                  <a:prstClr val="black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The parachute on a race car of weight 8820N opens at the end of a quarter-mile run when the car is travelling at 55 m/s.  What is the total retarding force required to stop the car in a distance of 1000 m in the event of a brake failure?</a:t>
            </a:r>
            <a:endParaRPr lang="en-GB" altLang="en-US" dirty="0">
              <a:solidFill>
                <a:prstClr val="black"/>
              </a:solidFill>
              <a:latin typeface="Lucida Console" panose="020B0609040504020204" pitchFamily="49" charset="0"/>
              <a:ea typeface="ＭＳ Ｐゴシック" panose="020B0600070205080204" pitchFamily="34" charset="-128"/>
              <a:cs typeface="+mn-cs"/>
            </a:endParaRPr>
          </a:p>
        </p:txBody>
      </p:sp>
      <p:pic>
        <p:nvPicPr>
          <p:cNvPr id="4" name="Picture 2" descr="http://www.hazemsakeek.com/Physics_Lectures/Mechanics/mechanicsimages/lect%20720.gif">
            <a:extLst>
              <a:ext uri="{FF2B5EF4-FFF2-40B4-BE49-F238E27FC236}">
                <a16:creationId xmlns:a16="http://schemas.microsoft.com/office/drawing/2014/main" id="{07C6BE27-A9AC-41A3-9AC0-B8A54F880F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0912" y="3267757"/>
            <a:ext cx="5111750" cy="1809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2B0F0C84-4792-4C20-9DC5-41110CDB27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7081" y="4666375"/>
            <a:ext cx="8526462" cy="267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400">
                <a:solidFill>
                  <a:schemeClr val="tx2"/>
                </a:solidFill>
                <a:latin typeface="Century Gothic" panose="020B0502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200">
                <a:solidFill>
                  <a:schemeClr val="tx2"/>
                </a:solidFill>
                <a:latin typeface="Century Gothic" panose="020B0502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000">
                <a:solidFill>
                  <a:schemeClr val="tx2"/>
                </a:solidFill>
                <a:latin typeface="Century Gothic" panose="020B0502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>
                <a:solidFill>
                  <a:schemeClr val="tx2"/>
                </a:solidFill>
                <a:latin typeface="Century Gothic" panose="020B0502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>
                <a:solidFill>
                  <a:schemeClr val="tx2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>
                <a:solidFill>
                  <a:schemeClr val="tx2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>
                <a:solidFill>
                  <a:schemeClr val="tx2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>
                <a:solidFill>
                  <a:schemeClr val="tx2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>
                <a:solidFill>
                  <a:schemeClr val="tx2"/>
                </a:solidFill>
                <a:latin typeface="Century Gothic" panose="020B0502020202020204" pitchFamily="34" charset="0"/>
              </a:defRPr>
            </a:lvl9pPr>
          </a:lstStyle>
          <a:p>
            <a:pPr algn="justLow" defTabSz="914400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b="1" dirty="0">
                <a:solidFill>
                  <a:srgbClr val="00800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Solution</a:t>
            </a:r>
            <a:endParaRPr lang="en-US" altLang="en-US" b="1" dirty="0">
              <a:solidFill>
                <a:prstClr val="black"/>
              </a:solidFill>
              <a:latin typeface="Lucida Console" panose="020B0609040504020204" pitchFamily="49" charset="0"/>
              <a:ea typeface="ＭＳ Ｐゴシック" panose="020B0600070205080204" pitchFamily="34" charset="-128"/>
              <a:cs typeface="Times New Roman" panose="02020603050405020304" pitchFamily="18" charset="0"/>
            </a:endParaRPr>
          </a:p>
          <a:p>
            <a:pPr algn="justLow" defTabSz="91440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b="1" dirty="0">
                <a:solidFill>
                  <a:prstClr val="black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          </a:t>
            </a:r>
            <a:r>
              <a:rPr lang="en-GB" altLang="en-US" b="1" i="1" dirty="0">
                <a:solidFill>
                  <a:prstClr val="black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W</a:t>
            </a:r>
            <a:r>
              <a:rPr lang="en-GB" altLang="en-US" b="1" dirty="0">
                <a:solidFill>
                  <a:prstClr val="black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= 8820 N, </a:t>
            </a:r>
            <a:r>
              <a:rPr lang="en-GB" altLang="en-US" b="1" i="1" dirty="0">
                <a:solidFill>
                  <a:prstClr val="black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g</a:t>
            </a:r>
            <a:r>
              <a:rPr lang="en-GB" altLang="en-US" b="1" dirty="0">
                <a:solidFill>
                  <a:prstClr val="black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= 9.8 m/s</a:t>
            </a:r>
            <a:r>
              <a:rPr lang="en-GB" altLang="en-US" b="1" baseline="30000" dirty="0">
                <a:solidFill>
                  <a:prstClr val="black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2</a:t>
            </a:r>
            <a:r>
              <a:rPr lang="en-GB" altLang="en-US" b="1" dirty="0">
                <a:solidFill>
                  <a:prstClr val="black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, </a:t>
            </a:r>
            <a:r>
              <a:rPr lang="en-GB" altLang="en-US" b="1" i="1" dirty="0" err="1">
                <a:solidFill>
                  <a:prstClr val="black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v</a:t>
            </a:r>
            <a:r>
              <a:rPr lang="en-GB" altLang="en-US" b="1" baseline="-30000" dirty="0" err="1">
                <a:solidFill>
                  <a:prstClr val="black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o</a:t>
            </a:r>
            <a:r>
              <a:rPr lang="en-GB" altLang="en-US" b="1" dirty="0">
                <a:solidFill>
                  <a:prstClr val="black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= 55 m/s, </a:t>
            </a:r>
            <a:r>
              <a:rPr lang="en-GB" altLang="en-US" b="1" i="1" dirty="0" err="1">
                <a:solidFill>
                  <a:prstClr val="black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v</a:t>
            </a:r>
            <a:r>
              <a:rPr lang="en-GB" altLang="en-US" b="1" baseline="-30000" dirty="0" err="1">
                <a:solidFill>
                  <a:prstClr val="black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f</a:t>
            </a:r>
            <a:r>
              <a:rPr lang="en-GB" altLang="en-US" b="1" dirty="0">
                <a:solidFill>
                  <a:prstClr val="black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= 0, </a:t>
            </a:r>
            <a:r>
              <a:rPr lang="en-GB" altLang="en-US" b="1" i="1" dirty="0" err="1">
                <a:solidFill>
                  <a:prstClr val="black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x</a:t>
            </a:r>
            <a:r>
              <a:rPr lang="en-GB" altLang="en-US" b="1" baseline="-30000" dirty="0" err="1">
                <a:solidFill>
                  <a:prstClr val="black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f</a:t>
            </a:r>
            <a:r>
              <a:rPr lang="en-GB" altLang="en-US" b="1" dirty="0">
                <a:solidFill>
                  <a:prstClr val="black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- </a:t>
            </a:r>
            <a:r>
              <a:rPr lang="en-GB" altLang="en-US" b="1" i="1" dirty="0">
                <a:solidFill>
                  <a:prstClr val="black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x</a:t>
            </a:r>
            <a:r>
              <a:rPr lang="en-GB" altLang="en-US" b="1" baseline="-30000" dirty="0">
                <a:solidFill>
                  <a:prstClr val="black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o</a:t>
            </a:r>
            <a:r>
              <a:rPr lang="en-GB" altLang="en-US" b="1" dirty="0">
                <a:solidFill>
                  <a:prstClr val="black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= 1000 m</a:t>
            </a:r>
            <a:endParaRPr lang="en-US" altLang="en-US" b="1" dirty="0">
              <a:solidFill>
                <a:prstClr val="black"/>
              </a:solidFill>
              <a:latin typeface="Lucida Console" panose="020B0609040504020204" pitchFamily="49" charset="0"/>
              <a:ea typeface="ＭＳ Ｐゴシック" panose="020B0600070205080204" pitchFamily="34" charset="-128"/>
              <a:cs typeface="+mn-cs"/>
            </a:endParaRPr>
          </a:p>
          <a:p>
            <a:pPr algn="justLow" defTabSz="91440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b="1" dirty="0">
                <a:solidFill>
                  <a:prstClr val="black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          </a:t>
            </a:r>
            <a:r>
              <a:rPr lang="en-GB" altLang="en-US" b="1" i="1" dirty="0">
                <a:solidFill>
                  <a:prstClr val="black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m</a:t>
            </a:r>
            <a:r>
              <a:rPr lang="en-GB" altLang="en-US" b="1" dirty="0">
                <a:solidFill>
                  <a:prstClr val="black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= </a:t>
            </a:r>
            <a:r>
              <a:rPr lang="en-US" altLang="en-US" b="1" dirty="0">
                <a:solidFill>
                  <a:prstClr val="black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W/g </a:t>
            </a:r>
            <a:r>
              <a:rPr lang="en-GB" altLang="en-US" b="1" dirty="0">
                <a:solidFill>
                  <a:prstClr val="black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= 900 kg</a:t>
            </a:r>
            <a:endParaRPr lang="en-US" altLang="en-US" b="1" dirty="0">
              <a:solidFill>
                <a:prstClr val="black"/>
              </a:solidFill>
              <a:latin typeface="Lucida Console" panose="020B0609040504020204" pitchFamily="49" charset="0"/>
              <a:ea typeface="ＭＳ Ｐゴシック" panose="020B0600070205080204" pitchFamily="34" charset="-128"/>
              <a:cs typeface="+mn-cs"/>
            </a:endParaRPr>
          </a:p>
          <a:p>
            <a:pPr algn="justLow" defTabSz="91440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b="1" dirty="0">
                <a:solidFill>
                  <a:prstClr val="black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          </a:t>
            </a:r>
            <a:r>
              <a:rPr lang="en-GB" altLang="en-US" b="1" i="1" dirty="0" err="1">
                <a:solidFill>
                  <a:prstClr val="black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v</a:t>
            </a:r>
            <a:r>
              <a:rPr lang="en-GB" altLang="en-US" b="1" baseline="-30000" dirty="0" err="1">
                <a:solidFill>
                  <a:prstClr val="black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f</a:t>
            </a:r>
            <a:r>
              <a:rPr lang="en-GB" altLang="en-US" b="1" baseline="30000" dirty="0">
                <a:solidFill>
                  <a:prstClr val="black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2</a:t>
            </a:r>
            <a:r>
              <a:rPr lang="en-GB" altLang="en-US" b="1" dirty="0">
                <a:solidFill>
                  <a:prstClr val="black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= </a:t>
            </a:r>
            <a:r>
              <a:rPr lang="en-GB" altLang="en-US" b="1" i="1" dirty="0">
                <a:solidFill>
                  <a:prstClr val="black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v</a:t>
            </a:r>
            <a:r>
              <a:rPr lang="en-GB" altLang="en-US" b="1" baseline="-30000" dirty="0">
                <a:solidFill>
                  <a:prstClr val="black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o</a:t>
            </a:r>
            <a:r>
              <a:rPr lang="en-GB" altLang="en-US" b="1" baseline="30000" dirty="0">
                <a:solidFill>
                  <a:prstClr val="black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2</a:t>
            </a:r>
            <a:r>
              <a:rPr lang="en-GB" altLang="en-US" b="1" dirty="0">
                <a:solidFill>
                  <a:prstClr val="black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+ 2</a:t>
            </a:r>
            <a:r>
              <a:rPr lang="en-GB" altLang="en-US" b="1" i="1" dirty="0">
                <a:solidFill>
                  <a:prstClr val="black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a</a:t>
            </a:r>
            <a:r>
              <a:rPr lang="en-GB" altLang="en-US" b="1" dirty="0">
                <a:solidFill>
                  <a:prstClr val="black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(</a:t>
            </a:r>
            <a:r>
              <a:rPr lang="en-GB" altLang="en-US" b="1" i="1" dirty="0">
                <a:solidFill>
                  <a:prstClr val="black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x</a:t>
            </a:r>
            <a:r>
              <a:rPr lang="en-GB" altLang="en-US" b="1" dirty="0">
                <a:solidFill>
                  <a:prstClr val="black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- </a:t>
            </a:r>
            <a:r>
              <a:rPr lang="en-GB" altLang="en-US" b="1" i="1" dirty="0">
                <a:solidFill>
                  <a:prstClr val="black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x</a:t>
            </a:r>
            <a:r>
              <a:rPr lang="en-GB" altLang="en-US" b="1" baseline="-30000" dirty="0">
                <a:solidFill>
                  <a:prstClr val="black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o</a:t>
            </a:r>
            <a:r>
              <a:rPr lang="en-GB" altLang="en-US" b="1" dirty="0">
                <a:solidFill>
                  <a:prstClr val="black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),</a:t>
            </a:r>
            <a:endParaRPr lang="en-US" altLang="en-US" b="1" dirty="0">
              <a:solidFill>
                <a:prstClr val="black"/>
              </a:solidFill>
              <a:latin typeface="Lucida Console" panose="020B0609040504020204" pitchFamily="49" charset="0"/>
              <a:ea typeface="ＭＳ Ｐゴシック" panose="020B0600070205080204" pitchFamily="34" charset="-128"/>
              <a:cs typeface="+mn-cs"/>
            </a:endParaRPr>
          </a:p>
          <a:p>
            <a:pPr algn="justLow" defTabSz="91440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b="1" dirty="0">
                <a:solidFill>
                  <a:prstClr val="black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          0 = 55</a:t>
            </a:r>
            <a:r>
              <a:rPr lang="en-GB" altLang="en-US" b="1" baseline="30000" dirty="0">
                <a:solidFill>
                  <a:prstClr val="black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2</a:t>
            </a:r>
            <a:r>
              <a:rPr lang="en-GB" altLang="en-US" b="1" dirty="0">
                <a:solidFill>
                  <a:prstClr val="black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+ 2</a:t>
            </a:r>
            <a:r>
              <a:rPr lang="en-GB" altLang="en-US" b="1" i="1" dirty="0">
                <a:solidFill>
                  <a:prstClr val="black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a</a:t>
            </a:r>
            <a:r>
              <a:rPr lang="en-GB" altLang="en-US" b="1" dirty="0">
                <a:solidFill>
                  <a:prstClr val="black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(1000),       giving         </a:t>
            </a:r>
            <a:r>
              <a:rPr lang="en-GB" altLang="en-US" b="1" i="1" dirty="0">
                <a:solidFill>
                  <a:prstClr val="black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a</a:t>
            </a:r>
            <a:r>
              <a:rPr lang="en-GB" altLang="en-US" b="1" dirty="0">
                <a:solidFill>
                  <a:prstClr val="black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= -1.51 m/s</a:t>
            </a:r>
            <a:r>
              <a:rPr lang="en-GB" altLang="en-US" b="1" baseline="30000" dirty="0">
                <a:solidFill>
                  <a:prstClr val="black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2</a:t>
            </a:r>
            <a:endParaRPr lang="en-US" altLang="en-US" b="1" dirty="0">
              <a:solidFill>
                <a:prstClr val="black"/>
              </a:solidFill>
              <a:latin typeface="Lucida Console" panose="020B0609040504020204" pitchFamily="49" charset="0"/>
              <a:ea typeface="ＭＳ Ｐゴシック" panose="020B0600070205080204" pitchFamily="34" charset="-128"/>
              <a:cs typeface="+mn-cs"/>
            </a:endParaRPr>
          </a:p>
          <a:p>
            <a:pPr algn="justLow" defTabSz="91440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b="1" dirty="0">
                <a:solidFill>
                  <a:prstClr val="black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          </a:t>
            </a:r>
            <a:r>
              <a:rPr lang="en-GB" altLang="en-US" b="1" dirty="0" err="1">
                <a:solidFill>
                  <a:prstClr val="black"/>
                </a:solidFill>
                <a:latin typeface="Symbol" panose="05050102010706020507" pitchFamily="18" charset="2"/>
                <a:ea typeface="ＭＳ Ｐゴシック" panose="020B0600070205080204" pitchFamily="34" charset="-128"/>
                <a:cs typeface="Times New Roman" panose="02020603050405020304" pitchFamily="18" charset="0"/>
              </a:rPr>
              <a:t>å</a:t>
            </a:r>
            <a:r>
              <a:rPr lang="en-GB" altLang="en-US" b="1" i="1" dirty="0" err="1">
                <a:solidFill>
                  <a:prstClr val="black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F</a:t>
            </a:r>
            <a:r>
              <a:rPr lang="en-GB" altLang="en-US" b="1" dirty="0">
                <a:solidFill>
                  <a:prstClr val="black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= </a:t>
            </a:r>
            <a:r>
              <a:rPr lang="en-GB" altLang="en-US" b="1" i="1" dirty="0">
                <a:solidFill>
                  <a:prstClr val="black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ma</a:t>
            </a:r>
            <a:r>
              <a:rPr lang="en-GB" altLang="en-US" b="1" dirty="0">
                <a:solidFill>
                  <a:prstClr val="black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= (900 kg) (-1.51 m/s</a:t>
            </a:r>
            <a:r>
              <a:rPr lang="en-GB" altLang="en-US" b="1" baseline="30000" dirty="0">
                <a:solidFill>
                  <a:prstClr val="black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2</a:t>
            </a:r>
            <a:r>
              <a:rPr lang="en-GB" altLang="en-US" b="1" dirty="0">
                <a:solidFill>
                  <a:prstClr val="black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) =   -1.36 </a:t>
            </a:r>
            <a:r>
              <a:rPr lang="en-GB" altLang="en-US" b="1" dirty="0">
                <a:solidFill>
                  <a:prstClr val="black"/>
                </a:solidFill>
                <a:latin typeface="Symbol" panose="05050102010706020507" pitchFamily="18" charset="2"/>
                <a:ea typeface="ＭＳ Ｐゴシック" panose="020B0600070205080204" pitchFamily="34" charset="-128"/>
                <a:cs typeface="Times New Roman" panose="02020603050405020304" pitchFamily="18" charset="0"/>
              </a:rPr>
              <a:t>´</a:t>
            </a:r>
            <a:r>
              <a:rPr lang="en-GB" altLang="en-US" b="1" dirty="0">
                <a:solidFill>
                  <a:prstClr val="black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10</a:t>
            </a:r>
            <a:r>
              <a:rPr lang="en-GB" altLang="en-US" b="1" baseline="30000" dirty="0">
                <a:solidFill>
                  <a:prstClr val="black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3</a:t>
            </a:r>
            <a:r>
              <a:rPr lang="en-GB" altLang="en-US" b="1" dirty="0">
                <a:solidFill>
                  <a:prstClr val="black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N</a:t>
            </a:r>
            <a:endParaRPr lang="en-US" altLang="en-US" b="1" dirty="0">
              <a:solidFill>
                <a:prstClr val="black"/>
              </a:solidFill>
              <a:latin typeface="Lucida Console" panose="020B0609040504020204" pitchFamily="49" charset="0"/>
              <a:ea typeface="ＭＳ Ｐゴシック" panose="020B0600070205080204" pitchFamily="34" charset="-128"/>
              <a:cs typeface="+mn-cs"/>
            </a:endParaRPr>
          </a:p>
          <a:p>
            <a:pPr algn="justLow" defTabSz="91440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b="1" dirty="0">
                <a:solidFill>
                  <a:prstClr val="black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The minus sign means that the force is a retarding force.</a:t>
            </a:r>
            <a:endParaRPr lang="en-GB" altLang="en-US" b="1" dirty="0">
              <a:solidFill>
                <a:prstClr val="black"/>
              </a:solidFill>
              <a:latin typeface="Lucida Console" panose="020B0609040504020204" pitchFamily="49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70F01D1-8C0F-4131-80E4-09745AD7ABD9}"/>
              </a:ext>
            </a:extLst>
          </p:cNvPr>
          <p:cNvSpPr/>
          <p:nvPr/>
        </p:nvSpPr>
        <p:spPr>
          <a:xfrm>
            <a:off x="544512" y="419456"/>
            <a:ext cx="1450205" cy="4930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800" b="1" dirty="0"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Example</a:t>
            </a:r>
            <a:endParaRPr lang="en-US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48B67E8-C4FB-48E3-9069-8EA7CD9804DD}"/>
              </a:ext>
            </a:extLst>
          </p:cNvPr>
          <p:cNvSpPr/>
          <p:nvPr/>
        </p:nvSpPr>
        <p:spPr bwMode="auto">
          <a:xfrm>
            <a:off x="4278312" y="3358197"/>
            <a:ext cx="2819400" cy="843281"/>
          </a:xfrm>
          <a:prstGeom prst="ellipse">
            <a:avLst/>
          </a:prstGeom>
          <a:ln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29109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19D40F0-8623-4637-83C8-C16AE32EDE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© 2014 John Wiley &amp; Sons, Inc. All rights reserved.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A312B0A-7662-4674-8C2D-3BF9B7B6B80F}"/>
              </a:ext>
            </a:extLst>
          </p:cNvPr>
          <p:cNvSpPr/>
          <p:nvPr/>
        </p:nvSpPr>
        <p:spPr>
          <a:xfrm>
            <a:off x="784024" y="2027237"/>
            <a:ext cx="7613852" cy="39149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A book rests on a table, exerting a downward force on the table. The reaction to this force is: </a:t>
            </a:r>
            <a:endParaRPr lang="en-US" sz="2000" dirty="0">
              <a:latin typeface="Calibri" panose="020F050202020403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A)  the force of the Earth on the book </a:t>
            </a:r>
            <a:endParaRPr lang="en-US" sz="2000" dirty="0">
              <a:latin typeface="Calibri" panose="020F050202020403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B)  the force of the table on the book </a:t>
            </a:r>
            <a:endParaRPr lang="en-US" sz="2000" dirty="0">
              <a:latin typeface="Calibri" panose="020F050202020403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C)  the force of the Earth on the table </a:t>
            </a:r>
            <a:endParaRPr lang="en-US" sz="2000" dirty="0">
              <a:latin typeface="Calibri" panose="020F050202020403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D)  the force of the book on the Earth </a:t>
            </a:r>
            <a:endParaRPr lang="en-US" sz="2000" dirty="0">
              <a:latin typeface="Calibri" panose="020F050202020403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E)  the inertia of the book </a:t>
            </a:r>
            <a:endParaRPr lang="en-US" sz="2000" dirty="0">
              <a:latin typeface="Calibri" panose="020F050202020403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 </a:t>
            </a:r>
            <a:endParaRPr lang="en-US" sz="2000" dirty="0">
              <a:latin typeface="Calibri" panose="020F050202020403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Ans:  B</a:t>
            </a:r>
            <a:endParaRPr lang="en-US" sz="1100" dirty="0">
              <a:effectLst/>
              <a:latin typeface="Calibri" panose="020F050202020403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FA204BC-416B-440E-8304-0AE5A88CA43A}"/>
              </a:ext>
            </a:extLst>
          </p:cNvPr>
          <p:cNvSpPr txBox="1"/>
          <p:nvPr/>
        </p:nvSpPr>
        <p:spPr>
          <a:xfrm>
            <a:off x="784023" y="593442"/>
            <a:ext cx="1600200" cy="435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Example</a:t>
            </a:r>
          </a:p>
        </p:txBody>
      </p:sp>
    </p:spTree>
    <p:extLst>
      <p:ext uri="{BB962C8B-B14F-4D97-AF65-F5344CB8AC3E}">
        <p14:creationId xmlns:p14="http://schemas.microsoft.com/office/powerpoint/2010/main" val="15328704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1"/>
          <p:cNvSpPr txBox="1">
            <a:spLocks noChangeArrowheads="1"/>
          </p:cNvSpPr>
          <p:nvPr/>
        </p:nvSpPr>
        <p:spPr bwMode="auto">
          <a:xfrm>
            <a:off x="503238" y="1554163"/>
            <a:ext cx="4424362" cy="2379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24840" rIns="0" bIns="0"/>
          <a:lstStyle>
            <a:lvl1pPr marL="717550" indent="-620713" eaLnBrk="0">
              <a:tabLst>
                <a:tab pos="717550" algn="l"/>
                <a:tab pos="1174750" algn="l"/>
                <a:tab pos="1631950" algn="l"/>
                <a:tab pos="2089150" algn="l"/>
                <a:tab pos="2546350" algn="l"/>
                <a:tab pos="3003550" algn="l"/>
                <a:tab pos="3460750" algn="l"/>
                <a:tab pos="3917950" algn="l"/>
                <a:tab pos="4375150" algn="l"/>
                <a:tab pos="4832350" algn="l"/>
                <a:tab pos="5289550" algn="l"/>
                <a:tab pos="5746750" algn="l"/>
                <a:tab pos="6203950" algn="l"/>
                <a:tab pos="6661150" algn="l"/>
                <a:tab pos="7118350" algn="l"/>
                <a:tab pos="7575550" algn="l"/>
                <a:tab pos="8032750" algn="l"/>
                <a:tab pos="8489950" algn="l"/>
                <a:tab pos="8947150" algn="l"/>
                <a:tab pos="9404350" algn="l"/>
                <a:tab pos="986155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717550" algn="l"/>
                <a:tab pos="1174750" algn="l"/>
                <a:tab pos="1631950" algn="l"/>
                <a:tab pos="2089150" algn="l"/>
                <a:tab pos="2546350" algn="l"/>
                <a:tab pos="3003550" algn="l"/>
                <a:tab pos="3460750" algn="l"/>
                <a:tab pos="3917950" algn="l"/>
                <a:tab pos="4375150" algn="l"/>
                <a:tab pos="4832350" algn="l"/>
                <a:tab pos="5289550" algn="l"/>
                <a:tab pos="5746750" algn="l"/>
                <a:tab pos="6203950" algn="l"/>
                <a:tab pos="6661150" algn="l"/>
                <a:tab pos="7118350" algn="l"/>
                <a:tab pos="7575550" algn="l"/>
                <a:tab pos="8032750" algn="l"/>
                <a:tab pos="8489950" algn="l"/>
                <a:tab pos="8947150" algn="l"/>
                <a:tab pos="9404350" algn="l"/>
                <a:tab pos="986155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717550" algn="l"/>
                <a:tab pos="1174750" algn="l"/>
                <a:tab pos="1631950" algn="l"/>
                <a:tab pos="2089150" algn="l"/>
                <a:tab pos="2546350" algn="l"/>
                <a:tab pos="3003550" algn="l"/>
                <a:tab pos="3460750" algn="l"/>
                <a:tab pos="3917950" algn="l"/>
                <a:tab pos="4375150" algn="l"/>
                <a:tab pos="4832350" algn="l"/>
                <a:tab pos="5289550" algn="l"/>
                <a:tab pos="5746750" algn="l"/>
                <a:tab pos="6203950" algn="l"/>
                <a:tab pos="6661150" algn="l"/>
                <a:tab pos="7118350" algn="l"/>
                <a:tab pos="7575550" algn="l"/>
                <a:tab pos="8032750" algn="l"/>
                <a:tab pos="8489950" algn="l"/>
                <a:tab pos="8947150" algn="l"/>
                <a:tab pos="9404350" algn="l"/>
                <a:tab pos="986155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717550" algn="l"/>
                <a:tab pos="1174750" algn="l"/>
                <a:tab pos="1631950" algn="l"/>
                <a:tab pos="2089150" algn="l"/>
                <a:tab pos="2546350" algn="l"/>
                <a:tab pos="3003550" algn="l"/>
                <a:tab pos="3460750" algn="l"/>
                <a:tab pos="3917950" algn="l"/>
                <a:tab pos="4375150" algn="l"/>
                <a:tab pos="4832350" algn="l"/>
                <a:tab pos="5289550" algn="l"/>
                <a:tab pos="5746750" algn="l"/>
                <a:tab pos="6203950" algn="l"/>
                <a:tab pos="6661150" algn="l"/>
                <a:tab pos="7118350" algn="l"/>
                <a:tab pos="7575550" algn="l"/>
                <a:tab pos="8032750" algn="l"/>
                <a:tab pos="8489950" algn="l"/>
                <a:tab pos="8947150" algn="l"/>
                <a:tab pos="9404350" algn="l"/>
                <a:tab pos="986155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717550" algn="l"/>
                <a:tab pos="1174750" algn="l"/>
                <a:tab pos="1631950" algn="l"/>
                <a:tab pos="2089150" algn="l"/>
                <a:tab pos="2546350" algn="l"/>
                <a:tab pos="3003550" algn="l"/>
                <a:tab pos="3460750" algn="l"/>
                <a:tab pos="3917950" algn="l"/>
                <a:tab pos="4375150" algn="l"/>
                <a:tab pos="4832350" algn="l"/>
                <a:tab pos="5289550" algn="l"/>
                <a:tab pos="5746750" algn="l"/>
                <a:tab pos="6203950" algn="l"/>
                <a:tab pos="6661150" algn="l"/>
                <a:tab pos="7118350" algn="l"/>
                <a:tab pos="7575550" algn="l"/>
                <a:tab pos="8032750" algn="l"/>
                <a:tab pos="8489950" algn="l"/>
                <a:tab pos="8947150" algn="l"/>
                <a:tab pos="9404350" algn="l"/>
                <a:tab pos="986155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17550" algn="l"/>
                <a:tab pos="1174750" algn="l"/>
                <a:tab pos="1631950" algn="l"/>
                <a:tab pos="2089150" algn="l"/>
                <a:tab pos="2546350" algn="l"/>
                <a:tab pos="3003550" algn="l"/>
                <a:tab pos="3460750" algn="l"/>
                <a:tab pos="3917950" algn="l"/>
                <a:tab pos="4375150" algn="l"/>
                <a:tab pos="4832350" algn="l"/>
                <a:tab pos="5289550" algn="l"/>
                <a:tab pos="5746750" algn="l"/>
                <a:tab pos="6203950" algn="l"/>
                <a:tab pos="6661150" algn="l"/>
                <a:tab pos="7118350" algn="l"/>
                <a:tab pos="7575550" algn="l"/>
                <a:tab pos="8032750" algn="l"/>
                <a:tab pos="8489950" algn="l"/>
                <a:tab pos="8947150" algn="l"/>
                <a:tab pos="9404350" algn="l"/>
                <a:tab pos="986155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17550" algn="l"/>
                <a:tab pos="1174750" algn="l"/>
                <a:tab pos="1631950" algn="l"/>
                <a:tab pos="2089150" algn="l"/>
                <a:tab pos="2546350" algn="l"/>
                <a:tab pos="3003550" algn="l"/>
                <a:tab pos="3460750" algn="l"/>
                <a:tab pos="3917950" algn="l"/>
                <a:tab pos="4375150" algn="l"/>
                <a:tab pos="4832350" algn="l"/>
                <a:tab pos="5289550" algn="l"/>
                <a:tab pos="5746750" algn="l"/>
                <a:tab pos="6203950" algn="l"/>
                <a:tab pos="6661150" algn="l"/>
                <a:tab pos="7118350" algn="l"/>
                <a:tab pos="7575550" algn="l"/>
                <a:tab pos="8032750" algn="l"/>
                <a:tab pos="8489950" algn="l"/>
                <a:tab pos="8947150" algn="l"/>
                <a:tab pos="9404350" algn="l"/>
                <a:tab pos="986155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17550" algn="l"/>
                <a:tab pos="1174750" algn="l"/>
                <a:tab pos="1631950" algn="l"/>
                <a:tab pos="2089150" algn="l"/>
                <a:tab pos="2546350" algn="l"/>
                <a:tab pos="3003550" algn="l"/>
                <a:tab pos="3460750" algn="l"/>
                <a:tab pos="3917950" algn="l"/>
                <a:tab pos="4375150" algn="l"/>
                <a:tab pos="4832350" algn="l"/>
                <a:tab pos="5289550" algn="l"/>
                <a:tab pos="5746750" algn="l"/>
                <a:tab pos="6203950" algn="l"/>
                <a:tab pos="6661150" algn="l"/>
                <a:tab pos="7118350" algn="l"/>
                <a:tab pos="7575550" algn="l"/>
                <a:tab pos="8032750" algn="l"/>
                <a:tab pos="8489950" algn="l"/>
                <a:tab pos="8947150" algn="l"/>
                <a:tab pos="9404350" algn="l"/>
                <a:tab pos="986155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17550" algn="l"/>
                <a:tab pos="1174750" algn="l"/>
                <a:tab pos="1631950" algn="l"/>
                <a:tab pos="2089150" algn="l"/>
                <a:tab pos="2546350" algn="l"/>
                <a:tab pos="3003550" algn="l"/>
                <a:tab pos="3460750" algn="l"/>
                <a:tab pos="3917950" algn="l"/>
                <a:tab pos="4375150" algn="l"/>
                <a:tab pos="4832350" algn="l"/>
                <a:tab pos="5289550" algn="l"/>
                <a:tab pos="5746750" algn="l"/>
                <a:tab pos="6203950" algn="l"/>
                <a:tab pos="6661150" algn="l"/>
                <a:tab pos="7118350" algn="l"/>
                <a:tab pos="7575550" algn="l"/>
                <a:tab pos="8032750" algn="l"/>
                <a:tab pos="8489950" algn="l"/>
                <a:tab pos="8947150" algn="l"/>
                <a:tab pos="9404350" algn="l"/>
                <a:tab pos="986155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>
              <a:spcAft>
                <a:spcPts val="1425"/>
              </a:spcAft>
              <a:buClrTx/>
              <a:buFontTx/>
              <a:buNone/>
              <a:defRPr/>
            </a:pPr>
            <a:r>
              <a:rPr lang="en-US" sz="2800" dirty="0">
                <a:solidFill>
                  <a:srgbClr val="000000"/>
                </a:solidFill>
              </a:rPr>
              <a:t>Newtonian Mechanics</a:t>
            </a:r>
          </a:p>
          <a:p>
            <a:pPr marL="465138" indent="-368300" eaLnBrk="1">
              <a:spcAft>
                <a:spcPts val="1425"/>
              </a:spcAft>
              <a:buSzPct val="60000"/>
              <a:buFont typeface="Wingdings" charset="2"/>
              <a:buChar char=""/>
              <a:tabLst>
                <a:tab pos="465138" algn="l"/>
                <a:tab pos="1174750" algn="l"/>
                <a:tab pos="1631950" algn="l"/>
                <a:tab pos="2089150" algn="l"/>
                <a:tab pos="2546350" algn="l"/>
                <a:tab pos="3003550" algn="l"/>
                <a:tab pos="3460750" algn="l"/>
                <a:tab pos="3917950" algn="l"/>
                <a:tab pos="4375150" algn="l"/>
                <a:tab pos="4832350" algn="l"/>
                <a:tab pos="5289550" algn="l"/>
                <a:tab pos="5746750" algn="l"/>
                <a:tab pos="6203950" algn="l"/>
                <a:tab pos="6661150" algn="l"/>
                <a:tab pos="7118350" algn="l"/>
                <a:tab pos="7575550" algn="l"/>
                <a:tab pos="8032750" algn="l"/>
                <a:tab pos="8489950" algn="l"/>
                <a:tab pos="8947150" algn="l"/>
                <a:tab pos="9404350" algn="l"/>
                <a:tab pos="9861550" algn="l"/>
              </a:tabLst>
              <a:defRPr/>
            </a:pPr>
            <a:r>
              <a:rPr lang="en-US" sz="2200" dirty="0">
                <a:solidFill>
                  <a:srgbClr val="000000"/>
                </a:solidFill>
              </a:rPr>
              <a:t>Forces are pushes or pulls</a:t>
            </a:r>
          </a:p>
          <a:p>
            <a:pPr marL="465138" indent="-368300" eaLnBrk="1">
              <a:spcAft>
                <a:spcPts val="1425"/>
              </a:spcAft>
              <a:buSzPct val="60000"/>
              <a:buFont typeface="Wingdings" charset="2"/>
              <a:buChar char=""/>
              <a:tabLst>
                <a:tab pos="465138" algn="l"/>
                <a:tab pos="1174750" algn="l"/>
                <a:tab pos="1631950" algn="l"/>
                <a:tab pos="2089150" algn="l"/>
                <a:tab pos="2546350" algn="l"/>
                <a:tab pos="3003550" algn="l"/>
                <a:tab pos="3460750" algn="l"/>
                <a:tab pos="3917950" algn="l"/>
                <a:tab pos="4375150" algn="l"/>
                <a:tab pos="4832350" algn="l"/>
                <a:tab pos="5289550" algn="l"/>
                <a:tab pos="5746750" algn="l"/>
                <a:tab pos="6203950" algn="l"/>
                <a:tab pos="6661150" algn="l"/>
                <a:tab pos="7118350" algn="l"/>
                <a:tab pos="7575550" algn="l"/>
                <a:tab pos="8032750" algn="l"/>
                <a:tab pos="8489950" algn="l"/>
                <a:tab pos="8947150" algn="l"/>
                <a:tab pos="9404350" algn="l"/>
                <a:tab pos="9861550" algn="l"/>
              </a:tabLst>
              <a:defRPr/>
            </a:pPr>
            <a:r>
              <a:rPr lang="en-US" sz="2200" dirty="0">
                <a:solidFill>
                  <a:srgbClr val="000000"/>
                </a:solidFill>
              </a:rPr>
              <a:t>Forces cause acceleration</a:t>
            </a:r>
          </a:p>
          <a:p>
            <a:pPr eaLnBrk="1">
              <a:spcAft>
                <a:spcPts val="1425"/>
              </a:spcAft>
              <a:buClrTx/>
              <a:buFontTx/>
              <a:buNone/>
              <a:defRPr/>
            </a:pPr>
            <a:r>
              <a:rPr lang="en-US" sz="2800" dirty="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38915" name="Text Box 2"/>
          <p:cNvSpPr txBox="1">
            <a:spLocks noChangeArrowheads="1"/>
          </p:cNvSpPr>
          <p:nvPr/>
        </p:nvSpPr>
        <p:spPr bwMode="auto">
          <a:xfrm>
            <a:off x="5149850" y="1554163"/>
            <a:ext cx="4424363" cy="2379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24840" rIns="0" bIns="0"/>
          <a:lstStyle>
            <a:lvl1pPr marL="717550" indent="-620713" eaLnBrk="0">
              <a:tabLst>
                <a:tab pos="717550" algn="l"/>
                <a:tab pos="1174750" algn="l"/>
                <a:tab pos="1631950" algn="l"/>
                <a:tab pos="2089150" algn="l"/>
                <a:tab pos="2546350" algn="l"/>
                <a:tab pos="3003550" algn="l"/>
                <a:tab pos="3460750" algn="l"/>
                <a:tab pos="3917950" algn="l"/>
                <a:tab pos="4375150" algn="l"/>
                <a:tab pos="4832350" algn="l"/>
                <a:tab pos="5289550" algn="l"/>
                <a:tab pos="5746750" algn="l"/>
                <a:tab pos="6203950" algn="l"/>
                <a:tab pos="6661150" algn="l"/>
                <a:tab pos="7118350" algn="l"/>
                <a:tab pos="7575550" algn="l"/>
                <a:tab pos="8032750" algn="l"/>
                <a:tab pos="8489950" algn="l"/>
                <a:tab pos="8947150" algn="l"/>
                <a:tab pos="9404350" algn="l"/>
                <a:tab pos="986155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717550" algn="l"/>
                <a:tab pos="1174750" algn="l"/>
                <a:tab pos="1631950" algn="l"/>
                <a:tab pos="2089150" algn="l"/>
                <a:tab pos="2546350" algn="l"/>
                <a:tab pos="3003550" algn="l"/>
                <a:tab pos="3460750" algn="l"/>
                <a:tab pos="3917950" algn="l"/>
                <a:tab pos="4375150" algn="l"/>
                <a:tab pos="4832350" algn="l"/>
                <a:tab pos="5289550" algn="l"/>
                <a:tab pos="5746750" algn="l"/>
                <a:tab pos="6203950" algn="l"/>
                <a:tab pos="6661150" algn="l"/>
                <a:tab pos="7118350" algn="l"/>
                <a:tab pos="7575550" algn="l"/>
                <a:tab pos="8032750" algn="l"/>
                <a:tab pos="8489950" algn="l"/>
                <a:tab pos="8947150" algn="l"/>
                <a:tab pos="9404350" algn="l"/>
                <a:tab pos="986155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717550" algn="l"/>
                <a:tab pos="1174750" algn="l"/>
                <a:tab pos="1631950" algn="l"/>
                <a:tab pos="2089150" algn="l"/>
                <a:tab pos="2546350" algn="l"/>
                <a:tab pos="3003550" algn="l"/>
                <a:tab pos="3460750" algn="l"/>
                <a:tab pos="3917950" algn="l"/>
                <a:tab pos="4375150" algn="l"/>
                <a:tab pos="4832350" algn="l"/>
                <a:tab pos="5289550" algn="l"/>
                <a:tab pos="5746750" algn="l"/>
                <a:tab pos="6203950" algn="l"/>
                <a:tab pos="6661150" algn="l"/>
                <a:tab pos="7118350" algn="l"/>
                <a:tab pos="7575550" algn="l"/>
                <a:tab pos="8032750" algn="l"/>
                <a:tab pos="8489950" algn="l"/>
                <a:tab pos="8947150" algn="l"/>
                <a:tab pos="9404350" algn="l"/>
                <a:tab pos="986155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717550" algn="l"/>
                <a:tab pos="1174750" algn="l"/>
                <a:tab pos="1631950" algn="l"/>
                <a:tab pos="2089150" algn="l"/>
                <a:tab pos="2546350" algn="l"/>
                <a:tab pos="3003550" algn="l"/>
                <a:tab pos="3460750" algn="l"/>
                <a:tab pos="3917950" algn="l"/>
                <a:tab pos="4375150" algn="l"/>
                <a:tab pos="4832350" algn="l"/>
                <a:tab pos="5289550" algn="l"/>
                <a:tab pos="5746750" algn="l"/>
                <a:tab pos="6203950" algn="l"/>
                <a:tab pos="6661150" algn="l"/>
                <a:tab pos="7118350" algn="l"/>
                <a:tab pos="7575550" algn="l"/>
                <a:tab pos="8032750" algn="l"/>
                <a:tab pos="8489950" algn="l"/>
                <a:tab pos="8947150" algn="l"/>
                <a:tab pos="9404350" algn="l"/>
                <a:tab pos="986155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717550" algn="l"/>
                <a:tab pos="1174750" algn="l"/>
                <a:tab pos="1631950" algn="l"/>
                <a:tab pos="2089150" algn="l"/>
                <a:tab pos="2546350" algn="l"/>
                <a:tab pos="3003550" algn="l"/>
                <a:tab pos="3460750" algn="l"/>
                <a:tab pos="3917950" algn="l"/>
                <a:tab pos="4375150" algn="l"/>
                <a:tab pos="4832350" algn="l"/>
                <a:tab pos="5289550" algn="l"/>
                <a:tab pos="5746750" algn="l"/>
                <a:tab pos="6203950" algn="l"/>
                <a:tab pos="6661150" algn="l"/>
                <a:tab pos="7118350" algn="l"/>
                <a:tab pos="7575550" algn="l"/>
                <a:tab pos="8032750" algn="l"/>
                <a:tab pos="8489950" algn="l"/>
                <a:tab pos="8947150" algn="l"/>
                <a:tab pos="9404350" algn="l"/>
                <a:tab pos="986155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17550" algn="l"/>
                <a:tab pos="1174750" algn="l"/>
                <a:tab pos="1631950" algn="l"/>
                <a:tab pos="2089150" algn="l"/>
                <a:tab pos="2546350" algn="l"/>
                <a:tab pos="3003550" algn="l"/>
                <a:tab pos="3460750" algn="l"/>
                <a:tab pos="3917950" algn="l"/>
                <a:tab pos="4375150" algn="l"/>
                <a:tab pos="4832350" algn="l"/>
                <a:tab pos="5289550" algn="l"/>
                <a:tab pos="5746750" algn="l"/>
                <a:tab pos="6203950" algn="l"/>
                <a:tab pos="6661150" algn="l"/>
                <a:tab pos="7118350" algn="l"/>
                <a:tab pos="7575550" algn="l"/>
                <a:tab pos="8032750" algn="l"/>
                <a:tab pos="8489950" algn="l"/>
                <a:tab pos="8947150" algn="l"/>
                <a:tab pos="9404350" algn="l"/>
                <a:tab pos="986155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17550" algn="l"/>
                <a:tab pos="1174750" algn="l"/>
                <a:tab pos="1631950" algn="l"/>
                <a:tab pos="2089150" algn="l"/>
                <a:tab pos="2546350" algn="l"/>
                <a:tab pos="3003550" algn="l"/>
                <a:tab pos="3460750" algn="l"/>
                <a:tab pos="3917950" algn="l"/>
                <a:tab pos="4375150" algn="l"/>
                <a:tab pos="4832350" algn="l"/>
                <a:tab pos="5289550" algn="l"/>
                <a:tab pos="5746750" algn="l"/>
                <a:tab pos="6203950" algn="l"/>
                <a:tab pos="6661150" algn="l"/>
                <a:tab pos="7118350" algn="l"/>
                <a:tab pos="7575550" algn="l"/>
                <a:tab pos="8032750" algn="l"/>
                <a:tab pos="8489950" algn="l"/>
                <a:tab pos="8947150" algn="l"/>
                <a:tab pos="9404350" algn="l"/>
                <a:tab pos="986155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17550" algn="l"/>
                <a:tab pos="1174750" algn="l"/>
                <a:tab pos="1631950" algn="l"/>
                <a:tab pos="2089150" algn="l"/>
                <a:tab pos="2546350" algn="l"/>
                <a:tab pos="3003550" algn="l"/>
                <a:tab pos="3460750" algn="l"/>
                <a:tab pos="3917950" algn="l"/>
                <a:tab pos="4375150" algn="l"/>
                <a:tab pos="4832350" algn="l"/>
                <a:tab pos="5289550" algn="l"/>
                <a:tab pos="5746750" algn="l"/>
                <a:tab pos="6203950" algn="l"/>
                <a:tab pos="6661150" algn="l"/>
                <a:tab pos="7118350" algn="l"/>
                <a:tab pos="7575550" algn="l"/>
                <a:tab pos="8032750" algn="l"/>
                <a:tab pos="8489950" algn="l"/>
                <a:tab pos="8947150" algn="l"/>
                <a:tab pos="9404350" algn="l"/>
                <a:tab pos="986155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17550" algn="l"/>
                <a:tab pos="1174750" algn="l"/>
                <a:tab pos="1631950" algn="l"/>
                <a:tab pos="2089150" algn="l"/>
                <a:tab pos="2546350" algn="l"/>
                <a:tab pos="3003550" algn="l"/>
                <a:tab pos="3460750" algn="l"/>
                <a:tab pos="3917950" algn="l"/>
                <a:tab pos="4375150" algn="l"/>
                <a:tab pos="4832350" algn="l"/>
                <a:tab pos="5289550" algn="l"/>
                <a:tab pos="5746750" algn="l"/>
                <a:tab pos="6203950" algn="l"/>
                <a:tab pos="6661150" algn="l"/>
                <a:tab pos="7118350" algn="l"/>
                <a:tab pos="7575550" algn="l"/>
                <a:tab pos="8032750" algn="l"/>
                <a:tab pos="8489950" algn="l"/>
                <a:tab pos="8947150" algn="l"/>
                <a:tab pos="9404350" algn="l"/>
                <a:tab pos="986155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>
              <a:spcAft>
                <a:spcPts val="1425"/>
              </a:spcAft>
              <a:buClrTx/>
              <a:buFontTx/>
              <a:buNone/>
              <a:defRPr/>
            </a:pPr>
            <a:r>
              <a:rPr lang="en-US" sz="2800" dirty="0">
                <a:solidFill>
                  <a:srgbClr val="000000"/>
                </a:solidFill>
              </a:rPr>
              <a:t>Force</a:t>
            </a:r>
          </a:p>
          <a:p>
            <a:pPr marL="465138" indent="-368300" eaLnBrk="1">
              <a:spcAft>
                <a:spcPts val="1425"/>
              </a:spcAft>
              <a:buSzPct val="60000"/>
              <a:buFont typeface="Wingdings" charset="2"/>
              <a:buChar char=""/>
              <a:tabLst>
                <a:tab pos="1174750" algn="l"/>
                <a:tab pos="1631950" algn="l"/>
                <a:tab pos="2089150" algn="l"/>
                <a:tab pos="2546350" algn="l"/>
                <a:tab pos="3003550" algn="l"/>
                <a:tab pos="3460750" algn="l"/>
                <a:tab pos="3917950" algn="l"/>
                <a:tab pos="4375150" algn="l"/>
                <a:tab pos="4832350" algn="l"/>
                <a:tab pos="5289550" algn="l"/>
                <a:tab pos="5746750" algn="l"/>
                <a:tab pos="6203950" algn="l"/>
                <a:tab pos="6661150" algn="l"/>
                <a:tab pos="7118350" algn="l"/>
                <a:tab pos="7575550" algn="l"/>
                <a:tab pos="8032750" algn="l"/>
                <a:tab pos="8489950" algn="l"/>
                <a:tab pos="8947150" algn="l"/>
                <a:tab pos="9404350" algn="l"/>
                <a:tab pos="9861550" algn="l"/>
              </a:tabLst>
              <a:defRPr/>
            </a:pPr>
            <a:r>
              <a:rPr lang="en-US" sz="2200" dirty="0">
                <a:solidFill>
                  <a:srgbClr val="000000"/>
                </a:solidFill>
              </a:rPr>
              <a:t>Vector quantities</a:t>
            </a:r>
          </a:p>
          <a:p>
            <a:pPr marL="465138" indent="-368300" eaLnBrk="1">
              <a:spcAft>
                <a:spcPts val="1425"/>
              </a:spcAft>
              <a:buSzPct val="60000"/>
              <a:buFont typeface="Wingdings" charset="2"/>
              <a:buChar char=""/>
              <a:tabLst>
                <a:tab pos="1174750" algn="l"/>
                <a:tab pos="1631950" algn="l"/>
                <a:tab pos="2089150" algn="l"/>
                <a:tab pos="2546350" algn="l"/>
                <a:tab pos="3003550" algn="l"/>
                <a:tab pos="3460750" algn="l"/>
                <a:tab pos="3917950" algn="l"/>
                <a:tab pos="4375150" algn="l"/>
                <a:tab pos="4832350" algn="l"/>
                <a:tab pos="5289550" algn="l"/>
                <a:tab pos="5746750" algn="l"/>
                <a:tab pos="6203950" algn="l"/>
                <a:tab pos="6661150" algn="l"/>
                <a:tab pos="7118350" algn="l"/>
                <a:tab pos="7575550" algn="l"/>
                <a:tab pos="8032750" algn="l"/>
                <a:tab pos="8489950" algn="l"/>
                <a:tab pos="8947150" algn="l"/>
                <a:tab pos="9404350" algn="l"/>
                <a:tab pos="9861550" algn="l"/>
              </a:tabLst>
              <a:defRPr/>
            </a:pPr>
            <a:r>
              <a:rPr lang="en-US" sz="2200" dirty="0">
                <a:solidFill>
                  <a:srgbClr val="000000"/>
                </a:solidFill>
              </a:rPr>
              <a:t>1 N = 1 kg m/s</a:t>
            </a:r>
            <a:r>
              <a:rPr lang="en-US" sz="2200" baseline="33000" dirty="0">
                <a:solidFill>
                  <a:srgbClr val="000000"/>
                </a:solidFill>
              </a:rPr>
              <a:t>2</a:t>
            </a:r>
          </a:p>
          <a:p>
            <a:pPr marL="465138" indent="-368300" eaLnBrk="1">
              <a:spcAft>
                <a:spcPts val="1425"/>
              </a:spcAft>
              <a:buSzPct val="60000"/>
              <a:buFont typeface="Wingdings" charset="2"/>
              <a:buChar char=""/>
              <a:tabLst>
                <a:tab pos="1174750" algn="l"/>
                <a:tab pos="1631950" algn="l"/>
                <a:tab pos="2089150" algn="l"/>
                <a:tab pos="2546350" algn="l"/>
                <a:tab pos="3003550" algn="l"/>
                <a:tab pos="3460750" algn="l"/>
                <a:tab pos="3917950" algn="l"/>
                <a:tab pos="4375150" algn="l"/>
                <a:tab pos="4832350" algn="l"/>
                <a:tab pos="5289550" algn="l"/>
                <a:tab pos="5746750" algn="l"/>
                <a:tab pos="6203950" algn="l"/>
                <a:tab pos="6661150" algn="l"/>
                <a:tab pos="7118350" algn="l"/>
                <a:tab pos="7575550" algn="l"/>
                <a:tab pos="8032750" algn="l"/>
                <a:tab pos="8489950" algn="l"/>
                <a:tab pos="8947150" algn="l"/>
                <a:tab pos="9404350" algn="l"/>
                <a:tab pos="9861550" algn="l"/>
              </a:tabLst>
              <a:defRPr/>
            </a:pPr>
            <a:r>
              <a:rPr lang="en-US" sz="2200" dirty="0">
                <a:solidFill>
                  <a:srgbClr val="000000"/>
                </a:solidFill>
              </a:rPr>
              <a:t>Net force is the sum of all forces on a body</a:t>
            </a:r>
          </a:p>
        </p:txBody>
      </p:sp>
      <p:sp>
        <p:nvSpPr>
          <p:cNvPr id="38917" name="Text Box 4"/>
          <p:cNvSpPr txBox="1">
            <a:spLocks noChangeArrowheads="1"/>
          </p:cNvSpPr>
          <p:nvPr/>
        </p:nvSpPr>
        <p:spPr bwMode="auto">
          <a:xfrm>
            <a:off x="503238" y="4160838"/>
            <a:ext cx="4424362" cy="2379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24840" rIns="0" bIns="0"/>
          <a:lstStyle>
            <a:lvl1pPr marL="717550" indent="-620713" eaLnBrk="0">
              <a:tabLst>
                <a:tab pos="717550" algn="l"/>
                <a:tab pos="1174750" algn="l"/>
                <a:tab pos="1631950" algn="l"/>
                <a:tab pos="2089150" algn="l"/>
                <a:tab pos="2546350" algn="l"/>
                <a:tab pos="3003550" algn="l"/>
                <a:tab pos="3460750" algn="l"/>
                <a:tab pos="3917950" algn="l"/>
                <a:tab pos="4375150" algn="l"/>
                <a:tab pos="4832350" algn="l"/>
                <a:tab pos="5289550" algn="l"/>
                <a:tab pos="5746750" algn="l"/>
                <a:tab pos="6203950" algn="l"/>
                <a:tab pos="6661150" algn="l"/>
                <a:tab pos="7118350" algn="l"/>
                <a:tab pos="7575550" algn="l"/>
                <a:tab pos="8032750" algn="l"/>
                <a:tab pos="8489950" algn="l"/>
                <a:tab pos="8947150" algn="l"/>
                <a:tab pos="9404350" algn="l"/>
                <a:tab pos="986155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717550" algn="l"/>
                <a:tab pos="1174750" algn="l"/>
                <a:tab pos="1631950" algn="l"/>
                <a:tab pos="2089150" algn="l"/>
                <a:tab pos="2546350" algn="l"/>
                <a:tab pos="3003550" algn="l"/>
                <a:tab pos="3460750" algn="l"/>
                <a:tab pos="3917950" algn="l"/>
                <a:tab pos="4375150" algn="l"/>
                <a:tab pos="4832350" algn="l"/>
                <a:tab pos="5289550" algn="l"/>
                <a:tab pos="5746750" algn="l"/>
                <a:tab pos="6203950" algn="l"/>
                <a:tab pos="6661150" algn="l"/>
                <a:tab pos="7118350" algn="l"/>
                <a:tab pos="7575550" algn="l"/>
                <a:tab pos="8032750" algn="l"/>
                <a:tab pos="8489950" algn="l"/>
                <a:tab pos="8947150" algn="l"/>
                <a:tab pos="9404350" algn="l"/>
                <a:tab pos="986155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717550" algn="l"/>
                <a:tab pos="1174750" algn="l"/>
                <a:tab pos="1631950" algn="l"/>
                <a:tab pos="2089150" algn="l"/>
                <a:tab pos="2546350" algn="l"/>
                <a:tab pos="3003550" algn="l"/>
                <a:tab pos="3460750" algn="l"/>
                <a:tab pos="3917950" algn="l"/>
                <a:tab pos="4375150" algn="l"/>
                <a:tab pos="4832350" algn="l"/>
                <a:tab pos="5289550" algn="l"/>
                <a:tab pos="5746750" algn="l"/>
                <a:tab pos="6203950" algn="l"/>
                <a:tab pos="6661150" algn="l"/>
                <a:tab pos="7118350" algn="l"/>
                <a:tab pos="7575550" algn="l"/>
                <a:tab pos="8032750" algn="l"/>
                <a:tab pos="8489950" algn="l"/>
                <a:tab pos="8947150" algn="l"/>
                <a:tab pos="9404350" algn="l"/>
                <a:tab pos="986155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717550" algn="l"/>
                <a:tab pos="1174750" algn="l"/>
                <a:tab pos="1631950" algn="l"/>
                <a:tab pos="2089150" algn="l"/>
                <a:tab pos="2546350" algn="l"/>
                <a:tab pos="3003550" algn="l"/>
                <a:tab pos="3460750" algn="l"/>
                <a:tab pos="3917950" algn="l"/>
                <a:tab pos="4375150" algn="l"/>
                <a:tab pos="4832350" algn="l"/>
                <a:tab pos="5289550" algn="l"/>
                <a:tab pos="5746750" algn="l"/>
                <a:tab pos="6203950" algn="l"/>
                <a:tab pos="6661150" algn="l"/>
                <a:tab pos="7118350" algn="l"/>
                <a:tab pos="7575550" algn="l"/>
                <a:tab pos="8032750" algn="l"/>
                <a:tab pos="8489950" algn="l"/>
                <a:tab pos="8947150" algn="l"/>
                <a:tab pos="9404350" algn="l"/>
                <a:tab pos="986155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717550" algn="l"/>
                <a:tab pos="1174750" algn="l"/>
                <a:tab pos="1631950" algn="l"/>
                <a:tab pos="2089150" algn="l"/>
                <a:tab pos="2546350" algn="l"/>
                <a:tab pos="3003550" algn="l"/>
                <a:tab pos="3460750" algn="l"/>
                <a:tab pos="3917950" algn="l"/>
                <a:tab pos="4375150" algn="l"/>
                <a:tab pos="4832350" algn="l"/>
                <a:tab pos="5289550" algn="l"/>
                <a:tab pos="5746750" algn="l"/>
                <a:tab pos="6203950" algn="l"/>
                <a:tab pos="6661150" algn="l"/>
                <a:tab pos="7118350" algn="l"/>
                <a:tab pos="7575550" algn="l"/>
                <a:tab pos="8032750" algn="l"/>
                <a:tab pos="8489950" algn="l"/>
                <a:tab pos="8947150" algn="l"/>
                <a:tab pos="9404350" algn="l"/>
                <a:tab pos="986155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17550" algn="l"/>
                <a:tab pos="1174750" algn="l"/>
                <a:tab pos="1631950" algn="l"/>
                <a:tab pos="2089150" algn="l"/>
                <a:tab pos="2546350" algn="l"/>
                <a:tab pos="3003550" algn="l"/>
                <a:tab pos="3460750" algn="l"/>
                <a:tab pos="3917950" algn="l"/>
                <a:tab pos="4375150" algn="l"/>
                <a:tab pos="4832350" algn="l"/>
                <a:tab pos="5289550" algn="l"/>
                <a:tab pos="5746750" algn="l"/>
                <a:tab pos="6203950" algn="l"/>
                <a:tab pos="6661150" algn="l"/>
                <a:tab pos="7118350" algn="l"/>
                <a:tab pos="7575550" algn="l"/>
                <a:tab pos="8032750" algn="l"/>
                <a:tab pos="8489950" algn="l"/>
                <a:tab pos="8947150" algn="l"/>
                <a:tab pos="9404350" algn="l"/>
                <a:tab pos="986155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17550" algn="l"/>
                <a:tab pos="1174750" algn="l"/>
                <a:tab pos="1631950" algn="l"/>
                <a:tab pos="2089150" algn="l"/>
                <a:tab pos="2546350" algn="l"/>
                <a:tab pos="3003550" algn="l"/>
                <a:tab pos="3460750" algn="l"/>
                <a:tab pos="3917950" algn="l"/>
                <a:tab pos="4375150" algn="l"/>
                <a:tab pos="4832350" algn="l"/>
                <a:tab pos="5289550" algn="l"/>
                <a:tab pos="5746750" algn="l"/>
                <a:tab pos="6203950" algn="l"/>
                <a:tab pos="6661150" algn="l"/>
                <a:tab pos="7118350" algn="l"/>
                <a:tab pos="7575550" algn="l"/>
                <a:tab pos="8032750" algn="l"/>
                <a:tab pos="8489950" algn="l"/>
                <a:tab pos="8947150" algn="l"/>
                <a:tab pos="9404350" algn="l"/>
                <a:tab pos="986155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17550" algn="l"/>
                <a:tab pos="1174750" algn="l"/>
                <a:tab pos="1631950" algn="l"/>
                <a:tab pos="2089150" algn="l"/>
                <a:tab pos="2546350" algn="l"/>
                <a:tab pos="3003550" algn="l"/>
                <a:tab pos="3460750" algn="l"/>
                <a:tab pos="3917950" algn="l"/>
                <a:tab pos="4375150" algn="l"/>
                <a:tab pos="4832350" algn="l"/>
                <a:tab pos="5289550" algn="l"/>
                <a:tab pos="5746750" algn="l"/>
                <a:tab pos="6203950" algn="l"/>
                <a:tab pos="6661150" algn="l"/>
                <a:tab pos="7118350" algn="l"/>
                <a:tab pos="7575550" algn="l"/>
                <a:tab pos="8032750" algn="l"/>
                <a:tab pos="8489950" algn="l"/>
                <a:tab pos="8947150" algn="l"/>
                <a:tab pos="9404350" algn="l"/>
                <a:tab pos="986155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17550" algn="l"/>
                <a:tab pos="1174750" algn="l"/>
                <a:tab pos="1631950" algn="l"/>
                <a:tab pos="2089150" algn="l"/>
                <a:tab pos="2546350" algn="l"/>
                <a:tab pos="3003550" algn="l"/>
                <a:tab pos="3460750" algn="l"/>
                <a:tab pos="3917950" algn="l"/>
                <a:tab pos="4375150" algn="l"/>
                <a:tab pos="4832350" algn="l"/>
                <a:tab pos="5289550" algn="l"/>
                <a:tab pos="5746750" algn="l"/>
                <a:tab pos="6203950" algn="l"/>
                <a:tab pos="6661150" algn="l"/>
                <a:tab pos="7118350" algn="l"/>
                <a:tab pos="7575550" algn="l"/>
                <a:tab pos="8032750" algn="l"/>
                <a:tab pos="8489950" algn="l"/>
                <a:tab pos="8947150" algn="l"/>
                <a:tab pos="9404350" algn="l"/>
                <a:tab pos="986155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>
              <a:spcAft>
                <a:spcPts val="1425"/>
              </a:spcAft>
              <a:buClrTx/>
              <a:buFontTx/>
              <a:buNone/>
              <a:defRPr/>
            </a:pPr>
            <a:r>
              <a:rPr lang="en-US" sz="2800" dirty="0">
                <a:solidFill>
                  <a:srgbClr val="000000"/>
                </a:solidFill>
              </a:rPr>
              <a:t>Newton's First Law</a:t>
            </a:r>
          </a:p>
          <a:p>
            <a:pPr marL="465138" indent="-368300" eaLnBrk="1">
              <a:spcAft>
                <a:spcPts val="1425"/>
              </a:spcAft>
              <a:buSzPct val="60000"/>
              <a:buFont typeface="Wingdings" charset="2"/>
              <a:buChar char=""/>
              <a:tabLst>
                <a:tab pos="465138" algn="l"/>
                <a:tab pos="1174750" algn="l"/>
                <a:tab pos="1631950" algn="l"/>
                <a:tab pos="2089150" algn="l"/>
                <a:tab pos="2546350" algn="l"/>
                <a:tab pos="3003550" algn="l"/>
                <a:tab pos="3460750" algn="l"/>
                <a:tab pos="3917950" algn="l"/>
                <a:tab pos="4375150" algn="l"/>
                <a:tab pos="4832350" algn="l"/>
                <a:tab pos="5289550" algn="l"/>
                <a:tab pos="5746750" algn="l"/>
                <a:tab pos="6203950" algn="l"/>
                <a:tab pos="6661150" algn="l"/>
                <a:tab pos="7118350" algn="l"/>
                <a:tab pos="7575550" algn="l"/>
                <a:tab pos="8032750" algn="l"/>
                <a:tab pos="8489950" algn="l"/>
                <a:tab pos="8947150" algn="l"/>
                <a:tab pos="9404350" algn="l"/>
                <a:tab pos="9861550" algn="l"/>
              </a:tabLst>
              <a:defRPr/>
            </a:pPr>
            <a:r>
              <a:rPr lang="en-US" sz="2200" dirty="0">
                <a:solidFill>
                  <a:srgbClr val="000000"/>
                </a:solidFill>
              </a:rPr>
              <a:t>If there is no net force on a body, the body remains at rest if it is initially at rest, or moves in a straight line at constant speed if it is in motion.</a:t>
            </a:r>
          </a:p>
        </p:txBody>
      </p:sp>
      <p:sp>
        <p:nvSpPr>
          <p:cNvPr id="38918" name="Text Box 5"/>
          <p:cNvSpPr txBox="1">
            <a:spLocks noChangeArrowheads="1"/>
          </p:cNvSpPr>
          <p:nvPr/>
        </p:nvSpPr>
        <p:spPr bwMode="auto">
          <a:xfrm>
            <a:off x="503238" y="301625"/>
            <a:ext cx="9070975" cy="9794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8080" rIns="0" bIns="0" anchor="ctr"/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3000" b="1">
                <a:solidFill>
                  <a:srgbClr val="FFFFFF"/>
                </a:solidFill>
              </a:rPr>
              <a:t>5   </a:t>
            </a:r>
            <a:r>
              <a:rPr lang="en-US" sz="3000">
                <a:solidFill>
                  <a:srgbClr val="FFFFFF"/>
                </a:solidFill>
              </a:rPr>
              <a:t>  Summary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© 2014 John Wiley &amp; Sons, Inc. All rights reserved.</a:t>
            </a:r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1"/>
          <p:cNvSpPr txBox="1">
            <a:spLocks noChangeArrowheads="1"/>
          </p:cNvSpPr>
          <p:nvPr/>
        </p:nvSpPr>
        <p:spPr bwMode="auto">
          <a:xfrm>
            <a:off x="503238" y="1554163"/>
            <a:ext cx="4424362" cy="2379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24840" rIns="0" bIns="0"/>
          <a:lstStyle>
            <a:lvl1pPr marL="717550" indent="-620713" eaLnBrk="0">
              <a:tabLst>
                <a:tab pos="717550" algn="l"/>
                <a:tab pos="1174750" algn="l"/>
                <a:tab pos="1631950" algn="l"/>
                <a:tab pos="2089150" algn="l"/>
                <a:tab pos="2546350" algn="l"/>
                <a:tab pos="3003550" algn="l"/>
                <a:tab pos="3460750" algn="l"/>
                <a:tab pos="3917950" algn="l"/>
                <a:tab pos="4375150" algn="l"/>
                <a:tab pos="4832350" algn="l"/>
                <a:tab pos="5289550" algn="l"/>
                <a:tab pos="5746750" algn="l"/>
                <a:tab pos="6203950" algn="l"/>
                <a:tab pos="6661150" algn="l"/>
                <a:tab pos="7118350" algn="l"/>
                <a:tab pos="7575550" algn="l"/>
                <a:tab pos="8032750" algn="l"/>
                <a:tab pos="8489950" algn="l"/>
                <a:tab pos="8947150" algn="l"/>
                <a:tab pos="9404350" algn="l"/>
                <a:tab pos="986155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717550" algn="l"/>
                <a:tab pos="1174750" algn="l"/>
                <a:tab pos="1631950" algn="l"/>
                <a:tab pos="2089150" algn="l"/>
                <a:tab pos="2546350" algn="l"/>
                <a:tab pos="3003550" algn="l"/>
                <a:tab pos="3460750" algn="l"/>
                <a:tab pos="3917950" algn="l"/>
                <a:tab pos="4375150" algn="l"/>
                <a:tab pos="4832350" algn="l"/>
                <a:tab pos="5289550" algn="l"/>
                <a:tab pos="5746750" algn="l"/>
                <a:tab pos="6203950" algn="l"/>
                <a:tab pos="6661150" algn="l"/>
                <a:tab pos="7118350" algn="l"/>
                <a:tab pos="7575550" algn="l"/>
                <a:tab pos="8032750" algn="l"/>
                <a:tab pos="8489950" algn="l"/>
                <a:tab pos="8947150" algn="l"/>
                <a:tab pos="9404350" algn="l"/>
                <a:tab pos="986155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717550" algn="l"/>
                <a:tab pos="1174750" algn="l"/>
                <a:tab pos="1631950" algn="l"/>
                <a:tab pos="2089150" algn="l"/>
                <a:tab pos="2546350" algn="l"/>
                <a:tab pos="3003550" algn="l"/>
                <a:tab pos="3460750" algn="l"/>
                <a:tab pos="3917950" algn="l"/>
                <a:tab pos="4375150" algn="l"/>
                <a:tab pos="4832350" algn="l"/>
                <a:tab pos="5289550" algn="l"/>
                <a:tab pos="5746750" algn="l"/>
                <a:tab pos="6203950" algn="l"/>
                <a:tab pos="6661150" algn="l"/>
                <a:tab pos="7118350" algn="l"/>
                <a:tab pos="7575550" algn="l"/>
                <a:tab pos="8032750" algn="l"/>
                <a:tab pos="8489950" algn="l"/>
                <a:tab pos="8947150" algn="l"/>
                <a:tab pos="9404350" algn="l"/>
                <a:tab pos="986155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717550" algn="l"/>
                <a:tab pos="1174750" algn="l"/>
                <a:tab pos="1631950" algn="l"/>
                <a:tab pos="2089150" algn="l"/>
                <a:tab pos="2546350" algn="l"/>
                <a:tab pos="3003550" algn="l"/>
                <a:tab pos="3460750" algn="l"/>
                <a:tab pos="3917950" algn="l"/>
                <a:tab pos="4375150" algn="l"/>
                <a:tab pos="4832350" algn="l"/>
                <a:tab pos="5289550" algn="l"/>
                <a:tab pos="5746750" algn="l"/>
                <a:tab pos="6203950" algn="l"/>
                <a:tab pos="6661150" algn="l"/>
                <a:tab pos="7118350" algn="l"/>
                <a:tab pos="7575550" algn="l"/>
                <a:tab pos="8032750" algn="l"/>
                <a:tab pos="8489950" algn="l"/>
                <a:tab pos="8947150" algn="l"/>
                <a:tab pos="9404350" algn="l"/>
                <a:tab pos="986155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717550" algn="l"/>
                <a:tab pos="1174750" algn="l"/>
                <a:tab pos="1631950" algn="l"/>
                <a:tab pos="2089150" algn="l"/>
                <a:tab pos="2546350" algn="l"/>
                <a:tab pos="3003550" algn="l"/>
                <a:tab pos="3460750" algn="l"/>
                <a:tab pos="3917950" algn="l"/>
                <a:tab pos="4375150" algn="l"/>
                <a:tab pos="4832350" algn="l"/>
                <a:tab pos="5289550" algn="l"/>
                <a:tab pos="5746750" algn="l"/>
                <a:tab pos="6203950" algn="l"/>
                <a:tab pos="6661150" algn="l"/>
                <a:tab pos="7118350" algn="l"/>
                <a:tab pos="7575550" algn="l"/>
                <a:tab pos="8032750" algn="l"/>
                <a:tab pos="8489950" algn="l"/>
                <a:tab pos="8947150" algn="l"/>
                <a:tab pos="9404350" algn="l"/>
                <a:tab pos="986155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17550" algn="l"/>
                <a:tab pos="1174750" algn="l"/>
                <a:tab pos="1631950" algn="l"/>
                <a:tab pos="2089150" algn="l"/>
                <a:tab pos="2546350" algn="l"/>
                <a:tab pos="3003550" algn="l"/>
                <a:tab pos="3460750" algn="l"/>
                <a:tab pos="3917950" algn="l"/>
                <a:tab pos="4375150" algn="l"/>
                <a:tab pos="4832350" algn="l"/>
                <a:tab pos="5289550" algn="l"/>
                <a:tab pos="5746750" algn="l"/>
                <a:tab pos="6203950" algn="l"/>
                <a:tab pos="6661150" algn="l"/>
                <a:tab pos="7118350" algn="l"/>
                <a:tab pos="7575550" algn="l"/>
                <a:tab pos="8032750" algn="l"/>
                <a:tab pos="8489950" algn="l"/>
                <a:tab pos="8947150" algn="l"/>
                <a:tab pos="9404350" algn="l"/>
                <a:tab pos="986155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17550" algn="l"/>
                <a:tab pos="1174750" algn="l"/>
                <a:tab pos="1631950" algn="l"/>
                <a:tab pos="2089150" algn="l"/>
                <a:tab pos="2546350" algn="l"/>
                <a:tab pos="3003550" algn="l"/>
                <a:tab pos="3460750" algn="l"/>
                <a:tab pos="3917950" algn="l"/>
                <a:tab pos="4375150" algn="l"/>
                <a:tab pos="4832350" algn="l"/>
                <a:tab pos="5289550" algn="l"/>
                <a:tab pos="5746750" algn="l"/>
                <a:tab pos="6203950" algn="l"/>
                <a:tab pos="6661150" algn="l"/>
                <a:tab pos="7118350" algn="l"/>
                <a:tab pos="7575550" algn="l"/>
                <a:tab pos="8032750" algn="l"/>
                <a:tab pos="8489950" algn="l"/>
                <a:tab pos="8947150" algn="l"/>
                <a:tab pos="9404350" algn="l"/>
                <a:tab pos="986155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17550" algn="l"/>
                <a:tab pos="1174750" algn="l"/>
                <a:tab pos="1631950" algn="l"/>
                <a:tab pos="2089150" algn="l"/>
                <a:tab pos="2546350" algn="l"/>
                <a:tab pos="3003550" algn="l"/>
                <a:tab pos="3460750" algn="l"/>
                <a:tab pos="3917950" algn="l"/>
                <a:tab pos="4375150" algn="l"/>
                <a:tab pos="4832350" algn="l"/>
                <a:tab pos="5289550" algn="l"/>
                <a:tab pos="5746750" algn="l"/>
                <a:tab pos="6203950" algn="l"/>
                <a:tab pos="6661150" algn="l"/>
                <a:tab pos="7118350" algn="l"/>
                <a:tab pos="7575550" algn="l"/>
                <a:tab pos="8032750" algn="l"/>
                <a:tab pos="8489950" algn="l"/>
                <a:tab pos="8947150" algn="l"/>
                <a:tab pos="9404350" algn="l"/>
                <a:tab pos="986155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17550" algn="l"/>
                <a:tab pos="1174750" algn="l"/>
                <a:tab pos="1631950" algn="l"/>
                <a:tab pos="2089150" algn="l"/>
                <a:tab pos="2546350" algn="l"/>
                <a:tab pos="3003550" algn="l"/>
                <a:tab pos="3460750" algn="l"/>
                <a:tab pos="3917950" algn="l"/>
                <a:tab pos="4375150" algn="l"/>
                <a:tab pos="4832350" algn="l"/>
                <a:tab pos="5289550" algn="l"/>
                <a:tab pos="5746750" algn="l"/>
                <a:tab pos="6203950" algn="l"/>
                <a:tab pos="6661150" algn="l"/>
                <a:tab pos="7118350" algn="l"/>
                <a:tab pos="7575550" algn="l"/>
                <a:tab pos="8032750" algn="l"/>
                <a:tab pos="8489950" algn="l"/>
                <a:tab pos="8947150" algn="l"/>
                <a:tab pos="9404350" algn="l"/>
                <a:tab pos="986155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>
              <a:spcAft>
                <a:spcPts val="1425"/>
              </a:spcAft>
              <a:buClrTx/>
              <a:buFontTx/>
              <a:buNone/>
              <a:defRPr/>
            </a:pPr>
            <a:r>
              <a:rPr lang="en-US" sz="2800" dirty="0">
                <a:solidFill>
                  <a:srgbClr val="000000"/>
                </a:solidFill>
              </a:rPr>
              <a:t>Mass</a:t>
            </a:r>
          </a:p>
          <a:p>
            <a:pPr marL="465138" indent="-368300" eaLnBrk="1">
              <a:spcAft>
                <a:spcPts val="1425"/>
              </a:spcAft>
              <a:buSzPct val="60000"/>
              <a:buFont typeface="Wingdings" charset="2"/>
              <a:buChar char=""/>
              <a:tabLst>
                <a:tab pos="1174750" algn="l"/>
                <a:tab pos="1631950" algn="l"/>
                <a:tab pos="2089150" algn="l"/>
                <a:tab pos="2546350" algn="l"/>
                <a:tab pos="3003550" algn="l"/>
                <a:tab pos="3460750" algn="l"/>
                <a:tab pos="3917950" algn="l"/>
                <a:tab pos="4375150" algn="l"/>
                <a:tab pos="4832350" algn="l"/>
                <a:tab pos="5289550" algn="l"/>
                <a:tab pos="5746750" algn="l"/>
                <a:tab pos="6203950" algn="l"/>
                <a:tab pos="6661150" algn="l"/>
                <a:tab pos="7118350" algn="l"/>
                <a:tab pos="7575550" algn="l"/>
                <a:tab pos="8032750" algn="l"/>
                <a:tab pos="8489950" algn="l"/>
                <a:tab pos="8947150" algn="l"/>
                <a:tab pos="9404350" algn="l"/>
                <a:tab pos="9861550" algn="l"/>
              </a:tabLst>
              <a:defRPr/>
            </a:pPr>
            <a:r>
              <a:rPr lang="en-US" sz="2200" dirty="0">
                <a:solidFill>
                  <a:srgbClr val="000000"/>
                </a:solidFill>
              </a:rPr>
              <a:t>The characteristic that relates the body's acceleration to the net force</a:t>
            </a:r>
          </a:p>
          <a:p>
            <a:pPr marL="465138" indent="-368300" eaLnBrk="1">
              <a:spcAft>
                <a:spcPts val="1425"/>
              </a:spcAft>
              <a:buSzPct val="60000"/>
              <a:buFont typeface="Wingdings" charset="2"/>
              <a:buChar char=""/>
              <a:tabLst>
                <a:tab pos="1174750" algn="l"/>
                <a:tab pos="1631950" algn="l"/>
                <a:tab pos="2089150" algn="l"/>
                <a:tab pos="2546350" algn="l"/>
                <a:tab pos="3003550" algn="l"/>
                <a:tab pos="3460750" algn="l"/>
                <a:tab pos="3917950" algn="l"/>
                <a:tab pos="4375150" algn="l"/>
                <a:tab pos="4832350" algn="l"/>
                <a:tab pos="5289550" algn="l"/>
                <a:tab pos="5746750" algn="l"/>
                <a:tab pos="6203950" algn="l"/>
                <a:tab pos="6661150" algn="l"/>
                <a:tab pos="7118350" algn="l"/>
                <a:tab pos="7575550" algn="l"/>
                <a:tab pos="8032750" algn="l"/>
                <a:tab pos="8489950" algn="l"/>
                <a:tab pos="8947150" algn="l"/>
                <a:tab pos="9404350" algn="l"/>
                <a:tab pos="9861550" algn="l"/>
              </a:tabLst>
              <a:defRPr/>
            </a:pPr>
            <a:r>
              <a:rPr lang="en-US" sz="2200" dirty="0">
                <a:solidFill>
                  <a:srgbClr val="000000"/>
                </a:solidFill>
              </a:rPr>
              <a:t>Scalar quantity</a:t>
            </a:r>
          </a:p>
        </p:txBody>
      </p:sp>
      <p:sp>
        <p:nvSpPr>
          <p:cNvPr id="39939" name="Text Box 2"/>
          <p:cNvSpPr txBox="1">
            <a:spLocks noChangeArrowheads="1"/>
          </p:cNvSpPr>
          <p:nvPr/>
        </p:nvSpPr>
        <p:spPr bwMode="auto">
          <a:xfrm>
            <a:off x="5149850" y="1554163"/>
            <a:ext cx="4424363" cy="2379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24840" rIns="0" bIns="0"/>
          <a:lstStyle>
            <a:lvl1pPr marL="717550" indent="-620713" eaLnBrk="0">
              <a:tabLst>
                <a:tab pos="717550" algn="l"/>
                <a:tab pos="1174750" algn="l"/>
                <a:tab pos="1631950" algn="l"/>
                <a:tab pos="2089150" algn="l"/>
                <a:tab pos="2546350" algn="l"/>
                <a:tab pos="3003550" algn="l"/>
                <a:tab pos="3460750" algn="l"/>
                <a:tab pos="3917950" algn="l"/>
                <a:tab pos="4375150" algn="l"/>
                <a:tab pos="4832350" algn="l"/>
                <a:tab pos="5289550" algn="l"/>
                <a:tab pos="5746750" algn="l"/>
                <a:tab pos="6203950" algn="l"/>
                <a:tab pos="6661150" algn="l"/>
                <a:tab pos="7118350" algn="l"/>
                <a:tab pos="7575550" algn="l"/>
                <a:tab pos="8032750" algn="l"/>
                <a:tab pos="8489950" algn="l"/>
                <a:tab pos="8947150" algn="l"/>
                <a:tab pos="9404350" algn="l"/>
                <a:tab pos="986155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717550" algn="l"/>
                <a:tab pos="1174750" algn="l"/>
                <a:tab pos="1631950" algn="l"/>
                <a:tab pos="2089150" algn="l"/>
                <a:tab pos="2546350" algn="l"/>
                <a:tab pos="3003550" algn="l"/>
                <a:tab pos="3460750" algn="l"/>
                <a:tab pos="3917950" algn="l"/>
                <a:tab pos="4375150" algn="l"/>
                <a:tab pos="4832350" algn="l"/>
                <a:tab pos="5289550" algn="l"/>
                <a:tab pos="5746750" algn="l"/>
                <a:tab pos="6203950" algn="l"/>
                <a:tab pos="6661150" algn="l"/>
                <a:tab pos="7118350" algn="l"/>
                <a:tab pos="7575550" algn="l"/>
                <a:tab pos="8032750" algn="l"/>
                <a:tab pos="8489950" algn="l"/>
                <a:tab pos="8947150" algn="l"/>
                <a:tab pos="9404350" algn="l"/>
                <a:tab pos="986155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717550" algn="l"/>
                <a:tab pos="1174750" algn="l"/>
                <a:tab pos="1631950" algn="l"/>
                <a:tab pos="2089150" algn="l"/>
                <a:tab pos="2546350" algn="l"/>
                <a:tab pos="3003550" algn="l"/>
                <a:tab pos="3460750" algn="l"/>
                <a:tab pos="3917950" algn="l"/>
                <a:tab pos="4375150" algn="l"/>
                <a:tab pos="4832350" algn="l"/>
                <a:tab pos="5289550" algn="l"/>
                <a:tab pos="5746750" algn="l"/>
                <a:tab pos="6203950" algn="l"/>
                <a:tab pos="6661150" algn="l"/>
                <a:tab pos="7118350" algn="l"/>
                <a:tab pos="7575550" algn="l"/>
                <a:tab pos="8032750" algn="l"/>
                <a:tab pos="8489950" algn="l"/>
                <a:tab pos="8947150" algn="l"/>
                <a:tab pos="9404350" algn="l"/>
                <a:tab pos="986155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717550" algn="l"/>
                <a:tab pos="1174750" algn="l"/>
                <a:tab pos="1631950" algn="l"/>
                <a:tab pos="2089150" algn="l"/>
                <a:tab pos="2546350" algn="l"/>
                <a:tab pos="3003550" algn="l"/>
                <a:tab pos="3460750" algn="l"/>
                <a:tab pos="3917950" algn="l"/>
                <a:tab pos="4375150" algn="l"/>
                <a:tab pos="4832350" algn="l"/>
                <a:tab pos="5289550" algn="l"/>
                <a:tab pos="5746750" algn="l"/>
                <a:tab pos="6203950" algn="l"/>
                <a:tab pos="6661150" algn="l"/>
                <a:tab pos="7118350" algn="l"/>
                <a:tab pos="7575550" algn="l"/>
                <a:tab pos="8032750" algn="l"/>
                <a:tab pos="8489950" algn="l"/>
                <a:tab pos="8947150" algn="l"/>
                <a:tab pos="9404350" algn="l"/>
                <a:tab pos="986155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717550" algn="l"/>
                <a:tab pos="1174750" algn="l"/>
                <a:tab pos="1631950" algn="l"/>
                <a:tab pos="2089150" algn="l"/>
                <a:tab pos="2546350" algn="l"/>
                <a:tab pos="3003550" algn="l"/>
                <a:tab pos="3460750" algn="l"/>
                <a:tab pos="3917950" algn="l"/>
                <a:tab pos="4375150" algn="l"/>
                <a:tab pos="4832350" algn="l"/>
                <a:tab pos="5289550" algn="l"/>
                <a:tab pos="5746750" algn="l"/>
                <a:tab pos="6203950" algn="l"/>
                <a:tab pos="6661150" algn="l"/>
                <a:tab pos="7118350" algn="l"/>
                <a:tab pos="7575550" algn="l"/>
                <a:tab pos="8032750" algn="l"/>
                <a:tab pos="8489950" algn="l"/>
                <a:tab pos="8947150" algn="l"/>
                <a:tab pos="9404350" algn="l"/>
                <a:tab pos="986155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17550" algn="l"/>
                <a:tab pos="1174750" algn="l"/>
                <a:tab pos="1631950" algn="l"/>
                <a:tab pos="2089150" algn="l"/>
                <a:tab pos="2546350" algn="l"/>
                <a:tab pos="3003550" algn="l"/>
                <a:tab pos="3460750" algn="l"/>
                <a:tab pos="3917950" algn="l"/>
                <a:tab pos="4375150" algn="l"/>
                <a:tab pos="4832350" algn="l"/>
                <a:tab pos="5289550" algn="l"/>
                <a:tab pos="5746750" algn="l"/>
                <a:tab pos="6203950" algn="l"/>
                <a:tab pos="6661150" algn="l"/>
                <a:tab pos="7118350" algn="l"/>
                <a:tab pos="7575550" algn="l"/>
                <a:tab pos="8032750" algn="l"/>
                <a:tab pos="8489950" algn="l"/>
                <a:tab pos="8947150" algn="l"/>
                <a:tab pos="9404350" algn="l"/>
                <a:tab pos="986155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17550" algn="l"/>
                <a:tab pos="1174750" algn="l"/>
                <a:tab pos="1631950" algn="l"/>
                <a:tab pos="2089150" algn="l"/>
                <a:tab pos="2546350" algn="l"/>
                <a:tab pos="3003550" algn="l"/>
                <a:tab pos="3460750" algn="l"/>
                <a:tab pos="3917950" algn="l"/>
                <a:tab pos="4375150" algn="l"/>
                <a:tab pos="4832350" algn="l"/>
                <a:tab pos="5289550" algn="l"/>
                <a:tab pos="5746750" algn="l"/>
                <a:tab pos="6203950" algn="l"/>
                <a:tab pos="6661150" algn="l"/>
                <a:tab pos="7118350" algn="l"/>
                <a:tab pos="7575550" algn="l"/>
                <a:tab pos="8032750" algn="l"/>
                <a:tab pos="8489950" algn="l"/>
                <a:tab pos="8947150" algn="l"/>
                <a:tab pos="9404350" algn="l"/>
                <a:tab pos="986155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17550" algn="l"/>
                <a:tab pos="1174750" algn="l"/>
                <a:tab pos="1631950" algn="l"/>
                <a:tab pos="2089150" algn="l"/>
                <a:tab pos="2546350" algn="l"/>
                <a:tab pos="3003550" algn="l"/>
                <a:tab pos="3460750" algn="l"/>
                <a:tab pos="3917950" algn="l"/>
                <a:tab pos="4375150" algn="l"/>
                <a:tab pos="4832350" algn="l"/>
                <a:tab pos="5289550" algn="l"/>
                <a:tab pos="5746750" algn="l"/>
                <a:tab pos="6203950" algn="l"/>
                <a:tab pos="6661150" algn="l"/>
                <a:tab pos="7118350" algn="l"/>
                <a:tab pos="7575550" algn="l"/>
                <a:tab pos="8032750" algn="l"/>
                <a:tab pos="8489950" algn="l"/>
                <a:tab pos="8947150" algn="l"/>
                <a:tab pos="9404350" algn="l"/>
                <a:tab pos="986155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17550" algn="l"/>
                <a:tab pos="1174750" algn="l"/>
                <a:tab pos="1631950" algn="l"/>
                <a:tab pos="2089150" algn="l"/>
                <a:tab pos="2546350" algn="l"/>
                <a:tab pos="3003550" algn="l"/>
                <a:tab pos="3460750" algn="l"/>
                <a:tab pos="3917950" algn="l"/>
                <a:tab pos="4375150" algn="l"/>
                <a:tab pos="4832350" algn="l"/>
                <a:tab pos="5289550" algn="l"/>
                <a:tab pos="5746750" algn="l"/>
                <a:tab pos="6203950" algn="l"/>
                <a:tab pos="6661150" algn="l"/>
                <a:tab pos="7118350" algn="l"/>
                <a:tab pos="7575550" algn="l"/>
                <a:tab pos="8032750" algn="l"/>
                <a:tab pos="8489950" algn="l"/>
                <a:tab pos="8947150" algn="l"/>
                <a:tab pos="9404350" algn="l"/>
                <a:tab pos="986155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>
              <a:spcAft>
                <a:spcPts val="1425"/>
              </a:spcAft>
              <a:buClrTx/>
              <a:buFontTx/>
              <a:buNone/>
              <a:defRPr/>
            </a:pPr>
            <a:r>
              <a:rPr lang="en-US" sz="2800" dirty="0">
                <a:solidFill>
                  <a:srgbClr val="000000"/>
                </a:solidFill>
              </a:rPr>
              <a:t>Newton's Second Law</a:t>
            </a:r>
          </a:p>
          <a:p>
            <a:pPr eaLnBrk="1">
              <a:spcAft>
                <a:spcPts val="1425"/>
              </a:spcAft>
              <a:buClrTx/>
              <a:buFontTx/>
              <a:buNone/>
              <a:defRPr/>
            </a:pPr>
            <a:endParaRPr lang="en-US" sz="2200" dirty="0">
              <a:solidFill>
                <a:srgbClr val="000000"/>
              </a:solidFill>
            </a:endParaRPr>
          </a:p>
          <a:p>
            <a:pPr marL="465138" indent="-368300" eaLnBrk="1">
              <a:spcAft>
                <a:spcPts val="1425"/>
              </a:spcAft>
              <a:buSzPct val="60000"/>
              <a:buFont typeface="Wingdings" charset="2"/>
              <a:buChar char=""/>
              <a:tabLst>
                <a:tab pos="1174750" algn="l"/>
                <a:tab pos="1631950" algn="l"/>
                <a:tab pos="2089150" algn="l"/>
                <a:tab pos="2546350" algn="l"/>
                <a:tab pos="3003550" algn="l"/>
                <a:tab pos="3460750" algn="l"/>
                <a:tab pos="3917950" algn="l"/>
                <a:tab pos="4375150" algn="l"/>
                <a:tab pos="4832350" algn="l"/>
                <a:tab pos="5289550" algn="l"/>
                <a:tab pos="5746750" algn="l"/>
                <a:tab pos="6203950" algn="l"/>
                <a:tab pos="6661150" algn="l"/>
                <a:tab pos="7118350" algn="l"/>
                <a:tab pos="7575550" algn="l"/>
                <a:tab pos="8032750" algn="l"/>
                <a:tab pos="8489950" algn="l"/>
                <a:tab pos="8947150" algn="l"/>
                <a:tab pos="9404350" algn="l"/>
                <a:tab pos="9861550" algn="l"/>
              </a:tabLst>
              <a:defRPr/>
            </a:pPr>
            <a:r>
              <a:rPr lang="en-US" sz="2200" dirty="0">
                <a:solidFill>
                  <a:srgbClr val="000000"/>
                </a:solidFill>
              </a:rPr>
              <a:t>Free-body diagram represents the forces on one object</a:t>
            </a:r>
          </a:p>
        </p:txBody>
      </p:sp>
      <p:sp>
        <p:nvSpPr>
          <p:cNvPr id="39940" name="Text Box 3"/>
          <p:cNvSpPr txBox="1">
            <a:spLocks noChangeArrowheads="1"/>
          </p:cNvSpPr>
          <p:nvPr/>
        </p:nvSpPr>
        <p:spPr bwMode="auto">
          <a:xfrm>
            <a:off x="5149850" y="4160838"/>
            <a:ext cx="4424363" cy="2379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24840" rIns="0" bIns="0"/>
          <a:lstStyle>
            <a:lvl1pPr marL="717550" indent="-620713" eaLnBrk="0">
              <a:tabLst>
                <a:tab pos="717550" algn="l"/>
                <a:tab pos="1174750" algn="l"/>
                <a:tab pos="1631950" algn="l"/>
                <a:tab pos="2089150" algn="l"/>
                <a:tab pos="2546350" algn="l"/>
                <a:tab pos="3003550" algn="l"/>
                <a:tab pos="3460750" algn="l"/>
                <a:tab pos="3917950" algn="l"/>
                <a:tab pos="4375150" algn="l"/>
                <a:tab pos="4832350" algn="l"/>
                <a:tab pos="5289550" algn="l"/>
                <a:tab pos="5746750" algn="l"/>
                <a:tab pos="6203950" algn="l"/>
                <a:tab pos="6661150" algn="l"/>
                <a:tab pos="7118350" algn="l"/>
                <a:tab pos="7575550" algn="l"/>
                <a:tab pos="8032750" algn="l"/>
                <a:tab pos="8489950" algn="l"/>
                <a:tab pos="8947150" algn="l"/>
                <a:tab pos="9404350" algn="l"/>
                <a:tab pos="986155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717550" algn="l"/>
                <a:tab pos="1174750" algn="l"/>
                <a:tab pos="1631950" algn="l"/>
                <a:tab pos="2089150" algn="l"/>
                <a:tab pos="2546350" algn="l"/>
                <a:tab pos="3003550" algn="l"/>
                <a:tab pos="3460750" algn="l"/>
                <a:tab pos="3917950" algn="l"/>
                <a:tab pos="4375150" algn="l"/>
                <a:tab pos="4832350" algn="l"/>
                <a:tab pos="5289550" algn="l"/>
                <a:tab pos="5746750" algn="l"/>
                <a:tab pos="6203950" algn="l"/>
                <a:tab pos="6661150" algn="l"/>
                <a:tab pos="7118350" algn="l"/>
                <a:tab pos="7575550" algn="l"/>
                <a:tab pos="8032750" algn="l"/>
                <a:tab pos="8489950" algn="l"/>
                <a:tab pos="8947150" algn="l"/>
                <a:tab pos="9404350" algn="l"/>
                <a:tab pos="986155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717550" algn="l"/>
                <a:tab pos="1174750" algn="l"/>
                <a:tab pos="1631950" algn="l"/>
                <a:tab pos="2089150" algn="l"/>
                <a:tab pos="2546350" algn="l"/>
                <a:tab pos="3003550" algn="l"/>
                <a:tab pos="3460750" algn="l"/>
                <a:tab pos="3917950" algn="l"/>
                <a:tab pos="4375150" algn="l"/>
                <a:tab pos="4832350" algn="l"/>
                <a:tab pos="5289550" algn="l"/>
                <a:tab pos="5746750" algn="l"/>
                <a:tab pos="6203950" algn="l"/>
                <a:tab pos="6661150" algn="l"/>
                <a:tab pos="7118350" algn="l"/>
                <a:tab pos="7575550" algn="l"/>
                <a:tab pos="8032750" algn="l"/>
                <a:tab pos="8489950" algn="l"/>
                <a:tab pos="8947150" algn="l"/>
                <a:tab pos="9404350" algn="l"/>
                <a:tab pos="986155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717550" algn="l"/>
                <a:tab pos="1174750" algn="l"/>
                <a:tab pos="1631950" algn="l"/>
                <a:tab pos="2089150" algn="l"/>
                <a:tab pos="2546350" algn="l"/>
                <a:tab pos="3003550" algn="l"/>
                <a:tab pos="3460750" algn="l"/>
                <a:tab pos="3917950" algn="l"/>
                <a:tab pos="4375150" algn="l"/>
                <a:tab pos="4832350" algn="l"/>
                <a:tab pos="5289550" algn="l"/>
                <a:tab pos="5746750" algn="l"/>
                <a:tab pos="6203950" algn="l"/>
                <a:tab pos="6661150" algn="l"/>
                <a:tab pos="7118350" algn="l"/>
                <a:tab pos="7575550" algn="l"/>
                <a:tab pos="8032750" algn="l"/>
                <a:tab pos="8489950" algn="l"/>
                <a:tab pos="8947150" algn="l"/>
                <a:tab pos="9404350" algn="l"/>
                <a:tab pos="986155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717550" algn="l"/>
                <a:tab pos="1174750" algn="l"/>
                <a:tab pos="1631950" algn="l"/>
                <a:tab pos="2089150" algn="l"/>
                <a:tab pos="2546350" algn="l"/>
                <a:tab pos="3003550" algn="l"/>
                <a:tab pos="3460750" algn="l"/>
                <a:tab pos="3917950" algn="l"/>
                <a:tab pos="4375150" algn="l"/>
                <a:tab pos="4832350" algn="l"/>
                <a:tab pos="5289550" algn="l"/>
                <a:tab pos="5746750" algn="l"/>
                <a:tab pos="6203950" algn="l"/>
                <a:tab pos="6661150" algn="l"/>
                <a:tab pos="7118350" algn="l"/>
                <a:tab pos="7575550" algn="l"/>
                <a:tab pos="8032750" algn="l"/>
                <a:tab pos="8489950" algn="l"/>
                <a:tab pos="8947150" algn="l"/>
                <a:tab pos="9404350" algn="l"/>
                <a:tab pos="986155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17550" algn="l"/>
                <a:tab pos="1174750" algn="l"/>
                <a:tab pos="1631950" algn="l"/>
                <a:tab pos="2089150" algn="l"/>
                <a:tab pos="2546350" algn="l"/>
                <a:tab pos="3003550" algn="l"/>
                <a:tab pos="3460750" algn="l"/>
                <a:tab pos="3917950" algn="l"/>
                <a:tab pos="4375150" algn="l"/>
                <a:tab pos="4832350" algn="l"/>
                <a:tab pos="5289550" algn="l"/>
                <a:tab pos="5746750" algn="l"/>
                <a:tab pos="6203950" algn="l"/>
                <a:tab pos="6661150" algn="l"/>
                <a:tab pos="7118350" algn="l"/>
                <a:tab pos="7575550" algn="l"/>
                <a:tab pos="8032750" algn="l"/>
                <a:tab pos="8489950" algn="l"/>
                <a:tab pos="8947150" algn="l"/>
                <a:tab pos="9404350" algn="l"/>
                <a:tab pos="986155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17550" algn="l"/>
                <a:tab pos="1174750" algn="l"/>
                <a:tab pos="1631950" algn="l"/>
                <a:tab pos="2089150" algn="l"/>
                <a:tab pos="2546350" algn="l"/>
                <a:tab pos="3003550" algn="l"/>
                <a:tab pos="3460750" algn="l"/>
                <a:tab pos="3917950" algn="l"/>
                <a:tab pos="4375150" algn="l"/>
                <a:tab pos="4832350" algn="l"/>
                <a:tab pos="5289550" algn="l"/>
                <a:tab pos="5746750" algn="l"/>
                <a:tab pos="6203950" algn="l"/>
                <a:tab pos="6661150" algn="l"/>
                <a:tab pos="7118350" algn="l"/>
                <a:tab pos="7575550" algn="l"/>
                <a:tab pos="8032750" algn="l"/>
                <a:tab pos="8489950" algn="l"/>
                <a:tab pos="8947150" algn="l"/>
                <a:tab pos="9404350" algn="l"/>
                <a:tab pos="986155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17550" algn="l"/>
                <a:tab pos="1174750" algn="l"/>
                <a:tab pos="1631950" algn="l"/>
                <a:tab pos="2089150" algn="l"/>
                <a:tab pos="2546350" algn="l"/>
                <a:tab pos="3003550" algn="l"/>
                <a:tab pos="3460750" algn="l"/>
                <a:tab pos="3917950" algn="l"/>
                <a:tab pos="4375150" algn="l"/>
                <a:tab pos="4832350" algn="l"/>
                <a:tab pos="5289550" algn="l"/>
                <a:tab pos="5746750" algn="l"/>
                <a:tab pos="6203950" algn="l"/>
                <a:tab pos="6661150" algn="l"/>
                <a:tab pos="7118350" algn="l"/>
                <a:tab pos="7575550" algn="l"/>
                <a:tab pos="8032750" algn="l"/>
                <a:tab pos="8489950" algn="l"/>
                <a:tab pos="8947150" algn="l"/>
                <a:tab pos="9404350" algn="l"/>
                <a:tab pos="986155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17550" algn="l"/>
                <a:tab pos="1174750" algn="l"/>
                <a:tab pos="1631950" algn="l"/>
                <a:tab pos="2089150" algn="l"/>
                <a:tab pos="2546350" algn="l"/>
                <a:tab pos="3003550" algn="l"/>
                <a:tab pos="3460750" algn="l"/>
                <a:tab pos="3917950" algn="l"/>
                <a:tab pos="4375150" algn="l"/>
                <a:tab pos="4832350" algn="l"/>
                <a:tab pos="5289550" algn="l"/>
                <a:tab pos="5746750" algn="l"/>
                <a:tab pos="6203950" algn="l"/>
                <a:tab pos="6661150" algn="l"/>
                <a:tab pos="7118350" algn="l"/>
                <a:tab pos="7575550" algn="l"/>
                <a:tab pos="8032750" algn="l"/>
                <a:tab pos="8489950" algn="l"/>
                <a:tab pos="8947150" algn="l"/>
                <a:tab pos="9404350" algn="l"/>
                <a:tab pos="986155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>
              <a:spcAft>
                <a:spcPts val="1425"/>
              </a:spcAft>
              <a:buClrTx/>
              <a:buFontTx/>
              <a:buNone/>
              <a:defRPr/>
            </a:pPr>
            <a:r>
              <a:rPr lang="en-US" sz="2800" dirty="0">
                <a:solidFill>
                  <a:srgbClr val="000000"/>
                </a:solidFill>
              </a:rPr>
              <a:t>Newton's Third Law</a:t>
            </a:r>
          </a:p>
          <a:p>
            <a:pPr marL="465138" indent="-368300" eaLnBrk="1">
              <a:spcAft>
                <a:spcPts val="1425"/>
              </a:spcAft>
              <a:buSzPct val="60000"/>
              <a:buFont typeface="Wingdings" charset="2"/>
              <a:buChar char=""/>
              <a:tabLst>
                <a:tab pos="1174750" algn="l"/>
                <a:tab pos="1631950" algn="l"/>
                <a:tab pos="2089150" algn="l"/>
                <a:tab pos="2546350" algn="l"/>
                <a:tab pos="3003550" algn="l"/>
                <a:tab pos="3460750" algn="l"/>
                <a:tab pos="3917950" algn="l"/>
                <a:tab pos="4375150" algn="l"/>
                <a:tab pos="4832350" algn="l"/>
                <a:tab pos="5289550" algn="l"/>
                <a:tab pos="5746750" algn="l"/>
                <a:tab pos="6203950" algn="l"/>
                <a:tab pos="6661150" algn="l"/>
                <a:tab pos="7118350" algn="l"/>
                <a:tab pos="7575550" algn="l"/>
                <a:tab pos="8032750" algn="l"/>
                <a:tab pos="8489950" algn="l"/>
                <a:tab pos="8947150" algn="l"/>
                <a:tab pos="9404350" algn="l"/>
                <a:tab pos="9861550" algn="l"/>
              </a:tabLst>
              <a:defRPr/>
            </a:pPr>
            <a:r>
              <a:rPr lang="en-US" sz="2200" dirty="0">
                <a:solidFill>
                  <a:srgbClr val="000000"/>
                </a:solidFill>
              </a:rPr>
              <a:t>Law of force-pairs</a:t>
            </a:r>
          </a:p>
          <a:p>
            <a:pPr marL="465138" indent="-368300" eaLnBrk="1">
              <a:spcAft>
                <a:spcPts val="1425"/>
              </a:spcAft>
              <a:buSzPct val="60000"/>
              <a:buFont typeface="Wingdings" charset="2"/>
              <a:buChar char=""/>
              <a:tabLst>
                <a:tab pos="1174750" algn="l"/>
                <a:tab pos="1631950" algn="l"/>
                <a:tab pos="2089150" algn="l"/>
                <a:tab pos="2546350" algn="l"/>
                <a:tab pos="3003550" algn="l"/>
                <a:tab pos="3460750" algn="l"/>
                <a:tab pos="3917950" algn="l"/>
                <a:tab pos="4375150" algn="l"/>
                <a:tab pos="4832350" algn="l"/>
                <a:tab pos="5289550" algn="l"/>
                <a:tab pos="5746750" algn="l"/>
                <a:tab pos="6203950" algn="l"/>
                <a:tab pos="6661150" algn="l"/>
                <a:tab pos="7118350" algn="l"/>
                <a:tab pos="7575550" algn="l"/>
                <a:tab pos="8032750" algn="l"/>
                <a:tab pos="8489950" algn="l"/>
                <a:tab pos="8947150" algn="l"/>
                <a:tab pos="9404350" algn="l"/>
                <a:tab pos="9861550" algn="l"/>
              </a:tabLst>
              <a:defRPr/>
            </a:pPr>
            <a:r>
              <a:rPr lang="en-US" sz="2200" dirty="0">
                <a:solidFill>
                  <a:srgbClr val="000000"/>
                </a:solidFill>
              </a:rPr>
              <a:t>If there is a force </a:t>
            </a:r>
            <a:r>
              <a:rPr lang="en-US" sz="2200" b="1" dirty="0">
                <a:solidFill>
                  <a:srgbClr val="000000"/>
                </a:solidFill>
              </a:rPr>
              <a:t>by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i="1" dirty="0">
                <a:solidFill>
                  <a:srgbClr val="000000"/>
                </a:solidFill>
              </a:rPr>
              <a:t>B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b="1" dirty="0">
                <a:solidFill>
                  <a:srgbClr val="000000"/>
                </a:solidFill>
              </a:rPr>
              <a:t>on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i="1" dirty="0">
                <a:solidFill>
                  <a:srgbClr val="000000"/>
                </a:solidFill>
              </a:rPr>
              <a:t>C</a:t>
            </a:r>
            <a:r>
              <a:rPr lang="en-US" sz="2200" dirty="0">
                <a:solidFill>
                  <a:srgbClr val="000000"/>
                </a:solidFill>
              </a:rPr>
              <a:t>, then there is a force </a:t>
            </a:r>
            <a:r>
              <a:rPr lang="en-US" sz="2200" b="1" dirty="0">
                <a:solidFill>
                  <a:srgbClr val="000000"/>
                </a:solidFill>
              </a:rPr>
              <a:t>by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i="1" dirty="0">
                <a:solidFill>
                  <a:srgbClr val="000000"/>
                </a:solidFill>
              </a:rPr>
              <a:t>C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br>
              <a:rPr lang="en-US" sz="2200" dirty="0">
                <a:solidFill>
                  <a:srgbClr val="000000"/>
                </a:solidFill>
              </a:rPr>
            </a:br>
            <a:r>
              <a:rPr lang="en-US" sz="2200" b="1" dirty="0">
                <a:solidFill>
                  <a:srgbClr val="000000"/>
                </a:solidFill>
              </a:rPr>
              <a:t>on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i="1" dirty="0">
                <a:solidFill>
                  <a:srgbClr val="000000"/>
                </a:solidFill>
              </a:rPr>
              <a:t>B</a:t>
            </a:r>
            <a:r>
              <a:rPr lang="en-US" sz="2200" dirty="0">
                <a:solidFill>
                  <a:srgbClr val="000000"/>
                </a:solidFill>
              </a:rPr>
              <a:t>:</a:t>
            </a:r>
          </a:p>
        </p:txBody>
      </p:sp>
      <p:sp>
        <p:nvSpPr>
          <p:cNvPr id="39941" name="Text Box 4"/>
          <p:cNvSpPr txBox="1">
            <a:spLocks noChangeArrowheads="1"/>
          </p:cNvSpPr>
          <p:nvPr/>
        </p:nvSpPr>
        <p:spPr bwMode="auto">
          <a:xfrm>
            <a:off x="503238" y="4160838"/>
            <a:ext cx="4424362" cy="2379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24840" rIns="0" bIns="0"/>
          <a:lstStyle>
            <a:lvl1pPr marL="717550" indent="-620713" eaLnBrk="0">
              <a:tabLst>
                <a:tab pos="717550" algn="l"/>
                <a:tab pos="1174750" algn="l"/>
                <a:tab pos="1631950" algn="l"/>
                <a:tab pos="2089150" algn="l"/>
                <a:tab pos="2546350" algn="l"/>
                <a:tab pos="3003550" algn="l"/>
                <a:tab pos="3460750" algn="l"/>
                <a:tab pos="3917950" algn="l"/>
                <a:tab pos="4375150" algn="l"/>
                <a:tab pos="4832350" algn="l"/>
                <a:tab pos="5289550" algn="l"/>
                <a:tab pos="5746750" algn="l"/>
                <a:tab pos="6203950" algn="l"/>
                <a:tab pos="6661150" algn="l"/>
                <a:tab pos="7118350" algn="l"/>
                <a:tab pos="7575550" algn="l"/>
                <a:tab pos="8032750" algn="l"/>
                <a:tab pos="8489950" algn="l"/>
                <a:tab pos="8947150" algn="l"/>
                <a:tab pos="9404350" algn="l"/>
                <a:tab pos="986155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717550" algn="l"/>
                <a:tab pos="1174750" algn="l"/>
                <a:tab pos="1631950" algn="l"/>
                <a:tab pos="2089150" algn="l"/>
                <a:tab pos="2546350" algn="l"/>
                <a:tab pos="3003550" algn="l"/>
                <a:tab pos="3460750" algn="l"/>
                <a:tab pos="3917950" algn="l"/>
                <a:tab pos="4375150" algn="l"/>
                <a:tab pos="4832350" algn="l"/>
                <a:tab pos="5289550" algn="l"/>
                <a:tab pos="5746750" algn="l"/>
                <a:tab pos="6203950" algn="l"/>
                <a:tab pos="6661150" algn="l"/>
                <a:tab pos="7118350" algn="l"/>
                <a:tab pos="7575550" algn="l"/>
                <a:tab pos="8032750" algn="l"/>
                <a:tab pos="8489950" algn="l"/>
                <a:tab pos="8947150" algn="l"/>
                <a:tab pos="9404350" algn="l"/>
                <a:tab pos="986155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717550" algn="l"/>
                <a:tab pos="1174750" algn="l"/>
                <a:tab pos="1631950" algn="l"/>
                <a:tab pos="2089150" algn="l"/>
                <a:tab pos="2546350" algn="l"/>
                <a:tab pos="3003550" algn="l"/>
                <a:tab pos="3460750" algn="l"/>
                <a:tab pos="3917950" algn="l"/>
                <a:tab pos="4375150" algn="l"/>
                <a:tab pos="4832350" algn="l"/>
                <a:tab pos="5289550" algn="l"/>
                <a:tab pos="5746750" algn="l"/>
                <a:tab pos="6203950" algn="l"/>
                <a:tab pos="6661150" algn="l"/>
                <a:tab pos="7118350" algn="l"/>
                <a:tab pos="7575550" algn="l"/>
                <a:tab pos="8032750" algn="l"/>
                <a:tab pos="8489950" algn="l"/>
                <a:tab pos="8947150" algn="l"/>
                <a:tab pos="9404350" algn="l"/>
                <a:tab pos="986155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717550" algn="l"/>
                <a:tab pos="1174750" algn="l"/>
                <a:tab pos="1631950" algn="l"/>
                <a:tab pos="2089150" algn="l"/>
                <a:tab pos="2546350" algn="l"/>
                <a:tab pos="3003550" algn="l"/>
                <a:tab pos="3460750" algn="l"/>
                <a:tab pos="3917950" algn="l"/>
                <a:tab pos="4375150" algn="l"/>
                <a:tab pos="4832350" algn="l"/>
                <a:tab pos="5289550" algn="l"/>
                <a:tab pos="5746750" algn="l"/>
                <a:tab pos="6203950" algn="l"/>
                <a:tab pos="6661150" algn="l"/>
                <a:tab pos="7118350" algn="l"/>
                <a:tab pos="7575550" algn="l"/>
                <a:tab pos="8032750" algn="l"/>
                <a:tab pos="8489950" algn="l"/>
                <a:tab pos="8947150" algn="l"/>
                <a:tab pos="9404350" algn="l"/>
                <a:tab pos="986155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717550" algn="l"/>
                <a:tab pos="1174750" algn="l"/>
                <a:tab pos="1631950" algn="l"/>
                <a:tab pos="2089150" algn="l"/>
                <a:tab pos="2546350" algn="l"/>
                <a:tab pos="3003550" algn="l"/>
                <a:tab pos="3460750" algn="l"/>
                <a:tab pos="3917950" algn="l"/>
                <a:tab pos="4375150" algn="l"/>
                <a:tab pos="4832350" algn="l"/>
                <a:tab pos="5289550" algn="l"/>
                <a:tab pos="5746750" algn="l"/>
                <a:tab pos="6203950" algn="l"/>
                <a:tab pos="6661150" algn="l"/>
                <a:tab pos="7118350" algn="l"/>
                <a:tab pos="7575550" algn="l"/>
                <a:tab pos="8032750" algn="l"/>
                <a:tab pos="8489950" algn="l"/>
                <a:tab pos="8947150" algn="l"/>
                <a:tab pos="9404350" algn="l"/>
                <a:tab pos="986155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17550" algn="l"/>
                <a:tab pos="1174750" algn="l"/>
                <a:tab pos="1631950" algn="l"/>
                <a:tab pos="2089150" algn="l"/>
                <a:tab pos="2546350" algn="l"/>
                <a:tab pos="3003550" algn="l"/>
                <a:tab pos="3460750" algn="l"/>
                <a:tab pos="3917950" algn="l"/>
                <a:tab pos="4375150" algn="l"/>
                <a:tab pos="4832350" algn="l"/>
                <a:tab pos="5289550" algn="l"/>
                <a:tab pos="5746750" algn="l"/>
                <a:tab pos="6203950" algn="l"/>
                <a:tab pos="6661150" algn="l"/>
                <a:tab pos="7118350" algn="l"/>
                <a:tab pos="7575550" algn="l"/>
                <a:tab pos="8032750" algn="l"/>
                <a:tab pos="8489950" algn="l"/>
                <a:tab pos="8947150" algn="l"/>
                <a:tab pos="9404350" algn="l"/>
                <a:tab pos="986155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17550" algn="l"/>
                <a:tab pos="1174750" algn="l"/>
                <a:tab pos="1631950" algn="l"/>
                <a:tab pos="2089150" algn="l"/>
                <a:tab pos="2546350" algn="l"/>
                <a:tab pos="3003550" algn="l"/>
                <a:tab pos="3460750" algn="l"/>
                <a:tab pos="3917950" algn="l"/>
                <a:tab pos="4375150" algn="l"/>
                <a:tab pos="4832350" algn="l"/>
                <a:tab pos="5289550" algn="l"/>
                <a:tab pos="5746750" algn="l"/>
                <a:tab pos="6203950" algn="l"/>
                <a:tab pos="6661150" algn="l"/>
                <a:tab pos="7118350" algn="l"/>
                <a:tab pos="7575550" algn="l"/>
                <a:tab pos="8032750" algn="l"/>
                <a:tab pos="8489950" algn="l"/>
                <a:tab pos="8947150" algn="l"/>
                <a:tab pos="9404350" algn="l"/>
                <a:tab pos="986155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17550" algn="l"/>
                <a:tab pos="1174750" algn="l"/>
                <a:tab pos="1631950" algn="l"/>
                <a:tab pos="2089150" algn="l"/>
                <a:tab pos="2546350" algn="l"/>
                <a:tab pos="3003550" algn="l"/>
                <a:tab pos="3460750" algn="l"/>
                <a:tab pos="3917950" algn="l"/>
                <a:tab pos="4375150" algn="l"/>
                <a:tab pos="4832350" algn="l"/>
                <a:tab pos="5289550" algn="l"/>
                <a:tab pos="5746750" algn="l"/>
                <a:tab pos="6203950" algn="l"/>
                <a:tab pos="6661150" algn="l"/>
                <a:tab pos="7118350" algn="l"/>
                <a:tab pos="7575550" algn="l"/>
                <a:tab pos="8032750" algn="l"/>
                <a:tab pos="8489950" algn="l"/>
                <a:tab pos="8947150" algn="l"/>
                <a:tab pos="9404350" algn="l"/>
                <a:tab pos="986155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17550" algn="l"/>
                <a:tab pos="1174750" algn="l"/>
                <a:tab pos="1631950" algn="l"/>
                <a:tab pos="2089150" algn="l"/>
                <a:tab pos="2546350" algn="l"/>
                <a:tab pos="3003550" algn="l"/>
                <a:tab pos="3460750" algn="l"/>
                <a:tab pos="3917950" algn="l"/>
                <a:tab pos="4375150" algn="l"/>
                <a:tab pos="4832350" algn="l"/>
                <a:tab pos="5289550" algn="l"/>
                <a:tab pos="5746750" algn="l"/>
                <a:tab pos="6203950" algn="l"/>
                <a:tab pos="6661150" algn="l"/>
                <a:tab pos="7118350" algn="l"/>
                <a:tab pos="7575550" algn="l"/>
                <a:tab pos="8032750" algn="l"/>
                <a:tab pos="8489950" algn="l"/>
                <a:tab pos="8947150" algn="l"/>
                <a:tab pos="9404350" algn="l"/>
                <a:tab pos="9861550" algn="l"/>
              </a:tabLst>
              <a:defRPr>
                <a:solidFill>
                  <a:schemeClr val="bg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>
              <a:spcAft>
                <a:spcPts val="1425"/>
              </a:spcAft>
              <a:buClrTx/>
              <a:buFontTx/>
              <a:buNone/>
              <a:defRPr/>
            </a:pPr>
            <a:r>
              <a:rPr lang="en-US" sz="2800" dirty="0">
                <a:solidFill>
                  <a:srgbClr val="000000"/>
                </a:solidFill>
              </a:rPr>
              <a:t>Some Particular Forces</a:t>
            </a:r>
          </a:p>
          <a:p>
            <a:pPr marL="465138" indent="-368300" eaLnBrk="1">
              <a:spcAft>
                <a:spcPts val="1425"/>
              </a:spcAft>
              <a:buSzPct val="60000"/>
              <a:buFont typeface="Wingdings" charset="2"/>
              <a:buChar char=""/>
              <a:tabLst>
                <a:tab pos="1174750" algn="l"/>
                <a:tab pos="1631950" algn="l"/>
                <a:tab pos="2089150" algn="l"/>
                <a:tab pos="2546350" algn="l"/>
                <a:tab pos="3003550" algn="l"/>
                <a:tab pos="3460750" algn="l"/>
                <a:tab pos="3917950" algn="l"/>
                <a:tab pos="4375150" algn="l"/>
                <a:tab pos="4832350" algn="l"/>
                <a:tab pos="5289550" algn="l"/>
                <a:tab pos="5746750" algn="l"/>
                <a:tab pos="6203950" algn="l"/>
                <a:tab pos="6661150" algn="l"/>
                <a:tab pos="7118350" algn="l"/>
                <a:tab pos="7575550" algn="l"/>
                <a:tab pos="8032750" algn="l"/>
                <a:tab pos="8489950" algn="l"/>
                <a:tab pos="8947150" algn="l"/>
                <a:tab pos="9404350" algn="l"/>
                <a:tab pos="9861550" algn="l"/>
              </a:tabLst>
              <a:defRPr/>
            </a:pPr>
            <a:r>
              <a:rPr lang="en-US" sz="2200" dirty="0">
                <a:solidFill>
                  <a:srgbClr val="000000"/>
                </a:solidFill>
              </a:rPr>
              <a:t>Weight:</a:t>
            </a:r>
          </a:p>
          <a:p>
            <a:pPr marL="465138" indent="-368300" eaLnBrk="1">
              <a:spcAft>
                <a:spcPts val="1425"/>
              </a:spcAft>
              <a:buClrTx/>
              <a:buFontTx/>
              <a:buNone/>
              <a:tabLst>
                <a:tab pos="1174750" algn="l"/>
                <a:tab pos="1631950" algn="l"/>
                <a:tab pos="2089150" algn="l"/>
                <a:tab pos="2546350" algn="l"/>
                <a:tab pos="3003550" algn="l"/>
                <a:tab pos="3460750" algn="l"/>
                <a:tab pos="3917950" algn="l"/>
                <a:tab pos="4375150" algn="l"/>
                <a:tab pos="4832350" algn="l"/>
                <a:tab pos="5289550" algn="l"/>
                <a:tab pos="5746750" algn="l"/>
                <a:tab pos="6203950" algn="l"/>
                <a:tab pos="6661150" algn="l"/>
                <a:tab pos="7118350" algn="l"/>
                <a:tab pos="7575550" algn="l"/>
                <a:tab pos="8032750" algn="l"/>
                <a:tab pos="8489950" algn="l"/>
                <a:tab pos="8947150" algn="l"/>
                <a:tab pos="9404350" algn="l"/>
                <a:tab pos="9861550" algn="l"/>
              </a:tabLst>
              <a:defRPr/>
            </a:pPr>
            <a:endParaRPr lang="en-US" sz="2200" dirty="0">
              <a:solidFill>
                <a:srgbClr val="000000"/>
              </a:solidFill>
            </a:endParaRPr>
          </a:p>
          <a:p>
            <a:pPr marL="465138" indent="-368300" eaLnBrk="1">
              <a:spcAft>
                <a:spcPts val="1425"/>
              </a:spcAft>
              <a:buSzPct val="60000"/>
              <a:buFont typeface="Wingdings" charset="2"/>
              <a:buChar char=""/>
              <a:tabLst>
                <a:tab pos="1174750" algn="l"/>
                <a:tab pos="1631950" algn="l"/>
                <a:tab pos="2089150" algn="l"/>
                <a:tab pos="2546350" algn="l"/>
                <a:tab pos="3003550" algn="l"/>
                <a:tab pos="3460750" algn="l"/>
                <a:tab pos="3917950" algn="l"/>
                <a:tab pos="4375150" algn="l"/>
                <a:tab pos="4832350" algn="l"/>
                <a:tab pos="5289550" algn="l"/>
                <a:tab pos="5746750" algn="l"/>
                <a:tab pos="6203950" algn="l"/>
                <a:tab pos="6661150" algn="l"/>
                <a:tab pos="7118350" algn="l"/>
                <a:tab pos="7575550" algn="l"/>
                <a:tab pos="8032750" algn="l"/>
                <a:tab pos="8489950" algn="l"/>
                <a:tab pos="8947150" algn="l"/>
                <a:tab pos="9404350" algn="l"/>
                <a:tab pos="9861550" algn="l"/>
              </a:tabLst>
              <a:defRPr/>
            </a:pPr>
            <a:r>
              <a:rPr lang="en-US" sz="2200" dirty="0">
                <a:solidFill>
                  <a:srgbClr val="000000"/>
                </a:solidFill>
              </a:rPr>
              <a:t>Normal force from a surface</a:t>
            </a:r>
          </a:p>
          <a:p>
            <a:pPr marL="465138" indent="-368300" eaLnBrk="1">
              <a:spcAft>
                <a:spcPts val="1425"/>
              </a:spcAft>
              <a:buSzPct val="60000"/>
              <a:buFont typeface="Wingdings" charset="2"/>
              <a:buChar char=""/>
              <a:tabLst>
                <a:tab pos="1174750" algn="l"/>
                <a:tab pos="1631950" algn="l"/>
                <a:tab pos="2089150" algn="l"/>
                <a:tab pos="2546350" algn="l"/>
                <a:tab pos="3003550" algn="l"/>
                <a:tab pos="3460750" algn="l"/>
                <a:tab pos="3917950" algn="l"/>
                <a:tab pos="4375150" algn="l"/>
                <a:tab pos="4832350" algn="l"/>
                <a:tab pos="5289550" algn="l"/>
                <a:tab pos="5746750" algn="l"/>
                <a:tab pos="6203950" algn="l"/>
                <a:tab pos="6661150" algn="l"/>
                <a:tab pos="7118350" algn="l"/>
                <a:tab pos="7575550" algn="l"/>
                <a:tab pos="8032750" algn="l"/>
                <a:tab pos="8489950" algn="l"/>
                <a:tab pos="8947150" algn="l"/>
                <a:tab pos="9404350" algn="l"/>
                <a:tab pos="9861550" algn="l"/>
              </a:tabLst>
              <a:defRPr/>
            </a:pPr>
            <a:r>
              <a:rPr lang="en-US" sz="2200" dirty="0">
                <a:solidFill>
                  <a:srgbClr val="000000"/>
                </a:solidFill>
              </a:rPr>
              <a:t>Friction along a surface</a:t>
            </a:r>
          </a:p>
        </p:txBody>
      </p:sp>
      <p:sp>
        <p:nvSpPr>
          <p:cNvPr id="39942" name="Text Box 5"/>
          <p:cNvSpPr txBox="1">
            <a:spLocks noChangeArrowheads="1"/>
          </p:cNvSpPr>
          <p:nvPr/>
        </p:nvSpPr>
        <p:spPr bwMode="auto">
          <a:xfrm>
            <a:off x="8348663" y="2141538"/>
            <a:ext cx="1082675" cy="346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60840" rIns="90000" bIns="45000"/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b="1">
                <a:solidFill>
                  <a:srgbClr val="000000"/>
                </a:solidFill>
              </a:rPr>
              <a:t>Eq. (5-1)</a:t>
            </a:r>
          </a:p>
        </p:txBody>
      </p:sp>
      <p:sp>
        <p:nvSpPr>
          <p:cNvPr id="39943" name="Text Box 6"/>
          <p:cNvSpPr txBox="1">
            <a:spLocks noChangeArrowheads="1"/>
          </p:cNvSpPr>
          <p:nvPr/>
        </p:nvSpPr>
        <p:spPr bwMode="auto">
          <a:xfrm>
            <a:off x="3768725" y="5184775"/>
            <a:ext cx="1082675" cy="346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60840" rIns="90000" bIns="45000"/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b="1">
                <a:solidFill>
                  <a:srgbClr val="000000"/>
                </a:solidFill>
              </a:rPr>
              <a:t>Eq. (5-12)</a:t>
            </a:r>
          </a:p>
        </p:txBody>
      </p:sp>
      <p:sp>
        <p:nvSpPr>
          <p:cNvPr id="39944" name="Text Box 7"/>
          <p:cNvSpPr txBox="1">
            <a:spLocks noChangeArrowheads="1"/>
          </p:cNvSpPr>
          <p:nvPr/>
        </p:nvSpPr>
        <p:spPr bwMode="auto">
          <a:xfrm>
            <a:off x="503238" y="301625"/>
            <a:ext cx="9070975" cy="9794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8080" rIns="0" bIns="0" anchor="ctr"/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3000" b="1">
                <a:solidFill>
                  <a:srgbClr val="FFFFFF"/>
                </a:solidFill>
              </a:rPr>
              <a:t>5   </a:t>
            </a:r>
            <a:r>
              <a:rPr lang="en-US" sz="3000">
                <a:solidFill>
                  <a:srgbClr val="FFFFFF"/>
                </a:solidFill>
              </a:rPr>
              <a:t>  Summary</a:t>
            </a:r>
          </a:p>
        </p:txBody>
      </p:sp>
      <p:pic>
        <p:nvPicPr>
          <p:cNvPr id="39945" name="Picture 8"/>
          <p:cNvPicPr>
            <a:picLocks noChangeAspect="1" noChangeArrowheads="1"/>
          </p:cNvPicPr>
          <p:nvPr/>
        </p:nvPicPr>
        <p:blipFill>
          <a:blip r:embed="rId3" cstate="print"/>
          <a:srcRect r="50848"/>
          <a:stretch>
            <a:fillRect/>
          </a:stretch>
        </p:blipFill>
        <p:spPr bwMode="auto">
          <a:xfrm>
            <a:off x="1974850" y="5087938"/>
            <a:ext cx="1682750" cy="581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39946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18238" y="1968500"/>
            <a:ext cx="2011362" cy="6270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39947" name="Picture 1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53150" y="6364288"/>
            <a:ext cx="2116138" cy="6016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39948" name="Text Box 11"/>
          <p:cNvSpPr txBox="1">
            <a:spLocks noChangeArrowheads="1"/>
          </p:cNvSpPr>
          <p:nvPr/>
        </p:nvSpPr>
        <p:spPr bwMode="auto">
          <a:xfrm>
            <a:off x="8348663" y="6462713"/>
            <a:ext cx="1082675" cy="346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60840" rIns="90000" bIns="45000"/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b="1">
                <a:solidFill>
                  <a:srgbClr val="000000"/>
                </a:solidFill>
              </a:rPr>
              <a:t>Eq. (5-15)</a:t>
            </a:r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© 2014 John Wiley &amp; Sons, Inc. All rights reserved.</a:t>
            </a:r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1"/>
          <p:cNvSpPr txBox="1">
            <a:spLocks noChangeArrowheads="1"/>
          </p:cNvSpPr>
          <p:nvPr/>
        </p:nvSpPr>
        <p:spPr bwMode="auto">
          <a:xfrm>
            <a:off x="503238" y="301625"/>
            <a:ext cx="9070975" cy="9794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8080" rIns="0" bIns="0" anchor="ctr"/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3000" b="1">
                <a:solidFill>
                  <a:srgbClr val="FFFFFF"/>
                </a:solidFill>
                <a:ea typeface="Calibri" pitchFamily="32" charset="0"/>
                <a:cs typeface="Calibri" pitchFamily="32" charset="0"/>
              </a:rPr>
              <a:t>5-1</a:t>
            </a:r>
            <a:r>
              <a:rPr lang="en-US" sz="3000">
                <a:solidFill>
                  <a:srgbClr val="FFFFFF"/>
                </a:solidFill>
                <a:ea typeface="Calibri" pitchFamily="32" charset="0"/>
                <a:cs typeface="Calibri" pitchFamily="32" charset="0"/>
              </a:rPr>
              <a:t>  Newton's First and Second Laws</a:t>
            </a:r>
          </a:p>
        </p:txBody>
      </p:sp>
      <p:sp>
        <p:nvSpPr>
          <p:cNvPr id="11267" name="Text Box 2"/>
          <p:cNvSpPr txBox="1">
            <a:spLocks noChangeArrowheads="1"/>
          </p:cNvSpPr>
          <p:nvPr/>
        </p:nvSpPr>
        <p:spPr bwMode="auto">
          <a:xfrm>
            <a:off x="87312" y="1554163"/>
            <a:ext cx="9486901" cy="588327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4840" rIns="0" bIns="0"/>
          <a:lstStyle/>
          <a:p>
            <a:pPr marL="425450" indent="-320675">
              <a:spcAft>
                <a:spcPts val="1425"/>
              </a:spcAft>
              <a:buSzPct val="45000"/>
              <a:buFont typeface="Wingdings" charset="2"/>
              <a:buChar char=""/>
              <a:tabLst>
                <a:tab pos="425450" algn="l"/>
                <a:tab pos="882650" algn="l"/>
                <a:tab pos="1339850" algn="l"/>
                <a:tab pos="1797050" algn="l"/>
                <a:tab pos="2254250" algn="l"/>
                <a:tab pos="2711450" algn="l"/>
                <a:tab pos="3168650" algn="l"/>
                <a:tab pos="3625850" algn="l"/>
                <a:tab pos="4083050" algn="l"/>
                <a:tab pos="4540250" algn="l"/>
                <a:tab pos="4997450" algn="l"/>
                <a:tab pos="5454650" algn="l"/>
                <a:tab pos="5911850" algn="l"/>
                <a:tab pos="6369050" algn="l"/>
                <a:tab pos="6826250" algn="l"/>
                <a:tab pos="7283450" algn="l"/>
                <a:tab pos="7740650" algn="l"/>
                <a:tab pos="8197850" algn="l"/>
                <a:tab pos="8655050" algn="l"/>
                <a:tab pos="9112250" algn="l"/>
                <a:tab pos="9569450" algn="l"/>
              </a:tabLst>
            </a:pPr>
            <a:r>
              <a:rPr lang="en-US" sz="2800" u="sng" dirty="0">
                <a:solidFill>
                  <a:srgbClr val="000000"/>
                </a:solidFill>
              </a:rPr>
              <a:t>A </a:t>
            </a:r>
            <a:r>
              <a:rPr lang="en-US" sz="2800" b="1" u="sng" dirty="0">
                <a:solidFill>
                  <a:srgbClr val="000000"/>
                </a:solidFill>
              </a:rPr>
              <a:t>force</a:t>
            </a:r>
            <a:r>
              <a:rPr lang="en-US" sz="2800" u="sng" dirty="0">
                <a:solidFill>
                  <a:srgbClr val="000000"/>
                </a:solidFill>
              </a:rPr>
              <a:t>:</a:t>
            </a:r>
          </a:p>
          <a:p>
            <a:pPr marL="879475" lvl="1" indent="-339725">
              <a:spcAft>
                <a:spcPts val="1138"/>
              </a:spcAft>
              <a:buSzPct val="45000"/>
              <a:buFont typeface="Courier New" pitchFamily="49" charset="0"/>
              <a:buChar char="o"/>
              <a:tabLst>
                <a:tab pos="425450" algn="l"/>
                <a:tab pos="882650" algn="l"/>
                <a:tab pos="1339850" algn="l"/>
                <a:tab pos="1797050" algn="l"/>
                <a:tab pos="2254250" algn="l"/>
                <a:tab pos="2711450" algn="l"/>
                <a:tab pos="3168650" algn="l"/>
                <a:tab pos="3625850" algn="l"/>
                <a:tab pos="4083050" algn="l"/>
                <a:tab pos="4540250" algn="l"/>
                <a:tab pos="4997450" algn="l"/>
                <a:tab pos="5454650" algn="l"/>
                <a:tab pos="5911850" algn="l"/>
                <a:tab pos="6369050" algn="l"/>
                <a:tab pos="6826250" algn="l"/>
                <a:tab pos="7283450" algn="l"/>
                <a:tab pos="7740650" algn="l"/>
                <a:tab pos="8197850" algn="l"/>
                <a:tab pos="8655050" algn="l"/>
                <a:tab pos="9112250" algn="l"/>
                <a:tab pos="9569450" algn="l"/>
              </a:tabLst>
            </a:pPr>
            <a:r>
              <a:rPr lang="en-US" sz="2400" dirty="0">
                <a:solidFill>
                  <a:srgbClr val="000000"/>
                </a:solidFill>
              </a:rPr>
              <a:t>Is a “push or pull” acting on an object</a:t>
            </a:r>
          </a:p>
          <a:p>
            <a:pPr marL="879475" lvl="1" indent="-339725">
              <a:spcAft>
                <a:spcPts val="1138"/>
              </a:spcAft>
              <a:buSzPct val="45000"/>
              <a:buFont typeface="Courier New" pitchFamily="49" charset="0"/>
              <a:buChar char="o"/>
              <a:tabLst>
                <a:tab pos="425450" algn="l"/>
                <a:tab pos="882650" algn="l"/>
                <a:tab pos="1339850" algn="l"/>
                <a:tab pos="1797050" algn="l"/>
                <a:tab pos="2254250" algn="l"/>
                <a:tab pos="2711450" algn="l"/>
                <a:tab pos="3168650" algn="l"/>
                <a:tab pos="3625850" algn="l"/>
                <a:tab pos="4083050" algn="l"/>
                <a:tab pos="4540250" algn="l"/>
                <a:tab pos="4997450" algn="l"/>
                <a:tab pos="5454650" algn="l"/>
                <a:tab pos="5911850" algn="l"/>
                <a:tab pos="6369050" algn="l"/>
                <a:tab pos="6826250" algn="l"/>
                <a:tab pos="7283450" algn="l"/>
                <a:tab pos="7740650" algn="l"/>
                <a:tab pos="8197850" algn="l"/>
                <a:tab pos="8655050" algn="l"/>
                <a:tab pos="9112250" algn="l"/>
                <a:tab pos="9569450" algn="l"/>
              </a:tabLst>
            </a:pPr>
            <a:r>
              <a:rPr lang="en-US" sz="2400" dirty="0">
                <a:solidFill>
                  <a:srgbClr val="000000"/>
                </a:solidFill>
              </a:rPr>
              <a:t>Causes acceleration</a:t>
            </a:r>
          </a:p>
          <a:p>
            <a:pPr marL="425450" lvl="0" indent="-320675">
              <a:spcAft>
                <a:spcPts val="1425"/>
              </a:spcAft>
              <a:buSzPct val="45000"/>
              <a:buFont typeface="Wingdings" charset="2"/>
              <a:buChar char=""/>
              <a:tabLst>
                <a:tab pos="425450" algn="l"/>
                <a:tab pos="882650" algn="l"/>
                <a:tab pos="1339850" algn="l"/>
                <a:tab pos="1797050" algn="l"/>
                <a:tab pos="2254250" algn="l"/>
                <a:tab pos="2711450" algn="l"/>
                <a:tab pos="3168650" algn="l"/>
                <a:tab pos="3625850" algn="l"/>
                <a:tab pos="4083050" algn="l"/>
                <a:tab pos="4540250" algn="l"/>
                <a:tab pos="4997450" algn="l"/>
                <a:tab pos="5454650" algn="l"/>
                <a:tab pos="5911850" algn="l"/>
                <a:tab pos="6369050" algn="l"/>
                <a:tab pos="6826250" algn="l"/>
                <a:tab pos="7283450" algn="l"/>
                <a:tab pos="7740650" algn="l"/>
                <a:tab pos="8197850" algn="l"/>
                <a:tab pos="8655050" algn="l"/>
                <a:tab pos="9112250" algn="l"/>
                <a:tab pos="9569450" algn="l"/>
              </a:tabLst>
            </a:pPr>
            <a:r>
              <a:rPr lang="en-US" sz="2800" u="sng" dirty="0">
                <a:solidFill>
                  <a:srgbClr val="000000"/>
                </a:solidFill>
              </a:rPr>
              <a:t>Characteristics of forces:</a:t>
            </a:r>
          </a:p>
          <a:p>
            <a:pPr marL="879475" lvl="1" indent="-339725">
              <a:spcAft>
                <a:spcPts val="1138"/>
              </a:spcAft>
              <a:buSzPct val="45000"/>
              <a:buFont typeface="Courier New" pitchFamily="49" charset="0"/>
              <a:buChar char="o"/>
              <a:tabLst>
                <a:tab pos="425450" algn="l"/>
                <a:tab pos="882650" algn="l"/>
                <a:tab pos="1339850" algn="l"/>
                <a:tab pos="1797050" algn="l"/>
                <a:tab pos="2254250" algn="l"/>
                <a:tab pos="2711450" algn="l"/>
                <a:tab pos="3168650" algn="l"/>
                <a:tab pos="3625850" algn="l"/>
                <a:tab pos="4083050" algn="l"/>
                <a:tab pos="4540250" algn="l"/>
                <a:tab pos="4997450" algn="l"/>
                <a:tab pos="5454650" algn="l"/>
                <a:tab pos="5911850" algn="l"/>
                <a:tab pos="6369050" algn="l"/>
                <a:tab pos="6826250" algn="l"/>
                <a:tab pos="7283450" algn="l"/>
                <a:tab pos="7740650" algn="l"/>
                <a:tab pos="8197850" algn="l"/>
                <a:tab pos="8655050" algn="l"/>
                <a:tab pos="9112250" algn="l"/>
                <a:tab pos="9569450" algn="l"/>
              </a:tabLst>
            </a:pPr>
            <a:r>
              <a:rPr lang="en-US" sz="2400" dirty="0">
                <a:solidFill>
                  <a:srgbClr val="000000"/>
                </a:solidFill>
              </a:rPr>
              <a:t>Unit: N, the newton; 1 N = 1 kg m/s</a:t>
            </a:r>
            <a:r>
              <a:rPr lang="en-US" sz="2400" baseline="33000" dirty="0">
                <a:solidFill>
                  <a:srgbClr val="000000"/>
                </a:solidFill>
              </a:rPr>
              <a:t>2</a:t>
            </a:r>
          </a:p>
          <a:p>
            <a:pPr marL="879475" lvl="1" indent="-339725">
              <a:spcAft>
                <a:spcPts val="1138"/>
              </a:spcAft>
              <a:buSzPct val="45000"/>
              <a:buFont typeface="Courier New" pitchFamily="49" charset="0"/>
              <a:buChar char="o"/>
              <a:tabLst>
                <a:tab pos="425450" algn="l"/>
                <a:tab pos="882650" algn="l"/>
                <a:tab pos="1339850" algn="l"/>
                <a:tab pos="1797050" algn="l"/>
                <a:tab pos="2254250" algn="l"/>
                <a:tab pos="2711450" algn="l"/>
                <a:tab pos="3168650" algn="l"/>
                <a:tab pos="3625850" algn="l"/>
                <a:tab pos="4083050" algn="l"/>
                <a:tab pos="4540250" algn="l"/>
                <a:tab pos="4997450" algn="l"/>
                <a:tab pos="5454650" algn="l"/>
                <a:tab pos="5911850" algn="l"/>
                <a:tab pos="6369050" algn="l"/>
                <a:tab pos="6826250" algn="l"/>
                <a:tab pos="7283450" algn="l"/>
                <a:tab pos="7740650" algn="l"/>
                <a:tab pos="8197850" algn="l"/>
                <a:tab pos="8655050" algn="l"/>
                <a:tab pos="9112250" algn="l"/>
                <a:tab pos="9569450" algn="l"/>
              </a:tabLst>
            </a:pPr>
            <a:r>
              <a:rPr lang="en-US" sz="2400" dirty="0">
                <a:solidFill>
                  <a:srgbClr val="000000"/>
                </a:solidFill>
              </a:rPr>
              <a:t>Acceleration of a mass is proportional to the exerted force</a:t>
            </a:r>
          </a:p>
          <a:p>
            <a:pPr marL="879475" lvl="1" indent="-339725">
              <a:spcAft>
                <a:spcPts val="1138"/>
              </a:spcAft>
              <a:buSzPct val="45000"/>
              <a:buFont typeface="Courier New" pitchFamily="49" charset="0"/>
              <a:buChar char="o"/>
              <a:tabLst>
                <a:tab pos="425450" algn="l"/>
                <a:tab pos="882650" algn="l"/>
                <a:tab pos="1339850" algn="l"/>
                <a:tab pos="1797050" algn="l"/>
                <a:tab pos="2254250" algn="l"/>
                <a:tab pos="2711450" algn="l"/>
                <a:tab pos="3168650" algn="l"/>
                <a:tab pos="3625850" algn="l"/>
                <a:tab pos="4083050" algn="l"/>
                <a:tab pos="4540250" algn="l"/>
                <a:tab pos="4997450" algn="l"/>
                <a:tab pos="5454650" algn="l"/>
                <a:tab pos="5911850" algn="l"/>
                <a:tab pos="6369050" algn="l"/>
                <a:tab pos="6826250" algn="l"/>
                <a:tab pos="7283450" algn="l"/>
                <a:tab pos="7740650" algn="l"/>
                <a:tab pos="8197850" algn="l"/>
                <a:tab pos="8655050" algn="l"/>
                <a:tab pos="9112250" algn="l"/>
                <a:tab pos="9569450" algn="l"/>
              </a:tabLst>
            </a:pPr>
            <a:r>
              <a:rPr lang="en-US" sz="2400" dirty="0">
                <a:solidFill>
                  <a:srgbClr val="000000"/>
                </a:solidFill>
              </a:rPr>
              <a:t>Forces are vectors</a:t>
            </a:r>
          </a:p>
          <a:p>
            <a:pPr marL="425450" lvl="0" indent="-320675">
              <a:spcAft>
                <a:spcPts val="1425"/>
              </a:spcAft>
              <a:buSzPct val="45000"/>
              <a:buFont typeface="Wingdings" charset="2"/>
              <a:buChar char=""/>
              <a:tabLst>
                <a:tab pos="425450" algn="l"/>
                <a:tab pos="882650" algn="l"/>
                <a:tab pos="1339850" algn="l"/>
                <a:tab pos="1797050" algn="l"/>
                <a:tab pos="2254250" algn="l"/>
                <a:tab pos="2711450" algn="l"/>
                <a:tab pos="3168650" algn="l"/>
                <a:tab pos="3625850" algn="l"/>
                <a:tab pos="4083050" algn="l"/>
                <a:tab pos="4540250" algn="l"/>
                <a:tab pos="4997450" algn="l"/>
                <a:tab pos="5454650" algn="l"/>
                <a:tab pos="5911850" algn="l"/>
                <a:tab pos="6369050" algn="l"/>
                <a:tab pos="6826250" algn="l"/>
                <a:tab pos="7283450" algn="l"/>
                <a:tab pos="7740650" algn="l"/>
                <a:tab pos="8197850" algn="l"/>
                <a:tab pos="8655050" algn="l"/>
                <a:tab pos="9112250" algn="l"/>
                <a:tab pos="9569450" algn="l"/>
              </a:tabLst>
            </a:pPr>
            <a:r>
              <a:rPr lang="en-US" sz="2800" b="1" u="sng" dirty="0">
                <a:solidFill>
                  <a:srgbClr val="000000"/>
                </a:solidFill>
              </a:rPr>
              <a:t>Net force</a:t>
            </a:r>
            <a:r>
              <a:rPr lang="en-US" sz="2800" u="sng" dirty="0">
                <a:solidFill>
                  <a:srgbClr val="000000"/>
                </a:solidFill>
              </a:rPr>
              <a:t> </a:t>
            </a:r>
            <a:r>
              <a:rPr lang="en-US" sz="2800" dirty="0">
                <a:solidFill>
                  <a:srgbClr val="000000"/>
                </a:solidFill>
              </a:rPr>
              <a:t>is the </a:t>
            </a:r>
            <a:r>
              <a:rPr lang="en-US" sz="2800" i="1" dirty="0">
                <a:solidFill>
                  <a:srgbClr val="000000"/>
                </a:solidFill>
              </a:rPr>
              <a:t>vector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i="1" dirty="0">
                <a:solidFill>
                  <a:srgbClr val="000000"/>
                </a:solidFill>
              </a:rPr>
              <a:t>sum</a:t>
            </a:r>
            <a:r>
              <a:rPr lang="en-US" sz="2800" dirty="0">
                <a:solidFill>
                  <a:srgbClr val="000000"/>
                </a:solidFill>
              </a:rPr>
              <a:t> of all forces on an object</a:t>
            </a:r>
          </a:p>
          <a:p>
            <a:pPr marL="425450" lvl="0" indent="-320675">
              <a:spcAft>
                <a:spcPts val="1425"/>
              </a:spcAft>
              <a:buSzPct val="45000"/>
              <a:buFont typeface="Wingdings" charset="2"/>
              <a:buChar char=""/>
              <a:tabLst>
                <a:tab pos="425450" algn="l"/>
                <a:tab pos="882650" algn="l"/>
                <a:tab pos="1339850" algn="l"/>
                <a:tab pos="1797050" algn="l"/>
                <a:tab pos="2254250" algn="l"/>
                <a:tab pos="2711450" algn="l"/>
                <a:tab pos="3168650" algn="l"/>
                <a:tab pos="3625850" algn="l"/>
                <a:tab pos="4083050" algn="l"/>
                <a:tab pos="4540250" algn="l"/>
                <a:tab pos="4997450" algn="l"/>
                <a:tab pos="5454650" algn="l"/>
                <a:tab pos="5911850" algn="l"/>
                <a:tab pos="6369050" algn="l"/>
                <a:tab pos="6826250" algn="l"/>
                <a:tab pos="7283450" algn="l"/>
                <a:tab pos="7740650" algn="l"/>
                <a:tab pos="8197850" algn="l"/>
                <a:tab pos="8655050" algn="l"/>
                <a:tab pos="9112250" algn="l"/>
                <a:tab pos="9569450" algn="l"/>
              </a:tabLst>
            </a:pPr>
            <a:r>
              <a:rPr lang="en-US" sz="2800" b="1" dirty="0">
                <a:solidFill>
                  <a:srgbClr val="000000"/>
                </a:solidFill>
              </a:rPr>
              <a:t>Principle of superposition for forces</a:t>
            </a:r>
            <a:r>
              <a:rPr lang="en-US" sz="2800" dirty="0">
                <a:solidFill>
                  <a:srgbClr val="000000"/>
                </a:solidFill>
              </a:rPr>
              <a:t>:</a:t>
            </a:r>
          </a:p>
          <a:p>
            <a:pPr marL="879475" lvl="1" indent="-339725">
              <a:spcAft>
                <a:spcPts val="1138"/>
              </a:spcAft>
              <a:buSzPct val="45000"/>
              <a:buFont typeface="Courier New" pitchFamily="49" charset="0"/>
              <a:buChar char="o"/>
              <a:tabLst>
                <a:tab pos="425450" algn="l"/>
                <a:tab pos="882650" algn="l"/>
                <a:tab pos="1339850" algn="l"/>
                <a:tab pos="1797050" algn="l"/>
                <a:tab pos="2254250" algn="l"/>
                <a:tab pos="2711450" algn="l"/>
                <a:tab pos="3168650" algn="l"/>
                <a:tab pos="3625850" algn="l"/>
                <a:tab pos="4083050" algn="l"/>
                <a:tab pos="4540250" algn="l"/>
                <a:tab pos="4997450" algn="l"/>
                <a:tab pos="5454650" algn="l"/>
                <a:tab pos="5911850" algn="l"/>
                <a:tab pos="6369050" algn="l"/>
                <a:tab pos="6826250" algn="l"/>
                <a:tab pos="7283450" algn="l"/>
                <a:tab pos="7740650" algn="l"/>
                <a:tab pos="8197850" algn="l"/>
                <a:tab pos="8655050" algn="l"/>
                <a:tab pos="9112250" algn="l"/>
                <a:tab pos="9569450" algn="l"/>
              </a:tabLst>
            </a:pPr>
            <a:r>
              <a:rPr lang="en-US" sz="2400" dirty="0">
                <a:solidFill>
                  <a:srgbClr val="000000"/>
                </a:solidFill>
              </a:rPr>
              <a:t>A net force has the same impact as a single force with identical magnitude and direction</a:t>
            </a:r>
          </a:p>
          <a:p>
            <a:pPr marL="539750" lvl="1" indent="0">
              <a:spcAft>
                <a:spcPts val="1138"/>
              </a:spcAft>
              <a:buSzPct val="45000"/>
              <a:tabLst>
                <a:tab pos="425450" algn="l"/>
                <a:tab pos="882650" algn="l"/>
                <a:tab pos="1339850" algn="l"/>
                <a:tab pos="1797050" algn="l"/>
                <a:tab pos="2254250" algn="l"/>
                <a:tab pos="2711450" algn="l"/>
                <a:tab pos="3168650" algn="l"/>
                <a:tab pos="3625850" algn="l"/>
                <a:tab pos="4083050" algn="l"/>
                <a:tab pos="4540250" algn="l"/>
                <a:tab pos="4997450" algn="l"/>
                <a:tab pos="5454650" algn="l"/>
                <a:tab pos="5911850" algn="l"/>
                <a:tab pos="6369050" algn="l"/>
                <a:tab pos="6826250" algn="l"/>
                <a:tab pos="7283450" algn="l"/>
                <a:tab pos="7740650" algn="l"/>
                <a:tab pos="8197850" algn="l"/>
                <a:tab pos="8655050" algn="l"/>
                <a:tab pos="9112250" algn="l"/>
                <a:tab pos="9569450" algn="l"/>
              </a:tabLst>
            </a:pPr>
            <a:endParaRPr lang="en-US" sz="2400" dirty="0">
              <a:solidFill>
                <a:srgbClr val="000000"/>
              </a:solidFill>
            </a:endParaRPr>
          </a:p>
          <a:p>
            <a:pPr marL="425450" indent="-320675">
              <a:spcAft>
                <a:spcPts val="1425"/>
              </a:spcAft>
              <a:buClrTx/>
              <a:buSzPct val="45000"/>
              <a:buFontTx/>
              <a:buNone/>
              <a:tabLst>
                <a:tab pos="425450" algn="l"/>
                <a:tab pos="882650" algn="l"/>
                <a:tab pos="1339850" algn="l"/>
                <a:tab pos="1797050" algn="l"/>
                <a:tab pos="2254250" algn="l"/>
                <a:tab pos="2711450" algn="l"/>
                <a:tab pos="3168650" algn="l"/>
                <a:tab pos="3625850" algn="l"/>
                <a:tab pos="4083050" algn="l"/>
                <a:tab pos="4540250" algn="l"/>
                <a:tab pos="4997450" algn="l"/>
                <a:tab pos="5454650" algn="l"/>
                <a:tab pos="5911850" algn="l"/>
                <a:tab pos="6369050" algn="l"/>
                <a:tab pos="6826250" algn="l"/>
                <a:tab pos="7283450" algn="l"/>
                <a:tab pos="7740650" algn="l"/>
                <a:tab pos="8197850" algn="l"/>
                <a:tab pos="8655050" algn="l"/>
                <a:tab pos="9112250" algn="l"/>
                <a:tab pos="9569450" algn="l"/>
              </a:tabLst>
            </a:pP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© 2014 John Wiley &amp; Sons, Inc. All rights reserved.</a:t>
            </a:r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1"/>
          <p:cNvSpPr txBox="1">
            <a:spLocks noChangeArrowheads="1"/>
          </p:cNvSpPr>
          <p:nvPr/>
        </p:nvSpPr>
        <p:spPr bwMode="auto">
          <a:xfrm>
            <a:off x="503238" y="301625"/>
            <a:ext cx="9070975" cy="9794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8080" rIns="0" bIns="0" anchor="ctr"/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3000" b="1">
                <a:solidFill>
                  <a:srgbClr val="FFFFFF"/>
                </a:solidFill>
                <a:ea typeface="Calibri" pitchFamily="32" charset="0"/>
                <a:cs typeface="Calibri" pitchFamily="32" charset="0"/>
              </a:rPr>
              <a:t>5-1</a:t>
            </a:r>
            <a:r>
              <a:rPr lang="en-US" sz="3000">
                <a:solidFill>
                  <a:srgbClr val="FFFFFF"/>
                </a:solidFill>
                <a:ea typeface="Calibri" pitchFamily="32" charset="0"/>
                <a:cs typeface="Calibri" pitchFamily="32" charset="0"/>
              </a:rPr>
              <a:t>  Newton's First and Second Laws</a:t>
            </a:r>
          </a:p>
        </p:txBody>
      </p:sp>
      <p:sp>
        <p:nvSpPr>
          <p:cNvPr id="15363" name="Text Box 2"/>
          <p:cNvSpPr txBox="1">
            <a:spLocks noChangeArrowheads="1"/>
          </p:cNvSpPr>
          <p:nvPr/>
        </p:nvSpPr>
        <p:spPr bwMode="auto">
          <a:xfrm>
            <a:off x="503238" y="1554163"/>
            <a:ext cx="9070975" cy="52038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4840" rIns="0" bIns="0"/>
          <a:lstStyle/>
          <a:p>
            <a:pPr marL="425450" indent="-320675">
              <a:spcAft>
                <a:spcPts val="1425"/>
              </a:spcAft>
              <a:buSzPct val="45000"/>
              <a:buFont typeface="Wingdings" charset="2"/>
              <a:buChar char=""/>
              <a:tabLst>
                <a:tab pos="425450" algn="l"/>
                <a:tab pos="882650" algn="l"/>
                <a:tab pos="1339850" algn="l"/>
                <a:tab pos="1797050" algn="l"/>
                <a:tab pos="2254250" algn="l"/>
                <a:tab pos="2711450" algn="l"/>
                <a:tab pos="3168650" algn="l"/>
                <a:tab pos="3625850" algn="l"/>
                <a:tab pos="4083050" algn="l"/>
                <a:tab pos="4540250" algn="l"/>
                <a:tab pos="4997450" algn="l"/>
                <a:tab pos="5454650" algn="l"/>
                <a:tab pos="5911850" algn="l"/>
                <a:tab pos="6369050" algn="l"/>
                <a:tab pos="6826250" algn="l"/>
                <a:tab pos="7283450" algn="l"/>
                <a:tab pos="7740650" algn="l"/>
                <a:tab pos="8197850" algn="l"/>
                <a:tab pos="8655050" algn="l"/>
                <a:tab pos="9112250" algn="l"/>
                <a:tab pos="9569450" algn="l"/>
              </a:tabLst>
            </a:pPr>
            <a:r>
              <a:rPr lang="en-US" sz="2800">
                <a:solidFill>
                  <a:srgbClr val="000000"/>
                </a:solidFill>
              </a:rPr>
              <a:t>Generally, assume the ground is an inertial frame</a:t>
            </a:r>
          </a:p>
          <a:p>
            <a:pPr marL="881063" lvl="1" indent="-339725">
              <a:spcAft>
                <a:spcPts val="1138"/>
              </a:spcAft>
              <a:buClrTx/>
              <a:buSzPct val="45000"/>
              <a:buFontTx/>
              <a:buNone/>
              <a:tabLst>
                <a:tab pos="425450" algn="l"/>
                <a:tab pos="882650" algn="l"/>
                <a:tab pos="1339850" algn="l"/>
                <a:tab pos="1797050" algn="l"/>
                <a:tab pos="2254250" algn="l"/>
                <a:tab pos="2711450" algn="l"/>
                <a:tab pos="3168650" algn="l"/>
                <a:tab pos="3625850" algn="l"/>
                <a:tab pos="4083050" algn="l"/>
                <a:tab pos="4540250" algn="l"/>
                <a:tab pos="4997450" algn="l"/>
                <a:tab pos="5454650" algn="l"/>
                <a:tab pos="5911850" algn="l"/>
                <a:tab pos="6369050" algn="l"/>
                <a:tab pos="6826250" algn="l"/>
                <a:tab pos="7283450" algn="l"/>
                <a:tab pos="7740650" algn="l"/>
                <a:tab pos="8197850" algn="l"/>
                <a:tab pos="8655050" algn="l"/>
                <a:tab pos="9112250" algn="l"/>
                <a:tab pos="9569450" algn="l"/>
              </a:tabLst>
            </a:pPr>
            <a:endParaRPr lang="en-US" sz="2400">
              <a:solidFill>
                <a:srgbClr val="000000"/>
              </a:solidFill>
            </a:endParaRPr>
          </a:p>
          <a:p>
            <a:pPr marL="425450" indent="-320675">
              <a:spcAft>
                <a:spcPts val="1425"/>
              </a:spcAft>
              <a:buClrTx/>
              <a:buSzPct val="45000"/>
              <a:buFontTx/>
              <a:buNone/>
              <a:tabLst>
                <a:tab pos="425450" algn="l"/>
                <a:tab pos="882650" algn="l"/>
                <a:tab pos="1339850" algn="l"/>
                <a:tab pos="1797050" algn="l"/>
                <a:tab pos="2254250" algn="l"/>
                <a:tab pos="2711450" algn="l"/>
                <a:tab pos="3168650" algn="l"/>
                <a:tab pos="3625850" algn="l"/>
                <a:tab pos="4083050" algn="l"/>
                <a:tab pos="4540250" algn="l"/>
                <a:tab pos="4997450" algn="l"/>
                <a:tab pos="5454650" algn="l"/>
                <a:tab pos="5911850" algn="l"/>
                <a:tab pos="6369050" algn="l"/>
                <a:tab pos="6826250" algn="l"/>
                <a:tab pos="7283450" algn="l"/>
                <a:tab pos="7740650" algn="l"/>
                <a:tab pos="8197850" algn="l"/>
                <a:tab pos="8655050" algn="l"/>
                <a:tab pos="9112250" algn="l"/>
                <a:tab pos="9569450" algn="l"/>
              </a:tabLst>
            </a:pPr>
            <a:endParaRPr lang="en-US" sz="2400">
              <a:solidFill>
                <a:srgbClr val="000000"/>
              </a:solidFill>
            </a:endParaRPr>
          </a:p>
        </p:txBody>
      </p:sp>
      <p:pic>
        <p:nvPicPr>
          <p:cNvPr id="1536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2119313"/>
            <a:ext cx="10080625" cy="45291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5365" name="Text Box 4"/>
          <p:cNvSpPr txBox="1">
            <a:spLocks noChangeArrowheads="1"/>
          </p:cNvSpPr>
          <p:nvPr/>
        </p:nvSpPr>
        <p:spPr bwMode="auto">
          <a:xfrm>
            <a:off x="503237" y="6760369"/>
            <a:ext cx="9070975" cy="5413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1240" rIns="0" bIns="0"/>
          <a:lstStyle/>
          <a:p>
            <a:pPr marL="431800" indent="-317500">
              <a:spcAft>
                <a:spcPts val="1425"/>
              </a:spcAft>
              <a:buClrTx/>
              <a:buFontTx/>
              <a:buNone/>
              <a:tabLst>
                <a:tab pos="431800" algn="l"/>
                <a:tab pos="889000" algn="l"/>
                <a:tab pos="1346200" algn="l"/>
                <a:tab pos="1803400" algn="l"/>
                <a:tab pos="2260600" algn="l"/>
                <a:tab pos="2717800" algn="l"/>
                <a:tab pos="3175000" algn="l"/>
                <a:tab pos="3632200" algn="l"/>
                <a:tab pos="4089400" algn="l"/>
                <a:tab pos="4546600" algn="l"/>
                <a:tab pos="5003800" algn="l"/>
                <a:tab pos="5461000" algn="l"/>
                <a:tab pos="5918200" algn="l"/>
                <a:tab pos="6375400" algn="l"/>
                <a:tab pos="6832600" algn="l"/>
                <a:tab pos="7289800" algn="l"/>
                <a:tab pos="7747000" algn="l"/>
                <a:tab pos="8204200" algn="l"/>
                <a:tab pos="8661400" algn="l"/>
                <a:tab pos="9118600" algn="l"/>
                <a:tab pos="9575800" algn="l"/>
              </a:tabLst>
            </a:pPr>
            <a:r>
              <a:rPr lang="en-US" sz="2200">
                <a:solidFill>
                  <a:srgbClr val="000000"/>
                </a:solidFill>
              </a:rPr>
              <a:t>Answer: </a:t>
            </a:r>
            <a:r>
              <a:rPr lang="en-US" sz="2000">
                <a:solidFill>
                  <a:srgbClr val="000000"/>
                </a:solidFill>
              </a:rPr>
              <a:t>(c), (d), (e)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© 2014 John Wiley &amp; Sons, Inc. All rights reserved.</a:t>
            </a:r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81597C3-5F08-4842-8E93-A987FBE7E8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© 2014 John Wiley &amp; Sons, Inc. All rights reserved.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068AF02-41D6-4D32-BC27-FDB152BE01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112" y="2713037"/>
            <a:ext cx="8230313" cy="304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4C5099A-FCF5-4D48-AB4E-4F52BF6A83B1}"/>
              </a:ext>
            </a:extLst>
          </p:cNvPr>
          <p:cNvSpPr/>
          <p:nvPr/>
        </p:nvSpPr>
        <p:spPr>
          <a:xfrm>
            <a:off x="392112" y="1531623"/>
            <a:ext cx="846296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hangingPunct="1">
              <a:lnSpc>
                <a:spcPct val="100000"/>
              </a:lnSpc>
              <a:buClrTx/>
              <a:buSzTx/>
            </a:pPr>
            <a:r>
              <a:rPr lang="en-US" altLang="en-US" sz="2800" dirty="0">
                <a:solidFill>
                  <a:prstClr val="black"/>
                </a:solidFill>
                <a:latin typeface="Liberation Sans Narrow" panose="020B0606020202030204" pitchFamily="34" charset="0"/>
                <a:ea typeface="ＭＳ Ｐゴシック" panose="020B0600070205080204" pitchFamily="34" charset="-128"/>
                <a:cs typeface="+mn-cs"/>
              </a:rPr>
              <a:t>Equal forces in opposite </a:t>
            </a:r>
          </a:p>
          <a:p>
            <a:pPr lvl="0" defTabSz="914400" hangingPunct="1">
              <a:lnSpc>
                <a:spcPct val="100000"/>
              </a:lnSpc>
              <a:buClrTx/>
              <a:buSzTx/>
            </a:pPr>
            <a:r>
              <a:rPr lang="en-US" altLang="en-US" sz="2800" dirty="0">
                <a:solidFill>
                  <a:prstClr val="black"/>
                </a:solidFill>
                <a:latin typeface="Liberation Sans Narrow" panose="020B0606020202030204" pitchFamily="34" charset="0"/>
                <a:ea typeface="ＭＳ Ｐゴシック" panose="020B0600070205080204" pitchFamily="34" charset="-128"/>
                <a:cs typeface="+mn-cs"/>
              </a:rPr>
              <a:t>directions produce no motion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71BCE6E-4115-4076-8ED5-D249C8B13674}"/>
              </a:ext>
            </a:extLst>
          </p:cNvPr>
          <p:cNvSpPr/>
          <p:nvPr/>
        </p:nvSpPr>
        <p:spPr>
          <a:xfrm>
            <a:off x="544512" y="5978151"/>
            <a:ext cx="9753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hangingPunct="1">
              <a:lnSpc>
                <a:spcPct val="100000"/>
              </a:lnSpc>
              <a:buClrTx/>
              <a:buSzTx/>
            </a:pPr>
            <a:r>
              <a:rPr lang="en-US" altLang="en-US" sz="2800" dirty="0">
                <a:solidFill>
                  <a:prstClr val="black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Unequal opposing forces </a:t>
            </a:r>
          </a:p>
          <a:p>
            <a:pPr lvl="0" defTabSz="914400" hangingPunct="1">
              <a:lnSpc>
                <a:spcPct val="100000"/>
              </a:lnSpc>
              <a:buClrTx/>
              <a:buSzTx/>
            </a:pPr>
            <a:r>
              <a:rPr lang="en-US" altLang="en-US" sz="2800" dirty="0">
                <a:solidFill>
                  <a:prstClr val="black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produce an unbalanced force causing motion</a:t>
            </a:r>
          </a:p>
        </p:txBody>
      </p:sp>
    </p:spTree>
    <p:extLst>
      <p:ext uri="{BB962C8B-B14F-4D97-AF65-F5344CB8AC3E}">
        <p14:creationId xmlns:p14="http://schemas.microsoft.com/office/powerpoint/2010/main" val="5472599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E5776D6-A3C3-4D50-A7C4-22B5F38E83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© 2014 John Wiley &amp; Sons, Inc. All rights reserved.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261C09E-424C-48D9-A8E1-51AA02D5B0A9}"/>
              </a:ext>
            </a:extLst>
          </p:cNvPr>
          <p:cNvSpPr/>
          <p:nvPr/>
        </p:nvSpPr>
        <p:spPr>
          <a:xfrm>
            <a:off x="409669" y="2636837"/>
            <a:ext cx="9126444" cy="28132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25450" lvl="0" indent="-320675">
              <a:spcAft>
                <a:spcPts val="1425"/>
              </a:spcAft>
              <a:buSzPct val="45000"/>
              <a:buFont typeface="Wingdings" charset="2"/>
              <a:buChar char=""/>
              <a:tabLst>
                <a:tab pos="425450" algn="l"/>
                <a:tab pos="882650" algn="l"/>
                <a:tab pos="1339850" algn="l"/>
                <a:tab pos="1797050" algn="l"/>
                <a:tab pos="2254250" algn="l"/>
                <a:tab pos="2711450" algn="l"/>
                <a:tab pos="3168650" algn="l"/>
                <a:tab pos="3625850" algn="l"/>
                <a:tab pos="4083050" algn="l"/>
                <a:tab pos="4540250" algn="l"/>
                <a:tab pos="4997450" algn="l"/>
                <a:tab pos="5454650" algn="l"/>
                <a:tab pos="5911850" algn="l"/>
                <a:tab pos="6369050" algn="l"/>
                <a:tab pos="6826250" algn="l"/>
                <a:tab pos="7283450" algn="l"/>
                <a:tab pos="7740650" algn="l"/>
                <a:tab pos="8197850" algn="l"/>
                <a:tab pos="8655050" algn="l"/>
                <a:tab pos="9112250" algn="l"/>
                <a:tab pos="9569450" algn="l"/>
              </a:tabLst>
            </a:pPr>
            <a:r>
              <a:rPr lang="en-US" sz="2800" dirty="0">
                <a:solidFill>
                  <a:srgbClr val="000000"/>
                </a:solidFill>
              </a:rPr>
              <a:t>We will focus on Newton's three laws of motion:</a:t>
            </a:r>
          </a:p>
          <a:p>
            <a:pPr marL="879475" lvl="1" indent="-339725">
              <a:spcAft>
                <a:spcPts val="1138"/>
              </a:spcAft>
              <a:buSzPct val="45000"/>
              <a:buFont typeface="Courier New" pitchFamily="49" charset="0"/>
              <a:buChar char="o"/>
              <a:tabLst>
                <a:tab pos="425450" algn="l"/>
                <a:tab pos="882650" algn="l"/>
                <a:tab pos="1339850" algn="l"/>
                <a:tab pos="1797050" algn="l"/>
                <a:tab pos="2254250" algn="l"/>
                <a:tab pos="2711450" algn="l"/>
                <a:tab pos="3168650" algn="l"/>
                <a:tab pos="3625850" algn="l"/>
                <a:tab pos="4083050" algn="l"/>
                <a:tab pos="4540250" algn="l"/>
                <a:tab pos="4997450" algn="l"/>
                <a:tab pos="5454650" algn="l"/>
                <a:tab pos="5911850" algn="l"/>
                <a:tab pos="6369050" algn="l"/>
                <a:tab pos="6826250" algn="l"/>
                <a:tab pos="7283450" algn="l"/>
                <a:tab pos="7740650" algn="l"/>
                <a:tab pos="8197850" algn="l"/>
                <a:tab pos="8655050" algn="l"/>
                <a:tab pos="9112250" algn="l"/>
                <a:tab pos="9569450" algn="l"/>
              </a:tabLst>
            </a:pPr>
            <a:r>
              <a:rPr lang="en-US" sz="2400" b="1" dirty="0">
                <a:solidFill>
                  <a:srgbClr val="000000"/>
                </a:solidFill>
              </a:rPr>
              <a:t>Newtonian mechanics</a:t>
            </a:r>
            <a:r>
              <a:rPr lang="en-US" sz="2400" dirty="0">
                <a:solidFill>
                  <a:srgbClr val="000000"/>
                </a:solidFill>
              </a:rPr>
              <a:t> is valid for everyday situations</a:t>
            </a:r>
          </a:p>
          <a:p>
            <a:pPr marL="879475" lvl="1" indent="-339725">
              <a:spcAft>
                <a:spcPts val="1138"/>
              </a:spcAft>
              <a:buSzPct val="45000"/>
              <a:buFont typeface="Courier New" pitchFamily="49" charset="0"/>
              <a:buChar char="o"/>
              <a:tabLst>
                <a:tab pos="425450" algn="l"/>
                <a:tab pos="882650" algn="l"/>
                <a:tab pos="1339850" algn="l"/>
                <a:tab pos="1797050" algn="l"/>
                <a:tab pos="2254250" algn="l"/>
                <a:tab pos="2711450" algn="l"/>
                <a:tab pos="3168650" algn="l"/>
                <a:tab pos="3625850" algn="l"/>
                <a:tab pos="4083050" algn="l"/>
                <a:tab pos="4540250" algn="l"/>
                <a:tab pos="4997450" algn="l"/>
                <a:tab pos="5454650" algn="l"/>
                <a:tab pos="5911850" algn="l"/>
                <a:tab pos="6369050" algn="l"/>
                <a:tab pos="6826250" algn="l"/>
                <a:tab pos="7283450" algn="l"/>
                <a:tab pos="7740650" algn="l"/>
                <a:tab pos="8197850" algn="l"/>
                <a:tab pos="8655050" algn="l"/>
                <a:tab pos="9112250" algn="l"/>
                <a:tab pos="9569450" algn="l"/>
              </a:tabLst>
            </a:pPr>
            <a:r>
              <a:rPr lang="en-US" sz="2400" dirty="0">
                <a:solidFill>
                  <a:srgbClr val="000000"/>
                </a:solidFill>
              </a:rPr>
              <a:t>It is </a:t>
            </a:r>
            <a:r>
              <a:rPr lang="en-US" sz="2400" i="1" dirty="0">
                <a:solidFill>
                  <a:srgbClr val="000000"/>
                </a:solidFill>
              </a:rPr>
              <a:t>not</a:t>
            </a:r>
            <a:r>
              <a:rPr lang="en-US" sz="2400" dirty="0">
                <a:solidFill>
                  <a:srgbClr val="000000"/>
                </a:solidFill>
              </a:rPr>
              <a:t> valid for speeds which are an appreciable fraction of the speed of light</a:t>
            </a:r>
          </a:p>
          <a:p>
            <a:pPr marL="879475" lvl="1" indent="-339725">
              <a:spcAft>
                <a:spcPts val="1138"/>
              </a:spcAft>
              <a:buSzPct val="45000"/>
              <a:buFont typeface="Courier New" pitchFamily="49" charset="0"/>
              <a:buChar char="o"/>
              <a:tabLst>
                <a:tab pos="425450" algn="l"/>
                <a:tab pos="882650" algn="l"/>
                <a:tab pos="1339850" algn="l"/>
                <a:tab pos="1797050" algn="l"/>
                <a:tab pos="2254250" algn="l"/>
                <a:tab pos="2711450" algn="l"/>
                <a:tab pos="3168650" algn="l"/>
                <a:tab pos="3625850" algn="l"/>
                <a:tab pos="4083050" algn="l"/>
                <a:tab pos="4540250" algn="l"/>
                <a:tab pos="4997450" algn="l"/>
                <a:tab pos="5454650" algn="l"/>
                <a:tab pos="5911850" algn="l"/>
                <a:tab pos="6369050" algn="l"/>
                <a:tab pos="6826250" algn="l"/>
                <a:tab pos="7283450" algn="l"/>
                <a:tab pos="7740650" algn="l"/>
                <a:tab pos="8197850" algn="l"/>
                <a:tab pos="8655050" algn="l"/>
                <a:tab pos="9112250" algn="l"/>
                <a:tab pos="9569450" algn="l"/>
              </a:tabLst>
            </a:pPr>
            <a:r>
              <a:rPr lang="en-US" sz="2400" dirty="0">
                <a:solidFill>
                  <a:srgbClr val="000000"/>
                </a:solidFill>
              </a:rPr>
              <a:t>It is </a:t>
            </a:r>
            <a:r>
              <a:rPr lang="en-US" sz="2400" i="1" dirty="0">
                <a:solidFill>
                  <a:srgbClr val="000000"/>
                </a:solidFill>
              </a:rPr>
              <a:t>not</a:t>
            </a:r>
            <a:r>
              <a:rPr lang="en-US" sz="2400" dirty="0">
                <a:solidFill>
                  <a:srgbClr val="000000"/>
                </a:solidFill>
              </a:rPr>
              <a:t> valid for objects on the scale of atomic structure</a:t>
            </a:r>
          </a:p>
          <a:p>
            <a:pPr marL="879475" lvl="1" indent="-339725">
              <a:spcAft>
                <a:spcPts val="1138"/>
              </a:spcAft>
              <a:buSzPct val="45000"/>
              <a:buFont typeface="Courier New" pitchFamily="49" charset="0"/>
              <a:buChar char="o"/>
              <a:tabLst>
                <a:tab pos="425450" algn="l"/>
                <a:tab pos="882650" algn="l"/>
                <a:tab pos="1339850" algn="l"/>
                <a:tab pos="1797050" algn="l"/>
                <a:tab pos="2254250" algn="l"/>
                <a:tab pos="2711450" algn="l"/>
                <a:tab pos="3168650" algn="l"/>
                <a:tab pos="3625850" algn="l"/>
                <a:tab pos="4083050" algn="l"/>
                <a:tab pos="4540250" algn="l"/>
                <a:tab pos="4997450" algn="l"/>
                <a:tab pos="5454650" algn="l"/>
                <a:tab pos="5911850" algn="l"/>
                <a:tab pos="6369050" algn="l"/>
                <a:tab pos="6826250" algn="l"/>
                <a:tab pos="7283450" algn="l"/>
                <a:tab pos="7740650" algn="l"/>
                <a:tab pos="8197850" algn="l"/>
                <a:tab pos="8655050" algn="l"/>
                <a:tab pos="9112250" algn="l"/>
                <a:tab pos="9569450" algn="l"/>
              </a:tabLst>
            </a:pPr>
            <a:r>
              <a:rPr lang="en-US" sz="2400" dirty="0">
                <a:solidFill>
                  <a:srgbClr val="000000"/>
                </a:solidFill>
              </a:rPr>
              <a:t>Viewed as an approximation of general relativity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7F8B6F4-FC3E-41EB-9F7B-C8C6B6E91465}"/>
              </a:ext>
            </a:extLst>
          </p:cNvPr>
          <p:cNvSpPr/>
          <p:nvPr/>
        </p:nvSpPr>
        <p:spPr>
          <a:xfrm>
            <a:off x="1611312" y="1707999"/>
            <a:ext cx="927576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Times New Roman"/>
                <a:ea typeface="ＭＳ Ｐゴシック" panose="020B0600070205080204" pitchFamily="34" charset="-128"/>
                <a:cs typeface="+mj-cs"/>
              </a:rPr>
              <a:t>NEWTON'S LAWS OF MOTION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40398163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1"/>
          <p:cNvSpPr txBox="1">
            <a:spLocks noChangeArrowheads="1"/>
          </p:cNvSpPr>
          <p:nvPr/>
        </p:nvSpPr>
        <p:spPr bwMode="auto">
          <a:xfrm>
            <a:off x="503238" y="301625"/>
            <a:ext cx="9070975" cy="9794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8080" rIns="0" bIns="0" anchor="ctr"/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3000" b="1">
                <a:solidFill>
                  <a:srgbClr val="FFFFFF"/>
                </a:solidFill>
                <a:ea typeface="Calibri" pitchFamily="32" charset="0"/>
                <a:cs typeface="Calibri" pitchFamily="32" charset="0"/>
              </a:rPr>
              <a:t>5-1</a:t>
            </a:r>
            <a:r>
              <a:rPr lang="en-US" sz="3000">
                <a:solidFill>
                  <a:srgbClr val="FFFFFF"/>
                </a:solidFill>
                <a:ea typeface="Calibri" pitchFamily="32" charset="0"/>
                <a:cs typeface="Calibri" pitchFamily="32" charset="0"/>
              </a:rPr>
              <a:t>  Newton's First and Second Laws</a:t>
            </a:r>
          </a:p>
        </p:txBody>
      </p:sp>
      <p:sp>
        <p:nvSpPr>
          <p:cNvPr id="13315" name="Text Box 2"/>
          <p:cNvSpPr txBox="1">
            <a:spLocks noChangeArrowheads="1"/>
          </p:cNvSpPr>
          <p:nvPr/>
        </p:nvSpPr>
        <p:spPr bwMode="auto">
          <a:xfrm>
            <a:off x="503238" y="1554163"/>
            <a:ext cx="9070975" cy="53990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4840" rIns="0" bIns="0"/>
          <a:lstStyle/>
          <a:p>
            <a:pPr marL="425450" indent="-320675">
              <a:spcAft>
                <a:spcPts val="1425"/>
              </a:spcAft>
              <a:buClrTx/>
              <a:buSzPct val="45000"/>
              <a:buFontTx/>
              <a:buNone/>
              <a:tabLst>
                <a:tab pos="425450" algn="l"/>
                <a:tab pos="882650" algn="l"/>
                <a:tab pos="1339850" algn="l"/>
                <a:tab pos="1797050" algn="l"/>
                <a:tab pos="2254250" algn="l"/>
                <a:tab pos="2711450" algn="l"/>
                <a:tab pos="3168650" algn="l"/>
                <a:tab pos="3625850" algn="l"/>
                <a:tab pos="4083050" algn="l"/>
                <a:tab pos="4540250" algn="l"/>
                <a:tab pos="4997450" algn="l"/>
                <a:tab pos="5454650" algn="l"/>
                <a:tab pos="5911850" algn="l"/>
                <a:tab pos="6369050" algn="l"/>
                <a:tab pos="6826250" algn="l"/>
                <a:tab pos="7283450" algn="l"/>
                <a:tab pos="7740650" algn="l"/>
                <a:tab pos="8197850" algn="l"/>
                <a:tab pos="8655050" algn="l"/>
                <a:tab pos="9112250" algn="l"/>
                <a:tab pos="9569450" algn="l"/>
              </a:tabLst>
            </a:pPr>
            <a:r>
              <a:rPr lang="en-US" sz="2400" b="1" dirty="0">
                <a:solidFill>
                  <a:srgbClr val="C00000"/>
                </a:solidFill>
              </a:rPr>
              <a:t>Newton’s First Law</a:t>
            </a:r>
            <a:br>
              <a:rPr lang="en-US" sz="2400" b="1" dirty="0">
                <a:solidFill>
                  <a:srgbClr val="C00000"/>
                </a:solidFill>
              </a:rPr>
            </a:br>
            <a:r>
              <a:rPr lang="en-US" sz="2400" b="1" dirty="0">
                <a:solidFill>
                  <a:srgbClr val="C00000"/>
                </a:solidFill>
              </a:rPr>
              <a:t>(law of inertia)</a:t>
            </a:r>
          </a:p>
          <a:p>
            <a:pPr marL="425450" indent="-320675">
              <a:spcAft>
                <a:spcPts val="1425"/>
              </a:spcAft>
              <a:buClrTx/>
              <a:buSzPct val="45000"/>
              <a:buFontTx/>
              <a:buNone/>
              <a:tabLst>
                <a:tab pos="425450" algn="l"/>
                <a:tab pos="882650" algn="l"/>
                <a:tab pos="1339850" algn="l"/>
                <a:tab pos="1797050" algn="l"/>
                <a:tab pos="2254250" algn="l"/>
                <a:tab pos="2711450" algn="l"/>
                <a:tab pos="3168650" algn="l"/>
                <a:tab pos="3625850" algn="l"/>
                <a:tab pos="4083050" algn="l"/>
                <a:tab pos="4540250" algn="l"/>
                <a:tab pos="4997450" algn="l"/>
                <a:tab pos="5454650" algn="l"/>
                <a:tab pos="5911850" algn="l"/>
                <a:tab pos="6369050" algn="l"/>
                <a:tab pos="6826250" algn="l"/>
                <a:tab pos="7283450" algn="l"/>
                <a:tab pos="7740650" algn="l"/>
                <a:tab pos="8197850" algn="l"/>
                <a:tab pos="8655050" algn="l"/>
                <a:tab pos="9112250" algn="l"/>
                <a:tab pos="9569450" algn="l"/>
              </a:tabLst>
            </a:pPr>
            <a:r>
              <a:rPr lang="en-US" altLang="en-US" sz="2400" b="1" i="1" dirty="0">
                <a:solidFill>
                  <a:srgbClr val="3E3D2D"/>
                </a:solidFill>
                <a:latin typeface="Bookman Old Style" panose="02050604050505020204" pitchFamily="18" charset="0"/>
                <a:ea typeface="+mn-ea"/>
                <a:cs typeface="+mn-cs"/>
              </a:rPr>
              <a:t>“</a:t>
            </a:r>
            <a:r>
              <a:rPr lang="en-US" altLang="en-US" sz="2400" i="1" dirty="0">
                <a:solidFill>
                  <a:srgbClr val="3E3D2D"/>
                </a:solidFill>
                <a:latin typeface="Bookman Old Style" panose="02050604050505020204" pitchFamily="18" charset="0"/>
                <a:ea typeface="+mn-ea"/>
                <a:cs typeface="+mn-cs"/>
              </a:rPr>
              <a:t>An object at rest tends to stay at rest and an object in motion tends to stay in motion unless acted upon by an unbalanced force”</a:t>
            </a: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© 2014 John Wiley &amp; Sons, Inc. All rights reserved.</a:t>
            </a:r>
            <a:endParaRPr lang="en-US" dirty="0"/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id="{26274CD0-FDA5-4207-B536-5FD5E246F8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51" y="6005512"/>
            <a:ext cx="9275762" cy="106184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55C192D-3CDB-421B-A78D-CB4938A6BB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2712" y="3578924"/>
            <a:ext cx="7696200" cy="238125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8FE9C09-8C86-4926-8203-76B74AE270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© 2014 John Wiley &amp; Sons, Inc. All rights reserved.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9838E56-ED71-4DEA-8C1F-25E47E477A88}"/>
              </a:ext>
            </a:extLst>
          </p:cNvPr>
          <p:cNvSpPr/>
          <p:nvPr/>
        </p:nvSpPr>
        <p:spPr>
          <a:xfrm>
            <a:off x="225424" y="1446213"/>
            <a:ext cx="91511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274320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Char char=""/>
              <a:tabLst/>
              <a:defRPr/>
            </a:pPr>
            <a:r>
              <a:rPr kumimoji="0" lang="en-US" sz="2400" b="0" i="0" u="sng" strike="noStrike" kern="0" cap="none" spc="0" normalizeH="0" baseline="0" noProof="0" dirty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+mj-lt"/>
                <a:ea typeface="Liberation Serif" panose="02020603050405020304" pitchFamily="18" charset="0"/>
                <a:cs typeface="Liberation Serif" panose="02020603050405020304" pitchFamily="18" charset="0"/>
              </a:rPr>
              <a:t>INERTIA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+mj-lt"/>
                <a:ea typeface="Liberation Serif" panose="02020603050405020304" pitchFamily="18" charset="0"/>
                <a:cs typeface="Liberation Serif" panose="02020603050405020304" pitchFamily="18" charset="0"/>
              </a:rPr>
              <a:t> is a property of an object that describes </a:t>
            </a:r>
            <a:r>
              <a:rPr lang="en-US" sz="2400" kern="0" dirty="0">
                <a:solidFill>
                  <a:srgbClr val="3E3D2D"/>
                </a:solidFill>
                <a:latin typeface="+mj-lt"/>
                <a:ea typeface="Liberation Serif" panose="02020603050405020304" pitchFamily="18" charset="0"/>
                <a:cs typeface="Liberation Serif" panose="02020603050405020304" pitchFamily="18" charset="0"/>
              </a:rPr>
              <a:t>the tendency of the object to remain at rest or, if moving, to continue its motion</a:t>
            </a:r>
            <a:r>
              <a:rPr lang="en-US" sz="2400" kern="0" dirty="0">
                <a:solidFill>
                  <a:srgbClr val="3E3D2D"/>
                </a:solidFill>
                <a:latin typeface="+mj-lt"/>
                <a:ea typeface="+mn-ea"/>
                <a:cs typeface="+mn-cs"/>
              </a:rPr>
              <a:t>.  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76BB505-93BD-4B86-B1A7-74D08DACBAEC}"/>
              </a:ext>
            </a:extLst>
          </p:cNvPr>
          <p:cNvSpPr/>
          <p:nvPr/>
        </p:nvSpPr>
        <p:spPr>
          <a:xfrm>
            <a:off x="228787" y="2536373"/>
            <a:ext cx="8763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274320" defTabSz="914400" fontAlgn="auto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anose="05020102010507070707" pitchFamily="18" charset="2"/>
              <a:buChar char=""/>
              <a:defRPr/>
            </a:pPr>
            <a:r>
              <a:rPr lang="en-US" altLang="zh-CN" sz="2400" dirty="0">
                <a:solidFill>
                  <a:srgbClr val="3E3D2D"/>
                </a:solidFill>
                <a:latin typeface="+mj-lt"/>
                <a:ea typeface="宋体" pitchFamily="-107" charset="-122"/>
                <a:cs typeface="+mn-cs"/>
              </a:rPr>
              <a:t>more mass means more Inertia.</a:t>
            </a:r>
            <a:endParaRPr lang="en-US" sz="2400" dirty="0">
              <a:solidFill>
                <a:srgbClr val="3E3D2D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043476F3-07E0-4ADF-9CDC-87BC7DF864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812" y="4266773"/>
            <a:ext cx="7391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3600" b="1">
                <a:solidFill>
                  <a:schemeClr val="tx1"/>
                </a:solidFill>
                <a:latin typeface="Lucida Console" pitchFamily="-107" charset="0"/>
                <a:ea typeface="ＭＳ Ｐゴシック" pitchFamily="-107" charset="-128"/>
              </a:defRPr>
            </a:lvl1pPr>
            <a:lvl2pPr marL="37931725" indent="-37474525" eaLnBrk="0" hangingPunct="0">
              <a:defRPr sz="3600" b="1">
                <a:solidFill>
                  <a:schemeClr val="tx1"/>
                </a:solidFill>
                <a:latin typeface="Lucida Console" pitchFamily="-107" charset="0"/>
                <a:ea typeface="ＭＳ Ｐゴシック" pitchFamily="-107" charset="-128"/>
              </a:defRPr>
            </a:lvl2pPr>
            <a:lvl3pPr eaLnBrk="0" hangingPunct="0">
              <a:defRPr sz="3600" b="1">
                <a:solidFill>
                  <a:schemeClr val="tx1"/>
                </a:solidFill>
                <a:latin typeface="Lucida Console" pitchFamily="-107" charset="0"/>
                <a:ea typeface="ＭＳ Ｐゴシック" pitchFamily="-107" charset="-128"/>
              </a:defRPr>
            </a:lvl3pPr>
            <a:lvl4pPr eaLnBrk="0" hangingPunct="0">
              <a:defRPr sz="3600" b="1">
                <a:solidFill>
                  <a:schemeClr val="tx1"/>
                </a:solidFill>
                <a:latin typeface="Lucida Console" pitchFamily="-107" charset="0"/>
                <a:ea typeface="ＭＳ Ｐゴシック" pitchFamily="-107" charset="-128"/>
              </a:defRPr>
            </a:lvl4pPr>
            <a:lvl5pPr eaLnBrk="0" hangingPunct="0">
              <a:defRPr sz="3600" b="1">
                <a:solidFill>
                  <a:schemeClr val="tx1"/>
                </a:solidFill>
                <a:latin typeface="Lucida Console" pitchFamily="-107" charset="0"/>
                <a:ea typeface="ＭＳ Ｐゴシック" pitchFamily="-107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Lucida Console" pitchFamily="-107" charset="0"/>
                <a:ea typeface="ＭＳ Ｐゴシック" pitchFamily="-107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Lucida Console" pitchFamily="-107" charset="0"/>
                <a:ea typeface="ＭＳ Ｐゴシック" pitchFamily="-107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Lucida Console" pitchFamily="-107" charset="0"/>
                <a:ea typeface="ＭＳ Ｐゴシック" pitchFamily="-107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Lucida Console" pitchFamily="-107" charset="0"/>
                <a:ea typeface="ＭＳ Ｐゴシック" pitchFamily="-107" charset="-128"/>
              </a:defRPr>
            </a:lvl9pPr>
          </a:lstStyle>
          <a:p>
            <a:pPr defTabSz="914400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336699"/>
                  </a:outerShdw>
                </a:effectLst>
                <a:latin typeface="Garamond" pitchFamily="-107" charset="0"/>
                <a:cs typeface="+mn-cs"/>
              </a:rPr>
              <a:t>What is this unbalanced force that acts on an object in motion?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5E74629-8FB5-45E0-83C3-55943C821EE0}"/>
              </a:ext>
            </a:extLst>
          </p:cNvPr>
          <p:cNvSpPr/>
          <p:nvPr/>
        </p:nvSpPr>
        <p:spPr>
          <a:xfrm>
            <a:off x="0" y="5188367"/>
            <a:ext cx="5048177" cy="4930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25450" lvl="0" indent="-320675">
              <a:spcAft>
                <a:spcPts val="1425"/>
              </a:spcAft>
              <a:buSzPct val="45000"/>
              <a:buFont typeface="Wingdings" charset="2"/>
              <a:buChar char=""/>
              <a:tabLst>
                <a:tab pos="425450" algn="l"/>
                <a:tab pos="882650" algn="l"/>
                <a:tab pos="1339850" algn="l"/>
                <a:tab pos="1797050" algn="l"/>
                <a:tab pos="2254250" algn="l"/>
                <a:tab pos="2711450" algn="l"/>
                <a:tab pos="3168650" algn="l"/>
                <a:tab pos="3625850" algn="l"/>
                <a:tab pos="4083050" algn="l"/>
                <a:tab pos="4540250" algn="l"/>
                <a:tab pos="4997450" algn="l"/>
                <a:tab pos="5454650" algn="l"/>
                <a:tab pos="5911850" algn="l"/>
                <a:tab pos="6369050" algn="l"/>
                <a:tab pos="6826250" algn="l"/>
                <a:tab pos="7283450" algn="l"/>
                <a:tab pos="7740650" algn="l"/>
                <a:tab pos="8197850" algn="l"/>
                <a:tab pos="8655050" algn="l"/>
                <a:tab pos="9112250" algn="l"/>
                <a:tab pos="9569450" algn="l"/>
              </a:tabLst>
            </a:pPr>
            <a:r>
              <a:rPr lang="en-US" sz="2800" b="1" u="sng" dirty="0">
                <a:solidFill>
                  <a:srgbClr val="000000"/>
                </a:solidFill>
              </a:rPr>
              <a:t>Frictional force</a:t>
            </a:r>
            <a:r>
              <a:rPr lang="en-US" sz="2800" u="sng" dirty="0">
                <a:solidFill>
                  <a:srgbClr val="000000"/>
                </a:solidFill>
              </a:rPr>
              <a:t> or </a:t>
            </a:r>
            <a:r>
              <a:rPr lang="en-US" sz="2800" b="1" u="sng" dirty="0">
                <a:solidFill>
                  <a:srgbClr val="000000"/>
                </a:solidFill>
              </a:rPr>
              <a:t>friction</a:t>
            </a:r>
            <a:r>
              <a:rPr lang="en-US" sz="2800" u="sng" dirty="0">
                <a:solidFill>
                  <a:srgbClr val="000000"/>
                </a:solidFill>
              </a:rPr>
              <a:t>: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9BA5874-FBE3-4334-B256-76240A07791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877"/>
          <a:stretch/>
        </p:blipFill>
        <p:spPr>
          <a:xfrm>
            <a:off x="2341219" y="3082021"/>
            <a:ext cx="4248150" cy="94615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488736E-6666-46F5-BC3E-4D7844C596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9077" y="5043448"/>
            <a:ext cx="3221758" cy="2001215"/>
          </a:xfrm>
          <a:prstGeom prst="rect">
            <a:avLst/>
          </a:prstGeom>
        </p:spPr>
      </p:pic>
      <p:pic>
        <p:nvPicPr>
          <p:cNvPr id="15" name="Picture 14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895BDB63-FE74-49DF-917E-FA7C4CD57C1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16" b="60673"/>
          <a:stretch/>
        </p:blipFill>
        <p:spPr>
          <a:xfrm>
            <a:off x="123575" y="5761061"/>
            <a:ext cx="5329237" cy="1341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0771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1"/>
          <p:cNvSpPr txBox="1">
            <a:spLocks noChangeArrowheads="1"/>
          </p:cNvSpPr>
          <p:nvPr/>
        </p:nvSpPr>
        <p:spPr bwMode="auto">
          <a:xfrm>
            <a:off x="503238" y="301625"/>
            <a:ext cx="9070975" cy="9794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8080" rIns="0" bIns="0" anchor="ctr"/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3000" b="1">
                <a:solidFill>
                  <a:srgbClr val="FFFFFF"/>
                </a:solidFill>
                <a:ea typeface="Calibri" pitchFamily="32" charset="0"/>
                <a:cs typeface="Calibri" pitchFamily="32" charset="0"/>
              </a:rPr>
              <a:t>5-1</a:t>
            </a:r>
            <a:r>
              <a:rPr lang="en-US" sz="3000">
                <a:solidFill>
                  <a:srgbClr val="FFFFFF"/>
                </a:solidFill>
                <a:ea typeface="Calibri" pitchFamily="32" charset="0"/>
                <a:cs typeface="Calibri" pitchFamily="32" charset="0"/>
              </a:rPr>
              <a:t>  Newton's First and Second Laws</a:t>
            </a:r>
          </a:p>
        </p:txBody>
      </p:sp>
      <p:sp>
        <p:nvSpPr>
          <p:cNvPr id="16387" name="Text Box 2"/>
          <p:cNvSpPr txBox="1">
            <a:spLocks noChangeArrowheads="1"/>
          </p:cNvSpPr>
          <p:nvPr/>
        </p:nvSpPr>
        <p:spPr bwMode="auto">
          <a:xfrm>
            <a:off x="503238" y="1554163"/>
            <a:ext cx="9070975" cy="52038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4840" rIns="0" bIns="0"/>
          <a:lstStyle/>
          <a:p>
            <a:pPr marL="425450" indent="-320675">
              <a:spcAft>
                <a:spcPts val="1425"/>
              </a:spcAft>
              <a:buSzPct val="45000"/>
              <a:buFont typeface="Wingdings" charset="2"/>
              <a:buChar char=""/>
              <a:tabLst>
                <a:tab pos="425450" algn="l"/>
                <a:tab pos="882650" algn="l"/>
                <a:tab pos="1339850" algn="l"/>
                <a:tab pos="1797050" algn="l"/>
                <a:tab pos="2254250" algn="l"/>
                <a:tab pos="2711450" algn="l"/>
                <a:tab pos="3168650" algn="l"/>
                <a:tab pos="3625850" algn="l"/>
                <a:tab pos="4083050" algn="l"/>
                <a:tab pos="4540250" algn="l"/>
                <a:tab pos="4997450" algn="l"/>
                <a:tab pos="5454650" algn="l"/>
                <a:tab pos="5911850" algn="l"/>
                <a:tab pos="6369050" algn="l"/>
                <a:tab pos="6826250" algn="l"/>
                <a:tab pos="7283450" algn="l"/>
                <a:tab pos="7740650" algn="l"/>
                <a:tab pos="8197850" algn="l"/>
                <a:tab pos="8655050" algn="l"/>
                <a:tab pos="9112250" algn="l"/>
                <a:tab pos="9569450" algn="l"/>
              </a:tabLst>
            </a:pPr>
            <a:r>
              <a:rPr lang="en-US" sz="2800" u="sng" dirty="0">
                <a:solidFill>
                  <a:srgbClr val="000000"/>
                </a:solidFill>
              </a:rPr>
              <a:t>What is mass?</a:t>
            </a:r>
          </a:p>
          <a:p>
            <a:pPr marL="879475" lvl="1" indent="-339725">
              <a:spcAft>
                <a:spcPts val="1138"/>
              </a:spcAft>
              <a:buSzPct val="45000"/>
              <a:buFont typeface="Courier New" pitchFamily="49" charset="0"/>
              <a:buChar char="o"/>
              <a:tabLst>
                <a:tab pos="425450" algn="l"/>
                <a:tab pos="882650" algn="l"/>
                <a:tab pos="1339850" algn="l"/>
                <a:tab pos="1797050" algn="l"/>
                <a:tab pos="2254250" algn="l"/>
                <a:tab pos="2711450" algn="l"/>
                <a:tab pos="3168650" algn="l"/>
                <a:tab pos="3625850" algn="l"/>
                <a:tab pos="4083050" algn="l"/>
                <a:tab pos="4540250" algn="l"/>
                <a:tab pos="4997450" algn="l"/>
                <a:tab pos="5454650" algn="l"/>
                <a:tab pos="5911850" algn="l"/>
                <a:tab pos="6369050" algn="l"/>
                <a:tab pos="6826250" algn="l"/>
                <a:tab pos="7283450" algn="l"/>
                <a:tab pos="7740650" algn="l"/>
                <a:tab pos="8197850" algn="l"/>
                <a:tab pos="8655050" algn="l"/>
                <a:tab pos="9112250" algn="l"/>
                <a:tab pos="9569450" algn="l"/>
              </a:tabLst>
            </a:pPr>
            <a:r>
              <a:rPr lang="en-US" sz="2400" i="1" dirty="0">
                <a:solidFill>
                  <a:srgbClr val="000000"/>
                </a:solidFill>
              </a:rPr>
              <a:t>“the mass of a body is the characteristic that relates a force on the body to the resulting acceleration”</a:t>
            </a:r>
          </a:p>
          <a:p>
            <a:pPr marL="879475" lvl="1" indent="-339725">
              <a:spcAft>
                <a:spcPts val="1138"/>
              </a:spcAft>
              <a:buSzPct val="45000"/>
              <a:buFont typeface="Courier New" pitchFamily="49" charset="0"/>
              <a:buChar char="o"/>
              <a:tabLst>
                <a:tab pos="425450" algn="l"/>
                <a:tab pos="882650" algn="l"/>
                <a:tab pos="1339850" algn="l"/>
                <a:tab pos="1797050" algn="l"/>
                <a:tab pos="2254250" algn="l"/>
                <a:tab pos="2711450" algn="l"/>
                <a:tab pos="3168650" algn="l"/>
                <a:tab pos="3625850" algn="l"/>
                <a:tab pos="4083050" algn="l"/>
                <a:tab pos="4540250" algn="l"/>
                <a:tab pos="4997450" algn="l"/>
                <a:tab pos="5454650" algn="l"/>
                <a:tab pos="5911850" algn="l"/>
                <a:tab pos="6369050" algn="l"/>
                <a:tab pos="6826250" algn="l"/>
                <a:tab pos="7283450" algn="l"/>
                <a:tab pos="7740650" algn="l"/>
                <a:tab pos="8197850" algn="l"/>
                <a:tab pos="8655050" algn="l"/>
                <a:tab pos="9112250" algn="l"/>
                <a:tab pos="9569450" algn="l"/>
              </a:tabLst>
            </a:pPr>
            <a:r>
              <a:rPr lang="en-US" sz="2400" dirty="0">
                <a:solidFill>
                  <a:srgbClr val="000000"/>
                </a:solidFill>
              </a:rPr>
              <a:t>Mass is a measure of a body’s resistance to a change in motion (change in velocity)</a:t>
            </a:r>
          </a:p>
          <a:p>
            <a:pPr marL="879475" lvl="1" indent="-339725">
              <a:spcAft>
                <a:spcPts val="1138"/>
              </a:spcAft>
              <a:buSzPct val="45000"/>
              <a:buFont typeface="Courier New" pitchFamily="49" charset="0"/>
              <a:buChar char="o"/>
              <a:tabLst>
                <a:tab pos="425450" algn="l"/>
                <a:tab pos="882650" algn="l"/>
                <a:tab pos="1339850" algn="l"/>
                <a:tab pos="1797050" algn="l"/>
                <a:tab pos="2254250" algn="l"/>
                <a:tab pos="2711450" algn="l"/>
                <a:tab pos="3168650" algn="l"/>
                <a:tab pos="3625850" algn="l"/>
                <a:tab pos="4083050" algn="l"/>
                <a:tab pos="4540250" algn="l"/>
                <a:tab pos="4997450" algn="l"/>
                <a:tab pos="5454650" algn="l"/>
                <a:tab pos="5911850" algn="l"/>
                <a:tab pos="6369050" algn="l"/>
                <a:tab pos="6826250" algn="l"/>
                <a:tab pos="7283450" algn="l"/>
                <a:tab pos="7740650" algn="l"/>
                <a:tab pos="8197850" algn="l"/>
                <a:tab pos="8655050" algn="l"/>
                <a:tab pos="9112250" algn="l"/>
                <a:tab pos="9569450" algn="l"/>
              </a:tabLst>
            </a:pPr>
            <a:r>
              <a:rPr lang="en-US" sz="2400" dirty="0">
                <a:solidFill>
                  <a:srgbClr val="000000"/>
                </a:solidFill>
              </a:rPr>
              <a:t>It is </a:t>
            </a:r>
            <a:r>
              <a:rPr lang="en-US" sz="2400" i="1" dirty="0">
                <a:solidFill>
                  <a:srgbClr val="000000"/>
                </a:solidFill>
              </a:rPr>
              <a:t>not</a:t>
            </a:r>
            <a:r>
              <a:rPr lang="en-US" sz="2400" dirty="0">
                <a:solidFill>
                  <a:srgbClr val="000000"/>
                </a:solidFill>
              </a:rPr>
              <a:t> the same as weight, density, size etc.</a:t>
            </a:r>
          </a:p>
          <a:p>
            <a:pPr marL="879475" lvl="1" indent="-339725">
              <a:spcAft>
                <a:spcPts val="1138"/>
              </a:spcAft>
              <a:buSzPct val="45000"/>
              <a:buFont typeface="Courier New" pitchFamily="49" charset="0"/>
              <a:buChar char="o"/>
              <a:tabLst>
                <a:tab pos="425450" algn="l"/>
                <a:tab pos="882650" algn="l"/>
                <a:tab pos="1339850" algn="l"/>
                <a:tab pos="1797050" algn="l"/>
                <a:tab pos="2254250" algn="l"/>
                <a:tab pos="2711450" algn="l"/>
                <a:tab pos="3168650" algn="l"/>
                <a:tab pos="3625850" algn="l"/>
                <a:tab pos="4083050" algn="l"/>
                <a:tab pos="4540250" algn="l"/>
                <a:tab pos="4997450" algn="l"/>
                <a:tab pos="5454650" algn="l"/>
                <a:tab pos="5911850" algn="l"/>
                <a:tab pos="6369050" algn="l"/>
                <a:tab pos="6826250" algn="l"/>
                <a:tab pos="7283450" algn="l"/>
                <a:tab pos="7740650" algn="l"/>
                <a:tab pos="8197850" algn="l"/>
                <a:tab pos="8655050" algn="l"/>
                <a:tab pos="9112250" algn="l"/>
                <a:tab pos="9569450" algn="l"/>
              </a:tabLst>
            </a:pPr>
            <a:r>
              <a:rPr lang="en-US" sz="2400" dirty="0">
                <a:solidFill>
                  <a:srgbClr val="000000"/>
                </a:solidFill>
              </a:rPr>
              <a:t>Mass is inversely proportional to acceleration</a:t>
            </a:r>
          </a:p>
          <a:p>
            <a:pPr marL="425450" indent="-320675">
              <a:spcAft>
                <a:spcPts val="1425"/>
              </a:spcAft>
              <a:buClrTx/>
              <a:buSzPct val="45000"/>
              <a:buFontTx/>
              <a:buNone/>
              <a:tabLst>
                <a:tab pos="425450" algn="l"/>
                <a:tab pos="882650" algn="l"/>
                <a:tab pos="1339850" algn="l"/>
                <a:tab pos="1797050" algn="l"/>
                <a:tab pos="2254250" algn="l"/>
                <a:tab pos="2711450" algn="l"/>
                <a:tab pos="3168650" algn="l"/>
                <a:tab pos="3625850" algn="l"/>
                <a:tab pos="4083050" algn="l"/>
                <a:tab pos="4540250" algn="l"/>
                <a:tab pos="4997450" algn="l"/>
                <a:tab pos="5454650" algn="l"/>
                <a:tab pos="5911850" algn="l"/>
                <a:tab pos="6369050" algn="l"/>
                <a:tab pos="6826250" algn="l"/>
                <a:tab pos="7283450" algn="l"/>
                <a:tab pos="7740650" algn="l"/>
                <a:tab pos="8197850" algn="l"/>
                <a:tab pos="8655050" algn="l"/>
                <a:tab pos="9112250" algn="l"/>
                <a:tab pos="9569450" algn="l"/>
              </a:tabLst>
            </a:pPr>
            <a:endParaRPr lang="en-US" sz="2800" dirty="0">
              <a:solidFill>
                <a:srgbClr val="000000"/>
              </a:solidFill>
            </a:endParaRPr>
          </a:p>
          <a:p>
            <a:pPr marL="425450" indent="-320675">
              <a:spcAft>
                <a:spcPts val="1425"/>
              </a:spcAft>
              <a:buClrTx/>
              <a:buSzPct val="45000"/>
              <a:buFontTx/>
              <a:buNone/>
              <a:tabLst>
                <a:tab pos="425450" algn="l"/>
                <a:tab pos="882650" algn="l"/>
                <a:tab pos="1339850" algn="l"/>
                <a:tab pos="1797050" algn="l"/>
                <a:tab pos="2254250" algn="l"/>
                <a:tab pos="2711450" algn="l"/>
                <a:tab pos="3168650" algn="l"/>
                <a:tab pos="3625850" algn="l"/>
                <a:tab pos="4083050" algn="l"/>
                <a:tab pos="4540250" algn="l"/>
                <a:tab pos="4997450" algn="l"/>
                <a:tab pos="5454650" algn="l"/>
                <a:tab pos="5911850" algn="l"/>
                <a:tab pos="6369050" algn="l"/>
                <a:tab pos="6826250" algn="l"/>
                <a:tab pos="7283450" algn="l"/>
                <a:tab pos="7740650" algn="l"/>
                <a:tab pos="8197850" algn="l"/>
                <a:tab pos="8655050" algn="l"/>
                <a:tab pos="9112250" algn="l"/>
                <a:tab pos="9569450" algn="l"/>
              </a:tabLst>
            </a:pP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16388" name="Text Box 3"/>
          <p:cNvSpPr txBox="1">
            <a:spLocks noChangeArrowheads="1"/>
          </p:cNvSpPr>
          <p:nvPr/>
        </p:nvSpPr>
        <p:spPr bwMode="auto">
          <a:xfrm>
            <a:off x="503238" y="4751388"/>
            <a:ext cx="9070975" cy="2006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4840" rIns="0" bIns="0"/>
          <a:lstStyle/>
          <a:p>
            <a:pPr>
              <a:spcAft>
                <a:spcPts val="1425"/>
              </a:spcAft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2400" b="1" dirty="0">
                <a:solidFill>
                  <a:srgbClr val="5A9238"/>
                </a:solidFill>
              </a:rPr>
              <a:t>Example</a:t>
            </a:r>
            <a:r>
              <a:rPr lang="en-US" sz="2800" dirty="0">
                <a:solidFill>
                  <a:srgbClr val="000000"/>
                </a:solidFill>
              </a:rPr>
              <a:t>  Apply an 8.0 N force to various bodies:</a:t>
            </a:r>
          </a:p>
          <a:p>
            <a:pPr marL="879475" lvl="1" indent="-339725">
              <a:spcAft>
                <a:spcPts val="1138"/>
              </a:spcAft>
              <a:buSzPct val="45000"/>
              <a:buFont typeface="Courier New" pitchFamily="49" charset="0"/>
              <a:buChar char="o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2400" dirty="0">
                <a:solidFill>
                  <a:srgbClr val="000000"/>
                </a:solidFill>
              </a:rPr>
              <a:t>Mass: 1kg → acceleration: 8 m/s</a:t>
            </a:r>
            <a:r>
              <a:rPr lang="en-US" sz="2400" baseline="33000" dirty="0">
                <a:solidFill>
                  <a:srgbClr val="000000"/>
                </a:solidFill>
              </a:rPr>
              <a:t>2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</a:p>
          <a:p>
            <a:pPr marL="879475" lvl="1" indent="-339725">
              <a:spcAft>
                <a:spcPts val="1138"/>
              </a:spcAft>
              <a:buSzPct val="45000"/>
              <a:buFont typeface="Courier New" pitchFamily="49" charset="0"/>
              <a:buChar char="o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2400" dirty="0">
                <a:solidFill>
                  <a:srgbClr val="000000"/>
                </a:solidFill>
              </a:rPr>
              <a:t>Mass: 2kg → acceleration: 4 m/s</a:t>
            </a:r>
            <a:r>
              <a:rPr lang="en-US" sz="2400" baseline="33000" dirty="0">
                <a:solidFill>
                  <a:srgbClr val="000000"/>
                </a:solidFill>
              </a:rPr>
              <a:t>2</a:t>
            </a:r>
          </a:p>
          <a:p>
            <a:pPr marL="879475" lvl="1" indent="-339725">
              <a:spcAft>
                <a:spcPts val="1138"/>
              </a:spcAft>
              <a:buSzPct val="45000"/>
              <a:buFont typeface="Courier New" pitchFamily="49" charset="0"/>
              <a:buChar char="o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2400" dirty="0">
                <a:solidFill>
                  <a:srgbClr val="000000"/>
                </a:solidFill>
              </a:rPr>
              <a:t>Mass: 0.5kg → acceleration: 16 m/s</a:t>
            </a:r>
            <a:r>
              <a:rPr lang="en-US" sz="2400" baseline="33000" dirty="0">
                <a:solidFill>
                  <a:srgbClr val="000000"/>
                </a:solidFill>
              </a:rPr>
              <a:t>2</a:t>
            </a:r>
          </a:p>
          <a:p>
            <a:pPr marL="879475" lvl="1" indent="-339725">
              <a:spcAft>
                <a:spcPts val="1138"/>
              </a:spcAft>
              <a:buSzPct val="45000"/>
              <a:buFont typeface="Courier New" pitchFamily="49" charset="0"/>
              <a:buChar char="o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2400" dirty="0">
                <a:solidFill>
                  <a:srgbClr val="000000"/>
                </a:solidFill>
              </a:rPr>
              <a:t>Acceleration: 2 m/s</a:t>
            </a:r>
            <a:r>
              <a:rPr lang="en-US" sz="2400" baseline="33000" dirty="0">
                <a:solidFill>
                  <a:srgbClr val="000000"/>
                </a:solidFill>
              </a:rPr>
              <a:t>2</a:t>
            </a:r>
            <a:r>
              <a:rPr lang="en-US" sz="2400" dirty="0">
                <a:solidFill>
                  <a:srgbClr val="000000"/>
                </a:solidFill>
              </a:rPr>
              <a:t> → mass: 4 kg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© 2014 John Wiley &amp; Sons, Inc. All rights reserved.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2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WenQuanYi Micro Hei"/>
        <a:cs typeface="WenQuanYi Micro Hei"/>
      </a:majorFont>
      <a:minorFont>
        <a:latin typeface="Arial"/>
        <a:ea typeface="WenQuanYi Micro Hei"/>
        <a:cs typeface="WenQuanYi Micro He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WenQuanYi Micro Hei"/>
        <a:cs typeface="WenQuanYi Micro Hei"/>
      </a:majorFont>
      <a:minorFont>
        <a:latin typeface="Arial"/>
        <a:ea typeface="WenQuanYi Micro Hei"/>
        <a:cs typeface="WenQuanYi Micro He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4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WenQuanYi Micro Hei"/>
        <a:cs typeface="WenQuanYi Micro Hei"/>
      </a:majorFont>
      <a:minorFont>
        <a:latin typeface="Arial"/>
        <a:ea typeface="WenQuanYi Micro Hei"/>
        <a:cs typeface="WenQuanYi Micro He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5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WenQuanYi Micro Hei"/>
        <a:cs typeface="WenQuanYi Micro Hei"/>
      </a:majorFont>
      <a:minorFont>
        <a:latin typeface="Arial"/>
        <a:ea typeface="WenQuanYi Micro Hei"/>
        <a:cs typeface="WenQuanYi Micro He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6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WenQuanYi Micro Hei"/>
        <a:cs typeface="WenQuanYi Micro Hei"/>
      </a:majorFont>
      <a:minorFont>
        <a:latin typeface="Arial"/>
        <a:ea typeface="WenQuanYi Micro Hei"/>
        <a:cs typeface="WenQuanYi Micro He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7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WenQuanYi Micro Hei"/>
        <a:cs typeface="WenQuanYi Micro Hei"/>
      </a:majorFont>
      <a:minorFont>
        <a:latin typeface="Arial"/>
        <a:ea typeface="WenQuanYi Micro Hei"/>
        <a:cs typeface="WenQuanYi Micro He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F6463EF5D872347A7BF5761BB9BB3CC" ma:contentTypeVersion="" ma:contentTypeDescription="Create a new document." ma:contentTypeScope="" ma:versionID="db448a981e3324c438c86929fb02f49c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f3e687d5f98ee29b9cfcc2ff24550dc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>
  <documentManagement/>
</p:properties>
</file>

<file path=customXml/itemProps1.xml><?xml version="1.0" encoding="utf-8"?>
<ds:datastoreItem xmlns:ds="http://schemas.openxmlformats.org/officeDocument/2006/customXml" ds:itemID="{2CF89C8B-E7C4-41EA-85F3-98A878B1C60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34F0922-9A61-4CB7-8218-40D79C494FD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BC740E7D-170F-4169-AE8B-350C73CD729D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291</TotalTime>
  <Words>1314</Words>
  <Application>Microsoft Office PowerPoint</Application>
  <PresentationFormat>Custom</PresentationFormat>
  <Paragraphs>187</Paragraphs>
  <Slides>23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23</vt:i4>
      </vt:variant>
    </vt:vector>
  </HeadingPairs>
  <TitlesOfParts>
    <vt:vector size="46" baseType="lpstr">
      <vt:lpstr>ＭＳ Ｐゴシック</vt:lpstr>
      <vt:lpstr>宋体</vt:lpstr>
      <vt:lpstr>宋体</vt:lpstr>
      <vt:lpstr>Arial</vt:lpstr>
      <vt:lpstr>Bookman Old Style</vt:lpstr>
      <vt:lpstr>Calibri</vt:lpstr>
      <vt:lpstr>Courier New</vt:lpstr>
      <vt:lpstr>DejaVu Sans</vt:lpstr>
      <vt:lpstr>Garamond</vt:lpstr>
      <vt:lpstr>Liberation Sans Narrow</vt:lpstr>
      <vt:lpstr>Liberation Serif</vt:lpstr>
      <vt:lpstr>Lucida Console</vt:lpstr>
      <vt:lpstr>Symbol</vt:lpstr>
      <vt:lpstr>Times New Roman</vt:lpstr>
      <vt:lpstr>WenQuanYi Micro Hei</vt:lpstr>
      <vt:lpstr>Wingdings</vt:lpstr>
      <vt:lpstr>Wingdings 2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Ch5 - Force and Motion-I</dc:title>
  <dc:creator>Erik Stayton</dc:creator>
  <cp:lastModifiedBy>nermeena1234@outlook.com</cp:lastModifiedBy>
  <cp:revision>139</cp:revision>
  <cp:lastPrinted>1601-01-01T00:00:00Z</cp:lastPrinted>
  <dcterms:created xsi:type="dcterms:W3CDTF">2013-02-14T18:28:02Z</dcterms:created>
  <dcterms:modified xsi:type="dcterms:W3CDTF">2018-02-21T10:18:14Z</dcterms:modified>
</cp:coreProperties>
</file>