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57" r:id="rId3"/>
    <p:sldId id="261" r:id="rId4"/>
    <p:sldId id="273" r:id="rId5"/>
    <p:sldId id="274" r:id="rId6"/>
    <p:sldId id="288" r:id="rId7"/>
    <p:sldId id="275" r:id="rId8"/>
    <p:sldId id="276" r:id="rId9"/>
    <p:sldId id="277" r:id="rId10"/>
    <p:sldId id="278" r:id="rId11"/>
    <p:sldId id="279" r:id="rId12"/>
    <p:sldId id="291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1870C6-B088-409A-A3DE-6D75E84AFE3C}" v="1" dt="2023-03-18T19:59:30.7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ماجد الحكمي" userId="c15e6e485a5a4051" providerId="LiveId" clId="{D51870C6-B088-409A-A3DE-6D75E84AFE3C}"/>
    <pc:docChg chg="custSel delSld modSld">
      <pc:chgData name="ماجد الحكمي" userId="c15e6e485a5a4051" providerId="LiveId" clId="{D51870C6-B088-409A-A3DE-6D75E84AFE3C}" dt="2023-03-18T19:59:37.551" v="3" actId="47"/>
      <pc:docMkLst>
        <pc:docMk/>
      </pc:docMkLst>
      <pc:sldChg chg="addSp delSp modSp mod">
        <pc:chgData name="ماجد الحكمي" userId="c15e6e485a5a4051" providerId="LiveId" clId="{D51870C6-B088-409A-A3DE-6D75E84AFE3C}" dt="2023-03-18T19:59:33.621" v="2" actId="20577"/>
        <pc:sldMkLst>
          <pc:docMk/>
          <pc:sldMk cId="512736973" sldId="260"/>
        </pc:sldMkLst>
        <pc:spChg chg="add mod">
          <ac:chgData name="ماجد الحكمي" userId="c15e6e485a5a4051" providerId="LiveId" clId="{D51870C6-B088-409A-A3DE-6D75E84AFE3C}" dt="2023-03-18T19:59:30.798" v="1"/>
          <ac:spMkLst>
            <pc:docMk/>
            <pc:sldMk cId="512736973" sldId="260"/>
            <ac:spMk id="2" creationId="{72C6A7C6-AD50-0FA3-B23D-65BD761B99D8}"/>
          </ac:spMkLst>
        </pc:spChg>
        <pc:spChg chg="add mod">
          <ac:chgData name="ماجد الحكمي" userId="c15e6e485a5a4051" providerId="LiveId" clId="{D51870C6-B088-409A-A3DE-6D75E84AFE3C}" dt="2023-03-18T19:59:30.798" v="1"/>
          <ac:spMkLst>
            <pc:docMk/>
            <pc:sldMk cId="512736973" sldId="260"/>
            <ac:spMk id="3" creationId="{82ED759A-CE24-62AB-4072-F85C6CB2CBEC}"/>
          </ac:spMkLst>
        </pc:spChg>
        <pc:spChg chg="add mod">
          <ac:chgData name="ماجد الحكمي" userId="c15e6e485a5a4051" providerId="LiveId" clId="{D51870C6-B088-409A-A3DE-6D75E84AFE3C}" dt="2023-03-18T19:59:30.798" v="1"/>
          <ac:spMkLst>
            <pc:docMk/>
            <pc:sldMk cId="512736973" sldId="260"/>
            <ac:spMk id="4" creationId="{3107751C-9F73-1970-1A3D-2CA18AECF154}"/>
          </ac:spMkLst>
        </pc:spChg>
        <pc:spChg chg="del">
          <ac:chgData name="ماجد الحكمي" userId="c15e6e485a5a4051" providerId="LiveId" clId="{D51870C6-B088-409A-A3DE-6D75E84AFE3C}" dt="2023-03-18T19:59:30.225" v="0" actId="478"/>
          <ac:spMkLst>
            <pc:docMk/>
            <pc:sldMk cId="512736973" sldId="260"/>
            <ac:spMk id="7" creationId="{4268E26B-AE6A-44CE-AEB3-9461599278B4}"/>
          </ac:spMkLst>
        </pc:spChg>
        <pc:spChg chg="del">
          <ac:chgData name="ماجد الحكمي" userId="c15e6e485a5a4051" providerId="LiveId" clId="{D51870C6-B088-409A-A3DE-6D75E84AFE3C}" dt="2023-03-18T19:59:30.225" v="0" actId="478"/>
          <ac:spMkLst>
            <pc:docMk/>
            <pc:sldMk cId="512736973" sldId="260"/>
            <ac:spMk id="17" creationId="{4EECC26D-8E73-40AC-B85D-3EE46FB89FE6}"/>
          </ac:spMkLst>
        </pc:spChg>
        <pc:spChg chg="mod">
          <ac:chgData name="ماجد الحكمي" userId="c15e6e485a5a4051" providerId="LiveId" clId="{D51870C6-B088-409A-A3DE-6D75E84AFE3C}" dt="2023-03-18T19:59:33.621" v="2" actId="20577"/>
          <ac:spMkLst>
            <pc:docMk/>
            <pc:sldMk cId="512736973" sldId="260"/>
            <ac:spMk id="19" creationId="{EA6D929D-48F8-4DAF-A4FE-3BE268AF2D56}"/>
          </ac:spMkLst>
        </pc:spChg>
        <pc:spChg chg="del">
          <ac:chgData name="ماجد الحكمي" userId="c15e6e485a5a4051" providerId="LiveId" clId="{D51870C6-B088-409A-A3DE-6D75E84AFE3C}" dt="2023-03-18T19:59:30.225" v="0" actId="478"/>
          <ac:spMkLst>
            <pc:docMk/>
            <pc:sldMk cId="512736973" sldId="260"/>
            <ac:spMk id="25" creationId="{A7D01827-524E-41A7-B6F8-A9AA81C8CCBD}"/>
          </ac:spMkLst>
        </pc:spChg>
      </pc:sldChg>
      <pc:sldChg chg="del">
        <pc:chgData name="ماجد الحكمي" userId="c15e6e485a5a4051" providerId="LiveId" clId="{D51870C6-B088-409A-A3DE-6D75E84AFE3C}" dt="2023-03-18T19:59:37.551" v="3" actId="47"/>
        <pc:sldMkLst>
          <pc:docMk/>
          <pc:sldMk cId="3103782558" sldId="284"/>
        </pc:sldMkLst>
      </pc:sldChg>
    </pc:docChg>
  </pc:docChgLst>
  <pc:docChgLst>
    <pc:chgData name="majed Al-hakami" userId="c15e6e485a5a4051" providerId="LiveId" clId="{2DD180A1-5651-4ACC-AC0C-439CE8AE145F}"/>
    <pc:docChg chg="undo custSel addSld delSld modSld sldOrd">
      <pc:chgData name="majed Al-hakami" userId="c15e6e485a5a4051" providerId="LiveId" clId="{2DD180A1-5651-4ACC-AC0C-439CE8AE145F}" dt="2020-11-24T10:00:58.539" v="188"/>
      <pc:docMkLst>
        <pc:docMk/>
      </pc:docMkLst>
      <pc:sldChg chg="addSp delSp modSp mod modAnim">
        <pc:chgData name="majed Al-hakami" userId="c15e6e485a5a4051" providerId="LiveId" clId="{2DD180A1-5651-4ACC-AC0C-439CE8AE145F}" dt="2020-11-24T09:53:17.071" v="181"/>
        <pc:sldMkLst>
          <pc:docMk/>
          <pc:sldMk cId="3985106440" sldId="257"/>
        </pc:sldMkLst>
        <pc:spChg chg="del">
          <ac:chgData name="majed Al-hakami" userId="c15e6e485a5a4051" providerId="LiveId" clId="{2DD180A1-5651-4ACC-AC0C-439CE8AE145F}" dt="2020-11-24T09:53:15.817" v="180" actId="478"/>
          <ac:spMkLst>
            <pc:docMk/>
            <pc:sldMk cId="3985106440" sldId="257"/>
            <ac:spMk id="3" creationId="{FB7C2AD4-C262-4CD6-BE19-6549FC922CA8}"/>
          </ac:spMkLst>
        </pc:spChg>
        <pc:spChg chg="add mod">
          <ac:chgData name="majed Al-hakami" userId="c15e6e485a5a4051" providerId="LiveId" clId="{2DD180A1-5651-4ACC-AC0C-439CE8AE145F}" dt="2020-11-24T09:51:45.948" v="176" actId="20577"/>
          <ac:spMkLst>
            <pc:docMk/>
            <pc:sldMk cId="3985106440" sldId="257"/>
            <ac:spMk id="9" creationId="{69FF82F4-F244-4B3C-BC5F-F00521FBB0DE}"/>
          </ac:spMkLst>
        </pc:spChg>
        <pc:spChg chg="mod">
          <ac:chgData name="majed Al-hakami" userId="c15e6e485a5a4051" providerId="LiveId" clId="{2DD180A1-5651-4ACC-AC0C-439CE8AE145F}" dt="2020-11-24T09:52:00.755" v="177" actId="403"/>
          <ac:spMkLst>
            <pc:docMk/>
            <pc:sldMk cId="3985106440" sldId="257"/>
            <ac:spMk id="10" creationId="{98DFE000-6380-4A0B-989F-DA3D302F34C3}"/>
          </ac:spMkLst>
        </pc:spChg>
        <pc:spChg chg="add mod">
          <ac:chgData name="majed Al-hakami" userId="c15e6e485a5a4051" providerId="LiveId" clId="{2DD180A1-5651-4ACC-AC0C-439CE8AE145F}" dt="2020-11-24T09:53:17.071" v="181"/>
          <ac:spMkLst>
            <pc:docMk/>
            <pc:sldMk cId="3985106440" sldId="257"/>
            <ac:spMk id="11" creationId="{1ED7E062-B188-4D79-A730-99014BCE2808}"/>
          </ac:spMkLst>
        </pc:spChg>
        <pc:spChg chg="del">
          <ac:chgData name="majed Al-hakami" userId="c15e6e485a5a4051" providerId="LiveId" clId="{2DD180A1-5651-4ACC-AC0C-439CE8AE145F}" dt="2020-11-23T21:10:13.731" v="165" actId="478"/>
          <ac:spMkLst>
            <pc:docMk/>
            <pc:sldMk cId="3985106440" sldId="257"/>
            <ac:spMk id="12" creationId="{99417DA5-B1C8-42F6-9B2C-F93FB2EFB6AC}"/>
          </ac:spMkLst>
        </pc:spChg>
      </pc:sldChg>
      <pc:sldChg chg="modSp mod">
        <pc:chgData name="majed Al-hakami" userId="c15e6e485a5a4051" providerId="LiveId" clId="{2DD180A1-5651-4ACC-AC0C-439CE8AE145F}" dt="2020-11-24T09:53:11.518" v="179" actId="1076"/>
        <pc:sldMkLst>
          <pc:docMk/>
          <pc:sldMk cId="1679869141" sldId="261"/>
        </pc:sldMkLst>
        <pc:spChg chg="mod">
          <ac:chgData name="majed Al-hakami" userId="c15e6e485a5a4051" providerId="LiveId" clId="{2DD180A1-5651-4ACC-AC0C-439CE8AE145F}" dt="2020-11-24T09:53:11.518" v="179" actId="1076"/>
          <ac:spMkLst>
            <pc:docMk/>
            <pc:sldMk cId="1679869141" sldId="261"/>
            <ac:spMk id="3" creationId="{FB7C2AD4-C262-4CD6-BE19-6549FC922CA8}"/>
          </ac:spMkLst>
        </pc:spChg>
        <pc:spChg chg="mod">
          <ac:chgData name="majed Al-hakami" userId="c15e6e485a5a4051" providerId="LiveId" clId="{2DD180A1-5651-4ACC-AC0C-439CE8AE145F}" dt="2020-11-23T07:24:07.799" v="149" actId="207"/>
          <ac:spMkLst>
            <pc:docMk/>
            <pc:sldMk cId="1679869141" sldId="261"/>
            <ac:spMk id="7" creationId="{24B7E052-866C-4C1A-9846-75FB961A1CC5}"/>
          </ac:spMkLst>
        </pc:spChg>
      </pc:sldChg>
      <pc:sldChg chg="addSp delSp modSp mod delAnim modAnim">
        <pc:chgData name="majed Al-hakami" userId="c15e6e485a5a4051" providerId="LiveId" clId="{2DD180A1-5651-4ACC-AC0C-439CE8AE145F}" dt="2020-11-23T07:24:16.163" v="151" actId="1076"/>
        <pc:sldMkLst>
          <pc:docMk/>
          <pc:sldMk cId="1677233274" sldId="273"/>
        </pc:sldMkLst>
        <pc:spChg chg="add mod">
          <ac:chgData name="majed Al-hakami" userId="c15e6e485a5a4051" providerId="LiveId" clId="{2DD180A1-5651-4ACC-AC0C-439CE8AE145F}" dt="2020-11-23T06:56:19.980" v="1" actId="1076"/>
          <ac:spMkLst>
            <pc:docMk/>
            <pc:sldMk cId="1677233274" sldId="273"/>
            <ac:spMk id="4" creationId="{EF153C06-49AA-4EDA-A05C-115A174CA1FC}"/>
          </ac:spMkLst>
        </pc:spChg>
        <pc:spChg chg="add mod">
          <ac:chgData name="majed Al-hakami" userId="c15e6e485a5a4051" providerId="LiveId" clId="{2DD180A1-5651-4ACC-AC0C-439CE8AE145F}" dt="2020-11-23T07:24:16.163" v="151" actId="1076"/>
          <ac:spMkLst>
            <pc:docMk/>
            <pc:sldMk cId="1677233274" sldId="273"/>
            <ac:spMk id="5" creationId="{22844B4F-668E-4188-881C-D55E257DB624}"/>
          </ac:spMkLst>
        </pc:spChg>
        <pc:spChg chg="add mod">
          <ac:chgData name="majed Al-hakami" userId="c15e6e485a5a4051" providerId="LiveId" clId="{2DD180A1-5651-4ACC-AC0C-439CE8AE145F}" dt="2020-11-23T07:24:12.773" v="150" actId="1076"/>
          <ac:spMkLst>
            <pc:docMk/>
            <pc:sldMk cId="1677233274" sldId="273"/>
            <ac:spMk id="6" creationId="{E97FD6D6-3A94-4209-A3A0-93B2DCE5B897}"/>
          </ac:spMkLst>
        </pc:spChg>
        <pc:spChg chg="add del mod">
          <ac:chgData name="majed Al-hakami" userId="c15e6e485a5a4051" providerId="LiveId" clId="{2DD180A1-5651-4ACC-AC0C-439CE8AE145F}" dt="2020-11-23T06:56:40.182" v="4" actId="478"/>
          <ac:spMkLst>
            <pc:docMk/>
            <pc:sldMk cId="1677233274" sldId="273"/>
            <ac:spMk id="7" creationId="{9CA424DB-2E87-436F-9E47-9641779C1B7F}"/>
          </ac:spMkLst>
        </pc:spChg>
      </pc:sldChg>
      <pc:sldChg chg="addSp modSp mod modAnim">
        <pc:chgData name="majed Al-hakami" userId="c15e6e485a5a4051" providerId="LiveId" clId="{2DD180A1-5651-4ACC-AC0C-439CE8AE145F}" dt="2020-11-24T09:54:13.885" v="184"/>
        <pc:sldMkLst>
          <pc:docMk/>
          <pc:sldMk cId="2972470856" sldId="274"/>
        </pc:sldMkLst>
        <pc:spChg chg="add mod">
          <ac:chgData name="majed Al-hakami" userId="c15e6e485a5a4051" providerId="LiveId" clId="{2DD180A1-5651-4ACC-AC0C-439CE8AE145F}" dt="2020-11-23T06:57:25.361" v="15" actId="1076"/>
          <ac:spMkLst>
            <pc:docMk/>
            <pc:sldMk cId="2972470856" sldId="274"/>
            <ac:spMk id="4" creationId="{9FA86345-5412-4689-A44C-D51E51CC4A54}"/>
          </ac:spMkLst>
        </pc:spChg>
        <pc:spChg chg="add mod">
          <ac:chgData name="majed Al-hakami" userId="c15e6e485a5a4051" providerId="LiveId" clId="{2DD180A1-5651-4ACC-AC0C-439CE8AE145F}" dt="2020-11-23T07:02:07.891" v="63" actId="207"/>
          <ac:spMkLst>
            <pc:docMk/>
            <pc:sldMk cId="2972470856" sldId="274"/>
            <ac:spMk id="5" creationId="{6D032ACB-14E4-4242-8632-9A4F1803A099}"/>
          </ac:spMkLst>
        </pc:spChg>
        <pc:spChg chg="add mod">
          <ac:chgData name="majed Al-hakami" userId="c15e6e485a5a4051" providerId="LiveId" clId="{2DD180A1-5651-4ACC-AC0C-439CE8AE145F}" dt="2020-11-23T06:57:20.684" v="14" actId="1076"/>
          <ac:spMkLst>
            <pc:docMk/>
            <pc:sldMk cId="2972470856" sldId="274"/>
            <ac:spMk id="6" creationId="{4629B9DE-DF7F-4DB3-BF59-E8AF8EE741AA}"/>
          </ac:spMkLst>
        </pc:spChg>
      </pc:sldChg>
      <pc:sldChg chg="addSp delSp modSp mod modAnim">
        <pc:chgData name="majed Al-hakami" userId="c15e6e485a5a4051" providerId="LiveId" clId="{2DD180A1-5651-4ACC-AC0C-439CE8AE145F}" dt="2020-11-23T07:04:25.286" v="74" actId="20577"/>
        <pc:sldMkLst>
          <pc:docMk/>
          <pc:sldMk cId="666194531" sldId="275"/>
        </pc:sldMkLst>
        <pc:spChg chg="add del mod">
          <ac:chgData name="majed Al-hakami" userId="c15e6e485a5a4051" providerId="LiveId" clId="{2DD180A1-5651-4ACC-AC0C-439CE8AE145F}" dt="2020-11-23T07:03:15.943" v="66" actId="478"/>
          <ac:spMkLst>
            <pc:docMk/>
            <pc:sldMk cId="666194531" sldId="275"/>
            <ac:spMk id="4" creationId="{492F0878-3041-4DC1-A6DF-7AAB588B7DAB}"/>
          </ac:spMkLst>
        </pc:spChg>
        <pc:spChg chg="add del mod">
          <ac:chgData name="majed Al-hakami" userId="c15e6e485a5a4051" providerId="LiveId" clId="{2DD180A1-5651-4ACC-AC0C-439CE8AE145F}" dt="2020-11-23T07:03:15.943" v="66" actId="478"/>
          <ac:spMkLst>
            <pc:docMk/>
            <pc:sldMk cId="666194531" sldId="275"/>
            <ac:spMk id="5" creationId="{47B5ACFB-C9CA-43D7-B8D9-22019796CD2B}"/>
          </ac:spMkLst>
        </pc:spChg>
        <pc:spChg chg="add del mod">
          <ac:chgData name="majed Al-hakami" userId="c15e6e485a5a4051" providerId="LiveId" clId="{2DD180A1-5651-4ACC-AC0C-439CE8AE145F}" dt="2020-11-23T07:03:15.943" v="66" actId="478"/>
          <ac:spMkLst>
            <pc:docMk/>
            <pc:sldMk cId="666194531" sldId="275"/>
            <ac:spMk id="8" creationId="{0B1123F4-F788-402C-BF60-044E5285E344}"/>
          </ac:spMkLst>
        </pc:spChg>
        <pc:spChg chg="add del mod">
          <ac:chgData name="majed Al-hakami" userId="c15e6e485a5a4051" providerId="LiveId" clId="{2DD180A1-5651-4ACC-AC0C-439CE8AE145F}" dt="2020-11-23T07:03:15.943" v="66" actId="478"/>
          <ac:spMkLst>
            <pc:docMk/>
            <pc:sldMk cId="666194531" sldId="275"/>
            <ac:spMk id="9" creationId="{0497C98D-C7B1-4987-870B-237CD4A5F8AC}"/>
          </ac:spMkLst>
        </pc:spChg>
        <pc:spChg chg="add del mod">
          <ac:chgData name="majed Al-hakami" userId="c15e6e485a5a4051" providerId="LiveId" clId="{2DD180A1-5651-4ACC-AC0C-439CE8AE145F}" dt="2020-11-23T07:03:15.943" v="66" actId="478"/>
          <ac:spMkLst>
            <pc:docMk/>
            <pc:sldMk cId="666194531" sldId="275"/>
            <ac:spMk id="10" creationId="{4AABA068-A3A8-4CE8-BED6-F2DCC54D22AF}"/>
          </ac:spMkLst>
        </pc:spChg>
        <pc:spChg chg="add del mod">
          <ac:chgData name="majed Al-hakami" userId="c15e6e485a5a4051" providerId="LiveId" clId="{2DD180A1-5651-4ACC-AC0C-439CE8AE145F}" dt="2020-11-23T07:03:15.943" v="66" actId="478"/>
          <ac:spMkLst>
            <pc:docMk/>
            <pc:sldMk cId="666194531" sldId="275"/>
            <ac:spMk id="11" creationId="{51CA8CE5-E63C-4316-8705-25E02FF2B9F9}"/>
          </ac:spMkLst>
        </pc:spChg>
        <pc:spChg chg="add del mod">
          <ac:chgData name="majed Al-hakami" userId="c15e6e485a5a4051" providerId="LiveId" clId="{2DD180A1-5651-4ACC-AC0C-439CE8AE145F}" dt="2020-11-23T07:03:15.943" v="66" actId="478"/>
          <ac:spMkLst>
            <pc:docMk/>
            <pc:sldMk cId="666194531" sldId="275"/>
            <ac:spMk id="12" creationId="{73D7B0BF-5D25-418A-BAE3-03CE21673695}"/>
          </ac:spMkLst>
        </pc:spChg>
        <pc:spChg chg="add mod">
          <ac:chgData name="majed Al-hakami" userId="c15e6e485a5a4051" providerId="LiveId" clId="{2DD180A1-5651-4ACC-AC0C-439CE8AE145F}" dt="2020-11-23T07:04:25.286" v="74" actId="20577"/>
          <ac:spMkLst>
            <pc:docMk/>
            <pc:sldMk cId="666194531" sldId="275"/>
            <ac:spMk id="18" creationId="{B79E3B04-6E11-4B18-A9E5-3D5C31F518CC}"/>
          </ac:spMkLst>
        </pc:spChg>
        <pc:spChg chg="add mod">
          <ac:chgData name="majed Al-hakami" userId="c15e6e485a5a4051" providerId="LiveId" clId="{2DD180A1-5651-4ACC-AC0C-439CE8AE145F}" dt="2020-11-23T07:03:56.822" v="70" actId="1076"/>
          <ac:spMkLst>
            <pc:docMk/>
            <pc:sldMk cId="666194531" sldId="275"/>
            <ac:spMk id="19" creationId="{A9B7999D-1097-4D9B-92AB-1375076DDF80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22" creationId="{1DC72F29-B25F-4FA6-8E5B-C5D553CC1556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23" creationId="{BBF0120F-9948-455D-9BF5-D88A428DD825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24" creationId="{380BE426-951E-48D1-BE27-6F94F7ACF618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25" creationId="{47787E68-B02F-4CFD-B432-A3C184EBC66D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26" creationId="{B3EB6FAC-D830-47B6-8F1D-83DC7C890940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32" creationId="{327D25A8-8D75-40D1-A2D6-874A6D7E9986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33" creationId="{3ABE0DE4-F193-42CA-B09A-3980CB6F1E12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34" creationId="{4FFBA474-715C-4022-BABD-AC20F9A254BB}"/>
          </ac:spMkLst>
        </pc:spChg>
        <pc:spChg chg="add mod">
          <ac:chgData name="majed Al-hakami" userId="c15e6e485a5a4051" providerId="LiveId" clId="{2DD180A1-5651-4ACC-AC0C-439CE8AE145F}" dt="2020-11-23T07:04:01.917" v="71" actId="1076"/>
          <ac:spMkLst>
            <pc:docMk/>
            <pc:sldMk cId="666194531" sldId="275"/>
            <ac:spMk id="35" creationId="{57780408-DB00-4B49-807F-0BDBC55EF40A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36" creationId="{711CCFDB-6748-4EC0-A27F-E19901B306BD}"/>
          </ac:spMkLst>
        </pc:spChg>
        <pc:spChg chg="add mod">
          <ac:chgData name="majed Al-hakami" userId="c15e6e485a5a4051" providerId="LiveId" clId="{2DD180A1-5651-4ACC-AC0C-439CE8AE145F}" dt="2020-11-23T07:04:10.867" v="73" actId="1076"/>
          <ac:spMkLst>
            <pc:docMk/>
            <pc:sldMk cId="666194531" sldId="275"/>
            <ac:spMk id="37" creationId="{AC110CE3-353D-4B4B-855F-351A59242D99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38" creationId="{47BDE111-0E53-4B1A-9C09-BCA93DADFF63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39" creationId="{5EBB8A5D-8425-4F19-B8AC-ABB243FD8EAA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40" creationId="{56B52656-903D-4E9F-A34C-02C9404645D9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41" creationId="{E1F77687-3528-4EFA-997F-B502FA46A7F0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44" creationId="{303A42EA-44A1-4714-B76A-EA491E92C6CA}"/>
          </ac:spMkLst>
        </pc:spChg>
        <pc:spChg chg="add mod">
          <ac:chgData name="majed Al-hakami" userId="c15e6e485a5a4051" providerId="LiveId" clId="{2DD180A1-5651-4ACC-AC0C-439CE8AE145F}" dt="2020-11-23T07:03:48.096" v="68" actId="1076"/>
          <ac:spMkLst>
            <pc:docMk/>
            <pc:sldMk cId="666194531" sldId="275"/>
            <ac:spMk id="47" creationId="{06CBC7D7-80D0-4113-BAAD-F44F4C500329}"/>
          </ac:spMkLst>
        </pc:spChg>
        <pc:picChg chg="add del mod">
          <ac:chgData name="majed Al-hakami" userId="c15e6e485a5a4051" providerId="LiveId" clId="{2DD180A1-5651-4ACC-AC0C-439CE8AE145F}" dt="2020-11-23T07:03:15.943" v="66" actId="478"/>
          <ac:picMkLst>
            <pc:docMk/>
            <pc:sldMk cId="666194531" sldId="275"/>
            <ac:picMk id="17" creationId="{625FBC39-978B-44E7-B811-556C6D009399}"/>
          </ac:picMkLst>
        </pc:picChg>
        <pc:picChg chg="add mod">
          <ac:chgData name="majed Al-hakami" userId="c15e6e485a5a4051" providerId="LiveId" clId="{2DD180A1-5651-4ACC-AC0C-439CE8AE145F}" dt="2020-11-23T07:03:48.096" v="68" actId="1076"/>
          <ac:picMkLst>
            <pc:docMk/>
            <pc:sldMk cId="666194531" sldId="275"/>
            <ac:picMk id="31" creationId="{77A57968-ACBD-4D92-A1C7-AE0BB88FADC5}"/>
          </ac:picMkLst>
        </pc:picChg>
        <pc:cxnChg chg="add del mod">
          <ac:chgData name="majed Al-hakami" userId="c15e6e485a5a4051" providerId="LiveId" clId="{2DD180A1-5651-4ACC-AC0C-439CE8AE145F}" dt="2020-11-23T07:03:15.943" v="66" actId="478"/>
          <ac:cxnSpMkLst>
            <pc:docMk/>
            <pc:sldMk cId="666194531" sldId="275"/>
            <ac:cxnSpMk id="6" creationId="{1D710C27-B1E2-4F00-B7BD-A695BB60D746}"/>
          </ac:cxnSpMkLst>
        </pc:cxnChg>
        <pc:cxnChg chg="add del mod">
          <ac:chgData name="majed Al-hakami" userId="c15e6e485a5a4051" providerId="LiveId" clId="{2DD180A1-5651-4ACC-AC0C-439CE8AE145F}" dt="2020-11-23T07:03:15.943" v="66" actId="478"/>
          <ac:cxnSpMkLst>
            <pc:docMk/>
            <pc:sldMk cId="666194531" sldId="275"/>
            <ac:cxnSpMk id="7" creationId="{6EB62FCB-26C7-4CFA-8B35-EF3A51FA9840}"/>
          </ac:cxnSpMkLst>
        </pc:cxnChg>
        <pc:cxnChg chg="add del mod">
          <ac:chgData name="majed Al-hakami" userId="c15e6e485a5a4051" providerId="LiveId" clId="{2DD180A1-5651-4ACC-AC0C-439CE8AE145F}" dt="2020-11-23T07:03:15.943" v="66" actId="478"/>
          <ac:cxnSpMkLst>
            <pc:docMk/>
            <pc:sldMk cId="666194531" sldId="275"/>
            <ac:cxnSpMk id="13" creationId="{F6A73129-288C-456A-9604-3DC9D70E8448}"/>
          </ac:cxnSpMkLst>
        </pc:cxnChg>
        <pc:cxnChg chg="add del mod">
          <ac:chgData name="majed Al-hakami" userId="c15e6e485a5a4051" providerId="LiveId" clId="{2DD180A1-5651-4ACC-AC0C-439CE8AE145F}" dt="2020-11-23T07:03:15.943" v="66" actId="478"/>
          <ac:cxnSpMkLst>
            <pc:docMk/>
            <pc:sldMk cId="666194531" sldId="275"/>
            <ac:cxnSpMk id="14" creationId="{F2D1A8F8-2BDC-4241-A88D-44DEF9E318D0}"/>
          </ac:cxnSpMkLst>
        </pc:cxnChg>
        <pc:cxnChg chg="add del mod">
          <ac:chgData name="majed Al-hakami" userId="c15e6e485a5a4051" providerId="LiveId" clId="{2DD180A1-5651-4ACC-AC0C-439CE8AE145F}" dt="2020-11-23T07:03:15.943" v="66" actId="478"/>
          <ac:cxnSpMkLst>
            <pc:docMk/>
            <pc:sldMk cId="666194531" sldId="275"/>
            <ac:cxnSpMk id="15" creationId="{ABC082DE-33F8-4A78-87BE-F6DBE69BC165}"/>
          </ac:cxnSpMkLst>
        </pc:cxnChg>
        <pc:cxnChg chg="add del mod">
          <ac:chgData name="majed Al-hakami" userId="c15e6e485a5a4051" providerId="LiveId" clId="{2DD180A1-5651-4ACC-AC0C-439CE8AE145F}" dt="2020-11-23T07:03:15.943" v="66" actId="478"/>
          <ac:cxnSpMkLst>
            <pc:docMk/>
            <pc:sldMk cId="666194531" sldId="275"/>
            <ac:cxnSpMk id="16" creationId="{EF671D49-3BC4-44B3-9961-38EAD942B089}"/>
          </ac:cxnSpMkLst>
        </pc:cxnChg>
        <pc:cxnChg chg="add mod">
          <ac:chgData name="majed Al-hakami" userId="c15e6e485a5a4051" providerId="LiveId" clId="{2DD180A1-5651-4ACC-AC0C-439CE8AE145F}" dt="2020-11-23T07:03:48.096" v="68" actId="1076"/>
          <ac:cxnSpMkLst>
            <pc:docMk/>
            <pc:sldMk cId="666194531" sldId="275"/>
            <ac:cxnSpMk id="20" creationId="{138045D6-849F-4AAB-B6F9-1D27BF622F5C}"/>
          </ac:cxnSpMkLst>
        </pc:cxnChg>
        <pc:cxnChg chg="add mod">
          <ac:chgData name="majed Al-hakami" userId="c15e6e485a5a4051" providerId="LiveId" clId="{2DD180A1-5651-4ACC-AC0C-439CE8AE145F}" dt="2020-11-23T07:03:48.096" v="68" actId="1076"/>
          <ac:cxnSpMkLst>
            <pc:docMk/>
            <pc:sldMk cId="666194531" sldId="275"/>
            <ac:cxnSpMk id="21" creationId="{B797C852-64F3-4A9F-9B7F-A8F5775F4370}"/>
          </ac:cxnSpMkLst>
        </pc:cxnChg>
        <pc:cxnChg chg="add mod">
          <ac:chgData name="majed Al-hakami" userId="c15e6e485a5a4051" providerId="LiveId" clId="{2DD180A1-5651-4ACC-AC0C-439CE8AE145F}" dt="2020-11-23T07:03:48.096" v="68" actId="1076"/>
          <ac:cxnSpMkLst>
            <pc:docMk/>
            <pc:sldMk cId="666194531" sldId="275"/>
            <ac:cxnSpMk id="27" creationId="{E162EE0E-DCF4-48B2-82F3-3D664ACA6A13}"/>
          </ac:cxnSpMkLst>
        </pc:cxnChg>
        <pc:cxnChg chg="add mod">
          <ac:chgData name="majed Al-hakami" userId="c15e6e485a5a4051" providerId="LiveId" clId="{2DD180A1-5651-4ACC-AC0C-439CE8AE145F}" dt="2020-11-23T07:03:48.096" v="68" actId="1076"/>
          <ac:cxnSpMkLst>
            <pc:docMk/>
            <pc:sldMk cId="666194531" sldId="275"/>
            <ac:cxnSpMk id="28" creationId="{3D63F893-1AC4-4C12-8271-3629FA05B15E}"/>
          </ac:cxnSpMkLst>
        </pc:cxnChg>
        <pc:cxnChg chg="add mod">
          <ac:chgData name="majed Al-hakami" userId="c15e6e485a5a4051" providerId="LiveId" clId="{2DD180A1-5651-4ACC-AC0C-439CE8AE145F}" dt="2020-11-23T07:03:48.096" v="68" actId="1076"/>
          <ac:cxnSpMkLst>
            <pc:docMk/>
            <pc:sldMk cId="666194531" sldId="275"/>
            <ac:cxnSpMk id="29" creationId="{15548FB4-21E6-429F-8252-D53B44601304}"/>
          </ac:cxnSpMkLst>
        </pc:cxnChg>
        <pc:cxnChg chg="add mod">
          <ac:chgData name="majed Al-hakami" userId="c15e6e485a5a4051" providerId="LiveId" clId="{2DD180A1-5651-4ACC-AC0C-439CE8AE145F}" dt="2020-11-23T07:03:48.096" v="68" actId="1076"/>
          <ac:cxnSpMkLst>
            <pc:docMk/>
            <pc:sldMk cId="666194531" sldId="275"/>
            <ac:cxnSpMk id="30" creationId="{97D29047-C75A-4606-B4BC-01AB49BDCDBA}"/>
          </ac:cxnSpMkLst>
        </pc:cxnChg>
        <pc:cxnChg chg="add mod">
          <ac:chgData name="majed Al-hakami" userId="c15e6e485a5a4051" providerId="LiveId" clId="{2DD180A1-5651-4ACC-AC0C-439CE8AE145F}" dt="2020-11-23T07:04:05.038" v="72" actId="1076"/>
          <ac:cxnSpMkLst>
            <pc:docMk/>
            <pc:sldMk cId="666194531" sldId="275"/>
            <ac:cxnSpMk id="42" creationId="{E262F848-34DC-47DA-80B7-A68C09D26EC6}"/>
          </ac:cxnSpMkLst>
        </pc:cxnChg>
        <pc:cxnChg chg="add mod">
          <ac:chgData name="majed Al-hakami" userId="c15e6e485a5a4051" providerId="LiveId" clId="{2DD180A1-5651-4ACC-AC0C-439CE8AE145F}" dt="2020-11-23T07:03:48.096" v="68" actId="1076"/>
          <ac:cxnSpMkLst>
            <pc:docMk/>
            <pc:sldMk cId="666194531" sldId="275"/>
            <ac:cxnSpMk id="43" creationId="{F90286AE-097B-4BEF-B4B0-C3F13B00907B}"/>
          </ac:cxnSpMkLst>
        </pc:cxnChg>
        <pc:cxnChg chg="add mod">
          <ac:chgData name="majed Al-hakami" userId="c15e6e485a5a4051" providerId="LiveId" clId="{2DD180A1-5651-4ACC-AC0C-439CE8AE145F}" dt="2020-11-23T07:03:48.096" v="68" actId="1076"/>
          <ac:cxnSpMkLst>
            <pc:docMk/>
            <pc:sldMk cId="666194531" sldId="275"/>
            <ac:cxnSpMk id="45" creationId="{A6420CFE-443E-450C-B70A-F4991D22F40E}"/>
          </ac:cxnSpMkLst>
        </pc:cxnChg>
        <pc:cxnChg chg="add mod">
          <ac:chgData name="majed Al-hakami" userId="c15e6e485a5a4051" providerId="LiveId" clId="{2DD180A1-5651-4ACC-AC0C-439CE8AE145F}" dt="2020-11-23T07:03:48.096" v="68" actId="1076"/>
          <ac:cxnSpMkLst>
            <pc:docMk/>
            <pc:sldMk cId="666194531" sldId="275"/>
            <ac:cxnSpMk id="46" creationId="{B8566778-85D9-4378-B4C0-21E22596D070}"/>
          </ac:cxnSpMkLst>
        </pc:cxnChg>
      </pc:sldChg>
      <pc:sldChg chg="addSp modSp mod ord modAnim">
        <pc:chgData name="majed Al-hakami" userId="c15e6e485a5a4051" providerId="LiveId" clId="{2DD180A1-5651-4ACC-AC0C-439CE8AE145F}" dt="2020-11-23T07:14:24.079" v="113" actId="207"/>
        <pc:sldMkLst>
          <pc:docMk/>
          <pc:sldMk cId="1824532833" sldId="276"/>
        </pc:sldMkLst>
        <pc:spChg chg="add mod">
          <ac:chgData name="majed Al-hakami" userId="c15e6e485a5a4051" providerId="LiveId" clId="{2DD180A1-5651-4ACC-AC0C-439CE8AE145F}" dt="2020-11-23T07:05:54.692" v="81" actId="1076"/>
          <ac:spMkLst>
            <pc:docMk/>
            <pc:sldMk cId="1824532833" sldId="276"/>
            <ac:spMk id="4" creationId="{CD05B25E-DD62-4439-88C7-B208617B4B68}"/>
          </ac:spMkLst>
        </pc:spChg>
        <pc:spChg chg="add mod">
          <ac:chgData name="majed Al-hakami" userId="c15e6e485a5a4051" providerId="LiveId" clId="{2DD180A1-5651-4ACC-AC0C-439CE8AE145F}" dt="2020-11-23T07:14:24.079" v="113" actId="207"/>
          <ac:spMkLst>
            <pc:docMk/>
            <pc:sldMk cId="1824532833" sldId="276"/>
            <ac:spMk id="5" creationId="{3838D65F-74AC-4D62-A508-13844A8A290D}"/>
          </ac:spMkLst>
        </pc:spChg>
        <pc:spChg chg="add mod">
          <ac:chgData name="majed Al-hakami" userId="c15e6e485a5a4051" providerId="LiveId" clId="{2DD180A1-5651-4ACC-AC0C-439CE8AE145F}" dt="2020-11-23T07:13:58.348" v="106" actId="207"/>
          <ac:spMkLst>
            <pc:docMk/>
            <pc:sldMk cId="1824532833" sldId="276"/>
            <ac:spMk id="10" creationId="{54FD984F-3EE5-43A9-BF9B-36997A4560CD}"/>
          </ac:spMkLst>
        </pc:spChg>
        <pc:spChg chg="add mod">
          <ac:chgData name="majed Al-hakami" userId="c15e6e485a5a4051" providerId="LiveId" clId="{2DD180A1-5651-4ACC-AC0C-439CE8AE145F}" dt="2020-11-23T07:14:01.924" v="107" actId="207"/>
          <ac:spMkLst>
            <pc:docMk/>
            <pc:sldMk cId="1824532833" sldId="276"/>
            <ac:spMk id="11" creationId="{7061C37E-518D-4F74-9B6C-4E0A047C3909}"/>
          </ac:spMkLst>
        </pc:spChg>
        <pc:spChg chg="add mod">
          <ac:chgData name="majed Al-hakami" userId="c15e6e485a5a4051" providerId="LiveId" clId="{2DD180A1-5651-4ACC-AC0C-439CE8AE145F}" dt="2020-11-23T07:14:05.332" v="108" actId="207"/>
          <ac:spMkLst>
            <pc:docMk/>
            <pc:sldMk cId="1824532833" sldId="276"/>
            <ac:spMk id="12" creationId="{9AE6D941-A0D0-4422-9DBA-92AD43C620B7}"/>
          </ac:spMkLst>
        </pc:spChg>
        <pc:spChg chg="add mod">
          <ac:chgData name="majed Al-hakami" userId="c15e6e485a5a4051" providerId="LiveId" clId="{2DD180A1-5651-4ACC-AC0C-439CE8AE145F}" dt="2020-11-23T07:14:09.757" v="109" actId="207"/>
          <ac:spMkLst>
            <pc:docMk/>
            <pc:sldMk cId="1824532833" sldId="276"/>
            <ac:spMk id="16" creationId="{C9FB1083-0605-4500-86D6-108158F19944}"/>
          </ac:spMkLst>
        </pc:spChg>
        <pc:spChg chg="add mod">
          <ac:chgData name="majed Al-hakami" userId="c15e6e485a5a4051" providerId="LiveId" clId="{2DD180A1-5651-4ACC-AC0C-439CE8AE145F}" dt="2020-11-23T07:14:12.738" v="110" actId="207"/>
          <ac:spMkLst>
            <pc:docMk/>
            <pc:sldMk cId="1824532833" sldId="276"/>
            <ac:spMk id="17" creationId="{D632E315-733E-4D16-9971-5EB26CA04020}"/>
          </ac:spMkLst>
        </pc:spChg>
        <pc:spChg chg="add mod">
          <ac:chgData name="majed Al-hakami" userId="c15e6e485a5a4051" providerId="LiveId" clId="{2DD180A1-5651-4ACC-AC0C-439CE8AE145F}" dt="2020-11-23T07:14:17.422" v="111" actId="207"/>
          <ac:spMkLst>
            <pc:docMk/>
            <pc:sldMk cId="1824532833" sldId="276"/>
            <ac:spMk id="18" creationId="{3F3D448E-AB9B-4432-93BF-23951B37F1DA}"/>
          </ac:spMkLst>
        </pc:spChg>
        <pc:spChg chg="add mod">
          <ac:chgData name="majed Al-hakami" userId="c15e6e485a5a4051" providerId="LiveId" clId="{2DD180A1-5651-4ACC-AC0C-439CE8AE145F}" dt="2020-11-23T07:05:39.324" v="76" actId="1076"/>
          <ac:spMkLst>
            <pc:docMk/>
            <pc:sldMk cId="1824532833" sldId="276"/>
            <ac:spMk id="20" creationId="{0E25DBE1-491E-4473-A223-83CB52D9089D}"/>
          </ac:spMkLst>
        </pc:spChg>
        <pc:spChg chg="add mod">
          <ac:chgData name="majed Al-hakami" userId="c15e6e485a5a4051" providerId="LiveId" clId="{2DD180A1-5651-4ACC-AC0C-439CE8AE145F}" dt="2020-11-23T07:13:01.860" v="95" actId="403"/>
          <ac:spMkLst>
            <pc:docMk/>
            <pc:sldMk cId="1824532833" sldId="276"/>
            <ac:spMk id="21" creationId="{E12BA694-0171-423C-9847-DEB7C44C7961}"/>
          </ac:spMkLst>
        </pc:spChg>
        <pc:spChg chg="add mod">
          <ac:chgData name="majed Al-hakami" userId="c15e6e485a5a4051" providerId="LiveId" clId="{2DD180A1-5651-4ACC-AC0C-439CE8AE145F}" dt="2020-11-23T07:13:08.789" v="96" actId="403"/>
          <ac:spMkLst>
            <pc:docMk/>
            <pc:sldMk cId="1824532833" sldId="276"/>
            <ac:spMk id="22" creationId="{55ED619D-A46F-4C0F-8D5B-566211AAACA2}"/>
          </ac:spMkLst>
        </pc:spChg>
        <pc:spChg chg="add mod">
          <ac:chgData name="majed Al-hakami" userId="c15e6e485a5a4051" providerId="LiveId" clId="{2DD180A1-5651-4ACC-AC0C-439CE8AE145F}" dt="2020-11-23T07:13:18.612" v="99" actId="403"/>
          <ac:spMkLst>
            <pc:docMk/>
            <pc:sldMk cId="1824532833" sldId="276"/>
            <ac:spMk id="23" creationId="{11718964-1580-49DE-846E-220145FF73EE}"/>
          </ac:spMkLst>
        </pc:spChg>
        <pc:spChg chg="add mod">
          <ac:chgData name="majed Al-hakami" userId="c15e6e485a5a4051" providerId="LiveId" clId="{2DD180A1-5651-4ACC-AC0C-439CE8AE145F}" dt="2020-11-23T07:13:25.509" v="100" actId="403"/>
          <ac:spMkLst>
            <pc:docMk/>
            <pc:sldMk cId="1824532833" sldId="276"/>
            <ac:spMk id="24" creationId="{AB3B570D-989E-494E-9A17-1E87FAF2CADE}"/>
          </ac:spMkLst>
        </pc:spChg>
        <pc:spChg chg="add mod">
          <ac:chgData name="majed Al-hakami" userId="c15e6e485a5a4051" providerId="LiveId" clId="{2DD180A1-5651-4ACC-AC0C-439CE8AE145F}" dt="2020-11-23T07:13:34.332" v="101" actId="403"/>
          <ac:spMkLst>
            <pc:docMk/>
            <pc:sldMk cId="1824532833" sldId="276"/>
            <ac:spMk id="26" creationId="{61F9ACCF-5A93-4A45-9276-08B30B91F5BD}"/>
          </ac:spMkLst>
        </pc:spChg>
        <pc:spChg chg="add mod">
          <ac:chgData name="majed Al-hakami" userId="c15e6e485a5a4051" providerId="LiveId" clId="{2DD180A1-5651-4ACC-AC0C-439CE8AE145F}" dt="2020-11-23T07:13:38.368" v="102" actId="403"/>
          <ac:spMkLst>
            <pc:docMk/>
            <pc:sldMk cId="1824532833" sldId="276"/>
            <ac:spMk id="27" creationId="{1FBB0301-645C-48C0-872C-0CC639EC4989}"/>
          </ac:spMkLst>
        </pc:spChg>
        <pc:spChg chg="add mod">
          <ac:chgData name="majed Al-hakami" userId="c15e6e485a5a4051" providerId="LiveId" clId="{2DD180A1-5651-4ACC-AC0C-439CE8AE145F}" dt="2020-11-23T07:13:47.041" v="104" actId="403"/>
          <ac:spMkLst>
            <pc:docMk/>
            <pc:sldMk cId="1824532833" sldId="276"/>
            <ac:spMk id="28" creationId="{8C35EF53-D7A4-4904-B021-6B06521CD474}"/>
          </ac:spMkLst>
        </pc:spChg>
        <pc:spChg chg="add mod">
          <ac:chgData name="majed Al-hakami" userId="c15e6e485a5a4051" providerId="LiveId" clId="{2DD180A1-5651-4ACC-AC0C-439CE8AE145F}" dt="2020-11-23T07:05:51.434" v="80" actId="1076"/>
          <ac:spMkLst>
            <pc:docMk/>
            <pc:sldMk cId="1824532833" sldId="276"/>
            <ac:spMk id="30" creationId="{0740C3A3-9B6B-4237-8322-BEE721CF5F5B}"/>
          </ac:spMkLst>
        </pc:spChg>
        <pc:picChg chg="add mod">
          <ac:chgData name="majed Al-hakami" userId="c15e6e485a5a4051" providerId="LiveId" clId="{2DD180A1-5651-4ACC-AC0C-439CE8AE145F}" dt="2020-11-23T07:05:39.324" v="76" actId="1076"/>
          <ac:picMkLst>
            <pc:docMk/>
            <pc:sldMk cId="1824532833" sldId="276"/>
            <ac:picMk id="19" creationId="{B252052A-5A95-449D-B522-E2B873511F99}"/>
          </ac:picMkLst>
        </pc:picChg>
        <pc:cxnChg chg="add mod">
          <ac:chgData name="majed Al-hakami" userId="c15e6e485a5a4051" providerId="LiveId" clId="{2DD180A1-5651-4ACC-AC0C-439CE8AE145F}" dt="2020-11-23T07:05:39.324" v="76" actId="1076"/>
          <ac:cxnSpMkLst>
            <pc:docMk/>
            <pc:sldMk cId="1824532833" sldId="276"/>
            <ac:cxnSpMk id="6" creationId="{89576F71-7424-40E9-8E11-A4F3035BE683}"/>
          </ac:cxnSpMkLst>
        </pc:cxnChg>
        <pc:cxnChg chg="add mod">
          <ac:chgData name="majed Al-hakami" userId="c15e6e485a5a4051" providerId="LiveId" clId="{2DD180A1-5651-4ACC-AC0C-439CE8AE145F}" dt="2020-11-23T07:05:39.324" v="76" actId="1076"/>
          <ac:cxnSpMkLst>
            <pc:docMk/>
            <pc:sldMk cId="1824532833" sldId="276"/>
            <ac:cxnSpMk id="7" creationId="{45C66858-9B97-48B3-8689-1D0A72D9E459}"/>
          </ac:cxnSpMkLst>
        </pc:cxnChg>
        <pc:cxnChg chg="add mod">
          <ac:chgData name="majed Al-hakami" userId="c15e6e485a5a4051" providerId="LiveId" clId="{2DD180A1-5651-4ACC-AC0C-439CE8AE145F}" dt="2020-11-23T07:05:39.324" v="76" actId="1076"/>
          <ac:cxnSpMkLst>
            <pc:docMk/>
            <pc:sldMk cId="1824532833" sldId="276"/>
            <ac:cxnSpMk id="8" creationId="{3EC08F28-0DE6-48FE-A18A-B8AEE1F17016}"/>
          </ac:cxnSpMkLst>
        </pc:cxnChg>
        <pc:cxnChg chg="add mod">
          <ac:chgData name="majed Al-hakami" userId="c15e6e485a5a4051" providerId="LiveId" clId="{2DD180A1-5651-4ACC-AC0C-439CE8AE145F}" dt="2020-11-23T07:05:39.324" v="76" actId="1076"/>
          <ac:cxnSpMkLst>
            <pc:docMk/>
            <pc:sldMk cId="1824532833" sldId="276"/>
            <ac:cxnSpMk id="9" creationId="{0AD22E8D-A442-4307-935E-70645CFFA4FE}"/>
          </ac:cxnSpMkLst>
        </pc:cxnChg>
        <pc:cxnChg chg="add mod">
          <ac:chgData name="majed Al-hakami" userId="c15e6e485a5a4051" providerId="LiveId" clId="{2DD180A1-5651-4ACC-AC0C-439CE8AE145F}" dt="2020-11-23T07:05:39.324" v="76" actId="1076"/>
          <ac:cxnSpMkLst>
            <pc:docMk/>
            <pc:sldMk cId="1824532833" sldId="276"/>
            <ac:cxnSpMk id="13" creationId="{CCBDFED7-1EB6-4DC7-AF00-193261C486F3}"/>
          </ac:cxnSpMkLst>
        </pc:cxnChg>
        <pc:cxnChg chg="add mod">
          <ac:chgData name="majed Al-hakami" userId="c15e6e485a5a4051" providerId="LiveId" clId="{2DD180A1-5651-4ACC-AC0C-439CE8AE145F}" dt="2020-11-23T07:05:39.324" v="76" actId="1076"/>
          <ac:cxnSpMkLst>
            <pc:docMk/>
            <pc:sldMk cId="1824532833" sldId="276"/>
            <ac:cxnSpMk id="14" creationId="{C5E618F6-C980-4E93-AB3B-EBE124878F0D}"/>
          </ac:cxnSpMkLst>
        </pc:cxnChg>
        <pc:cxnChg chg="add mod">
          <ac:chgData name="majed Al-hakami" userId="c15e6e485a5a4051" providerId="LiveId" clId="{2DD180A1-5651-4ACC-AC0C-439CE8AE145F}" dt="2020-11-23T07:05:39.324" v="76" actId="1076"/>
          <ac:cxnSpMkLst>
            <pc:docMk/>
            <pc:sldMk cId="1824532833" sldId="276"/>
            <ac:cxnSpMk id="15" creationId="{22BA9628-4348-4444-9C4F-C694A0F78452}"/>
          </ac:cxnSpMkLst>
        </pc:cxnChg>
        <pc:cxnChg chg="add mod">
          <ac:chgData name="majed Al-hakami" userId="c15e6e485a5a4051" providerId="LiveId" clId="{2DD180A1-5651-4ACC-AC0C-439CE8AE145F}" dt="2020-11-23T07:05:39.324" v="76" actId="1076"/>
          <ac:cxnSpMkLst>
            <pc:docMk/>
            <pc:sldMk cId="1824532833" sldId="276"/>
            <ac:cxnSpMk id="25" creationId="{C05416B3-F525-4B97-BAFA-D7906247887F}"/>
          </ac:cxnSpMkLst>
        </pc:cxnChg>
      </pc:sldChg>
      <pc:sldChg chg="addSp modSp mod modAnim">
        <pc:chgData name="majed Al-hakami" userId="c15e6e485a5a4051" providerId="LiveId" clId="{2DD180A1-5651-4ACC-AC0C-439CE8AE145F}" dt="2020-11-23T07:09:15.040" v="92" actId="1076"/>
        <pc:sldMkLst>
          <pc:docMk/>
          <pc:sldMk cId="2007287134" sldId="277"/>
        </pc:sldMkLst>
        <pc:spChg chg="add mod">
          <ac:chgData name="majed Al-hakami" userId="c15e6e485a5a4051" providerId="LiveId" clId="{2DD180A1-5651-4ACC-AC0C-439CE8AE145F}" dt="2020-11-23T07:09:15.040" v="92" actId="1076"/>
          <ac:spMkLst>
            <pc:docMk/>
            <pc:sldMk cId="2007287134" sldId="277"/>
            <ac:spMk id="5" creationId="{A7D28E60-19DD-4347-B8F0-DF3EBA777EE2}"/>
          </ac:spMkLst>
        </pc:spChg>
        <pc:spChg chg="add mod">
          <ac:chgData name="majed Al-hakami" userId="c15e6e485a5a4051" providerId="LiveId" clId="{2DD180A1-5651-4ACC-AC0C-439CE8AE145F}" dt="2020-11-23T07:07:26.037" v="83" actId="1076"/>
          <ac:spMkLst>
            <pc:docMk/>
            <pc:sldMk cId="2007287134" sldId="277"/>
            <ac:spMk id="7" creationId="{82D3D6C7-820C-47AB-A10C-CD76CCB90432}"/>
          </ac:spMkLst>
        </pc:spChg>
        <pc:spChg chg="add mod">
          <ac:chgData name="majed Al-hakami" userId="c15e6e485a5a4051" providerId="LiveId" clId="{2DD180A1-5651-4ACC-AC0C-439CE8AE145F}" dt="2020-11-23T07:07:26.037" v="83" actId="1076"/>
          <ac:spMkLst>
            <pc:docMk/>
            <pc:sldMk cId="2007287134" sldId="277"/>
            <ac:spMk id="9" creationId="{72BFD143-70D4-41F2-A428-4E508BFFD451}"/>
          </ac:spMkLst>
        </pc:spChg>
        <pc:spChg chg="add mod">
          <ac:chgData name="majed Al-hakami" userId="c15e6e485a5a4051" providerId="LiveId" clId="{2DD180A1-5651-4ACC-AC0C-439CE8AE145F}" dt="2020-11-23T07:07:26.037" v="83" actId="1076"/>
          <ac:spMkLst>
            <pc:docMk/>
            <pc:sldMk cId="2007287134" sldId="277"/>
            <ac:spMk id="11" creationId="{16F680E9-6E7A-45FF-B34E-6C18E91752F8}"/>
          </ac:spMkLst>
        </pc:spChg>
        <pc:spChg chg="add mod">
          <ac:chgData name="majed Al-hakami" userId="c15e6e485a5a4051" providerId="LiveId" clId="{2DD180A1-5651-4ACC-AC0C-439CE8AE145F}" dt="2020-11-23T07:07:26.037" v="83" actId="1076"/>
          <ac:spMkLst>
            <pc:docMk/>
            <pc:sldMk cId="2007287134" sldId="277"/>
            <ac:spMk id="13" creationId="{7C16DB02-E140-40BF-99D9-D76441DF0730}"/>
          </ac:spMkLst>
        </pc:spChg>
        <pc:spChg chg="add mod">
          <ac:chgData name="majed Al-hakami" userId="c15e6e485a5a4051" providerId="LiveId" clId="{2DD180A1-5651-4ACC-AC0C-439CE8AE145F}" dt="2020-11-23T07:07:26.037" v="83" actId="1076"/>
          <ac:spMkLst>
            <pc:docMk/>
            <pc:sldMk cId="2007287134" sldId="277"/>
            <ac:spMk id="15" creationId="{09C66268-F746-45DD-8562-7BF6169F46D0}"/>
          </ac:spMkLst>
        </pc:spChg>
        <pc:spChg chg="add mod">
          <ac:chgData name="majed Al-hakami" userId="c15e6e485a5a4051" providerId="LiveId" clId="{2DD180A1-5651-4ACC-AC0C-439CE8AE145F}" dt="2020-11-23T07:07:26.037" v="83" actId="1076"/>
          <ac:spMkLst>
            <pc:docMk/>
            <pc:sldMk cId="2007287134" sldId="277"/>
            <ac:spMk id="17" creationId="{F5AC1F78-8993-4DC5-A91A-8EEC4BCDE341}"/>
          </ac:spMkLst>
        </pc:spChg>
        <pc:spChg chg="add mod">
          <ac:chgData name="majed Al-hakami" userId="c15e6e485a5a4051" providerId="LiveId" clId="{2DD180A1-5651-4ACC-AC0C-439CE8AE145F}" dt="2020-11-23T07:07:26.037" v="83" actId="1076"/>
          <ac:spMkLst>
            <pc:docMk/>
            <pc:sldMk cId="2007287134" sldId="277"/>
            <ac:spMk id="19" creationId="{D1201C76-D9E8-4F37-963A-DBB322815292}"/>
          </ac:spMkLst>
        </pc:spChg>
        <pc:spChg chg="add mod">
          <ac:chgData name="majed Al-hakami" userId="c15e6e485a5a4051" providerId="LiveId" clId="{2DD180A1-5651-4ACC-AC0C-439CE8AE145F}" dt="2020-11-23T07:07:41.592" v="86" actId="1076"/>
          <ac:spMkLst>
            <pc:docMk/>
            <pc:sldMk cId="2007287134" sldId="277"/>
            <ac:spMk id="21" creationId="{A6235715-85EB-471C-891F-74C08343C8DA}"/>
          </ac:spMkLst>
        </pc:spChg>
        <pc:spChg chg="add mod">
          <ac:chgData name="majed Al-hakami" userId="c15e6e485a5a4051" providerId="LiveId" clId="{2DD180A1-5651-4ACC-AC0C-439CE8AE145F}" dt="2020-11-23T07:07:49.948" v="89" actId="207"/>
          <ac:spMkLst>
            <pc:docMk/>
            <pc:sldMk cId="2007287134" sldId="277"/>
            <ac:spMk id="23" creationId="{7AE7AED8-EB83-4F52-BA68-44E497DD7D39}"/>
          </ac:spMkLst>
        </pc:spChg>
        <pc:spChg chg="add">
          <ac:chgData name="majed Al-hakami" userId="c15e6e485a5a4051" providerId="LiveId" clId="{2DD180A1-5651-4ACC-AC0C-439CE8AE145F}" dt="2020-11-23T07:09:11.299" v="91" actId="22"/>
          <ac:spMkLst>
            <pc:docMk/>
            <pc:sldMk cId="2007287134" sldId="277"/>
            <ac:spMk id="25" creationId="{17624B35-082E-421A-80B7-565B62151A23}"/>
          </ac:spMkLst>
        </pc:spChg>
      </pc:sldChg>
      <pc:sldChg chg="addSp modSp mod modAnim">
        <pc:chgData name="majed Al-hakami" userId="c15e6e485a5a4051" providerId="LiveId" clId="{2DD180A1-5651-4ACC-AC0C-439CE8AE145F}" dt="2020-11-23T07:21:13.485" v="126"/>
        <pc:sldMkLst>
          <pc:docMk/>
          <pc:sldMk cId="3701944038" sldId="278"/>
        </pc:sldMkLst>
        <pc:spChg chg="add mod">
          <ac:chgData name="majed Al-hakami" userId="c15e6e485a5a4051" providerId="LiveId" clId="{2DD180A1-5651-4ACC-AC0C-439CE8AE145F}" dt="2020-11-23T07:20:06.795" v="115" actId="1076"/>
          <ac:spMkLst>
            <pc:docMk/>
            <pc:sldMk cId="3701944038" sldId="278"/>
            <ac:spMk id="4" creationId="{5EAC0296-7DEE-4E5E-8E12-F649B70BE490}"/>
          </ac:spMkLst>
        </pc:spChg>
        <pc:spChg chg="add mod">
          <ac:chgData name="majed Al-hakami" userId="c15e6e485a5a4051" providerId="LiveId" clId="{2DD180A1-5651-4ACC-AC0C-439CE8AE145F}" dt="2020-11-23T07:20:34.175" v="120" actId="1076"/>
          <ac:spMkLst>
            <pc:docMk/>
            <pc:sldMk cId="3701944038" sldId="278"/>
            <ac:spMk id="5" creationId="{0D97581A-9180-4CC1-B769-D49305ED84D5}"/>
          </ac:spMkLst>
        </pc:spChg>
        <pc:spChg chg="add mod">
          <ac:chgData name="majed Al-hakami" userId="c15e6e485a5a4051" providerId="LiveId" clId="{2DD180A1-5651-4ACC-AC0C-439CE8AE145F}" dt="2020-11-23T07:20:28.101" v="118" actId="20577"/>
          <ac:spMkLst>
            <pc:docMk/>
            <pc:sldMk cId="3701944038" sldId="278"/>
            <ac:spMk id="6" creationId="{B6260E07-0BB2-4F68-B2CC-698EDE19AB6E}"/>
          </ac:spMkLst>
        </pc:spChg>
        <pc:spChg chg="add mod">
          <ac:chgData name="majed Al-hakami" userId="c15e6e485a5a4051" providerId="LiveId" clId="{2DD180A1-5651-4ACC-AC0C-439CE8AE145F}" dt="2020-11-23T07:20:19.607" v="117" actId="1076"/>
          <ac:spMkLst>
            <pc:docMk/>
            <pc:sldMk cId="3701944038" sldId="278"/>
            <ac:spMk id="7" creationId="{386BB2DE-BF8D-47CE-A256-0FD593E8F54B}"/>
          </ac:spMkLst>
        </pc:spChg>
        <pc:spChg chg="add mod">
          <ac:chgData name="majed Al-hakami" userId="c15e6e485a5a4051" providerId="LiveId" clId="{2DD180A1-5651-4ACC-AC0C-439CE8AE145F}" dt="2020-11-23T07:20:19.607" v="117" actId="1076"/>
          <ac:spMkLst>
            <pc:docMk/>
            <pc:sldMk cId="3701944038" sldId="278"/>
            <ac:spMk id="8" creationId="{66B84703-40EB-41B6-9DC5-22BE7C4D5CC1}"/>
          </ac:spMkLst>
        </pc:spChg>
        <pc:spChg chg="add">
          <ac:chgData name="majed Al-hakami" userId="c15e6e485a5a4051" providerId="LiveId" clId="{2DD180A1-5651-4ACC-AC0C-439CE8AE145F}" dt="2020-11-23T07:20:44.863" v="121" actId="22"/>
          <ac:spMkLst>
            <pc:docMk/>
            <pc:sldMk cId="3701944038" sldId="278"/>
            <ac:spMk id="10" creationId="{43F00AF6-A1DB-4D9A-8D93-52B91A798DF7}"/>
          </ac:spMkLst>
        </pc:spChg>
        <pc:spChg chg="add mod">
          <ac:chgData name="majed Al-hakami" userId="c15e6e485a5a4051" providerId="LiveId" clId="{2DD180A1-5651-4ACC-AC0C-439CE8AE145F}" dt="2020-11-23T07:21:01.162" v="124" actId="1076"/>
          <ac:spMkLst>
            <pc:docMk/>
            <pc:sldMk cId="3701944038" sldId="278"/>
            <ac:spMk id="11" creationId="{5364AB00-EDFE-4C3D-9A5E-B5123803E121}"/>
          </ac:spMkLst>
        </pc:spChg>
        <pc:spChg chg="add mod">
          <ac:chgData name="majed Al-hakami" userId="c15e6e485a5a4051" providerId="LiveId" clId="{2DD180A1-5651-4ACC-AC0C-439CE8AE145F}" dt="2020-11-23T07:20:57.609" v="123" actId="1076"/>
          <ac:spMkLst>
            <pc:docMk/>
            <pc:sldMk cId="3701944038" sldId="278"/>
            <ac:spMk id="12" creationId="{74E088BD-2C34-4901-B9BE-2A2803CEE377}"/>
          </ac:spMkLst>
        </pc:spChg>
      </pc:sldChg>
      <pc:sldChg chg="addSp modSp mod modAnim">
        <pc:chgData name="majed Al-hakami" userId="c15e6e485a5a4051" providerId="LiveId" clId="{2DD180A1-5651-4ACC-AC0C-439CE8AE145F}" dt="2020-11-23T07:23:17.155" v="139"/>
        <pc:sldMkLst>
          <pc:docMk/>
          <pc:sldMk cId="3569582955" sldId="279"/>
        </pc:sldMkLst>
        <pc:spChg chg="add mod">
          <ac:chgData name="majed Al-hakami" userId="c15e6e485a5a4051" providerId="LiveId" clId="{2DD180A1-5651-4ACC-AC0C-439CE8AE145F}" dt="2020-11-23T07:22:54.200" v="137" actId="1076"/>
          <ac:spMkLst>
            <pc:docMk/>
            <pc:sldMk cId="3569582955" sldId="279"/>
            <ac:spMk id="4" creationId="{42DBC243-D041-4F73-8C44-AEB5E4A26746}"/>
          </ac:spMkLst>
        </pc:spChg>
        <pc:spChg chg="add mod">
          <ac:chgData name="majed Al-hakami" userId="c15e6e485a5a4051" providerId="LiveId" clId="{2DD180A1-5651-4ACC-AC0C-439CE8AE145F}" dt="2020-11-23T07:22:39.696" v="134" actId="1076"/>
          <ac:spMkLst>
            <pc:docMk/>
            <pc:sldMk cId="3569582955" sldId="279"/>
            <ac:spMk id="5" creationId="{BB41C584-3206-46D0-B185-25CD29C8C2B8}"/>
          </ac:spMkLst>
        </pc:spChg>
        <pc:spChg chg="add mod">
          <ac:chgData name="majed Al-hakami" userId="c15e6e485a5a4051" providerId="LiveId" clId="{2DD180A1-5651-4ACC-AC0C-439CE8AE145F}" dt="2020-11-23T07:22:03.999" v="128" actId="1076"/>
          <ac:spMkLst>
            <pc:docMk/>
            <pc:sldMk cId="3569582955" sldId="279"/>
            <ac:spMk id="6" creationId="{DED1C262-F58E-4128-8E78-2120E6591553}"/>
          </ac:spMkLst>
        </pc:spChg>
        <pc:spChg chg="add mod">
          <ac:chgData name="majed Al-hakami" userId="c15e6e485a5a4051" providerId="LiveId" clId="{2DD180A1-5651-4ACC-AC0C-439CE8AE145F}" dt="2020-11-23T07:22:03.999" v="128" actId="1076"/>
          <ac:spMkLst>
            <pc:docMk/>
            <pc:sldMk cId="3569582955" sldId="279"/>
            <ac:spMk id="7" creationId="{BF78B698-E2AA-482F-8E22-45CB042AF7D9}"/>
          </ac:spMkLst>
        </pc:spChg>
        <pc:spChg chg="add mod">
          <ac:chgData name="majed Al-hakami" userId="c15e6e485a5a4051" providerId="LiveId" clId="{2DD180A1-5651-4ACC-AC0C-439CE8AE145F}" dt="2020-11-23T07:22:03.999" v="128" actId="1076"/>
          <ac:spMkLst>
            <pc:docMk/>
            <pc:sldMk cId="3569582955" sldId="279"/>
            <ac:spMk id="8" creationId="{65E50B08-DBB0-4FCE-8A3A-9D6AC2DA5153}"/>
          </ac:spMkLst>
        </pc:spChg>
        <pc:spChg chg="add mod">
          <ac:chgData name="majed Al-hakami" userId="c15e6e485a5a4051" providerId="LiveId" clId="{2DD180A1-5651-4ACC-AC0C-439CE8AE145F}" dt="2020-11-23T07:22:03.999" v="128" actId="1076"/>
          <ac:spMkLst>
            <pc:docMk/>
            <pc:sldMk cId="3569582955" sldId="279"/>
            <ac:spMk id="10" creationId="{9F812474-59EA-4D0F-BD56-802D6ED87DF7}"/>
          </ac:spMkLst>
        </pc:spChg>
        <pc:spChg chg="add mod">
          <ac:chgData name="majed Al-hakami" userId="c15e6e485a5a4051" providerId="LiveId" clId="{2DD180A1-5651-4ACC-AC0C-439CE8AE145F}" dt="2020-11-23T07:22:42.302" v="135" actId="1076"/>
          <ac:spMkLst>
            <pc:docMk/>
            <pc:sldMk cId="3569582955" sldId="279"/>
            <ac:spMk id="12" creationId="{A27DD9D3-7447-4F77-A569-DD884BA0D488}"/>
          </ac:spMkLst>
        </pc:spChg>
        <pc:spChg chg="add">
          <ac:chgData name="majed Al-hakami" userId="c15e6e485a5a4051" providerId="LiveId" clId="{2DD180A1-5651-4ACC-AC0C-439CE8AE145F}" dt="2020-11-23T07:22:50.314" v="136" actId="22"/>
          <ac:spMkLst>
            <pc:docMk/>
            <pc:sldMk cId="3569582955" sldId="279"/>
            <ac:spMk id="14" creationId="{6D9EFB58-C856-4C08-B693-AC5C6F80BD2E}"/>
          </ac:spMkLst>
        </pc:spChg>
        <pc:picChg chg="add mod">
          <ac:chgData name="majed Al-hakami" userId="c15e6e485a5a4051" providerId="LiveId" clId="{2DD180A1-5651-4ACC-AC0C-439CE8AE145F}" dt="2020-11-23T07:22:03.999" v="128" actId="1076"/>
          <ac:picMkLst>
            <pc:docMk/>
            <pc:sldMk cId="3569582955" sldId="279"/>
            <ac:picMk id="9" creationId="{945816A2-F243-46AD-802C-9BBE9F8A353B}"/>
          </ac:picMkLst>
        </pc:picChg>
      </pc:sldChg>
      <pc:sldChg chg="del">
        <pc:chgData name="majed Al-hakami" userId="c15e6e485a5a4051" providerId="LiveId" clId="{2DD180A1-5651-4ACC-AC0C-439CE8AE145F}" dt="2020-11-23T21:08:23.397" v="152" actId="47"/>
        <pc:sldMkLst>
          <pc:docMk/>
          <pc:sldMk cId="3245780474" sldId="280"/>
        </pc:sldMkLst>
      </pc:sldChg>
      <pc:sldChg chg="del">
        <pc:chgData name="majed Al-hakami" userId="c15e6e485a5a4051" providerId="LiveId" clId="{2DD180A1-5651-4ACC-AC0C-439CE8AE145F}" dt="2020-11-23T07:23:33.942" v="146" actId="47"/>
        <pc:sldMkLst>
          <pc:docMk/>
          <pc:sldMk cId="866354541" sldId="281"/>
        </pc:sldMkLst>
      </pc:sldChg>
      <pc:sldChg chg="del">
        <pc:chgData name="majed Al-hakami" userId="c15e6e485a5a4051" providerId="LiveId" clId="{2DD180A1-5651-4ACC-AC0C-439CE8AE145F}" dt="2020-11-23T07:23:33.385" v="145" actId="47"/>
        <pc:sldMkLst>
          <pc:docMk/>
          <pc:sldMk cId="1536529581" sldId="282"/>
        </pc:sldMkLst>
      </pc:sldChg>
      <pc:sldChg chg="del">
        <pc:chgData name="majed Al-hakami" userId="c15e6e485a5a4051" providerId="LiveId" clId="{2DD180A1-5651-4ACC-AC0C-439CE8AE145F}" dt="2020-11-23T07:23:33.130" v="144" actId="47"/>
        <pc:sldMkLst>
          <pc:docMk/>
          <pc:sldMk cId="2129293962" sldId="283"/>
        </pc:sldMkLst>
      </pc:sldChg>
      <pc:sldChg chg="del">
        <pc:chgData name="majed Al-hakami" userId="c15e6e485a5a4051" providerId="LiveId" clId="{2DD180A1-5651-4ACC-AC0C-439CE8AE145F}" dt="2020-11-23T07:23:32.665" v="143" actId="47"/>
        <pc:sldMkLst>
          <pc:docMk/>
          <pc:sldMk cId="1526078357" sldId="284"/>
        </pc:sldMkLst>
      </pc:sldChg>
      <pc:sldChg chg="addSp delSp add mod ord">
        <pc:chgData name="majed Al-hakami" userId="c15e6e485a5a4051" providerId="LiveId" clId="{2DD180A1-5651-4ACC-AC0C-439CE8AE145F}" dt="2020-11-24T10:00:58.539" v="188"/>
        <pc:sldMkLst>
          <pc:docMk/>
          <pc:sldMk cId="3103782558" sldId="284"/>
        </pc:sldMkLst>
        <pc:spChg chg="add">
          <ac:chgData name="majed Al-hakami" userId="c15e6e485a5a4051" providerId="LiveId" clId="{2DD180A1-5651-4ACC-AC0C-439CE8AE145F}" dt="2020-11-23T21:09:18.973" v="161" actId="22"/>
          <ac:spMkLst>
            <pc:docMk/>
            <pc:sldMk cId="3103782558" sldId="284"/>
            <ac:spMk id="3" creationId="{644F3EB8-FEC5-438F-9BEA-DB0808A477DD}"/>
          </ac:spMkLst>
        </pc:spChg>
        <pc:spChg chg="del">
          <ac:chgData name="majed Al-hakami" userId="c15e6e485a5a4051" providerId="LiveId" clId="{2DD180A1-5651-4ACC-AC0C-439CE8AE145F}" dt="2020-11-23T21:09:18.684" v="160" actId="478"/>
          <ac:spMkLst>
            <pc:docMk/>
            <pc:sldMk cId="3103782558" sldId="284"/>
            <ac:spMk id="4" creationId="{C9019E6A-F66E-4E80-8E6C-56688695BAE1}"/>
          </ac:spMkLst>
        </pc:spChg>
      </pc:sldChg>
      <pc:sldChg chg="del">
        <pc:chgData name="majed Al-hakami" userId="c15e6e485a5a4051" providerId="LiveId" clId="{2DD180A1-5651-4ACC-AC0C-439CE8AE145F}" dt="2020-11-23T07:23:32.248" v="142" actId="47"/>
        <pc:sldMkLst>
          <pc:docMk/>
          <pc:sldMk cId="3765766741" sldId="285"/>
        </pc:sldMkLst>
      </pc:sldChg>
      <pc:sldChg chg="del">
        <pc:chgData name="majed Al-hakami" userId="c15e6e485a5a4051" providerId="LiveId" clId="{2DD180A1-5651-4ACC-AC0C-439CE8AE145F}" dt="2020-11-23T07:23:31.882" v="141" actId="47"/>
        <pc:sldMkLst>
          <pc:docMk/>
          <pc:sldMk cId="1504350024" sldId="286"/>
        </pc:sldMkLst>
      </pc:sldChg>
      <pc:sldChg chg="del">
        <pc:chgData name="majed Al-hakami" userId="c15e6e485a5a4051" providerId="LiveId" clId="{2DD180A1-5651-4ACC-AC0C-439CE8AE145F}" dt="2020-11-23T07:23:31.333" v="140" actId="47"/>
        <pc:sldMkLst>
          <pc:docMk/>
          <pc:sldMk cId="3449320106" sldId="287"/>
        </pc:sldMkLst>
      </pc:sldChg>
      <pc:sldChg chg="modSp add mod">
        <pc:chgData name="majed Al-hakami" userId="c15e6e485a5a4051" providerId="LiveId" clId="{2DD180A1-5651-4ACC-AC0C-439CE8AE145F}" dt="2020-11-23T07:01:43.317" v="62" actId="403"/>
        <pc:sldMkLst>
          <pc:docMk/>
          <pc:sldMk cId="2693316482" sldId="288"/>
        </pc:sldMkLst>
        <pc:spChg chg="mod">
          <ac:chgData name="majed Al-hakami" userId="c15e6e485a5a4051" providerId="LiveId" clId="{2DD180A1-5651-4ACC-AC0C-439CE8AE145F}" dt="2020-11-23T06:58:57.446" v="25" actId="1076"/>
          <ac:spMkLst>
            <pc:docMk/>
            <pc:sldMk cId="2693316482" sldId="288"/>
            <ac:spMk id="4" creationId="{9FA86345-5412-4689-A44C-D51E51CC4A54}"/>
          </ac:spMkLst>
        </pc:spChg>
        <pc:spChg chg="mod">
          <ac:chgData name="majed Al-hakami" userId="c15e6e485a5a4051" providerId="LiveId" clId="{2DD180A1-5651-4ACC-AC0C-439CE8AE145F}" dt="2020-11-23T07:01:43.317" v="62" actId="403"/>
          <ac:spMkLst>
            <pc:docMk/>
            <pc:sldMk cId="2693316482" sldId="288"/>
            <ac:spMk id="5" creationId="{6D032ACB-14E4-4242-8632-9A4F1803A099}"/>
          </ac:spMkLst>
        </pc:spChg>
      </pc:sldChg>
      <pc:sldChg chg="add del">
        <pc:chgData name="majed Al-hakami" userId="c15e6e485a5a4051" providerId="LiveId" clId="{2DD180A1-5651-4ACC-AC0C-439CE8AE145F}" dt="2020-11-23T21:08:56.613" v="156" actId="47"/>
        <pc:sldMkLst>
          <pc:docMk/>
          <pc:sldMk cId="928158616" sldId="289"/>
        </pc:sldMkLst>
      </pc:sldChg>
      <pc:sldChg chg="addSp delSp add del mod">
        <pc:chgData name="majed Al-hakami" userId="c15e6e485a5a4051" providerId="LiveId" clId="{2DD180A1-5651-4ACC-AC0C-439CE8AE145F}" dt="2020-11-23T21:09:20.954" v="162" actId="47"/>
        <pc:sldMkLst>
          <pc:docMk/>
          <pc:sldMk cId="3180790493" sldId="290"/>
        </pc:sldMkLst>
        <pc:spChg chg="del">
          <ac:chgData name="majed Al-hakami" userId="c15e6e485a5a4051" providerId="LiveId" clId="{2DD180A1-5651-4ACC-AC0C-439CE8AE145F}" dt="2020-11-23T21:09:13.800" v="158" actId="478"/>
          <ac:spMkLst>
            <pc:docMk/>
            <pc:sldMk cId="3180790493" sldId="290"/>
            <ac:spMk id="3" creationId="{FB7C2AD4-C262-4CD6-BE19-6549FC922CA8}"/>
          </ac:spMkLst>
        </pc:spChg>
        <pc:spChg chg="add">
          <ac:chgData name="majed Al-hakami" userId="c15e6e485a5a4051" providerId="LiveId" clId="{2DD180A1-5651-4ACC-AC0C-439CE8AE145F}" dt="2020-11-23T21:09:14.118" v="159" actId="22"/>
          <ac:spMkLst>
            <pc:docMk/>
            <pc:sldMk cId="3180790493" sldId="290"/>
            <ac:spMk id="5" creationId="{05EF7CE3-078D-47F0-A03E-55E6EDB91E36}"/>
          </ac:spMkLst>
        </pc:spChg>
      </pc:sldChg>
      <pc:sldChg chg="addSp delSp modSp add mod ord">
        <pc:chgData name="majed Al-hakami" userId="c15e6e485a5a4051" providerId="LiveId" clId="{2DD180A1-5651-4ACC-AC0C-439CE8AE145F}" dt="2020-11-24T10:00:56.686" v="186" actId="1076"/>
        <pc:sldMkLst>
          <pc:docMk/>
          <pc:sldMk cId="3571279899" sldId="291"/>
        </pc:sldMkLst>
        <pc:spChg chg="add">
          <ac:chgData name="majed Al-hakami" userId="c15e6e485a5a4051" providerId="LiveId" clId="{2DD180A1-5651-4ACC-AC0C-439CE8AE145F}" dt="2020-11-23T21:08:55.082" v="155" actId="22"/>
          <ac:spMkLst>
            <pc:docMk/>
            <pc:sldMk cId="3571279899" sldId="291"/>
            <ac:spMk id="2" creationId="{538C672F-0BDC-46BF-B68D-2449D0D0BD72}"/>
          </ac:spMkLst>
        </pc:spChg>
        <pc:spChg chg="del">
          <ac:chgData name="majed Al-hakami" userId="c15e6e485a5a4051" providerId="LiveId" clId="{2DD180A1-5651-4ACC-AC0C-439CE8AE145F}" dt="2020-11-23T21:08:54.611" v="154" actId="478"/>
          <ac:spMkLst>
            <pc:docMk/>
            <pc:sldMk cId="3571279899" sldId="291"/>
            <ac:spMk id="3" creationId="{FB7C2AD4-C262-4CD6-BE19-6549FC922CA8}"/>
          </ac:spMkLst>
        </pc:spChg>
        <pc:spChg chg="add mod">
          <ac:chgData name="majed Al-hakami" userId="c15e6e485a5a4051" providerId="LiveId" clId="{2DD180A1-5651-4ACC-AC0C-439CE8AE145F}" dt="2020-11-24T10:00:56.686" v="186" actId="1076"/>
          <ac:spMkLst>
            <pc:docMk/>
            <pc:sldMk cId="3571279899" sldId="291"/>
            <ac:spMk id="19" creationId="{678A0383-9576-49D0-B7DE-01D4673BD6DA}"/>
          </ac:spMkLst>
        </pc:spChg>
        <pc:picChg chg="add mod">
          <ac:chgData name="majed Al-hakami" userId="c15e6e485a5a4051" providerId="LiveId" clId="{2DD180A1-5651-4ACC-AC0C-439CE8AE145F}" dt="2020-11-24T10:00:56.686" v="186" actId="1076"/>
          <ac:picMkLst>
            <pc:docMk/>
            <pc:sldMk cId="3571279899" sldId="291"/>
            <ac:picMk id="18" creationId="{E84282D2-D94B-4026-A6C1-BC93F6BDF16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itchFamily="2" charset="-78"/>
              </a:rPr>
              <a:t>تصنيف تفاعلات المواد العضوية </a:t>
            </a:r>
          </a:p>
          <a:p>
            <a:pPr algn="ctr"/>
            <a:r>
              <a:rPr lang="ar-SA" sz="2800" b="1" dirty="0">
                <a:solidFill>
                  <a:srgbClr val="0000CC"/>
                </a:solidFill>
                <a:latin typeface="Sakkal Majalla" panose="02000000000000000000" pitchFamily="2" charset="-78"/>
                <a:cs typeface="Sakkal Majalla" pitchFamily="2" charset="-78"/>
              </a:rPr>
              <a:t>-توقع نواتج التفاعلات العضوية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83200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مــاجـد الــحـكـــمي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72C6A7C6-AD50-0FA3-B23D-65BD761B99D8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الثاني الثانوي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Rounded Rectangle 20">
            <a:extLst>
              <a:ext uri="{FF2B5EF4-FFF2-40B4-BE49-F238E27FC236}">
                <a16:creationId xmlns:a16="http://schemas.microsoft.com/office/drawing/2014/main" id="{82ED759A-CE24-62AB-4072-F85C6CB2CBEC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كــــيــــــمـــيـــاء 2-3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Rounded Rectangle 24">
            <a:extLst>
              <a:ext uri="{FF2B5EF4-FFF2-40B4-BE49-F238E27FC236}">
                <a16:creationId xmlns:a16="http://schemas.microsoft.com/office/drawing/2014/main" id="{3107751C-9F73-1970-1A3D-2CA18AECF154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12736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itchFamily="2" charset="-78"/>
              </a:rPr>
              <a:t>توقع نواتج التفاعلات العضوية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C7459BA6-25F2-45D2-A510-ABC8E73CFC4C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10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20">
            <a:extLst>
              <a:ext uri="{FF2B5EF4-FFF2-40B4-BE49-F238E27FC236}">
                <a16:creationId xmlns:a16="http://schemas.microsoft.com/office/drawing/2014/main" id="{5EAC0296-7DEE-4E5E-8E12-F649B70BE490}"/>
              </a:ext>
            </a:extLst>
          </p:cNvPr>
          <p:cNvSpPr txBox="1"/>
          <p:nvPr/>
        </p:nvSpPr>
        <p:spPr>
          <a:xfrm>
            <a:off x="1404115" y="1910233"/>
            <a:ext cx="9121903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</a:rPr>
              <a:t>صنف كلًا من التفاعلات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العضوية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</a:rPr>
              <a:t> الآتية إلى : استبدال , أو إضافة , أو أكسدة واختزال أو حذف أو تكثف .</a:t>
            </a:r>
          </a:p>
        </p:txBody>
      </p:sp>
      <p:sp>
        <p:nvSpPr>
          <p:cNvPr id="5" name="مربع نص 20">
            <a:extLst>
              <a:ext uri="{FF2B5EF4-FFF2-40B4-BE49-F238E27FC236}">
                <a16:creationId xmlns:a16="http://schemas.microsoft.com/office/drawing/2014/main" id="{0D97581A-9180-4CC1-B769-D49305ED84D5}"/>
              </a:ext>
            </a:extLst>
          </p:cNvPr>
          <p:cNvSpPr txBox="1"/>
          <p:nvPr/>
        </p:nvSpPr>
        <p:spPr>
          <a:xfrm>
            <a:off x="1913632" y="3805212"/>
            <a:ext cx="912190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en-US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A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</a:rPr>
              <a:t>- 2- بيوتين + هيدروجين           بيوتان </a:t>
            </a:r>
          </a:p>
        </p:txBody>
      </p:sp>
      <p:sp>
        <p:nvSpPr>
          <p:cNvPr id="6" name="مربع نص 20">
            <a:extLst>
              <a:ext uri="{FF2B5EF4-FFF2-40B4-BE49-F238E27FC236}">
                <a16:creationId xmlns:a16="http://schemas.microsoft.com/office/drawing/2014/main" id="{B6260E07-0BB2-4F68-B2CC-698EDE19AB6E}"/>
              </a:ext>
            </a:extLst>
          </p:cNvPr>
          <p:cNvSpPr txBox="1"/>
          <p:nvPr/>
        </p:nvSpPr>
        <p:spPr>
          <a:xfrm>
            <a:off x="1913632" y="5558735"/>
            <a:ext cx="912190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en-US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B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</a:rPr>
              <a:t>- 2- بروبانول           بروبين + ماء </a:t>
            </a:r>
          </a:p>
        </p:txBody>
      </p:sp>
      <p:sp>
        <p:nvSpPr>
          <p:cNvPr id="7" name="سهم إلى اليسار 44">
            <a:extLst>
              <a:ext uri="{FF2B5EF4-FFF2-40B4-BE49-F238E27FC236}">
                <a16:creationId xmlns:a16="http://schemas.microsoft.com/office/drawing/2014/main" id="{386BB2DE-BF8D-47CE-A256-0FD593E8F54B}"/>
              </a:ext>
            </a:extLst>
          </p:cNvPr>
          <p:cNvSpPr/>
          <p:nvPr/>
        </p:nvSpPr>
        <p:spPr>
          <a:xfrm>
            <a:off x="5671031" y="4120744"/>
            <a:ext cx="880646" cy="9701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DZ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سهم إلى اليسار 46">
            <a:extLst>
              <a:ext uri="{FF2B5EF4-FFF2-40B4-BE49-F238E27FC236}">
                <a16:creationId xmlns:a16="http://schemas.microsoft.com/office/drawing/2014/main" id="{66B84703-40EB-41B6-9DC5-22BE7C4D5CC1}"/>
              </a:ext>
            </a:extLst>
          </p:cNvPr>
          <p:cNvSpPr/>
          <p:nvPr/>
        </p:nvSpPr>
        <p:spPr>
          <a:xfrm>
            <a:off x="7392923" y="5935896"/>
            <a:ext cx="880646" cy="9701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DZ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مستطيل مستدير الزوايا 14">
            <a:extLst>
              <a:ext uri="{FF2B5EF4-FFF2-40B4-BE49-F238E27FC236}">
                <a16:creationId xmlns:a16="http://schemas.microsoft.com/office/drawing/2014/main" id="{43F00AF6-A1DB-4D9A-8D93-52B91A798DF7}"/>
              </a:ext>
            </a:extLst>
          </p:cNvPr>
          <p:cNvSpPr/>
          <p:nvPr/>
        </p:nvSpPr>
        <p:spPr>
          <a:xfrm>
            <a:off x="10560483" y="179962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11" name="مربع نص 17">
            <a:extLst>
              <a:ext uri="{FF2B5EF4-FFF2-40B4-BE49-F238E27FC236}">
                <a16:creationId xmlns:a16="http://schemas.microsoft.com/office/drawing/2014/main" id="{5364AB00-EDFE-4C3D-9A5E-B5123803E121}"/>
              </a:ext>
            </a:extLst>
          </p:cNvPr>
          <p:cNvSpPr txBox="1"/>
          <p:nvPr/>
        </p:nvSpPr>
        <p:spPr>
          <a:xfrm>
            <a:off x="6394930" y="4418367"/>
            <a:ext cx="2876631" cy="8206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تفاعل الإضافة </a:t>
            </a:r>
          </a:p>
        </p:txBody>
      </p:sp>
      <p:sp>
        <p:nvSpPr>
          <p:cNvPr id="12" name="مربع نص 17">
            <a:extLst>
              <a:ext uri="{FF2B5EF4-FFF2-40B4-BE49-F238E27FC236}">
                <a16:creationId xmlns:a16="http://schemas.microsoft.com/office/drawing/2014/main" id="{74E088BD-2C34-4901-B9BE-2A2803CEE377}"/>
              </a:ext>
            </a:extLst>
          </p:cNvPr>
          <p:cNvSpPr txBox="1"/>
          <p:nvPr/>
        </p:nvSpPr>
        <p:spPr>
          <a:xfrm>
            <a:off x="6465302" y="5985998"/>
            <a:ext cx="2876631" cy="8206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تفاعل الحذف</a:t>
            </a:r>
          </a:p>
        </p:txBody>
      </p:sp>
    </p:spTree>
    <p:extLst>
      <p:ext uri="{BB962C8B-B14F-4D97-AF65-F5344CB8AC3E}">
        <p14:creationId xmlns:p14="http://schemas.microsoft.com/office/powerpoint/2010/main" val="370194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itchFamily="2" charset="-78"/>
              </a:rPr>
              <a:t>توقع نواتج التفاعلات العضوية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C7459BA6-25F2-45D2-A510-ABC8E73CFC4C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11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20">
            <a:extLst>
              <a:ext uri="{FF2B5EF4-FFF2-40B4-BE49-F238E27FC236}">
                <a16:creationId xmlns:a16="http://schemas.microsoft.com/office/drawing/2014/main" id="{42DBC243-D041-4F73-8C44-AEB5E4A26746}"/>
              </a:ext>
            </a:extLst>
          </p:cNvPr>
          <p:cNvSpPr txBox="1"/>
          <p:nvPr/>
        </p:nvSpPr>
        <p:spPr>
          <a:xfrm>
            <a:off x="1343106" y="1840465"/>
            <a:ext cx="912190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</a:rPr>
              <a:t>اكتب اسم التفاعل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العضوي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</a:rPr>
              <a:t> اللازم لإجراء التغييرات الآتية :</a:t>
            </a:r>
          </a:p>
        </p:txBody>
      </p:sp>
      <p:sp>
        <p:nvSpPr>
          <p:cNvPr id="5" name="مربع نص 20">
            <a:extLst>
              <a:ext uri="{FF2B5EF4-FFF2-40B4-BE49-F238E27FC236}">
                <a16:creationId xmlns:a16="http://schemas.microsoft.com/office/drawing/2014/main" id="{BB41C584-3206-46D0-B185-25CD29C8C2B8}"/>
              </a:ext>
            </a:extLst>
          </p:cNvPr>
          <p:cNvSpPr txBox="1"/>
          <p:nvPr/>
        </p:nvSpPr>
        <p:spPr>
          <a:xfrm>
            <a:off x="4037237" y="2542821"/>
            <a:ext cx="504508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</a:rPr>
              <a:t> ألكين              ألكان </a:t>
            </a:r>
          </a:p>
        </p:txBody>
      </p:sp>
      <p:sp>
        <p:nvSpPr>
          <p:cNvPr id="6" name="مربع نص 32">
            <a:extLst>
              <a:ext uri="{FF2B5EF4-FFF2-40B4-BE49-F238E27FC236}">
                <a16:creationId xmlns:a16="http://schemas.microsoft.com/office/drawing/2014/main" id="{DED1C262-F58E-4128-8E78-2120E6591553}"/>
              </a:ext>
            </a:extLst>
          </p:cNvPr>
          <p:cNvSpPr txBox="1"/>
          <p:nvPr/>
        </p:nvSpPr>
        <p:spPr>
          <a:xfrm>
            <a:off x="4337518" y="6123877"/>
            <a:ext cx="4640180" cy="64633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تفاعل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الإضافة </a:t>
            </a:r>
          </a:p>
        </p:txBody>
      </p:sp>
      <p:sp>
        <p:nvSpPr>
          <p:cNvPr id="7" name="مربع نص 8">
            <a:extLst>
              <a:ext uri="{FF2B5EF4-FFF2-40B4-BE49-F238E27FC236}">
                <a16:creationId xmlns:a16="http://schemas.microsoft.com/office/drawing/2014/main" id="{BF78B698-E2AA-482F-8E22-45CB042AF7D9}"/>
              </a:ext>
            </a:extLst>
          </p:cNvPr>
          <p:cNvSpPr txBox="1"/>
          <p:nvPr/>
        </p:nvSpPr>
        <p:spPr>
          <a:xfrm>
            <a:off x="1983249" y="5048825"/>
            <a:ext cx="934872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ألكين</a:t>
            </a:r>
          </a:p>
        </p:txBody>
      </p:sp>
      <p:sp>
        <p:nvSpPr>
          <p:cNvPr id="8" name="مربع نص 8">
            <a:extLst>
              <a:ext uri="{FF2B5EF4-FFF2-40B4-BE49-F238E27FC236}">
                <a16:creationId xmlns:a16="http://schemas.microsoft.com/office/drawing/2014/main" id="{65E50B08-DBB0-4FCE-8A3A-9D6AC2DA5153}"/>
              </a:ext>
            </a:extLst>
          </p:cNvPr>
          <p:cNvSpPr txBox="1"/>
          <p:nvPr/>
        </p:nvSpPr>
        <p:spPr>
          <a:xfrm>
            <a:off x="4037237" y="5048825"/>
            <a:ext cx="1710726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هيدروجين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945816A2-F243-46AD-802C-9BBE9F8A35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134"/>
          <a:stretch/>
        </p:blipFill>
        <p:spPr>
          <a:xfrm>
            <a:off x="1517246" y="3702964"/>
            <a:ext cx="9712648" cy="1343565"/>
          </a:xfrm>
          <a:prstGeom prst="rect">
            <a:avLst/>
          </a:prstGeom>
        </p:spPr>
      </p:pic>
      <p:sp>
        <p:nvSpPr>
          <p:cNvPr id="10" name="مربع نص 8">
            <a:extLst>
              <a:ext uri="{FF2B5EF4-FFF2-40B4-BE49-F238E27FC236}">
                <a16:creationId xmlns:a16="http://schemas.microsoft.com/office/drawing/2014/main" id="{9F812474-59EA-4D0F-BD56-802D6ED87DF7}"/>
              </a:ext>
            </a:extLst>
          </p:cNvPr>
          <p:cNvSpPr txBox="1"/>
          <p:nvPr/>
        </p:nvSpPr>
        <p:spPr>
          <a:xfrm>
            <a:off x="8707631" y="5158578"/>
            <a:ext cx="918841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ألكان</a:t>
            </a:r>
          </a:p>
        </p:txBody>
      </p:sp>
      <p:sp>
        <p:nvSpPr>
          <p:cNvPr id="12" name="سهم إلى اليسار 44">
            <a:extLst>
              <a:ext uri="{FF2B5EF4-FFF2-40B4-BE49-F238E27FC236}">
                <a16:creationId xmlns:a16="http://schemas.microsoft.com/office/drawing/2014/main" id="{A27DD9D3-7447-4F77-A569-DD884BA0D488}"/>
              </a:ext>
            </a:extLst>
          </p:cNvPr>
          <p:cNvSpPr/>
          <p:nvPr/>
        </p:nvSpPr>
        <p:spPr>
          <a:xfrm>
            <a:off x="6657608" y="2853410"/>
            <a:ext cx="880646" cy="9701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DZ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مستطيل مستدير الزوايا 14">
            <a:extLst>
              <a:ext uri="{FF2B5EF4-FFF2-40B4-BE49-F238E27FC236}">
                <a16:creationId xmlns:a16="http://schemas.microsoft.com/office/drawing/2014/main" id="{6D9EFB58-C856-4C08-B693-AC5C6F80BD2E}"/>
              </a:ext>
            </a:extLst>
          </p:cNvPr>
          <p:cNvSpPr/>
          <p:nvPr/>
        </p:nvSpPr>
        <p:spPr>
          <a:xfrm>
            <a:off x="10560483" y="179962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</p:spTree>
    <p:extLst>
      <p:ext uri="{BB962C8B-B14F-4D97-AF65-F5344CB8AC3E}">
        <p14:creationId xmlns:p14="http://schemas.microsoft.com/office/powerpoint/2010/main" val="356958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>
            <a:extLst>
              <a:ext uri="{FF2B5EF4-FFF2-40B4-BE49-F238E27FC236}">
                <a16:creationId xmlns:a16="http://schemas.microsoft.com/office/drawing/2014/main" id="{E2C324C7-CBFC-4BAE-B0D0-762D3E62EC19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2">
            <a:extLst>
              <a:ext uri="{FF2B5EF4-FFF2-40B4-BE49-F238E27FC236}">
                <a16:creationId xmlns:a16="http://schemas.microsoft.com/office/drawing/2014/main" id="{590B8600-3FD7-449F-AD7A-BAA36D43718B}"/>
              </a:ext>
            </a:extLst>
          </p:cNvPr>
          <p:cNvSpPr txBox="1"/>
          <p:nvPr/>
        </p:nvSpPr>
        <p:spPr>
          <a:xfrm>
            <a:off x="3728519" y="5592494"/>
            <a:ext cx="1520894" cy="923330"/>
          </a:xfrm>
          <a:prstGeom prst="rect">
            <a:avLst/>
          </a:prstGeom>
          <a:solidFill>
            <a:srgbClr val="99FF99"/>
          </a:solidFill>
          <a:ln w="38100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  <a:softEdge rad="31750"/>
          </a:effectLst>
          <a:scene3d>
            <a:camera prst="obliqueTopLeft"/>
            <a:lightRig rig="threePt" dir="t"/>
          </a:scene3d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الإضافة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0F304796-4756-49FA-9BD5-E0D7DE3E8772}"/>
              </a:ext>
            </a:extLst>
          </p:cNvPr>
          <p:cNvSpPr txBox="1"/>
          <p:nvPr/>
        </p:nvSpPr>
        <p:spPr>
          <a:xfrm>
            <a:off x="8606760" y="5565676"/>
            <a:ext cx="1405720" cy="92333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8100000" scaled="1"/>
            <a:tileRect/>
          </a:gradFill>
          <a:ln w="28575">
            <a:solidFill>
              <a:schemeClr val="bg2">
                <a:lumMod val="10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  <a:softEdge rad="31750"/>
          </a:effectLst>
          <a:scene3d>
            <a:camera prst="obliqueTopLeft"/>
            <a:lightRig rig="threePt" dir="t"/>
          </a:scene3d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التكاثف</a:t>
            </a:r>
          </a:p>
        </p:txBody>
      </p:sp>
      <p:sp>
        <p:nvSpPr>
          <p:cNvPr id="7" name="مربع نص 2">
            <a:extLst>
              <a:ext uri="{FF2B5EF4-FFF2-40B4-BE49-F238E27FC236}">
                <a16:creationId xmlns:a16="http://schemas.microsoft.com/office/drawing/2014/main" id="{FC88E325-C1B9-44D8-A43C-16402806D57D}"/>
              </a:ext>
            </a:extLst>
          </p:cNvPr>
          <p:cNvSpPr txBox="1"/>
          <p:nvPr/>
        </p:nvSpPr>
        <p:spPr>
          <a:xfrm>
            <a:off x="10435834" y="4323230"/>
            <a:ext cx="1626263" cy="92333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8100000" scaled="1"/>
            <a:tileRect/>
          </a:gradFill>
          <a:ln w="38100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  <a:softEdge rad="31750"/>
          </a:effectLst>
          <a:scene3d>
            <a:camera prst="obliqueTopLeft"/>
            <a:lightRig rig="threePt" dir="t"/>
          </a:scene3d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الاستبدال </a:t>
            </a:r>
          </a:p>
        </p:txBody>
      </p:sp>
      <p:sp>
        <p:nvSpPr>
          <p:cNvPr id="8" name="مربع نص 2">
            <a:extLst>
              <a:ext uri="{FF2B5EF4-FFF2-40B4-BE49-F238E27FC236}">
                <a16:creationId xmlns:a16="http://schemas.microsoft.com/office/drawing/2014/main" id="{DFC8C1F0-9E11-4353-98B8-E372CFCB6E3C}"/>
              </a:ext>
            </a:extLst>
          </p:cNvPr>
          <p:cNvSpPr txBox="1"/>
          <p:nvPr/>
        </p:nvSpPr>
        <p:spPr>
          <a:xfrm>
            <a:off x="568631" y="4295934"/>
            <a:ext cx="1994463" cy="17543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bg2">
                <a:lumMod val="10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  <a:softEdge rad="31750"/>
          </a:effectLst>
          <a:scene3d>
            <a:camera prst="obliqueTopLeft"/>
            <a:lightRig rig="threePt" dir="t"/>
          </a:scene3d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الأكسدة والاختزال</a:t>
            </a:r>
          </a:p>
        </p:txBody>
      </p:sp>
      <p:sp>
        <p:nvSpPr>
          <p:cNvPr id="9" name="مربع نص 2">
            <a:extLst>
              <a:ext uri="{FF2B5EF4-FFF2-40B4-BE49-F238E27FC236}">
                <a16:creationId xmlns:a16="http://schemas.microsoft.com/office/drawing/2014/main" id="{38A8E754-536D-40E4-8E78-3D9461FBE2E6}"/>
              </a:ext>
            </a:extLst>
          </p:cNvPr>
          <p:cNvSpPr txBox="1"/>
          <p:nvPr/>
        </p:nvSpPr>
        <p:spPr>
          <a:xfrm>
            <a:off x="6355553" y="4293941"/>
            <a:ext cx="1350456" cy="923330"/>
          </a:xfrm>
          <a:prstGeom prst="rect">
            <a:avLst/>
          </a:prstGeom>
          <a:solidFill>
            <a:srgbClr val="99FF99"/>
          </a:solidFill>
          <a:ln w="38100">
            <a:solidFill>
              <a:schemeClr val="bg2">
                <a:lumMod val="10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  <a:softEdge rad="31750"/>
          </a:effectLst>
          <a:scene3d>
            <a:camera prst="obliqueTopLeft"/>
            <a:lightRig rig="threePt" dir="t"/>
          </a:scene3d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الحذف  </a:t>
            </a:r>
          </a:p>
        </p:txBody>
      </p: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B1982F49-6AB8-4F87-9D14-EFD9979A15F1}"/>
              </a:ext>
            </a:extLst>
          </p:cNvPr>
          <p:cNvCxnSpPr/>
          <p:nvPr/>
        </p:nvCxnSpPr>
        <p:spPr>
          <a:xfrm flipH="1" flipV="1">
            <a:off x="1565862" y="3625200"/>
            <a:ext cx="9579383" cy="27295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10">
            <a:extLst>
              <a:ext uri="{FF2B5EF4-FFF2-40B4-BE49-F238E27FC236}">
                <a16:creationId xmlns:a16="http://schemas.microsoft.com/office/drawing/2014/main" id="{4B34B29D-FB2A-42F2-ADF1-FB1F622E24EE}"/>
              </a:ext>
            </a:extLst>
          </p:cNvPr>
          <p:cNvCxnSpPr/>
          <p:nvPr/>
        </p:nvCxnSpPr>
        <p:spPr>
          <a:xfrm>
            <a:off x="11131597" y="3638847"/>
            <a:ext cx="0" cy="668741"/>
          </a:xfrm>
          <a:prstGeom prst="straightConnector1">
            <a:avLst/>
          </a:prstGeom>
          <a:ln w="76200">
            <a:solidFill>
              <a:schemeClr val="bg2">
                <a:lumMod val="1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>
            <a:extLst>
              <a:ext uri="{FF2B5EF4-FFF2-40B4-BE49-F238E27FC236}">
                <a16:creationId xmlns:a16="http://schemas.microsoft.com/office/drawing/2014/main" id="{88013D91-CD13-4856-9F87-4F86E1906257}"/>
              </a:ext>
            </a:extLst>
          </p:cNvPr>
          <p:cNvCxnSpPr/>
          <p:nvPr/>
        </p:nvCxnSpPr>
        <p:spPr>
          <a:xfrm>
            <a:off x="7012248" y="3625200"/>
            <a:ext cx="0" cy="668741"/>
          </a:xfrm>
          <a:prstGeom prst="straightConnector1">
            <a:avLst/>
          </a:prstGeom>
          <a:ln w="76200">
            <a:solidFill>
              <a:schemeClr val="bg2">
                <a:lumMod val="1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>
            <a:extLst>
              <a:ext uri="{FF2B5EF4-FFF2-40B4-BE49-F238E27FC236}">
                <a16:creationId xmlns:a16="http://schemas.microsoft.com/office/drawing/2014/main" id="{F6D5B7F4-FFD7-4369-A220-586A7371BAD9}"/>
              </a:ext>
            </a:extLst>
          </p:cNvPr>
          <p:cNvCxnSpPr/>
          <p:nvPr/>
        </p:nvCxnSpPr>
        <p:spPr>
          <a:xfrm>
            <a:off x="1565862" y="3609278"/>
            <a:ext cx="0" cy="668741"/>
          </a:xfrm>
          <a:prstGeom prst="straightConnector1">
            <a:avLst/>
          </a:prstGeom>
          <a:ln w="76200">
            <a:solidFill>
              <a:schemeClr val="bg2">
                <a:lumMod val="1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>
            <a:extLst>
              <a:ext uri="{FF2B5EF4-FFF2-40B4-BE49-F238E27FC236}">
                <a16:creationId xmlns:a16="http://schemas.microsoft.com/office/drawing/2014/main" id="{CB6F03E5-5363-46E3-881E-7BD5121E5118}"/>
              </a:ext>
            </a:extLst>
          </p:cNvPr>
          <p:cNvCxnSpPr/>
          <p:nvPr/>
        </p:nvCxnSpPr>
        <p:spPr>
          <a:xfrm>
            <a:off x="9331826" y="3652495"/>
            <a:ext cx="0" cy="1939999"/>
          </a:xfrm>
          <a:prstGeom prst="straightConnector1">
            <a:avLst/>
          </a:prstGeom>
          <a:ln w="76200">
            <a:solidFill>
              <a:schemeClr val="bg2">
                <a:lumMod val="1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>
            <a:extLst>
              <a:ext uri="{FF2B5EF4-FFF2-40B4-BE49-F238E27FC236}">
                <a16:creationId xmlns:a16="http://schemas.microsoft.com/office/drawing/2014/main" id="{28808626-7A70-4BC7-B53B-08091432F59D}"/>
              </a:ext>
            </a:extLst>
          </p:cNvPr>
          <p:cNvCxnSpPr/>
          <p:nvPr/>
        </p:nvCxnSpPr>
        <p:spPr>
          <a:xfrm>
            <a:off x="4584680" y="3652495"/>
            <a:ext cx="0" cy="1939999"/>
          </a:xfrm>
          <a:prstGeom prst="straightConnector1">
            <a:avLst/>
          </a:prstGeom>
          <a:ln w="76200">
            <a:solidFill>
              <a:schemeClr val="bg2">
                <a:lumMod val="1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98550A54-4353-4BC6-A5F2-D6D8C0756589}"/>
              </a:ext>
            </a:extLst>
          </p:cNvPr>
          <p:cNvCxnSpPr/>
          <p:nvPr/>
        </p:nvCxnSpPr>
        <p:spPr>
          <a:xfrm>
            <a:off x="5920902" y="3079284"/>
            <a:ext cx="0" cy="543642"/>
          </a:xfrm>
          <a:prstGeom prst="line">
            <a:avLst/>
          </a:prstGeom>
          <a:ln w="762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مستدير الزوايا 14">
            <a:extLst>
              <a:ext uri="{FF2B5EF4-FFF2-40B4-BE49-F238E27FC236}">
                <a16:creationId xmlns:a16="http://schemas.microsoft.com/office/drawing/2014/main" id="{1D2F7456-2C6C-4CFE-A293-3E1AEBE0F8CF}"/>
              </a:ext>
            </a:extLst>
          </p:cNvPr>
          <p:cNvSpPr/>
          <p:nvPr/>
        </p:nvSpPr>
        <p:spPr>
          <a:xfrm>
            <a:off x="4434373" y="1946516"/>
            <a:ext cx="3107841" cy="1337488"/>
          </a:xfrm>
          <a:prstGeom prst="roundRect">
            <a:avLst/>
          </a:prstGeom>
          <a:solidFill>
            <a:srgbClr val="FFFFCC"/>
          </a:solidFill>
          <a:ln w="635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تصنيف تفاعلات المواد العضوية 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538C672F-0BDC-46BF-B68D-2449D0D0BD72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itchFamily="2" charset="-78"/>
              </a:rPr>
              <a:t>توقع نواتج التفاعلات العضوية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pic>
        <p:nvPicPr>
          <p:cNvPr id="18" name="Picture 19">
            <a:extLst>
              <a:ext uri="{FF2B5EF4-FFF2-40B4-BE49-F238E27FC236}">
                <a16:creationId xmlns:a16="http://schemas.microsoft.com/office/drawing/2014/main" id="{E84282D2-D94B-4026-A6C1-BC93F6BDF1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2775" y="1792084"/>
            <a:ext cx="742686" cy="742686"/>
          </a:xfrm>
          <a:prstGeom prst="rect">
            <a:avLst/>
          </a:prstGeom>
        </p:spPr>
      </p:pic>
      <p:sp>
        <p:nvSpPr>
          <p:cNvPr id="19" name="TextBox 20">
            <a:extLst>
              <a:ext uri="{FF2B5EF4-FFF2-40B4-BE49-F238E27FC236}">
                <a16:creationId xmlns:a16="http://schemas.microsoft.com/office/drawing/2014/main" id="{678A0383-9576-49D0-B7DE-01D4673BD6DA}"/>
              </a:ext>
            </a:extLst>
          </p:cNvPr>
          <p:cNvSpPr txBox="1"/>
          <p:nvPr/>
        </p:nvSpPr>
        <p:spPr>
          <a:xfrm>
            <a:off x="9438333" y="1820857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تعلمنا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127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C7459BA6-25F2-45D2-A510-ABC8E73CFC4C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2C7CBCF9-ECF7-4E75-88CE-4077D4723309}"/>
              </a:ext>
            </a:extLst>
          </p:cNvPr>
          <p:cNvSpPr txBox="1"/>
          <p:nvPr/>
        </p:nvSpPr>
        <p:spPr>
          <a:xfrm>
            <a:off x="8425622" y="2084382"/>
            <a:ext cx="2892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سنتعلم اليوم كيف: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EB3D0E00-A4A5-4605-835D-165E94C95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7717" y="2037215"/>
            <a:ext cx="740664" cy="740664"/>
          </a:xfrm>
          <a:prstGeom prst="rect">
            <a:avLst/>
          </a:prstGeom>
        </p:spPr>
      </p:pic>
      <p:sp>
        <p:nvSpPr>
          <p:cNvPr id="10" name="مربع نص 4">
            <a:extLst>
              <a:ext uri="{FF2B5EF4-FFF2-40B4-BE49-F238E27FC236}">
                <a16:creationId xmlns:a16="http://schemas.microsoft.com/office/drawing/2014/main" id="{98DFE000-6380-4A0B-989F-DA3D302F34C3}"/>
              </a:ext>
            </a:extLst>
          </p:cNvPr>
          <p:cNvSpPr txBox="1"/>
          <p:nvPr/>
        </p:nvSpPr>
        <p:spPr>
          <a:xfrm>
            <a:off x="552720" y="3198319"/>
            <a:ext cx="10657045" cy="165167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1-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تصنف</a:t>
            </a:r>
            <a:r>
              <a:rPr lang="ar-SA" sz="3200" b="1" dirty="0">
                <a:solidFill>
                  <a:srgbClr val="0000CC"/>
                </a:solidFill>
                <a:latin typeface="ae_AlMateen" panose="02060803050605020204" pitchFamily="18" charset="-78"/>
              </a:rPr>
              <a:t> </a:t>
            </a: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تفاعلات المركبات العضوية إلى أحد الأنواع الخمسة الآتية :</a:t>
            </a:r>
          </a:p>
          <a:p>
            <a:pPr algn="r" rtl="1">
              <a:lnSpc>
                <a:spcPct val="150000"/>
              </a:lnSpc>
            </a:pP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الاستبدال – الإضافة – الحذف – الأكسدة – الإختزال – التكاثف.</a:t>
            </a:r>
          </a:p>
        </p:txBody>
      </p:sp>
      <p:sp>
        <p:nvSpPr>
          <p:cNvPr id="9" name="مربع نص 4">
            <a:extLst>
              <a:ext uri="{FF2B5EF4-FFF2-40B4-BE49-F238E27FC236}">
                <a16:creationId xmlns:a16="http://schemas.microsoft.com/office/drawing/2014/main" id="{69FF82F4-F244-4B3C-BC5F-F00521FBB0DE}"/>
              </a:ext>
            </a:extLst>
          </p:cNvPr>
          <p:cNvSpPr txBox="1"/>
          <p:nvPr/>
        </p:nvSpPr>
        <p:spPr>
          <a:xfrm>
            <a:off x="2719388" y="4853750"/>
            <a:ext cx="8396067" cy="10631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ar-SA" sz="700" b="1" dirty="0">
              <a:solidFill>
                <a:srgbClr val="000000"/>
              </a:solidFill>
              <a:latin typeface="ae_AlMateen" panose="02060803050605020204" pitchFamily="18" charset="-78"/>
            </a:endParaRPr>
          </a:p>
          <a:p>
            <a:pPr>
              <a:lnSpc>
                <a:spcPct val="150000"/>
              </a:lnSpc>
            </a:pPr>
            <a:r>
              <a:rPr lang="ar-SA" sz="4000" b="1" dirty="0">
                <a:solidFill>
                  <a:srgbClr val="0000CC"/>
                </a:solidFill>
                <a:latin typeface="ae_AlMateen" panose="02060803050605020204" pitchFamily="18" charset="-78"/>
              </a:rPr>
              <a:t>2-</a:t>
            </a:r>
            <a:r>
              <a:rPr lang="ar-SA" sz="4000" b="1" dirty="0">
                <a:solidFill>
                  <a:srgbClr val="000000"/>
                </a:solidFill>
                <a:latin typeface="ae_AlMateen" panose="02060803050605020204" pitchFamily="18" charset="-78"/>
              </a:rPr>
              <a:t> </a:t>
            </a:r>
            <a:r>
              <a:rPr lang="ar-SA" sz="40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تَتَوَقّع</a:t>
            </a:r>
            <a:r>
              <a:rPr lang="ar-SA" sz="4000" b="1" dirty="0">
                <a:solidFill>
                  <a:srgbClr val="000000"/>
                </a:solidFill>
                <a:latin typeface="ae_AlMateen" panose="02060803050605020204" pitchFamily="18" charset="-78"/>
              </a:rPr>
              <a:t> </a:t>
            </a:r>
            <a:r>
              <a:rPr lang="ar-SA" sz="4000" b="1" dirty="0">
                <a:solidFill>
                  <a:srgbClr val="0000CC"/>
                </a:solidFill>
                <a:latin typeface="ae_AlMateen" panose="02060803050605020204" pitchFamily="18" charset="-78"/>
              </a:rPr>
              <a:t>نتائج المركبات العضوية.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1ED7E062-B188-4D79-A730-99014BCE280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itchFamily="2" charset="-78"/>
              </a:rPr>
              <a:t>توقع نواتج التفاعلات العضوية</a:t>
            </a:r>
            <a:endParaRPr lang="en-US" sz="3600" dirty="0"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itchFamily="2" charset="-78"/>
              </a:rPr>
              <a:t>توقع نواتج التفاعلات العضوية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C7459BA6-25F2-45D2-A510-ABC8E73CFC4C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3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ربع نص 4">
            <a:extLst>
              <a:ext uri="{FF2B5EF4-FFF2-40B4-BE49-F238E27FC236}">
                <a16:creationId xmlns:a16="http://schemas.microsoft.com/office/drawing/2014/main" id="{24B7E052-866C-4C1A-9846-75FB961A1CC5}"/>
              </a:ext>
            </a:extLst>
          </p:cNvPr>
          <p:cNvSpPr txBox="1"/>
          <p:nvPr/>
        </p:nvSpPr>
        <p:spPr>
          <a:xfrm>
            <a:off x="1097073" y="2903044"/>
            <a:ext cx="10657045" cy="29557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A" sz="3200" b="1" dirty="0">
                <a:latin typeface="ae_AlMateen" panose="02060803050605020204" pitchFamily="18" charset="-78"/>
              </a:rPr>
              <a:t>كيف يتم تحويل الألكان إلى ألكين ؟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ar-SA" sz="3200" b="1" dirty="0">
              <a:latin typeface="ae_AlMateen" panose="02060803050605020204" pitchFamily="18" charset="-78"/>
            </a:endParaRP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ar-SA" sz="3200" b="1" dirty="0">
              <a:latin typeface="ae_AlMateen" panose="02060803050605020204" pitchFamily="18" charset="-78"/>
            </a:endParaRP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A" sz="3200" b="1" dirty="0">
                <a:latin typeface="ae_AlMateen" panose="02060803050605020204" pitchFamily="18" charset="-78"/>
              </a:rPr>
              <a:t>كيف يتم تحضير أغلب المركبات العضوية ؟</a:t>
            </a:r>
          </a:p>
        </p:txBody>
      </p:sp>
      <p:sp>
        <p:nvSpPr>
          <p:cNvPr id="9" name="مربع نص 14">
            <a:extLst>
              <a:ext uri="{FF2B5EF4-FFF2-40B4-BE49-F238E27FC236}">
                <a16:creationId xmlns:a16="http://schemas.microsoft.com/office/drawing/2014/main" id="{785A1A62-55A4-45D5-B352-2BC8FECF2009}"/>
              </a:ext>
            </a:extLst>
          </p:cNvPr>
          <p:cNvSpPr txBox="1"/>
          <p:nvPr/>
        </p:nvSpPr>
        <p:spPr>
          <a:xfrm>
            <a:off x="9519941" y="1868295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التهيئة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9869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itchFamily="2" charset="-78"/>
              </a:rPr>
              <a:t>توقع نواتج التفاعلات العضوية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C7459BA6-25F2-45D2-A510-ABC8E73CFC4C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4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مستدير الزوايا 14">
            <a:extLst>
              <a:ext uri="{FF2B5EF4-FFF2-40B4-BE49-F238E27FC236}">
                <a16:creationId xmlns:a16="http://schemas.microsoft.com/office/drawing/2014/main" id="{EF153C06-49AA-4EDA-A05C-115A174CA1FC}"/>
              </a:ext>
            </a:extLst>
          </p:cNvPr>
          <p:cNvSpPr/>
          <p:nvPr/>
        </p:nvSpPr>
        <p:spPr>
          <a:xfrm>
            <a:off x="6696320" y="1809390"/>
            <a:ext cx="5326157" cy="655092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003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3600" b="1" dirty="0">
                <a:solidFill>
                  <a:srgbClr val="000000"/>
                </a:solidFill>
                <a:latin typeface="ae_AlMateen" panose="02060803050605020204" pitchFamily="18" charset="-78"/>
              </a:rPr>
              <a:t>توقع نواتج التفاعلات العضوية </a:t>
            </a:r>
          </a:p>
        </p:txBody>
      </p:sp>
      <p:sp>
        <p:nvSpPr>
          <p:cNvPr id="5" name="مربع نص 2">
            <a:extLst>
              <a:ext uri="{FF2B5EF4-FFF2-40B4-BE49-F238E27FC236}">
                <a16:creationId xmlns:a16="http://schemas.microsoft.com/office/drawing/2014/main" id="{22844B4F-668E-4188-881C-D55E257DB624}"/>
              </a:ext>
            </a:extLst>
          </p:cNvPr>
          <p:cNvSpPr txBox="1"/>
          <p:nvPr/>
        </p:nvSpPr>
        <p:spPr>
          <a:xfrm>
            <a:off x="568960" y="3238018"/>
            <a:ext cx="1105407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>
              <a:buFont typeface="Arial" pitchFamily="34" charset="0"/>
              <a:buChar char="•"/>
            </a:pPr>
            <a:r>
              <a:rPr lang="ar-SA" sz="3200" b="1" dirty="0">
                <a:latin typeface="ae_AlMateen" panose="02060803050605020204" pitchFamily="18" charset="-78"/>
              </a:rPr>
              <a:t> يمكن استعمال المعادلات العامة التي تمثل تفاعلات المواد العضوية 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E97FD6D6-3A94-4209-A3A0-93B2DCE5B897}"/>
              </a:ext>
            </a:extLst>
          </p:cNvPr>
          <p:cNvSpPr txBox="1"/>
          <p:nvPr/>
        </p:nvSpPr>
        <p:spPr>
          <a:xfrm>
            <a:off x="1485265" y="4630625"/>
            <a:ext cx="100685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/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</a:rPr>
              <a:t>( الاستبدال – الحذف – والإضافة – والأكسدة والاختزال و التكاثف )</a:t>
            </a:r>
            <a:r>
              <a:rPr lang="ar-SA" sz="2800" b="1" dirty="0">
                <a:latin typeface="ae_AlMateen" panose="02060803050605020204" pitchFamily="18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723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itchFamily="2" charset="-78"/>
              </a:rPr>
              <a:t>توقع نواتج التفاعلات العضوية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C7459BA6-25F2-45D2-A510-ABC8E73CFC4C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5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4">
            <a:extLst>
              <a:ext uri="{FF2B5EF4-FFF2-40B4-BE49-F238E27FC236}">
                <a16:creationId xmlns:a16="http://schemas.microsoft.com/office/drawing/2014/main" id="{9FA86345-5412-4689-A44C-D51E51CC4A54}"/>
              </a:ext>
            </a:extLst>
          </p:cNvPr>
          <p:cNvSpPr txBox="1"/>
          <p:nvPr/>
        </p:nvSpPr>
        <p:spPr>
          <a:xfrm>
            <a:off x="4309065" y="1948041"/>
            <a:ext cx="6043642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</a:rPr>
              <a:t>توقع تفاعل الحذف لتفاعل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1- بيوتانول </a:t>
            </a:r>
          </a:p>
        </p:txBody>
      </p:sp>
      <p:sp>
        <p:nvSpPr>
          <p:cNvPr id="5" name="مربع نص 11">
            <a:extLst>
              <a:ext uri="{FF2B5EF4-FFF2-40B4-BE49-F238E27FC236}">
                <a16:creationId xmlns:a16="http://schemas.microsoft.com/office/drawing/2014/main" id="{6D032ACB-14E4-4242-8632-9A4F1803A099}"/>
              </a:ext>
            </a:extLst>
          </p:cNvPr>
          <p:cNvSpPr txBox="1"/>
          <p:nvPr/>
        </p:nvSpPr>
        <p:spPr>
          <a:xfrm>
            <a:off x="2827558" y="4115813"/>
            <a:ext cx="730520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</a:rPr>
              <a:t>R-CH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</a:rPr>
              <a:t>2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</a:rPr>
              <a:t>-CH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</a:rPr>
              <a:t>2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</a:rPr>
              <a:t>-OH  →  R-CH=CH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</a:rPr>
              <a:t>2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</a:rPr>
              <a:t>  +  H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</a:rPr>
              <a:t>2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</a:rPr>
              <a:t>O</a:t>
            </a:r>
            <a:endParaRPr lang="ar-SA" sz="3200" b="1" dirty="0">
              <a:solidFill>
                <a:srgbClr val="0000CC"/>
              </a:solidFill>
              <a:latin typeface="ae_AlMateen" panose="02060803050605020204" pitchFamily="18" charset="-78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4629B9DE-DF7F-4DB3-BF59-E8AF8EE741AA}"/>
              </a:ext>
            </a:extLst>
          </p:cNvPr>
          <p:cNvSpPr/>
          <p:nvPr/>
        </p:nvSpPr>
        <p:spPr>
          <a:xfrm>
            <a:off x="10871475" y="1898184"/>
            <a:ext cx="11015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مثال :</a:t>
            </a:r>
            <a:endParaRPr lang="ar-D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47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itchFamily="2" charset="-78"/>
              </a:rPr>
              <a:t>توقع نواتج التفاعلات العضوية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C7459BA6-25F2-45D2-A510-ABC8E73CFC4C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6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4">
            <a:extLst>
              <a:ext uri="{FF2B5EF4-FFF2-40B4-BE49-F238E27FC236}">
                <a16:creationId xmlns:a16="http://schemas.microsoft.com/office/drawing/2014/main" id="{9FA86345-5412-4689-A44C-D51E51CC4A54}"/>
              </a:ext>
            </a:extLst>
          </p:cNvPr>
          <p:cNvSpPr txBox="1"/>
          <p:nvPr/>
        </p:nvSpPr>
        <p:spPr>
          <a:xfrm>
            <a:off x="1503205" y="1948041"/>
            <a:ext cx="9368270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/>
              <a:t>تفاعلات الإضافة بين </a:t>
            </a:r>
            <a:r>
              <a:rPr lang="ar-SA" sz="3600" b="1" dirty="0" err="1"/>
              <a:t>الألكينات</a:t>
            </a:r>
            <a:r>
              <a:rPr lang="ar-SA" sz="3600" b="1" dirty="0"/>
              <a:t> وهاليدات الألكيل هي كما يأتي: </a:t>
            </a:r>
            <a:endParaRPr lang="ar-SA" sz="3600" b="1" dirty="0">
              <a:solidFill>
                <a:srgbClr val="FF0000"/>
              </a:solidFill>
              <a:latin typeface="ae_AlMateen" panose="02060803050605020204" pitchFamily="18" charset="-78"/>
            </a:endParaRPr>
          </a:p>
        </p:txBody>
      </p:sp>
      <p:sp>
        <p:nvSpPr>
          <p:cNvPr id="5" name="مربع نص 11">
            <a:extLst>
              <a:ext uri="{FF2B5EF4-FFF2-40B4-BE49-F238E27FC236}">
                <a16:creationId xmlns:a16="http://schemas.microsoft.com/office/drawing/2014/main" id="{6D032ACB-14E4-4242-8632-9A4F1803A099}"/>
              </a:ext>
            </a:extLst>
          </p:cNvPr>
          <p:cNvSpPr txBox="1"/>
          <p:nvPr/>
        </p:nvSpPr>
        <p:spPr>
          <a:xfrm>
            <a:off x="1677161" y="4120887"/>
            <a:ext cx="7973658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 R-CH=CH-R’+ HX  → R-CHX-CH</a:t>
            </a:r>
            <a:r>
              <a:rPr lang="en-US" sz="3600" b="1" baseline="-25000" dirty="0">
                <a:solidFill>
                  <a:srgbClr val="0000CC"/>
                </a:solidFill>
                <a:latin typeface="ae_AlMateen" panose="02060803050605020204" pitchFamily="18" charset="-78"/>
              </a:rPr>
              <a:t>2</a:t>
            </a:r>
            <a:r>
              <a:rPr lang="en-US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-R’</a:t>
            </a:r>
            <a:endParaRPr lang="ar-SA" sz="3600" b="1" dirty="0">
              <a:solidFill>
                <a:srgbClr val="0000CC"/>
              </a:solidFill>
              <a:latin typeface="ae_AlMateen" panose="02060803050605020204" pitchFamily="18" charset="-78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4629B9DE-DF7F-4DB3-BF59-E8AF8EE741AA}"/>
              </a:ext>
            </a:extLst>
          </p:cNvPr>
          <p:cNvSpPr/>
          <p:nvPr/>
        </p:nvSpPr>
        <p:spPr>
          <a:xfrm>
            <a:off x="10871475" y="1898184"/>
            <a:ext cx="11015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مثال :</a:t>
            </a:r>
            <a:endParaRPr lang="ar-D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31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itchFamily="2" charset="-78"/>
              </a:rPr>
              <a:t>توقع نواتج التفاعلات العضوية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C7459BA6-25F2-45D2-A510-ABC8E73CFC4C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7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مستطيل مستدير الزوايا 14">
            <a:extLst>
              <a:ext uri="{FF2B5EF4-FFF2-40B4-BE49-F238E27FC236}">
                <a16:creationId xmlns:a16="http://schemas.microsoft.com/office/drawing/2014/main" id="{B79E3B04-6E11-4B18-A9E5-3D5C31F518CC}"/>
              </a:ext>
            </a:extLst>
          </p:cNvPr>
          <p:cNvSpPr/>
          <p:nvPr/>
        </p:nvSpPr>
        <p:spPr>
          <a:xfrm>
            <a:off x="10599432" y="171926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19" name="مربع نص 2">
            <a:extLst>
              <a:ext uri="{FF2B5EF4-FFF2-40B4-BE49-F238E27FC236}">
                <a16:creationId xmlns:a16="http://schemas.microsoft.com/office/drawing/2014/main" id="{A9B7999D-1097-4D9B-92AB-1375076DDF80}"/>
              </a:ext>
            </a:extLst>
          </p:cNvPr>
          <p:cNvSpPr txBox="1"/>
          <p:nvPr/>
        </p:nvSpPr>
        <p:spPr>
          <a:xfrm>
            <a:off x="763928" y="1507324"/>
            <a:ext cx="9857156" cy="739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chemeClr val="tx1">
                    <a:lumMod val="50000"/>
                  </a:schemeClr>
                </a:solidFill>
                <a:latin typeface="ae_AlMateen" panose="02060803050605020204" pitchFamily="18" charset="-78"/>
              </a:rPr>
              <a:t>ما أثر إضافة كل من على البنتين الحلقي ، وسمّ المركبات الناتجة؟</a:t>
            </a: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138045D6-849F-4AAB-B6F9-1D27BF622F5C}"/>
              </a:ext>
            </a:extLst>
          </p:cNvPr>
          <p:cNvCxnSpPr/>
          <p:nvPr/>
        </p:nvCxnSpPr>
        <p:spPr>
          <a:xfrm>
            <a:off x="3084710" y="4595240"/>
            <a:ext cx="172819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مستقيم 20">
            <a:extLst>
              <a:ext uri="{FF2B5EF4-FFF2-40B4-BE49-F238E27FC236}">
                <a16:creationId xmlns:a16="http://schemas.microsoft.com/office/drawing/2014/main" id="{B797C852-64F3-4A9F-9B7F-A8F5775F4370}"/>
              </a:ext>
            </a:extLst>
          </p:cNvPr>
          <p:cNvCxnSpPr/>
          <p:nvPr/>
        </p:nvCxnSpPr>
        <p:spPr>
          <a:xfrm rot="5400000" flipH="1" flipV="1">
            <a:off x="2976698" y="4661486"/>
            <a:ext cx="3672408" cy="21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1DC72F29-B25F-4FA6-8E5B-C5D553CC1556}"/>
              </a:ext>
            </a:extLst>
          </p:cNvPr>
          <p:cNvSpPr/>
          <p:nvPr/>
        </p:nvSpPr>
        <p:spPr>
          <a:xfrm>
            <a:off x="5004924" y="2321490"/>
            <a:ext cx="657908" cy="5778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H</a:t>
            </a:r>
            <a:r>
              <a:rPr lang="en-US" b="1" dirty="0">
                <a:solidFill>
                  <a:srgbClr val="000000"/>
                </a:solidFill>
              </a:rPr>
              <a:t>2</a:t>
            </a:r>
            <a:endParaRPr lang="ar-SA" b="1" dirty="0">
              <a:solidFill>
                <a:srgbClr val="000000"/>
              </a:solidFill>
            </a:endParaRP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BBF0120F-9948-455D-9BF5-D88A428DD825}"/>
              </a:ext>
            </a:extLst>
          </p:cNvPr>
          <p:cNvSpPr/>
          <p:nvPr/>
        </p:nvSpPr>
        <p:spPr>
          <a:xfrm>
            <a:off x="4552642" y="3596451"/>
            <a:ext cx="1041951" cy="5778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000000"/>
                </a:solidFill>
              </a:rPr>
              <a:t>HCl</a:t>
            </a:r>
            <a:endParaRPr lang="ar-SA" sz="2400" b="1" dirty="0">
              <a:solidFill>
                <a:srgbClr val="000000"/>
              </a:solidFill>
            </a:endParaRP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380BE426-951E-48D1-BE27-6F94F7ACF618}"/>
              </a:ext>
            </a:extLst>
          </p:cNvPr>
          <p:cNvSpPr/>
          <p:nvPr/>
        </p:nvSpPr>
        <p:spPr>
          <a:xfrm>
            <a:off x="4812903" y="4625747"/>
            <a:ext cx="753919" cy="5778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Cl</a:t>
            </a:r>
            <a:r>
              <a:rPr lang="en-US" b="1" dirty="0">
                <a:solidFill>
                  <a:srgbClr val="000000"/>
                </a:solidFill>
              </a:rPr>
              <a:t>2</a:t>
            </a:r>
            <a:endParaRPr lang="ar-SA" b="1" dirty="0">
              <a:solidFill>
                <a:srgbClr val="000000"/>
              </a:solidFill>
            </a:endParaRPr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47787E68-B02F-4CFD-B432-A3C184EBC66D}"/>
              </a:ext>
            </a:extLst>
          </p:cNvPr>
          <p:cNvSpPr/>
          <p:nvPr/>
        </p:nvSpPr>
        <p:spPr>
          <a:xfrm>
            <a:off x="4763913" y="5859763"/>
            <a:ext cx="954504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OH</a:t>
            </a:r>
            <a:endParaRPr lang="ar-SA" sz="2400" b="1" dirty="0">
              <a:solidFill>
                <a:srgbClr val="000000"/>
              </a:solidFill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3EB6FAC-D830-47B6-8F1D-83DC7C890940}"/>
              </a:ext>
            </a:extLst>
          </p:cNvPr>
          <p:cNvSpPr/>
          <p:nvPr/>
        </p:nvSpPr>
        <p:spPr>
          <a:xfrm>
            <a:off x="1068486" y="5129802"/>
            <a:ext cx="2016224" cy="5778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0000"/>
                </a:solidFill>
              </a:rPr>
              <a:t>بنتين حلقي</a:t>
            </a:r>
            <a:endParaRPr lang="ar-SA" b="1" dirty="0">
              <a:solidFill>
                <a:srgbClr val="000000"/>
              </a:solidFill>
            </a:endParaRPr>
          </a:p>
        </p:txBody>
      </p:sp>
      <p:cxnSp>
        <p:nvCxnSpPr>
          <p:cNvPr id="27" name="رابط كسهم مستقيم 26">
            <a:extLst>
              <a:ext uri="{FF2B5EF4-FFF2-40B4-BE49-F238E27FC236}">
                <a16:creationId xmlns:a16="http://schemas.microsoft.com/office/drawing/2014/main" id="{E162EE0E-DCF4-48B2-82F3-3D664ACA6A13}"/>
              </a:ext>
            </a:extLst>
          </p:cNvPr>
          <p:cNvCxnSpPr/>
          <p:nvPr/>
        </p:nvCxnSpPr>
        <p:spPr>
          <a:xfrm>
            <a:off x="4813961" y="2836030"/>
            <a:ext cx="959048" cy="136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كسهم مستقيم 27">
            <a:extLst>
              <a:ext uri="{FF2B5EF4-FFF2-40B4-BE49-F238E27FC236}">
                <a16:creationId xmlns:a16="http://schemas.microsoft.com/office/drawing/2014/main" id="{3D63F893-1AC4-4C12-8271-3629FA05B15E}"/>
              </a:ext>
            </a:extLst>
          </p:cNvPr>
          <p:cNvCxnSpPr/>
          <p:nvPr/>
        </p:nvCxnSpPr>
        <p:spPr>
          <a:xfrm>
            <a:off x="4813961" y="4203720"/>
            <a:ext cx="959048" cy="136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كسهم مستقيم 28">
            <a:extLst>
              <a:ext uri="{FF2B5EF4-FFF2-40B4-BE49-F238E27FC236}">
                <a16:creationId xmlns:a16="http://schemas.microsoft.com/office/drawing/2014/main" id="{15548FB4-21E6-429F-8252-D53B44601304}"/>
              </a:ext>
            </a:extLst>
          </p:cNvPr>
          <p:cNvCxnSpPr/>
          <p:nvPr/>
        </p:nvCxnSpPr>
        <p:spPr>
          <a:xfrm>
            <a:off x="4816233" y="5188648"/>
            <a:ext cx="959048" cy="136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رابط كسهم مستقيم 29">
            <a:extLst>
              <a:ext uri="{FF2B5EF4-FFF2-40B4-BE49-F238E27FC236}">
                <a16:creationId xmlns:a16="http://schemas.microsoft.com/office/drawing/2014/main" id="{97D29047-C75A-4606-B4BC-01AB49BDCDBA}"/>
              </a:ext>
            </a:extLst>
          </p:cNvPr>
          <p:cNvCxnSpPr/>
          <p:nvPr/>
        </p:nvCxnSpPr>
        <p:spPr>
          <a:xfrm>
            <a:off x="4804857" y="6479234"/>
            <a:ext cx="959048" cy="136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2">
            <a:extLst>
              <a:ext uri="{FF2B5EF4-FFF2-40B4-BE49-F238E27FC236}">
                <a16:creationId xmlns:a16="http://schemas.microsoft.com/office/drawing/2014/main" id="{77A57968-ACBD-4D92-A1C7-AE0BB88FA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104" y="3762544"/>
            <a:ext cx="1401762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مخمس عادي 33">
            <a:extLst>
              <a:ext uri="{FF2B5EF4-FFF2-40B4-BE49-F238E27FC236}">
                <a16:creationId xmlns:a16="http://schemas.microsoft.com/office/drawing/2014/main" id="{327D25A8-8D75-40D1-A2D6-874A6D7E9986}"/>
              </a:ext>
            </a:extLst>
          </p:cNvPr>
          <p:cNvSpPr/>
          <p:nvPr/>
        </p:nvSpPr>
        <p:spPr>
          <a:xfrm>
            <a:off x="6307002" y="2310339"/>
            <a:ext cx="1152950" cy="840929"/>
          </a:xfrm>
          <a:prstGeom prst="pentagon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0000CC"/>
              </a:solidFill>
            </a:endParaRPr>
          </a:p>
        </p:txBody>
      </p:sp>
      <p:sp>
        <p:nvSpPr>
          <p:cNvPr id="33" name="مخمس عادي 35">
            <a:extLst>
              <a:ext uri="{FF2B5EF4-FFF2-40B4-BE49-F238E27FC236}">
                <a16:creationId xmlns:a16="http://schemas.microsoft.com/office/drawing/2014/main" id="{3ABE0DE4-F193-42CA-B09A-3980CB6F1E12}"/>
              </a:ext>
            </a:extLst>
          </p:cNvPr>
          <p:cNvSpPr/>
          <p:nvPr/>
        </p:nvSpPr>
        <p:spPr>
          <a:xfrm>
            <a:off x="6309274" y="3486339"/>
            <a:ext cx="1152950" cy="840929"/>
          </a:xfrm>
          <a:prstGeom prst="pentagon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0000CC"/>
              </a:solidFill>
            </a:endParaRPr>
          </a:p>
        </p:txBody>
      </p:sp>
      <p:sp>
        <p:nvSpPr>
          <p:cNvPr id="34" name="مخمس عادي 36">
            <a:extLst>
              <a:ext uri="{FF2B5EF4-FFF2-40B4-BE49-F238E27FC236}">
                <a16:creationId xmlns:a16="http://schemas.microsoft.com/office/drawing/2014/main" id="{4FFBA474-715C-4022-BABD-AC20F9A254BB}"/>
              </a:ext>
            </a:extLst>
          </p:cNvPr>
          <p:cNvSpPr/>
          <p:nvPr/>
        </p:nvSpPr>
        <p:spPr>
          <a:xfrm>
            <a:off x="6311546" y="4771523"/>
            <a:ext cx="1152950" cy="840929"/>
          </a:xfrm>
          <a:prstGeom prst="pentagon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0000CC"/>
              </a:solidFill>
            </a:endParaRPr>
          </a:p>
        </p:txBody>
      </p:sp>
      <p:sp>
        <p:nvSpPr>
          <p:cNvPr id="35" name="مخمس عادي 45">
            <a:extLst>
              <a:ext uri="{FF2B5EF4-FFF2-40B4-BE49-F238E27FC236}">
                <a16:creationId xmlns:a16="http://schemas.microsoft.com/office/drawing/2014/main" id="{57780408-DB00-4B49-807F-0BDBC55EF40A}"/>
              </a:ext>
            </a:extLst>
          </p:cNvPr>
          <p:cNvSpPr/>
          <p:nvPr/>
        </p:nvSpPr>
        <p:spPr>
          <a:xfrm>
            <a:off x="6307002" y="5974515"/>
            <a:ext cx="1152950" cy="840929"/>
          </a:xfrm>
          <a:prstGeom prst="pentagon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0000CC"/>
              </a:solidFill>
            </a:endParaRPr>
          </a:p>
        </p:txBody>
      </p:sp>
      <p:sp>
        <p:nvSpPr>
          <p:cNvPr id="36" name="مستطيل 35">
            <a:extLst>
              <a:ext uri="{FF2B5EF4-FFF2-40B4-BE49-F238E27FC236}">
                <a16:creationId xmlns:a16="http://schemas.microsoft.com/office/drawing/2014/main" id="{711CCFDB-6748-4EC0-A27F-E19901B306BD}"/>
              </a:ext>
            </a:extLst>
          </p:cNvPr>
          <p:cNvSpPr/>
          <p:nvPr/>
        </p:nvSpPr>
        <p:spPr>
          <a:xfrm>
            <a:off x="7220230" y="5371080"/>
            <a:ext cx="657908" cy="5778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400" b="1" dirty="0" err="1">
                <a:solidFill>
                  <a:srgbClr val="000000"/>
                </a:solidFill>
              </a:rPr>
              <a:t>Cl</a:t>
            </a:r>
            <a:endParaRPr lang="ar-SA" sz="2400" b="1" dirty="0">
              <a:solidFill>
                <a:srgbClr val="000000"/>
              </a:solidFill>
            </a:endParaRPr>
          </a:p>
        </p:txBody>
      </p:sp>
      <p:sp>
        <p:nvSpPr>
          <p:cNvPr id="37" name="مستطيل 36">
            <a:extLst>
              <a:ext uri="{FF2B5EF4-FFF2-40B4-BE49-F238E27FC236}">
                <a16:creationId xmlns:a16="http://schemas.microsoft.com/office/drawing/2014/main" id="{AC110CE3-353D-4B4B-855F-351A59242D99}"/>
              </a:ext>
            </a:extLst>
          </p:cNvPr>
          <p:cNvSpPr/>
          <p:nvPr/>
        </p:nvSpPr>
        <p:spPr>
          <a:xfrm>
            <a:off x="7567526" y="5852263"/>
            <a:ext cx="549735" cy="45653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0000"/>
                </a:solidFill>
              </a:rPr>
              <a:t>OH</a:t>
            </a:r>
            <a:endParaRPr lang="ar-SA" b="1" dirty="0">
              <a:solidFill>
                <a:srgbClr val="000000"/>
              </a:solidFill>
            </a:endParaRPr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47BDE111-0E53-4B1A-9C09-BCA93DADFF63}"/>
              </a:ext>
            </a:extLst>
          </p:cNvPr>
          <p:cNvSpPr/>
          <p:nvPr/>
        </p:nvSpPr>
        <p:spPr>
          <a:xfrm>
            <a:off x="7635990" y="2500247"/>
            <a:ext cx="1356085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rgbClr val="000000"/>
                </a:solidFill>
              </a:rPr>
              <a:t>بنتان حلقي</a:t>
            </a:r>
            <a:endParaRPr lang="ar-SA" b="1" dirty="0">
              <a:solidFill>
                <a:srgbClr val="000000"/>
              </a:solidFill>
            </a:endParaRPr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5EBB8A5D-8425-4F19-B8AC-ABB243FD8EAA}"/>
              </a:ext>
            </a:extLst>
          </p:cNvPr>
          <p:cNvSpPr/>
          <p:nvPr/>
        </p:nvSpPr>
        <p:spPr>
          <a:xfrm>
            <a:off x="8531841" y="3699223"/>
            <a:ext cx="2176490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400" b="1" dirty="0" err="1">
                <a:solidFill>
                  <a:srgbClr val="000000"/>
                </a:solidFill>
              </a:rPr>
              <a:t>كلورو</a:t>
            </a:r>
            <a:r>
              <a:rPr lang="ar-SA" sz="2400" b="1" dirty="0">
                <a:solidFill>
                  <a:srgbClr val="000000"/>
                </a:solidFill>
              </a:rPr>
              <a:t> بنتان حلقي</a:t>
            </a:r>
            <a:endParaRPr lang="ar-SA" b="1" dirty="0">
              <a:solidFill>
                <a:srgbClr val="000000"/>
              </a:solidFill>
            </a:endParaRPr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56B52656-903D-4E9F-A34C-02C9404645D9}"/>
              </a:ext>
            </a:extLst>
          </p:cNvPr>
          <p:cNvSpPr/>
          <p:nvPr/>
        </p:nvSpPr>
        <p:spPr>
          <a:xfrm>
            <a:off x="8111948" y="5013578"/>
            <a:ext cx="3470552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0000"/>
                </a:solidFill>
              </a:rPr>
              <a:t>2،1-ثنائي </a:t>
            </a:r>
            <a:r>
              <a:rPr lang="ar-SA" sz="2400" b="1" dirty="0" err="1">
                <a:solidFill>
                  <a:srgbClr val="000000"/>
                </a:solidFill>
              </a:rPr>
              <a:t>كلورو</a:t>
            </a:r>
            <a:r>
              <a:rPr lang="ar-SA" sz="2400" b="1" dirty="0">
                <a:solidFill>
                  <a:srgbClr val="000000"/>
                </a:solidFill>
              </a:rPr>
              <a:t> بنتان حلقي</a:t>
            </a:r>
            <a:endParaRPr lang="ar-SA" b="1" dirty="0">
              <a:solidFill>
                <a:srgbClr val="000000"/>
              </a:solidFill>
            </a:endParaRPr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E1F77687-3528-4EFA-997F-B502FA46A7F0}"/>
              </a:ext>
            </a:extLst>
          </p:cNvPr>
          <p:cNvSpPr/>
          <p:nvPr/>
        </p:nvSpPr>
        <p:spPr>
          <a:xfrm>
            <a:off x="7901903" y="6351972"/>
            <a:ext cx="2016224" cy="5778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400" b="1" dirty="0" err="1">
                <a:solidFill>
                  <a:srgbClr val="000000"/>
                </a:solidFill>
              </a:rPr>
              <a:t>بنتانول</a:t>
            </a:r>
            <a:r>
              <a:rPr lang="ar-SA" sz="2400" b="1" dirty="0">
                <a:solidFill>
                  <a:srgbClr val="000000"/>
                </a:solidFill>
              </a:rPr>
              <a:t> حلقي</a:t>
            </a:r>
            <a:endParaRPr lang="ar-SA" b="1" dirty="0">
              <a:solidFill>
                <a:srgbClr val="000000"/>
              </a:solidFill>
            </a:endParaRPr>
          </a:p>
        </p:txBody>
      </p:sp>
      <p:cxnSp>
        <p:nvCxnSpPr>
          <p:cNvPr id="42" name="رابط مستقيم 41">
            <a:extLst>
              <a:ext uri="{FF2B5EF4-FFF2-40B4-BE49-F238E27FC236}">
                <a16:creationId xmlns:a16="http://schemas.microsoft.com/office/drawing/2014/main" id="{E262F848-34DC-47DA-80B7-A68C09D26EC6}"/>
              </a:ext>
            </a:extLst>
          </p:cNvPr>
          <p:cNvCxnSpPr/>
          <p:nvPr/>
        </p:nvCxnSpPr>
        <p:spPr>
          <a:xfrm flipV="1">
            <a:off x="7462220" y="6212009"/>
            <a:ext cx="126082" cy="5181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رابط مستقيم 42">
            <a:extLst>
              <a:ext uri="{FF2B5EF4-FFF2-40B4-BE49-F238E27FC236}">
                <a16:creationId xmlns:a16="http://schemas.microsoft.com/office/drawing/2014/main" id="{F90286AE-097B-4BEF-B4B0-C3F13B00907B}"/>
              </a:ext>
            </a:extLst>
          </p:cNvPr>
          <p:cNvCxnSpPr/>
          <p:nvPr/>
        </p:nvCxnSpPr>
        <p:spPr>
          <a:xfrm>
            <a:off x="7239220" y="5597721"/>
            <a:ext cx="126082" cy="8351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مستطيل 43">
            <a:extLst>
              <a:ext uri="{FF2B5EF4-FFF2-40B4-BE49-F238E27FC236}">
                <a16:creationId xmlns:a16="http://schemas.microsoft.com/office/drawing/2014/main" id="{303A42EA-44A1-4714-B76A-EA491E92C6CA}"/>
              </a:ext>
            </a:extLst>
          </p:cNvPr>
          <p:cNvSpPr/>
          <p:nvPr/>
        </p:nvSpPr>
        <p:spPr>
          <a:xfrm>
            <a:off x="7437200" y="4596828"/>
            <a:ext cx="657908" cy="5778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400" b="1" dirty="0" err="1">
                <a:solidFill>
                  <a:srgbClr val="000000"/>
                </a:solidFill>
              </a:rPr>
              <a:t>Cl</a:t>
            </a:r>
            <a:endParaRPr lang="ar-SA" sz="2400" b="1" dirty="0">
              <a:solidFill>
                <a:srgbClr val="000000"/>
              </a:solidFill>
            </a:endParaRPr>
          </a:p>
        </p:txBody>
      </p:sp>
      <p:cxnSp>
        <p:nvCxnSpPr>
          <p:cNvPr id="45" name="رابط مستقيم 44">
            <a:extLst>
              <a:ext uri="{FF2B5EF4-FFF2-40B4-BE49-F238E27FC236}">
                <a16:creationId xmlns:a16="http://schemas.microsoft.com/office/drawing/2014/main" id="{A6420CFE-443E-450C-B70A-F4991D22F40E}"/>
              </a:ext>
            </a:extLst>
          </p:cNvPr>
          <p:cNvCxnSpPr/>
          <p:nvPr/>
        </p:nvCxnSpPr>
        <p:spPr>
          <a:xfrm flipV="1">
            <a:off x="7486678" y="5040874"/>
            <a:ext cx="99919" cy="5394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رابط مستقيم 45">
            <a:extLst>
              <a:ext uri="{FF2B5EF4-FFF2-40B4-BE49-F238E27FC236}">
                <a16:creationId xmlns:a16="http://schemas.microsoft.com/office/drawing/2014/main" id="{B8566778-85D9-4378-B4C0-21E22596D070}"/>
              </a:ext>
            </a:extLst>
          </p:cNvPr>
          <p:cNvCxnSpPr/>
          <p:nvPr/>
        </p:nvCxnSpPr>
        <p:spPr>
          <a:xfrm flipV="1">
            <a:off x="7475302" y="3746586"/>
            <a:ext cx="99919" cy="5394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مستطيل 46">
            <a:extLst>
              <a:ext uri="{FF2B5EF4-FFF2-40B4-BE49-F238E27FC236}">
                <a16:creationId xmlns:a16="http://schemas.microsoft.com/office/drawing/2014/main" id="{06CBC7D7-80D0-4113-BAAD-F44F4C500329}"/>
              </a:ext>
            </a:extLst>
          </p:cNvPr>
          <p:cNvSpPr/>
          <p:nvPr/>
        </p:nvSpPr>
        <p:spPr>
          <a:xfrm>
            <a:off x="7477572" y="3396410"/>
            <a:ext cx="657908" cy="5778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2400" b="1" dirty="0" err="1">
                <a:solidFill>
                  <a:srgbClr val="000000"/>
                </a:solidFill>
              </a:rPr>
              <a:t>Cl</a:t>
            </a:r>
            <a:endParaRPr lang="ar-SA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19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32" grpId="0" animBg="1"/>
      <p:bldP spid="33" grpId="0" animBg="1"/>
      <p:bldP spid="34" grpId="0" animBg="1"/>
      <p:bldP spid="35" grpId="0" animBg="1"/>
      <p:bldP spid="36" grpId="0"/>
      <p:bldP spid="37" grpId="0"/>
      <p:bldP spid="38" grpId="0"/>
      <p:bldP spid="39" grpId="0"/>
      <p:bldP spid="40" grpId="0"/>
      <p:bldP spid="41" grpId="0"/>
      <p:bldP spid="44" grpId="0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itchFamily="2" charset="-78"/>
              </a:rPr>
              <a:t>توقع نواتج التفاعلات العضوية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C7459BA6-25F2-45D2-A510-ABC8E73CFC4C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8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2">
            <a:extLst>
              <a:ext uri="{FF2B5EF4-FFF2-40B4-BE49-F238E27FC236}">
                <a16:creationId xmlns:a16="http://schemas.microsoft.com/office/drawing/2014/main" id="{CD05B25E-DD62-4439-88C7-B208617B4B68}"/>
              </a:ext>
            </a:extLst>
          </p:cNvPr>
          <p:cNvSpPr txBox="1"/>
          <p:nvPr/>
        </p:nvSpPr>
        <p:spPr>
          <a:xfrm>
            <a:off x="1783505" y="1665045"/>
            <a:ext cx="8497327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</a:rPr>
              <a:t>من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الإيثاين 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</a:rPr>
              <a:t>كيف يمكن تحضير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ايثانوات 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</a:rPr>
              <a:t>الميثيل؟</a:t>
            </a:r>
          </a:p>
        </p:txBody>
      </p:sp>
      <p:sp>
        <p:nvSpPr>
          <p:cNvPr id="5" name="مربع نص 13">
            <a:extLst>
              <a:ext uri="{FF2B5EF4-FFF2-40B4-BE49-F238E27FC236}">
                <a16:creationId xmlns:a16="http://schemas.microsoft.com/office/drawing/2014/main" id="{3838D65F-74AC-4D62-A508-13844A8A290D}"/>
              </a:ext>
            </a:extLst>
          </p:cNvPr>
          <p:cNvSpPr txBox="1"/>
          <p:nvPr/>
        </p:nvSpPr>
        <p:spPr>
          <a:xfrm>
            <a:off x="2052767" y="3141289"/>
            <a:ext cx="576064" cy="5043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H</a:t>
            </a:r>
            <a:r>
              <a:rPr lang="en-US" sz="1600" b="1" dirty="0">
                <a:solidFill>
                  <a:srgbClr val="FF0000"/>
                </a:solidFill>
              </a:rPr>
              <a:t>2</a:t>
            </a:r>
            <a:endParaRPr lang="ar-SA" sz="2000" b="1" dirty="0">
              <a:solidFill>
                <a:srgbClr val="FF0000"/>
              </a:solidFill>
            </a:endParaRPr>
          </a:p>
        </p:txBody>
      </p: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89576F71-7424-40E9-8E11-A4F3035BE683}"/>
              </a:ext>
            </a:extLst>
          </p:cNvPr>
          <p:cNvCxnSpPr/>
          <p:nvPr/>
        </p:nvCxnSpPr>
        <p:spPr>
          <a:xfrm>
            <a:off x="2124775" y="3815496"/>
            <a:ext cx="43204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كسهم مستقيم 6">
            <a:extLst>
              <a:ext uri="{FF2B5EF4-FFF2-40B4-BE49-F238E27FC236}">
                <a16:creationId xmlns:a16="http://schemas.microsoft.com/office/drawing/2014/main" id="{45C66858-9B97-48B3-8689-1D0A72D9E459}"/>
              </a:ext>
            </a:extLst>
          </p:cNvPr>
          <p:cNvCxnSpPr/>
          <p:nvPr/>
        </p:nvCxnSpPr>
        <p:spPr>
          <a:xfrm>
            <a:off x="4577356" y="3817084"/>
            <a:ext cx="43204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كسهم مستقيم 7">
            <a:extLst>
              <a:ext uri="{FF2B5EF4-FFF2-40B4-BE49-F238E27FC236}">
                <a16:creationId xmlns:a16="http://schemas.microsoft.com/office/drawing/2014/main" id="{3EC08F28-0DE6-48FE-A18A-B8AEE1F17016}"/>
              </a:ext>
            </a:extLst>
          </p:cNvPr>
          <p:cNvCxnSpPr/>
          <p:nvPr/>
        </p:nvCxnSpPr>
        <p:spPr>
          <a:xfrm>
            <a:off x="6759408" y="3980596"/>
            <a:ext cx="43204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0AD22E8D-A442-4307-935E-70645CFFA4FE}"/>
              </a:ext>
            </a:extLst>
          </p:cNvPr>
          <p:cNvCxnSpPr/>
          <p:nvPr/>
        </p:nvCxnSpPr>
        <p:spPr>
          <a:xfrm>
            <a:off x="10753901" y="3941634"/>
            <a:ext cx="0" cy="67247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21">
            <a:extLst>
              <a:ext uri="{FF2B5EF4-FFF2-40B4-BE49-F238E27FC236}">
                <a16:creationId xmlns:a16="http://schemas.microsoft.com/office/drawing/2014/main" id="{54FD984F-3EE5-43A9-BF9B-36997A4560CD}"/>
              </a:ext>
            </a:extLst>
          </p:cNvPr>
          <p:cNvSpPr txBox="1"/>
          <p:nvPr/>
        </p:nvSpPr>
        <p:spPr>
          <a:xfrm>
            <a:off x="4505348" y="3278340"/>
            <a:ext cx="576064" cy="5043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H</a:t>
            </a:r>
            <a:r>
              <a:rPr lang="en-US" sz="1600" b="1" dirty="0">
                <a:solidFill>
                  <a:srgbClr val="FF0000"/>
                </a:solidFill>
              </a:rPr>
              <a:t>2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1" name="مربع نص 22">
            <a:extLst>
              <a:ext uri="{FF2B5EF4-FFF2-40B4-BE49-F238E27FC236}">
                <a16:creationId xmlns:a16="http://schemas.microsoft.com/office/drawing/2014/main" id="{7061C37E-518D-4F74-9B6C-4E0A047C3909}"/>
              </a:ext>
            </a:extLst>
          </p:cNvPr>
          <p:cNvSpPr txBox="1"/>
          <p:nvPr/>
        </p:nvSpPr>
        <p:spPr>
          <a:xfrm>
            <a:off x="6669897" y="3379127"/>
            <a:ext cx="576064" cy="5890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</a:rPr>
              <a:t>Cl</a:t>
            </a:r>
            <a:r>
              <a:rPr lang="en-US" b="1" dirty="0">
                <a:solidFill>
                  <a:srgbClr val="FF0000"/>
                </a:solidFill>
              </a:rPr>
              <a:t>2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2" name="مربع نص 23">
            <a:extLst>
              <a:ext uri="{FF2B5EF4-FFF2-40B4-BE49-F238E27FC236}">
                <a16:creationId xmlns:a16="http://schemas.microsoft.com/office/drawing/2014/main" id="{9AE6D941-A0D0-4422-9DBA-92AD43C620B7}"/>
              </a:ext>
            </a:extLst>
          </p:cNvPr>
          <p:cNvSpPr txBox="1"/>
          <p:nvPr/>
        </p:nvSpPr>
        <p:spPr>
          <a:xfrm>
            <a:off x="9921383" y="3355514"/>
            <a:ext cx="576064" cy="5043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OH</a:t>
            </a:r>
            <a:endParaRPr lang="ar-SA" sz="2000" b="1" dirty="0">
              <a:solidFill>
                <a:srgbClr val="FF0000"/>
              </a:solidFill>
            </a:endParaRPr>
          </a:p>
        </p:txBody>
      </p:sp>
      <p:cxnSp>
        <p:nvCxnSpPr>
          <p:cNvPr id="13" name="رابط كسهم مستقيم 12">
            <a:extLst>
              <a:ext uri="{FF2B5EF4-FFF2-40B4-BE49-F238E27FC236}">
                <a16:creationId xmlns:a16="http://schemas.microsoft.com/office/drawing/2014/main" id="{CCBDFED7-1EB6-4DC7-AF00-193261C486F3}"/>
              </a:ext>
            </a:extLst>
          </p:cNvPr>
          <p:cNvCxnSpPr/>
          <p:nvPr/>
        </p:nvCxnSpPr>
        <p:spPr>
          <a:xfrm>
            <a:off x="10826840" y="5508561"/>
            <a:ext cx="0" cy="53477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>
            <a:extLst>
              <a:ext uri="{FF2B5EF4-FFF2-40B4-BE49-F238E27FC236}">
                <a16:creationId xmlns:a16="http://schemas.microsoft.com/office/drawing/2014/main" id="{C5E618F6-C980-4E93-AB3B-EBE124878F0D}"/>
              </a:ext>
            </a:extLst>
          </p:cNvPr>
          <p:cNvCxnSpPr/>
          <p:nvPr/>
        </p:nvCxnSpPr>
        <p:spPr>
          <a:xfrm flipH="1">
            <a:off x="8811458" y="6457966"/>
            <a:ext cx="64807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>
            <a:extLst>
              <a:ext uri="{FF2B5EF4-FFF2-40B4-BE49-F238E27FC236}">
                <a16:creationId xmlns:a16="http://schemas.microsoft.com/office/drawing/2014/main" id="{22BA9628-4348-4444-9C4F-C694A0F78452}"/>
              </a:ext>
            </a:extLst>
          </p:cNvPr>
          <p:cNvCxnSpPr/>
          <p:nvPr/>
        </p:nvCxnSpPr>
        <p:spPr>
          <a:xfrm flipH="1">
            <a:off x="4597684" y="6548626"/>
            <a:ext cx="934375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مربع نص 28">
            <a:extLst>
              <a:ext uri="{FF2B5EF4-FFF2-40B4-BE49-F238E27FC236}">
                <a16:creationId xmlns:a16="http://schemas.microsoft.com/office/drawing/2014/main" id="{C9FB1083-0605-4500-86D6-108158F19944}"/>
              </a:ext>
            </a:extLst>
          </p:cNvPr>
          <p:cNvSpPr txBox="1"/>
          <p:nvPr/>
        </p:nvSpPr>
        <p:spPr>
          <a:xfrm>
            <a:off x="10826840" y="5443098"/>
            <a:ext cx="576064" cy="5043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[O]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7" name="مربع نص 29">
            <a:extLst>
              <a:ext uri="{FF2B5EF4-FFF2-40B4-BE49-F238E27FC236}">
                <a16:creationId xmlns:a16="http://schemas.microsoft.com/office/drawing/2014/main" id="{D632E315-733E-4D16-9971-5EB26CA04020}"/>
              </a:ext>
            </a:extLst>
          </p:cNvPr>
          <p:cNvSpPr txBox="1"/>
          <p:nvPr/>
        </p:nvSpPr>
        <p:spPr>
          <a:xfrm>
            <a:off x="8847462" y="5887577"/>
            <a:ext cx="576064" cy="5043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[O]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8" name="مربع نص 30">
            <a:extLst>
              <a:ext uri="{FF2B5EF4-FFF2-40B4-BE49-F238E27FC236}">
                <a16:creationId xmlns:a16="http://schemas.microsoft.com/office/drawing/2014/main" id="{3F3D448E-AB9B-4432-93BF-23951B37F1DA}"/>
              </a:ext>
            </a:extLst>
          </p:cNvPr>
          <p:cNvSpPr txBox="1"/>
          <p:nvPr/>
        </p:nvSpPr>
        <p:spPr>
          <a:xfrm>
            <a:off x="4497185" y="5903968"/>
            <a:ext cx="1239623" cy="5890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</a:rPr>
              <a:t>CH</a:t>
            </a:r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OH</a:t>
            </a: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19" name="صورة 18" descr="200px-Acetylene-2D.svg.png">
            <a:extLst>
              <a:ext uri="{FF2B5EF4-FFF2-40B4-BE49-F238E27FC236}">
                <a16:creationId xmlns:a16="http://schemas.microsoft.com/office/drawing/2014/main" id="{B252052A-5A95-449D-B522-E2B873511F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58" y="3648809"/>
            <a:ext cx="1619672" cy="333375"/>
          </a:xfrm>
          <a:prstGeom prst="rect">
            <a:avLst/>
          </a:prstGeom>
        </p:spPr>
      </p:pic>
      <p:sp>
        <p:nvSpPr>
          <p:cNvPr id="20" name="مربع نص 19">
            <a:extLst>
              <a:ext uri="{FF2B5EF4-FFF2-40B4-BE49-F238E27FC236}">
                <a16:creationId xmlns:a16="http://schemas.microsoft.com/office/drawing/2014/main" id="{0E25DBE1-491E-4473-A223-83CB52D9089D}"/>
              </a:ext>
            </a:extLst>
          </p:cNvPr>
          <p:cNvSpPr txBox="1"/>
          <p:nvPr/>
        </p:nvSpPr>
        <p:spPr>
          <a:xfrm>
            <a:off x="6159832" y="2454715"/>
            <a:ext cx="7506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0000"/>
                </a:solidFill>
              </a:rPr>
              <a:t>الحل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E12BA694-0171-423C-9847-DEB7C44C7961}"/>
              </a:ext>
            </a:extLst>
          </p:cNvPr>
          <p:cNvSpPr/>
          <p:nvPr/>
        </p:nvSpPr>
        <p:spPr>
          <a:xfrm>
            <a:off x="2799539" y="3521035"/>
            <a:ext cx="1566454" cy="584775"/>
          </a:xfrm>
          <a:prstGeom prst="rect">
            <a:avLst/>
          </a:prstGeom>
          <a:solidFill>
            <a:srgbClr val="FFFF99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CH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=CH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2</a:t>
            </a:r>
            <a:endParaRPr lang="ar-SA" sz="3200" dirty="0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55ED619D-A46F-4C0F-8D5B-566211AAACA2}"/>
              </a:ext>
            </a:extLst>
          </p:cNvPr>
          <p:cNvSpPr/>
          <p:nvPr/>
        </p:nvSpPr>
        <p:spPr>
          <a:xfrm>
            <a:off x="5068152" y="3607667"/>
            <a:ext cx="1552028" cy="584775"/>
          </a:xfrm>
          <a:prstGeom prst="rect">
            <a:avLst/>
          </a:prstGeom>
          <a:solidFill>
            <a:srgbClr val="CCFFFF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CH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3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-CH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3 </a:t>
            </a:r>
            <a:endParaRPr lang="ar-SA" sz="3200" dirty="0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11718964-1580-49DE-846E-220145FF73EE}"/>
              </a:ext>
            </a:extLst>
          </p:cNvPr>
          <p:cNvSpPr/>
          <p:nvPr/>
        </p:nvSpPr>
        <p:spPr>
          <a:xfrm>
            <a:off x="7547087" y="3598209"/>
            <a:ext cx="1693092" cy="584775"/>
          </a:xfrm>
          <a:prstGeom prst="rect">
            <a:avLst/>
          </a:prstGeom>
          <a:solidFill>
            <a:srgbClr val="99CCFF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CH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3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CH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Cl</a:t>
            </a:r>
            <a:endParaRPr lang="ar-SA" sz="3200" dirty="0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B3B570D-989E-494E-9A17-1E87FAF2CADE}"/>
              </a:ext>
            </a:extLst>
          </p:cNvPr>
          <p:cNvSpPr/>
          <p:nvPr/>
        </p:nvSpPr>
        <p:spPr>
          <a:xfrm>
            <a:off x="9910563" y="4877269"/>
            <a:ext cx="1911101" cy="584775"/>
          </a:xfrm>
          <a:prstGeom prst="rect">
            <a:avLst/>
          </a:prstGeom>
          <a:solidFill>
            <a:srgbClr val="FFFF99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CH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3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CH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OH</a:t>
            </a:r>
            <a:endParaRPr lang="ar-SA" sz="3200" dirty="0"/>
          </a:p>
        </p:txBody>
      </p:sp>
      <p:cxnSp>
        <p:nvCxnSpPr>
          <p:cNvPr id="25" name="رابط مستقيم 24">
            <a:extLst>
              <a:ext uri="{FF2B5EF4-FFF2-40B4-BE49-F238E27FC236}">
                <a16:creationId xmlns:a16="http://schemas.microsoft.com/office/drawing/2014/main" id="{C05416B3-F525-4B97-BAFA-D7906247887F}"/>
              </a:ext>
            </a:extLst>
          </p:cNvPr>
          <p:cNvCxnSpPr/>
          <p:nvPr/>
        </p:nvCxnSpPr>
        <p:spPr>
          <a:xfrm flipV="1">
            <a:off x="9391493" y="3939905"/>
            <a:ext cx="1362408" cy="2018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61F9ACCF-5A93-4A45-9276-08B30B91F5BD}"/>
              </a:ext>
            </a:extLst>
          </p:cNvPr>
          <p:cNvSpPr/>
          <p:nvPr/>
        </p:nvSpPr>
        <p:spPr>
          <a:xfrm>
            <a:off x="10139617" y="6140597"/>
            <a:ext cx="1534394" cy="584775"/>
          </a:xfrm>
          <a:prstGeom prst="rect">
            <a:avLst/>
          </a:prstGeom>
          <a:solidFill>
            <a:srgbClr val="00FF99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CH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3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CHO</a:t>
            </a:r>
            <a:endParaRPr lang="ar-SA" sz="3200" dirty="0"/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1FBB0301-645C-48C0-872C-0CC639EC4989}"/>
              </a:ext>
            </a:extLst>
          </p:cNvPr>
          <p:cNvSpPr/>
          <p:nvPr/>
        </p:nvSpPr>
        <p:spPr>
          <a:xfrm>
            <a:off x="6621515" y="6214349"/>
            <a:ext cx="1808701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CH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3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COOH</a:t>
            </a:r>
            <a:endParaRPr lang="ar-SA" sz="3200" dirty="0"/>
          </a:p>
        </p:txBody>
      </p:sp>
      <p:sp>
        <p:nvSpPr>
          <p:cNvPr id="28" name="مستطيل 27">
            <a:extLst>
              <a:ext uri="{FF2B5EF4-FFF2-40B4-BE49-F238E27FC236}">
                <a16:creationId xmlns:a16="http://schemas.microsoft.com/office/drawing/2014/main" id="{8C35EF53-D7A4-4904-B021-6B06521CD474}"/>
              </a:ext>
            </a:extLst>
          </p:cNvPr>
          <p:cNvSpPr/>
          <p:nvPr/>
        </p:nvSpPr>
        <p:spPr>
          <a:xfrm>
            <a:off x="1928208" y="6227133"/>
            <a:ext cx="1970989" cy="523220"/>
          </a:xfrm>
          <a:prstGeom prst="rect">
            <a:avLst/>
          </a:prstGeom>
          <a:solidFill>
            <a:srgbClr val="CCFFCC"/>
          </a:solidFill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CH</a:t>
            </a:r>
            <a:r>
              <a:rPr lang="en-US" sz="2000" b="1" dirty="0">
                <a:solidFill>
                  <a:srgbClr val="FF0000"/>
                </a:solidFill>
              </a:rPr>
              <a:t>3</a:t>
            </a:r>
            <a:r>
              <a:rPr lang="en-US" sz="2800" b="1" dirty="0">
                <a:solidFill>
                  <a:srgbClr val="FF0000"/>
                </a:solidFill>
              </a:rPr>
              <a:t>COOCH</a:t>
            </a:r>
            <a:r>
              <a:rPr lang="en-US" sz="1600" b="1" dirty="0">
                <a:solidFill>
                  <a:srgbClr val="FF0000"/>
                </a:solidFill>
              </a:rPr>
              <a:t>3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ar-SA" sz="2800" dirty="0"/>
          </a:p>
        </p:txBody>
      </p:sp>
      <p:sp>
        <p:nvSpPr>
          <p:cNvPr id="30" name="مستطيل مستدير الزوايا 14">
            <a:extLst>
              <a:ext uri="{FF2B5EF4-FFF2-40B4-BE49-F238E27FC236}">
                <a16:creationId xmlns:a16="http://schemas.microsoft.com/office/drawing/2014/main" id="{0740C3A3-9B6B-4237-8322-BEE721CF5F5B}"/>
              </a:ext>
            </a:extLst>
          </p:cNvPr>
          <p:cNvSpPr/>
          <p:nvPr/>
        </p:nvSpPr>
        <p:spPr>
          <a:xfrm>
            <a:off x="10560483" y="179962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</p:spTree>
    <p:extLst>
      <p:ext uri="{BB962C8B-B14F-4D97-AF65-F5344CB8AC3E}">
        <p14:creationId xmlns:p14="http://schemas.microsoft.com/office/powerpoint/2010/main" val="182453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  <p:bldP spid="16" grpId="0"/>
      <p:bldP spid="17" grpId="0"/>
      <p:bldP spid="18" grpId="0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itchFamily="2" charset="-78"/>
              </a:rPr>
              <a:t>توقع نواتج التفاعلات العضوية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C7459BA6-25F2-45D2-A510-ABC8E73CFC4C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9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8">
            <a:extLst>
              <a:ext uri="{FF2B5EF4-FFF2-40B4-BE49-F238E27FC236}">
                <a16:creationId xmlns:a16="http://schemas.microsoft.com/office/drawing/2014/main" id="{A7D28E60-19DD-4347-B8F0-DF3EBA777EE2}"/>
              </a:ext>
            </a:extLst>
          </p:cNvPr>
          <p:cNvSpPr txBox="1"/>
          <p:nvPr/>
        </p:nvSpPr>
        <p:spPr>
          <a:xfrm>
            <a:off x="5012993" y="1670147"/>
            <a:ext cx="5351224" cy="8206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</a:rPr>
              <a:t>ناتج أكسدة الكحول الأولي هو :</a:t>
            </a:r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82D3D6C7-820C-47AB-A10C-CD76CCB90432}"/>
              </a:ext>
            </a:extLst>
          </p:cNvPr>
          <p:cNvSpPr/>
          <p:nvPr/>
        </p:nvSpPr>
        <p:spPr>
          <a:xfrm>
            <a:off x="9191227" y="3444395"/>
            <a:ext cx="564299" cy="599631"/>
          </a:xfrm>
          <a:prstGeom prst="ellipse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DZ" sz="2800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72BFD143-70D4-41F2-A428-4E508BFFD451}"/>
              </a:ext>
            </a:extLst>
          </p:cNvPr>
          <p:cNvSpPr/>
          <p:nvPr/>
        </p:nvSpPr>
        <p:spPr>
          <a:xfrm>
            <a:off x="9229509" y="4255248"/>
            <a:ext cx="564299" cy="599631"/>
          </a:xfrm>
          <a:prstGeom prst="ellipse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DZ" sz="2800"/>
          </a:p>
        </p:txBody>
      </p:sp>
      <p:sp>
        <p:nvSpPr>
          <p:cNvPr id="11" name="شكل بيضاوي 10">
            <a:extLst>
              <a:ext uri="{FF2B5EF4-FFF2-40B4-BE49-F238E27FC236}">
                <a16:creationId xmlns:a16="http://schemas.microsoft.com/office/drawing/2014/main" id="{16F680E9-6E7A-45FF-B34E-6C18E91752F8}"/>
              </a:ext>
            </a:extLst>
          </p:cNvPr>
          <p:cNvSpPr/>
          <p:nvPr/>
        </p:nvSpPr>
        <p:spPr>
          <a:xfrm>
            <a:off x="9266098" y="6109981"/>
            <a:ext cx="564299" cy="599631"/>
          </a:xfrm>
          <a:prstGeom prst="ellipse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DZ" sz="2800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7C16DB02-E140-40BF-99D9-D76441DF0730}"/>
              </a:ext>
            </a:extLst>
          </p:cNvPr>
          <p:cNvSpPr/>
          <p:nvPr/>
        </p:nvSpPr>
        <p:spPr>
          <a:xfrm>
            <a:off x="9250174" y="5183786"/>
            <a:ext cx="564299" cy="599631"/>
          </a:xfrm>
          <a:prstGeom prst="ellipse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DZ" sz="2800"/>
          </a:p>
        </p:txBody>
      </p:sp>
      <p:sp>
        <p:nvSpPr>
          <p:cNvPr id="15" name="مربع نص 17">
            <a:extLst>
              <a:ext uri="{FF2B5EF4-FFF2-40B4-BE49-F238E27FC236}">
                <a16:creationId xmlns:a16="http://schemas.microsoft.com/office/drawing/2014/main" id="{09C66268-F746-45DD-8562-7BF6169F46D0}"/>
              </a:ext>
            </a:extLst>
          </p:cNvPr>
          <p:cNvSpPr txBox="1"/>
          <p:nvPr/>
        </p:nvSpPr>
        <p:spPr>
          <a:xfrm>
            <a:off x="7482618" y="3973058"/>
            <a:ext cx="1889077" cy="9825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4400" b="1" dirty="0">
                <a:solidFill>
                  <a:srgbClr val="0000CC"/>
                </a:solidFill>
                <a:latin typeface="ae_AlMateen" panose="02060803050605020204" pitchFamily="18" charset="-78"/>
              </a:rPr>
              <a:t>كيتون</a:t>
            </a:r>
          </a:p>
        </p:txBody>
      </p:sp>
      <p:sp>
        <p:nvSpPr>
          <p:cNvPr id="17" name="مربع نص 17">
            <a:extLst>
              <a:ext uri="{FF2B5EF4-FFF2-40B4-BE49-F238E27FC236}">
                <a16:creationId xmlns:a16="http://schemas.microsoft.com/office/drawing/2014/main" id="{F5AC1F78-8993-4DC5-A91A-8EEC4BCDE341}"/>
              </a:ext>
            </a:extLst>
          </p:cNvPr>
          <p:cNvSpPr txBox="1"/>
          <p:nvPr/>
        </p:nvSpPr>
        <p:spPr>
          <a:xfrm>
            <a:off x="7563634" y="4920082"/>
            <a:ext cx="1889077" cy="9825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44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إستر</a:t>
            </a:r>
          </a:p>
        </p:txBody>
      </p:sp>
      <p:sp>
        <p:nvSpPr>
          <p:cNvPr id="19" name="مربع نص 17">
            <a:extLst>
              <a:ext uri="{FF2B5EF4-FFF2-40B4-BE49-F238E27FC236}">
                <a16:creationId xmlns:a16="http://schemas.microsoft.com/office/drawing/2014/main" id="{D1201C76-D9E8-4F37-963A-DBB322815292}"/>
              </a:ext>
            </a:extLst>
          </p:cNvPr>
          <p:cNvSpPr txBox="1"/>
          <p:nvPr/>
        </p:nvSpPr>
        <p:spPr>
          <a:xfrm>
            <a:off x="7773766" y="5779763"/>
            <a:ext cx="1889077" cy="9825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rgbClr val="0000CC"/>
                </a:solidFill>
                <a:latin typeface="ae_AlMateen" panose="02060803050605020204" pitchFamily="18" charset="-78"/>
              </a:rPr>
              <a:t>CO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</a:rPr>
              <a:t>2</a:t>
            </a:r>
            <a:endParaRPr lang="ar-SA" sz="2800" b="1" dirty="0">
              <a:solidFill>
                <a:srgbClr val="0000CC"/>
              </a:solidFill>
              <a:latin typeface="ae_AlMateen" panose="02060803050605020204" pitchFamily="18" charset="-78"/>
            </a:endParaRPr>
          </a:p>
        </p:txBody>
      </p:sp>
      <p:sp>
        <p:nvSpPr>
          <p:cNvPr id="21" name="مربع نص 17">
            <a:extLst>
              <a:ext uri="{FF2B5EF4-FFF2-40B4-BE49-F238E27FC236}">
                <a16:creationId xmlns:a16="http://schemas.microsoft.com/office/drawing/2014/main" id="{A6235715-85EB-471C-891F-74C08343C8DA}"/>
              </a:ext>
            </a:extLst>
          </p:cNvPr>
          <p:cNvSpPr txBox="1"/>
          <p:nvPr/>
        </p:nvSpPr>
        <p:spPr>
          <a:xfrm>
            <a:off x="7302150" y="3165489"/>
            <a:ext cx="1889077" cy="9825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44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ألدهيد</a:t>
            </a:r>
          </a:p>
        </p:txBody>
      </p:sp>
      <p:sp>
        <p:nvSpPr>
          <p:cNvPr id="23" name="شكل بيضاوي 22">
            <a:extLst>
              <a:ext uri="{FF2B5EF4-FFF2-40B4-BE49-F238E27FC236}">
                <a16:creationId xmlns:a16="http://schemas.microsoft.com/office/drawing/2014/main" id="{7AE7AED8-EB83-4F52-BA68-44E497DD7D39}"/>
              </a:ext>
            </a:extLst>
          </p:cNvPr>
          <p:cNvSpPr/>
          <p:nvPr/>
        </p:nvSpPr>
        <p:spPr>
          <a:xfrm>
            <a:off x="9191227" y="3447801"/>
            <a:ext cx="564299" cy="599631"/>
          </a:xfrm>
          <a:prstGeom prst="ellipse">
            <a:avLst/>
          </a:prstGeom>
          <a:solidFill>
            <a:srgbClr val="FF000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DZ" sz="2800"/>
          </a:p>
        </p:txBody>
      </p:sp>
      <p:sp>
        <p:nvSpPr>
          <p:cNvPr id="25" name="مستطيل مستدير الزوايا 14">
            <a:extLst>
              <a:ext uri="{FF2B5EF4-FFF2-40B4-BE49-F238E27FC236}">
                <a16:creationId xmlns:a16="http://schemas.microsoft.com/office/drawing/2014/main" id="{17624B35-082E-421A-80B7-565B62151A23}"/>
              </a:ext>
            </a:extLst>
          </p:cNvPr>
          <p:cNvSpPr/>
          <p:nvPr/>
        </p:nvSpPr>
        <p:spPr>
          <a:xfrm>
            <a:off x="10560483" y="179962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</p:spTree>
    <p:extLst>
      <p:ext uri="{BB962C8B-B14F-4D97-AF65-F5344CB8AC3E}">
        <p14:creationId xmlns:p14="http://schemas.microsoft.com/office/powerpoint/2010/main" val="200728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339</Words>
  <Application>Microsoft Office PowerPoint</Application>
  <PresentationFormat>شاشة عريضة</PresentationFormat>
  <Paragraphs>110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9" baseType="lpstr">
      <vt:lpstr>ae_AlMateen</vt:lpstr>
      <vt:lpstr>Arial</vt:lpstr>
      <vt:lpstr>Calibri</vt:lpstr>
      <vt:lpstr>Calibri Light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ماجد الحكمي</cp:lastModifiedBy>
  <cp:revision>2</cp:revision>
  <dcterms:created xsi:type="dcterms:W3CDTF">2020-09-01T14:46:23Z</dcterms:created>
  <dcterms:modified xsi:type="dcterms:W3CDTF">2023-03-18T19:59:39Z</dcterms:modified>
</cp:coreProperties>
</file>