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4FFB-BAF7-4204-A6C0-DB75377E44A1}" type="datetimeFigureOut">
              <a:rPr lang="ar-AE" smtClean="0"/>
              <a:t>29/06/1441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CE56-453E-4192-BDB5-5C1BC683DA83}" type="slidenum">
              <a:rPr lang="ar-AE" smtClean="0"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644008" y="188640"/>
            <a:ext cx="4176464" cy="6408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93282" y="1800150"/>
            <a:ext cx="5447928" cy="40024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5076056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4716016" y="335699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ربع نص 9"/>
          <p:cNvSpPr txBox="1"/>
          <p:nvPr/>
        </p:nvSpPr>
        <p:spPr>
          <a:xfrm>
            <a:off x="4644008" y="3429000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u="sng" dirty="0" err="1" smtClean="0">
                <a:cs typeface="AL-Hor" pitchFamily="2" charset="-78"/>
              </a:rPr>
              <a:t>ســــــــ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188640"/>
            <a:ext cx="4176464" cy="6408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5190" y="1800150"/>
            <a:ext cx="5447928" cy="40024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827584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467544" y="335699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ربع نص 15"/>
          <p:cNvSpPr txBox="1"/>
          <p:nvPr/>
        </p:nvSpPr>
        <p:spPr>
          <a:xfrm>
            <a:off x="395536" y="3429000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u="sng" dirty="0" err="1" smtClean="0">
                <a:cs typeface="AL-Hor" pitchFamily="2" charset="-78"/>
              </a:rPr>
              <a:t>ســــــــ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644008" y="692696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لنرسم صديقنا الأســد وفق الخطوات التي تشاهدها </a:t>
            </a:r>
            <a:endParaRPr lang="ar-AE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67544" y="692696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لنرسم صديقنا الأســد وفق الخطوات التي تشاهدها </a:t>
            </a:r>
            <a:endParaRPr lang="ar-AE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644008" y="188640"/>
            <a:ext cx="4176464" cy="6408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076056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188640"/>
            <a:ext cx="4176464" cy="6408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/>
          <p:cNvSpPr/>
          <p:nvPr/>
        </p:nvSpPr>
        <p:spPr>
          <a:xfrm>
            <a:off x="827584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47"/>
          <a:stretch>
            <a:fillRect/>
          </a:stretch>
        </p:blipFill>
        <p:spPr bwMode="auto">
          <a:xfrm>
            <a:off x="467544" y="1052736"/>
            <a:ext cx="3935773" cy="54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شكل بيضاوي 16"/>
          <p:cNvSpPr/>
          <p:nvPr/>
        </p:nvSpPr>
        <p:spPr>
          <a:xfrm>
            <a:off x="467544" y="350100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ربع نص 17"/>
          <p:cNvSpPr txBox="1"/>
          <p:nvPr/>
        </p:nvSpPr>
        <p:spPr>
          <a:xfrm>
            <a:off x="395536" y="3573016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u="sng" dirty="0" err="1" smtClean="0">
                <a:cs typeface="AL-Hor" pitchFamily="2" charset="-78"/>
              </a:rPr>
              <a:t>ســــــــ</a:t>
            </a:r>
            <a:endParaRPr lang="ar-AE" u="sng" dirty="0">
              <a:cs typeface="AL-Hor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47"/>
          <a:stretch>
            <a:fillRect/>
          </a:stretch>
        </p:blipFill>
        <p:spPr bwMode="auto">
          <a:xfrm>
            <a:off x="4788024" y="1124744"/>
            <a:ext cx="3935773" cy="54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شكل بيضاوي 19"/>
          <p:cNvSpPr/>
          <p:nvPr/>
        </p:nvSpPr>
        <p:spPr>
          <a:xfrm>
            <a:off x="4788024" y="3573016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مربع نص 20"/>
          <p:cNvSpPr txBox="1"/>
          <p:nvPr/>
        </p:nvSpPr>
        <p:spPr>
          <a:xfrm>
            <a:off x="4716016" y="364502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u="sng" dirty="0" err="1" smtClean="0">
                <a:cs typeface="AL-Hor" pitchFamily="2" charset="-78"/>
              </a:rPr>
              <a:t>ســــــــ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644008" y="692696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لنرسم صديقتنا السلحفاة  وفق الخطوات التي تشاهدها </a:t>
            </a:r>
            <a:endParaRPr lang="ar-AE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67544" y="692696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لنرسم صديقتنا السلحفاة  وفق الخطوات التي تشاهدها </a:t>
            </a:r>
            <a:endParaRPr lang="ar-AE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644008" y="188640"/>
            <a:ext cx="4176464" cy="6408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076056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188640"/>
            <a:ext cx="4176464" cy="6408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/>
          <p:cNvSpPr/>
          <p:nvPr/>
        </p:nvSpPr>
        <p:spPr>
          <a:xfrm>
            <a:off x="827584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740352" y="4653136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>
                <a:cs typeface="AL-Hor" pitchFamily="2" charset="-78"/>
              </a:rPr>
              <a:t>4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644008" y="692696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ســـلــحــوفـي</a:t>
            </a:r>
            <a:r>
              <a:rPr lang="ar-A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الصغير يبحث عن قوقعته يا ترى  ما رقمها </a:t>
            </a:r>
            <a:endParaRPr lang="ar-AE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34" name="Picture 2" descr="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4" b="16189"/>
          <a:stretch>
            <a:fillRect/>
          </a:stretch>
        </p:blipFill>
        <p:spPr bwMode="auto">
          <a:xfrm>
            <a:off x="4788024" y="1412776"/>
            <a:ext cx="3765891" cy="3312368"/>
          </a:xfrm>
          <a:prstGeom prst="rect">
            <a:avLst/>
          </a:prstGeom>
          <a:noFill/>
        </p:spPr>
      </p:pic>
      <p:sp>
        <p:nvSpPr>
          <p:cNvPr id="15" name="مربع نص 14"/>
          <p:cNvSpPr txBox="1"/>
          <p:nvPr/>
        </p:nvSpPr>
        <p:spPr>
          <a:xfrm>
            <a:off x="5868144" y="472514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>
                <a:cs typeface="AL-Hor" pitchFamily="2" charset="-78"/>
              </a:rPr>
              <a:t>3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04248" y="472514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>
                <a:cs typeface="AL-Hor" pitchFamily="2" charset="-78"/>
              </a:rPr>
              <a:t>1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932040" y="472514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>
                <a:cs typeface="AL-Hor" pitchFamily="2" charset="-78"/>
              </a:rPr>
              <a:t>2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716016" y="5373216"/>
            <a:ext cx="40324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dirty="0" smtClean="0">
                <a:latin typeface="منقط لتعليم الأطفال" pitchFamily="34" charset="0"/>
                <a:ea typeface="Arial Unicode MS" pitchFamily="34" charset="-128"/>
                <a:cs typeface="منقط لتعليم الأطفال" pitchFamily="34" charset="0"/>
              </a:rPr>
              <a:t>السلحفاة  لديها قوقعه يغطي ظهرها  وهي تحمل </a:t>
            </a:r>
            <a:r>
              <a:rPr lang="ar-AE" sz="2400" dirty="0" err="1" smtClean="0">
                <a:latin typeface="منقط لتعليم الأطفال" pitchFamily="34" charset="0"/>
                <a:ea typeface="Arial Unicode MS" pitchFamily="34" charset="-128"/>
                <a:cs typeface="منقط لتعليم الأطفال" pitchFamily="34" charset="0"/>
              </a:rPr>
              <a:t>رقم  ..............</a:t>
            </a:r>
            <a:endParaRPr lang="ar-AE" sz="2400" dirty="0">
              <a:latin typeface="منقط لتعليم الأطفال" pitchFamily="34" charset="0"/>
              <a:ea typeface="Arial Unicode MS" pitchFamily="34" charset="-128"/>
              <a:cs typeface="منقط لتعليم الأطفال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563888" y="4653136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>
                <a:cs typeface="AL-Hor" pitchFamily="2" charset="-78"/>
              </a:rPr>
              <a:t>4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67544" y="692696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ســـلــحــوفـي</a:t>
            </a:r>
            <a:r>
              <a:rPr lang="ar-A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الصغير يبحث عن قوقعته يا ترى  ما رقمها </a:t>
            </a:r>
            <a:endParaRPr lang="ar-AE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8" name="Picture 2" descr="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4" b="16189"/>
          <a:stretch>
            <a:fillRect/>
          </a:stretch>
        </p:blipFill>
        <p:spPr bwMode="auto">
          <a:xfrm>
            <a:off x="611560" y="1412776"/>
            <a:ext cx="3765891" cy="3312368"/>
          </a:xfrm>
          <a:prstGeom prst="rect">
            <a:avLst/>
          </a:prstGeom>
          <a:noFill/>
        </p:spPr>
      </p:pic>
      <p:sp>
        <p:nvSpPr>
          <p:cNvPr id="29" name="مربع نص 28"/>
          <p:cNvSpPr txBox="1"/>
          <p:nvPr/>
        </p:nvSpPr>
        <p:spPr>
          <a:xfrm>
            <a:off x="1691680" y="472514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>
                <a:cs typeface="AL-Hor" pitchFamily="2" charset="-78"/>
              </a:rPr>
              <a:t>3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627784" y="472514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>
                <a:cs typeface="AL-Hor" pitchFamily="2" charset="-78"/>
              </a:rPr>
              <a:t>1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55576" y="472514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u="sng" dirty="0" smtClean="0">
                <a:cs typeface="AL-Hor" pitchFamily="2" charset="-78"/>
              </a:rPr>
              <a:t>2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39552" y="5373216"/>
            <a:ext cx="40324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dirty="0" smtClean="0">
                <a:latin typeface="منقط لتعليم الأطفال" pitchFamily="34" charset="0"/>
                <a:ea typeface="Arial Unicode MS" pitchFamily="34" charset="-128"/>
                <a:cs typeface="منقط لتعليم الأطفال" pitchFamily="34" charset="0"/>
              </a:rPr>
              <a:t>السلحفاة  لديها قوقعه يغطي ظهرها  وهي تحمل </a:t>
            </a:r>
            <a:r>
              <a:rPr lang="ar-AE" sz="2400" dirty="0" err="1" smtClean="0">
                <a:latin typeface="منقط لتعليم الأطفال" pitchFamily="34" charset="0"/>
                <a:ea typeface="Arial Unicode MS" pitchFamily="34" charset="-128"/>
                <a:cs typeface="منقط لتعليم الأطفال" pitchFamily="34" charset="0"/>
              </a:rPr>
              <a:t>رقم  ..............</a:t>
            </a:r>
            <a:endParaRPr lang="ar-AE" sz="2400" dirty="0">
              <a:latin typeface="منقط لتعليم الأطفال" pitchFamily="34" charset="0"/>
              <a:ea typeface="Arial Unicode MS" pitchFamily="34" charset="-128"/>
              <a:cs typeface="منقط لتعليم الأطفال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644008" y="188640"/>
            <a:ext cx="4176464" cy="6408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076056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644008" y="692696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لنرسم صديقتنا الســمــكة  وفق الخطوات التي تشاهدها </a:t>
            </a:r>
            <a:endParaRPr lang="ar-AE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188640"/>
            <a:ext cx="4176464" cy="6408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/>
          <p:cNvSpPr/>
          <p:nvPr/>
        </p:nvSpPr>
        <p:spPr>
          <a:xfrm>
            <a:off x="827584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29"/>
          <a:stretch>
            <a:fillRect/>
          </a:stretch>
        </p:blipFill>
        <p:spPr bwMode="auto">
          <a:xfrm>
            <a:off x="4716016" y="1124744"/>
            <a:ext cx="41044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شكل بيضاوي 14"/>
          <p:cNvSpPr/>
          <p:nvPr/>
        </p:nvSpPr>
        <p:spPr>
          <a:xfrm>
            <a:off x="4788024" y="350100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ربع نص 15"/>
          <p:cNvSpPr txBox="1"/>
          <p:nvPr/>
        </p:nvSpPr>
        <p:spPr>
          <a:xfrm>
            <a:off x="4716016" y="3573016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u="sng" dirty="0" err="1" smtClean="0">
                <a:cs typeface="AL-Hor" pitchFamily="2" charset="-78"/>
              </a:rPr>
              <a:t>ســــــــ</a:t>
            </a:r>
            <a:endParaRPr lang="ar-AE" u="sng" dirty="0">
              <a:cs typeface="AL-Hor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67544" y="620688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لنرسم صديقتنا الســمــكة  وفق الخطوات التي تشاهدها </a:t>
            </a:r>
            <a:endParaRPr lang="ar-AE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29"/>
          <a:stretch>
            <a:fillRect/>
          </a:stretch>
        </p:blipFill>
        <p:spPr bwMode="auto">
          <a:xfrm>
            <a:off x="467544" y="1052736"/>
            <a:ext cx="41044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شكل بيضاوي 23"/>
          <p:cNvSpPr/>
          <p:nvPr/>
        </p:nvSpPr>
        <p:spPr>
          <a:xfrm>
            <a:off x="539552" y="342900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مربع نص 24"/>
          <p:cNvSpPr txBox="1"/>
          <p:nvPr/>
        </p:nvSpPr>
        <p:spPr>
          <a:xfrm>
            <a:off x="467544" y="3501008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u="sng" dirty="0" err="1" smtClean="0">
                <a:cs typeface="AL-Hor" pitchFamily="2" charset="-78"/>
              </a:rPr>
              <a:t>ســــــــ</a:t>
            </a:r>
            <a:endParaRPr lang="ar-AE" u="sng" dirty="0">
              <a:cs typeface="AL-Ho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23528" y="188640"/>
            <a:ext cx="8496944" cy="6480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5076056" y="260648"/>
            <a:ext cx="356214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اسمي : .................</a:t>
            </a:r>
            <a:r>
              <a:rPr lang="ar-AE" sz="2000" dirty="0" smtClean="0">
                <a:solidFill>
                  <a:schemeClr val="tx1"/>
                </a:solidFill>
                <a:cs typeface="AL-Hor" pitchFamily="2" charset="-78"/>
              </a:rPr>
              <a:t>  </a:t>
            </a:r>
            <a:r>
              <a:rPr lang="ar-AE" sz="2000" dirty="0" err="1" smtClean="0">
                <a:solidFill>
                  <a:schemeClr val="tx1"/>
                </a:solidFill>
                <a:cs typeface="AL-Hor" pitchFamily="2" charset="-78"/>
              </a:rPr>
              <a:t>التاريخ : ...........</a:t>
            </a:r>
            <a:endParaRPr lang="ar-AE" sz="2000" dirty="0">
              <a:solidFill>
                <a:schemeClr val="tx1"/>
              </a:solidFill>
              <a:cs typeface="AL-Hor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5576" y="332656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لنقم بطرح الأرقام يا صغيري </a:t>
            </a:r>
            <a:endParaRPr lang="ar-AE" sz="14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65527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مربع نص 36"/>
          <p:cNvSpPr txBox="1"/>
          <p:nvPr/>
        </p:nvSpPr>
        <p:spPr>
          <a:xfrm>
            <a:off x="-2016224" y="764704"/>
            <a:ext cx="40324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ارسم مشاعرك </a:t>
            </a:r>
            <a:endParaRPr lang="ar-AE" sz="14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395536" y="3356992"/>
            <a:ext cx="172819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178" name="Picture 10" descr="nice First Graphical Emoticons Smiley Coloring P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96752"/>
            <a:ext cx="1656184" cy="192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153</Words>
  <Application>Microsoft Office PowerPoint</Application>
  <PresentationFormat>عرض على الشاشة (3:4)‏</PresentationFormat>
  <Paragraphs>35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5</cp:revision>
  <dcterms:created xsi:type="dcterms:W3CDTF">2020-02-23T15:32:41Z</dcterms:created>
  <dcterms:modified xsi:type="dcterms:W3CDTF">2020-02-23T16:58:18Z</dcterms:modified>
</cp:coreProperties>
</file>