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339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6" r:id="rId16"/>
    <p:sldId id="385" r:id="rId17"/>
    <p:sldId id="388" r:id="rId18"/>
    <p:sldId id="387" r:id="rId19"/>
    <p:sldId id="389" r:id="rId20"/>
    <p:sldId id="390" r:id="rId21"/>
    <p:sldId id="391" r:id="rId22"/>
    <p:sldId id="33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A2BE12-1282-41C7-8FA2-125ED3555A6D}">
          <p14:sldIdLst>
            <p14:sldId id="256"/>
            <p14:sldId id="339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6"/>
            <p14:sldId id="385"/>
            <p14:sldId id="388"/>
            <p14:sldId id="387"/>
            <p14:sldId id="389"/>
            <p14:sldId id="390"/>
            <p14:sldId id="391"/>
          </p14:sldIdLst>
        </p14:section>
        <p14:section name="Untitled Section" id="{C9A55997-8956-44B9-9C24-ECE6E998CE70}">
          <p14:sldIdLst>
            <p14:sldId id="33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1" autoAdjust="0"/>
    <p:restoredTop sz="94660"/>
  </p:normalViewPr>
  <p:slideViewPr>
    <p:cSldViewPr>
      <p:cViewPr>
        <p:scale>
          <a:sx n="81" d="100"/>
          <a:sy n="81" d="100"/>
        </p:scale>
        <p:origin x="-123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9B035-7C19-4C16-9C16-1611FF9F47BD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DCF40-D956-4B2D-B61F-43F6016BA2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41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6975" y="6228276"/>
            <a:ext cx="1969530" cy="51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24078" indent="-514350">
              <a:buSzPct val="75000"/>
              <a:buFont typeface="+mj-lt"/>
              <a:buAutoNum type="alphaLcParenR"/>
              <a:defRPr/>
            </a:lvl1pPr>
            <a:lvl2pPr marL="393192" indent="0">
              <a:buFont typeface="+mj-lt"/>
              <a:buNone/>
              <a:defRPr/>
            </a:lvl2pPr>
            <a:lvl3pPr marL="1145286" indent="-514350">
              <a:buFont typeface="+mj-lt"/>
              <a:buAutoNum type="alphaLcParenR"/>
              <a:defRPr/>
            </a:lvl3pPr>
            <a:lvl4pPr marL="1428750" indent="-514350">
              <a:buFont typeface="+mj-lt"/>
              <a:buAutoNum type="alphaLcParenR"/>
              <a:defRPr/>
            </a:lvl4pPr>
            <a:lvl5pPr marL="1657350" indent="-514350">
              <a:buFont typeface="+mj-lt"/>
              <a:buAutoNum type="alphaLcParenR"/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Second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Third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Fourth level</a:t>
            </a:r>
          </a:p>
          <a:p>
            <a:pPr lvl="0" eaLnBrk="1" latinLnBrk="0" hangingPunct="1"/>
            <a:endParaRPr lang="en-US" dirty="0" smtClean="0"/>
          </a:p>
          <a:p>
            <a:pPr lvl="0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9385683-0988-4DDA-922A-789D6B5B4D21}" type="datetimeFigureOut">
              <a:rPr lang="en-US" smtClean="0"/>
              <a:pPr/>
              <a:t>4/12/2014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EFBF89-7E62-493E-B5B5-AC8D080DF33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4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6975" y="6228276"/>
            <a:ext cx="1969530" cy="513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2400" b="0" kern="1200">
          <a:solidFill>
            <a:schemeClr val="tx1"/>
          </a:solidFill>
          <a:effectLst/>
          <a:latin typeface="Times New Roman" pitchFamily="18" charset="0"/>
          <a:ea typeface="+mj-ea"/>
          <a:cs typeface="Times New Roman" pitchFamily="18" charset="0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745" y="3048000"/>
            <a:ext cx="7772400" cy="91439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 2</a:t>
            </a:r>
            <a:endParaRPr lang="en-US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12017" y="990600"/>
            <a:ext cx="57358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Class Activity</a:t>
            </a:r>
          </a:p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Quiz –Practice Exam Questions</a:t>
            </a:r>
          </a:p>
        </p:txBody>
      </p:sp>
    </p:spTree>
    <p:extLst>
      <p:ext uri="{BB962C8B-B14F-4D97-AF65-F5344CB8AC3E}">
        <p14:creationId xmlns:p14="http://schemas.microsoft.com/office/powerpoint/2010/main" val="34450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Title bar</a:t>
            </a:r>
          </a:p>
          <a:p>
            <a:endParaRPr lang="en-US" dirty="0" smtClean="0"/>
          </a:p>
          <a:p>
            <a:r>
              <a:rPr lang="en-US" dirty="0" smtClean="0"/>
              <a:t>Status bar</a:t>
            </a:r>
          </a:p>
          <a:p>
            <a:endParaRPr lang="en-US" dirty="0" smtClean="0"/>
          </a:p>
          <a:p>
            <a:r>
              <a:rPr lang="en-US" dirty="0" smtClean="0"/>
              <a:t>Tool bar</a:t>
            </a:r>
          </a:p>
          <a:p>
            <a:endParaRPr lang="en-US" dirty="0" smtClean="0"/>
          </a:p>
          <a:p>
            <a:r>
              <a:rPr lang="en-US" dirty="0" smtClean="0"/>
              <a:t>Menu 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9) You may change the presentation views by clicking on the buttons displayed on the “____________” at the bottom of the screen.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Insert tab</a:t>
            </a:r>
          </a:p>
          <a:p>
            <a:endParaRPr lang="en-US" dirty="0" smtClean="0"/>
          </a:p>
          <a:p>
            <a:r>
              <a:rPr lang="en-US" dirty="0" smtClean="0"/>
              <a:t>Home</a:t>
            </a:r>
          </a:p>
          <a:p>
            <a:endParaRPr lang="en-US" dirty="0" smtClean="0"/>
          </a:p>
          <a:p>
            <a:r>
              <a:rPr lang="en-US" dirty="0" smtClean="0"/>
              <a:t>Design</a:t>
            </a:r>
          </a:p>
          <a:p>
            <a:endParaRPr lang="en-US" dirty="0" smtClean="0"/>
          </a:p>
          <a:p>
            <a:r>
              <a:rPr lang="en-US" dirty="0" smtClean="0"/>
              <a:t>View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10) The ________ tab contains the most commonly needed commands. These allow you to insert new slides, group objects and format text on  your slides.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Sheet</a:t>
            </a:r>
          </a:p>
          <a:p>
            <a:endParaRPr lang="en-US" dirty="0" smtClean="0"/>
          </a:p>
          <a:p>
            <a:r>
              <a:rPr lang="en-US" dirty="0" smtClean="0"/>
              <a:t>Cell</a:t>
            </a:r>
          </a:p>
          <a:p>
            <a:endParaRPr lang="en-US" dirty="0" smtClean="0"/>
          </a:p>
          <a:p>
            <a:r>
              <a:rPr lang="en-US" dirty="0" smtClean="0"/>
              <a:t>Data</a:t>
            </a:r>
          </a:p>
          <a:p>
            <a:endParaRPr lang="en-US" dirty="0" smtClean="0"/>
          </a:p>
          <a:p>
            <a:r>
              <a:rPr lang="en-US" dirty="0" smtClean="0"/>
              <a:t>Table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11) The intersection of a row and a column is called as “______”.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True 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12) Excel provides the feature of freezing panes.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True 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13) Spreadsheet is a program that allows user to enter numbers and text into a table with rows and columns.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View tab</a:t>
            </a:r>
          </a:p>
          <a:p>
            <a:endParaRPr lang="en-US" dirty="0" smtClean="0"/>
          </a:p>
          <a:p>
            <a:r>
              <a:rPr lang="en-US" dirty="0" smtClean="0"/>
              <a:t>File tab</a:t>
            </a:r>
          </a:p>
          <a:p>
            <a:endParaRPr lang="en-US" dirty="0" smtClean="0"/>
          </a:p>
          <a:p>
            <a:r>
              <a:rPr lang="en-US" dirty="0" smtClean="0"/>
              <a:t>Insert tab</a:t>
            </a:r>
          </a:p>
          <a:p>
            <a:endParaRPr lang="en-US" dirty="0" smtClean="0"/>
          </a:p>
          <a:p>
            <a:r>
              <a:rPr lang="en-US" dirty="0" smtClean="0"/>
              <a:t>Review tab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“________” contains commands for opening, closing, printing and saving a file.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Split</a:t>
            </a:r>
          </a:p>
          <a:p>
            <a:endParaRPr lang="en-US" dirty="0" smtClean="0"/>
          </a:p>
          <a:p>
            <a:r>
              <a:rPr lang="en-US" dirty="0" smtClean="0"/>
              <a:t>Arrange</a:t>
            </a:r>
          </a:p>
          <a:p>
            <a:endParaRPr lang="en-US" dirty="0" smtClean="0"/>
          </a:p>
          <a:p>
            <a:r>
              <a:rPr lang="en-US" dirty="0" smtClean="0"/>
              <a:t>Freeze panes</a:t>
            </a:r>
          </a:p>
          <a:p>
            <a:endParaRPr lang="en-US" dirty="0" smtClean="0"/>
          </a:p>
          <a:p>
            <a:r>
              <a:rPr lang="en-US" dirty="0" smtClean="0"/>
              <a:t>Filter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With the __________ option you can keep a portion of the sheet visible while the rest of the sheet scrolls.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True 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16)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Microsoft Internet Explorer is an example of Operating System.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True 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web Browser is a software tool used to browse the Internet.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E-shopping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Revolution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E-mail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18) ________ provides a fast and efficient alternative to traditional mail for sending and receiving electronic documents.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/>
              <a:t>Two (header and footer)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Two (top and bottom)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sz="2400" dirty="0" smtClean="0"/>
              <a:t>Two (landscape and Portrait)</a:t>
            </a:r>
          </a:p>
          <a:p>
            <a:pPr marL="624078" indent="-514350">
              <a:lnSpc>
                <a:spcPct val="200000"/>
              </a:lnSpc>
              <a:buFont typeface="+mj-lt"/>
              <a:buAutoNum type="alphaLcParenR"/>
            </a:pPr>
            <a:r>
              <a:rPr lang="en-US" dirty="0" smtClean="0"/>
              <a:t>Four (top, bottom, right, left)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1) How many margins are on a page?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True </a:t>
            </a:r>
          </a:p>
          <a:p>
            <a:endParaRPr lang="en-US" dirty="0" smtClean="0"/>
          </a:p>
          <a:p>
            <a:r>
              <a:rPr lang="en-US" dirty="0" smtClean="0"/>
              <a:t>False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19) Internet has become a popular medium for business, education, shopping, playing, advertisement and news.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Side 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Window 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Address bar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Task bar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20) When you want to visit a website,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can type the website address or URL in the ____________.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55000"/>
                <a:satMod val="300000"/>
              </a:schemeClr>
            </a:gs>
            <a:gs pos="32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762000"/>
            <a:ext cx="7631723" cy="313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latin typeface="Cooper Black" pitchFamily="18" charset="0"/>
              </a:rPr>
              <a:t>Smile Please, the test is over !</a:t>
            </a:r>
          </a:p>
          <a:p>
            <a:pPr algn="ctr"/>
            <a:endParaRPr lang="en-US" sz="6600" dirty="0"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84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MS Word indicates grammatical errors with a red wavy underline.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3) You may click on “Replace All” button to replace all occurrences of the searched text by the new text.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4) The insertion point is not the place in the document where you can insert text, images, graphics etc.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Redo</a:t>
            </a:r>
          </a:p>
          <a:p>
            <a:endParaRPr lang="en-US" dirty="0" smtClean="0"/>
          </a:p>
          <a:p>
            <a:r>
              <a:rPr lang="en-US" dirty="0" smtClean="0"/>
              <a:t>Paste</a:t>
            </a:r>
          </a:p>
          <a:p>
            <a:endParaRPr lang="en-US" dirty="0" smtClean="0"/>
          </a:p>
          <a:p>
            <a:r>
              <a:rPr lang="en-US" dirty="0" smtClean="0"/>
              <a:t>Copy</a:t>
            </a:r>
          </a:p>
          <a:p>
            <a:endParaRPr lang="en-US" dirty="0" smtClean="0"/>
          </a:p>
          <a:p>
            <a:r>
              <a:rPr lang="en-US" dirty="0" smtClean="0"/>
              <a:t>Undo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5) Sometimes after making some changes,  you may decide they are not necessary after all. You can reverse your last action by using the ________ command.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6) The “WordArt” is used to create stylized text with various special effects.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False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7) “Animation” refers to the addition of special visual or sound effects to the objects on your slides.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687763"/>
          </a:xfrm>
        </p:spPr>
        <p:txBody>
          <a:bodyPr>
            <a:normAutofit/>
          </a:bodyPr>
          <a:lstStyle/>
          <a:p>
            <a:r>
              <a:rPr lang="en-US" dirty="0" smtClean="0"/>
              <a:t>F5</a:t>
            </a:r>
          </a:p>
          <a:p>
            <a:endParaRPr lang="en-US" dirty="0" smtClean="0"/>
          </a:p>
          <a:p>
            <a:r>
              <a:rPr lang="en-US" dirty="0" smtClean="0"/>
              <a:t>F6</a:t>
            </a:r>
          </a:p>
          <a:p>
            <a:endParaRPr lang="en-US" dirty="0" smtClean="0"/>
          </a:p>
          <a:p>
            <a:r>
              <a:rPr lang="en-US" dirty="0" smtClean="0"/>
              <a:t>Alt + F5</a:t>
            </a:r>
          </a:p>
          <a:p>
            <a:endParaRPr lang="en-US" dirty="0" smtClean="0"/>
          </a:p>
          <a:p>
            <a:r>
              <a:rPr lang="en-US" dirty="0" smtClean="0"/>
              <a:t>Ctrl + F5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295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8) What is the shortcut key to start presentation from the beginning.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79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991</TotalTime>
  <Words>496</Words>
  <Application>Microsoft Office PowerPoint</Application>
  <PresentationFormat>On-screen Show (4:3)</PresentationFormat>
  <Paragraphs>110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        Exam 2</vt:lpstr>
      <vt:lpstr>1) How many margins are on a page?</vt:lpstr>
      <vt:lpstr>2) MS Word indicates grammatical errors with a red wavy underline.</vt:lpstr>
      <vt:lpstr>3) You may click on “Replace All” button to replace all occurrences of the searched text by the new text.</vt:lpstr>
      <vt:lpstr>4) The insertion point is not the place in the document where you can insert text, images, graphics etc.</vt:lpstr>
      <vt:lpstr>5) Sometimes after making some changes,  you may decide they are not necessary after all. You can reverse your last action by using the ________ command.</vt:lpstr>
      <vt:lpstr>6) The “WordArt” is used to create stylized text with various special effects.</vt:lpstr>
      <vt:lpstr>7) “Animation” refers to the addition of special visual or sound effects to the objects on your slides.</vt:lpstr>
      <vt:lpstr>8) What is the shortcut key to start presentation from the beginning.</vt:lpstr>
      <vt:lpstr>9) You may change the presentation views by clicking on the buttons displayed on the “____________” at the bottom of the screen.</vt:lpstr>
      <vt:lpstr>10) The ________ tab contains the most commonly needed commands. These allow you to insert new slides, group objects and format text on  your slides.</vt:lpstr>
      <vt:lpstr>11) The intersection of a row and a column is called as “______”.</vt:lpstr>
      <vt:lpstr>12) Excel provides the feature of freezing panes.</vt:lpstr>
      <vt:lpstr>13) Spreadsheet is a program that allows user to enter numbers and text into a table with rows and columns.</vt:lpstr>
      <vt:lpstr>14) “________” contains commands for opening, closing, printing and saving a file.</vt:lpstr>
      <vt:lpstr>15) With the __________ option you can keep a portion of the sheet visible while the rest of the sheet scrolls.</vt:lpstr>
      <vt:lpstr>16) Microsoft Internet Explorer is an example of Operating System.</vt:lpstr>
      <vt:lpstr>17) A web Browser is a software tool used to browse the Internet.</vt:lpstr>
      <vt:lpstr>18) ________ provides a fast and efficient alternative to traditional mail for sending and receiving electronic documents.</vt:lpstr>
      <vt:lpstr>19) Internet has become a popular medium for business, education, shopping, playing, advertisement and news.</vt:lpstr>
      <vt:lpstr>20) When you want to visit a website, you can type the website address or URL in the ____________.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Sana</dc:creator>
  <cp:lastModifiedBy>Ruby</cp:lastModifiedBy>
  <cp:revision>167</cp:revision>
  <dcterms:created xsi:type="dcterms:W3CDTF">2012-09-18T05:57:06Z</dcterms:created>
  <dcterms:modified xsi:type="dcterms:W3CDTF">2014-04-12T10:34:27Z</dcterms:modified>
</cp:coreProperties>
</file>