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2" r:id="rId3"/>
    <p:sldId id="302" r:id="rId4"/>
    <p:sldId id="311" r:id="rId5"/>
    <p:sldId id="303" r:id="rId6"/>
    <p:sldId id="313" r:id="rId7"/>
    <p:sldId id="304" r:id="rId8"/>
    <p:sldId id="314" r:id="rId9"/>
    <p:sldId id="305" r:id="rId10"/>
    <p:sldId id="315" r:id="rId11"/>
    <p:sldId id="306" r:id="rId12"/>
    <p:sldId id="316" r:id="rId13"/>
    <p:sldId id="307" r:id="rId14"/>
    <p:sldId id="317" r:id="rId15"/>
    <p:sldId id="308" r:id="rId16"/>
    <p:sldId id="318" r:id="rId17"/>
    <p:sldId id="309" r:id="rId18"/>
    <p:sldId id="310"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FF99"/>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5B1F5-7D69-43A3-A9EB-4D474D292D58}" v="4" dt="2020-03-09T11:32:45.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73" d="100"/>
          <a:sy n="73" d="100"/>
        </p:scale>
        <p:origin x="558" y="78"/>
      </p:cViewPr>
      <p:guideLst/>
    </p:cSldViewPr>
  </p:slid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hameed Hamed Mohammed" userId="72b6c4c3-b8a4-4ddf-b0f7-c9d8b1a2987e" providerId="ADAL" clId="{9CB7E42C-C019-4DE6-86B9-A61E7D1E8AF8}"/>
    <pc:docChg chg="undo custSel addSld modSld sldOrd modMainMaster">
      <pc:chgData name="Abdulhameed Hamed Mohammed" userId="72b6c4c3-b8a4-4ddf-b0f7-c9d8b1a2987e" providerId="ADAL" clId="{9CB7E42C-C019-4DE6-86B9-A61E7D1E8AF8}" dt="2020-03-07T09:42:10.872" v="1129" actId="1076"/>
      <pc:docMkLst>
        <pc:docMk/>
      </pc:docMkLst>
      <pc:sldChg chg="addSp delSp modSp setBg modAnim">
        <pc:chgData name="Abdulhameed Hamed Mohammed" userId="72b6c4c3-b8a4-4ddf-b0f7-c9d8b1a2987e" providerId="ADAL" clId="{9CB7E42C-C019-4DE6-86B9-A61E7D1E8AF8}" dt="2020-03-07T07:49:55.381" v="63"/>
        <pc:sldMkLst>
          <pc:docMk/>
          <pc:sldMk cId="3255457237" sldId="256"/>
        </pc:sldMkLst>
        <pc:spChg chg="add del mod">
          <ac:chgData name="Abdulhameed Hamed Mohammed" userId="72b6c4c3-b8a4-4ddf-b0f7-c9d8b1a2987e" providerId="ADAL" clId="{9CB7E42C-C019-4DE6-86B9-A61E7D1E8AF8}" dt="2020-03-07T07:49:54.026" v="62" actId="478"/>
          <ac:spMkLst>
            <pc:docMk/>
            <pc:sldMk cId="3255457237" sldId="256"/>
            <ac:spMk id="5" creationId="{334E95DF-99B8-4E38-9948-53F1D6E14A22}"/>
          </ac:spMkLst>
        </pc:spChg>
        <pc:spChg chg="del">
          <ac:chgData name="Abdulhameed Hamed Mohammed" userId="72b6c4c3-b8a4-4ddf-b0f7-c9d8b1a2987e" providerId="ADAL" clId="{9CB7E42C-C019-4DE6-86B9-A61E7D1E8AF8}" dt="2020-03-05T11:53:05.160" v="13" actId="478"/>
          <ac:spMkLst>
            <pc:docMk/>
            <pc:sldMk cId="3255457237" sldId="256"/>
            <ac:spMk id="22" creationId="{6DA4CB62-0CF5-4C9B-9D7D-E7F7252C0337}"/>
          </ac:spMkLst>
        </pc:spChg>
        <pc:graphicFrameChg chg="add">
          <ac:chgData name="Abdulhameed Hamed Mohammed" userId="72b6c4c3-b8a4-4ddf-b0f7-c9d8b1a2987e" providerId="ADAL" clId="{9CB7E42C-C019-4DE6-86B9-A61E7D1E8AF8}" dt="2020-03-07T07:49:55.381" v="63"/>
          <ac:graphicFrameMkLst>
            <pc:docMk/>
            <pc:sldMk cId="3255457237" sldId="256"/>
            <ac:graphicFrameMk id="4" creationId="{88B2C0AA-6F14-456E-A893-336709C188E2}"/>
          </ac:graphicFrameMkLst>
        </pc:graphicFrameChg>
        <pc:picChg chg="add mod ord">
          <ac:chgData name="Abdulhameed Hamed Mohammed" userId="72b6c4c3-b8a4-4ddf-b0f7-c9d8b1a2987e" providerId="ADAL" clId="{9CB7E42C-C019-4DE6-86B9-A61E7D1E8AF8}" dt="2020-03-05T11:51:08.468" v="8" actId="167"/>
          <ac:picMkLst>
            <pc:docMk/>
            <pc:sldMk cId="3255457237" sldId="256"/>
            <ac:picMk id="3" creationId="{B986C7D2-9C3A-4F1D-A38D-46E594869F5A}"/>
          </ac:picMkLst>
        </pc:picChg>
        <pc:picChg chg="del">
          <ac:chgData name="Abdulhameed Hamed Mohammed" userId="72b6c4c3-b8a4-4ddf-b0f7-c9d8b1a2987e" providerId="ADAL" clId="{9CB7E42C-C019-4DE6-86B9-A61E7D1E8AF8}" dt="2020-03-05T11:51:12.848" v="9" actId="478"/>
          <ac:picMkLst>
            <pc:docMk/>
            <pc:sldMk cId="3255457237" sldId="256"/>
            <ac:picMk id="4" creationId="{00000000-0000-0000-0000-000000000000}"/>
          </ac:picMkLst>
        </pc:picChg>
        <pc:picChg chg="del">
          <ac:chgData name="Abdulhameed Hamed Mohammed" userId="72b6c4c3-b8a4-4ddf-b0f7-c9d8b1a2987e" providerId="ADAL" clId="{9CB7E42C-C019-4DE6-86B9-A61E7D1E8AF8}" dt="2020-03-05T11:53:05.160" v="13" actId="478"/>
          <ac:picMkLst>
            <pc:docMk/>
            <pc:sldMk cId="3255457237" sldId="256"/>
            <ac:picMk id="15" creationId="{B3F4A020-5774-4E46-A5D2-B6095F55B3D0}"/>
          </ac:picMkLst>
        </pc:picChg>
        <pc:picChg chg="del">
          <ac:chgData name="Abdulhameed Hamed Mohammed" userId="72b6c4c3-b8a4-4ddf-b0f7-c9d8b1a2987e" providerId="ADAL" clId="{9CB7E42C-C019-4DE6-86B9-A61E7D1E8AF8}" dt="2020-03-05T11:53:05.160" v="13" actId="478"/>
          <ac:picMkLst>
            <pc:docMk/>
            <pc:sldMk cId="3255457237" sldId="256"/>
            <ac:picMk id="16" creationId="{156D6057-E44D-4B24-BE8A-F2F48360C5A6}"/>
          </ac:picMkLst>
        </pc:picChg>
        <pc:picChg chg="del">
          <ac:chgData name="Abdulhameed Hamed Mohammed" userId="72b6c4c3-b8a4-4ddf-b0f7-c9d8b1a2987e" providerId="ADAL" clId="{9CB7E42C-C019-4DE6-86B9-A61E7D1E8AF8}" dt="2020-03-05T11:53:05.160" v="13" actId="478"/>
          <ac:picMkLst>
            <pc:docMk/>
            <pc:sldMk cId="3255457237" sldId="256"/>
            <ac:picMk id="17" creationId="{F2297228-00CE-4B81-B8BA-3162BCAF7CBA}"/>
          </ac:picMkLst>
        </pc:picChg>
        <pc:picChg chg="del">
          <ac:chgData name="Abdulhameed Hamed Mohammed" userId="72b6c4c3-b8a4-4ddf-b0f7-c9d8b1a2987e" providerId="ADAL" clId="{9CB7E42C-C019-4DE6-86B9-A61E7D1E8AF8}" dt="2020-03-05T11:53:05.160" v="13" actId="478"/>
          <ac:picMkLst>
            <pc:docMk/>
            <pc:sldMk cId="3255457237" sldId="256"/>
            <ac:picMk id="18" creationId="{6262A593-9D4B-47EA-BFAD-D2B93779E38A}"/>
          </ac:picMkLst>
        </pc:picChg>
        <pc:picChg chg="del">
          <ac:chgData name="Abdulhameed Hamed Mohammed" userId="72b6c4c3-b8a4-4ddf-b0f7-c9d8b1a2987e" providerId="ADAL" clId="{9CB7E42C-C019-4DE6-86B9-A61E7D1E8AF8}" dt="2020-03-05T11:53:05.160" v="13" actId="478"/>
          <ac:picMkLst>
            <pc:docMk/>
            <pc:sldMk cId="3255457237" sldId="256"/>
            <ac:picMk id="19" creationId="{00658D06-83F8-4024-A82D-A726E0E20C11}"/>
          </ac:picMkLst>
        </pc:picChg>
        <pc:picChg chg="del">
          <ac:chgData name="Abdulhameed Hamed Mohammed" userId="72b6c4c3-b8a4-4ddf-b0f7-c9d8b1a2987e" providerId="ADAL" clId="{9CB7E42C-C019-4DE6-86B9-A61E7D1E8AF8}" dt="2020-03-05T11:53:05.160" v="13" actId="478"/>
          <ac:picMkLst>
            <pc:docMk/>
            <pc:sldMk cId="3255457237" sldId="256"/>
            <ac:picMk id="20" creationId="{5B9B5650-362B-44AB-869F-E9E373045027}"/>
          </ac:picMkLst>
        </pc:picChg>
        <pc:picChg chg="del">
          <ac:chgData name="Abdulhameed Hamed Mohammed" userId="72b6c4c3-b8a4-4ddf-b0f7-c9d8b1a2987e" providerId="ADAL" clId="{9CB7E42C-C019-4DE6-86B9-A61E7D1E8AF8}" dt="2020-03-05T11:53:05.160" v="13" actId="478"/>
          <ac:picMkLst>
            <pc:docMk/>
            <pc:sldMk cId="3255457237" sldId="256"/>
            <ac:picMk id="21" creationId="{DF6E8794-A238-4F56-9131-F98EA40FD7F7}"/>
          </ac:picMkLst>
        </pc:picChg>
      </pc:sldChg>
      <pc:sldChg chg="modSp modAnim">
        <pc:chgData name="Abdulhameed Hamed Mohammed" userId="72b6c4c3-b8a4-4ddf-b0f7-c9d8b1a2987e" providerId="ADAL" clId="{9CB7E42C-C019-4DE6-86B9-A61E7D1E8AF8}" dt="2020-03-05T11:54:26.977" v="46"/>
        <pc:sldMkLst>
          <pc:docMk/>
          <pc:sldMk cId="3998269406" sldId="302"/>
        </pc:sldMkLst>
        <pc:spChg chg="mod">
          <ac:chgData name="Abdulhameed Hamed Mohammed" userId="72b6c4c3-b8a4-4ddf-b0f7-c9d8b1a2987e" providerId="ADAL" clId="{9CB7E42C-C019-4DE6-86B9-A61E7D1E8AF8}" dt="2020-03-05T11:54:24.089" v="45" actId="1038"/>
          <ac:spMkLst>
            <pc:docMk/>
            <pc:sldMk cId="3998269406" sldId="302"/>
            <ac:spMk id="6" creationId="{CA2E19B3-1DD8-428B-BA0B-E0B4F83486D3}"/>
          </ac:spMkLst>
        </pc:spChg>
        <pc:spChg chg="mod">
          <ac:chgData name="Abdulhameed Hamed Mohammed" userId="72b6c4c3-b8a4-4ddf-b0f7-c9d8b1a2987e" providerId="ADAL" clId="{9CB7E42C-C019-4DE6-86B9-A61E7D1E8AF8}" dt="2020-03-05T11:54:24.089" v="45" actId="1038"/>
          <ac:spMkLst>
            <pc:docMk/>
            <pc:sldMk cId="3998269406" sldId="302"/>
            <ac:spMk id="7" creationId="{DF40E7DD-ECC6-47FA-91A1-2EEB8AB4AB02}"/>
          </ac:spMkLst>
        </pc:spChg>
        <pc:spChg chg="mod">
          <ac:chgData name="Abdulhameed Hamed Mohammed" userId="72b6c4c3-b8a4-4ddf-b0f7-c9d8b1a2987e" providerId="ADAL" clId="{9CB7E42C-C019-4DE6-86B9-A61E7D1E8AF8}" dt="2020-03-05T11:54:24.089" v="45" actId="1038"/>
          <ac:spMkLst>
            <pc:docMk/>
            <pc:sldMk cId="3998269406" sldId="302"/>
            <ac:spMk id="8" creationId="{96FEADB3-4058-426D-A356-E04400BBC924}"/>
          </ac:spMkLst>
        </pc:spChg>
      </pc:sldChg>
      <pc:sldChg chg="addSp delSp modSp delAnim modAnim">
        <pc:chgData name="Abdulhameed Hamed Mohammed" userId="72b6c4c3-b8a4-4ddf-b0f7-c9d8b1a2987e" providerId="ADAL" clId="{9CB7E42C-C019-4DE6-86B9-A61E7D1E8AF8}" dt="2020-03-07T08:24:05.303" v="83" actId="1076"/>
        <pc:sldMkLst>
          <pc:docMk/>
          <pc:sldMk cId="363822369" sldId="303"/>
        </pc:sldMkLst>
        <pc:spChg chg="del">
          <ac:chgData name="Abdulhameed Hamed Mohammed" userId="72b6c4c3-b8a4-4ddf-b0f7-c9d8b1a2987e" providerId="ADAL" clId="{9CB7E42C-C019-4DE6-86B9-A61E7D1E8AF8}" dt="2020-03-07T08:23:25.588" v="74" actId="478"/>
          <ac:spMkLst>
            <pc:docMk/>
            <pc:sldMk cId="363822369" sldId="303"/>
            <ac:spMk id="2" creationId="{E087C4BA-8167-40E6-89C8-52B7B0A2D1AE}"/>
          </ac:spMkLst>
        </pc:spChg>
        <pc:spChg chg="del">
          <ac:chgData name="Abdulhameed Hamed Mohammed" userId="72b6c4c3-b8a4-4ddf-b0f7-c9d8b1a2987e" providerId="ADAL" clId="{9CB7E42C-C019-4DE6-86B9-A61E7D1E8AF8}" dt="2020-03-07T08:23:30.619" v="76" actId="478"/>
          <ac:spMkLst>
            <pc:docMk/>
            <pc:sldMk cId="363822369" sldId="303"/>
            <ac:spMk id="3" creationId="{66EC71B4-19A1-445E-AC3A-6B3E4C3CAE90}"/>
          </ac:spMkLst>
        </pc:spChg>
        <pc:spChg chg="del">
          <ac:chgData name="Abdulhameed Hamed Mohammed" userId="72b6c4c3-b8a4-4ddf-b0f7-c9d8b1a2987e" providerId="ADAL" clId="{9CB7E42C-C019-4DE6-86B9-A61E7D1E8AF8}" dt="2020-03-07T08:23:25.588" v="74" actId="478"/>
          <ac:spMkLst>
            <pc:docMk/>
            <pc:sldMk cId="363822369" sldId="303"/>
            <ac:spMk id="4" creationId="{3E87C4D2-41FA-484D-979A-19B8C57AD2B1}"/>
          </ac:spMkLst>
        </pc:spChg>
        <pc:spChg chg="del">
          <ac:chgData name="Abdulhameed Hamed Mohammed" userId="72b6c4c3-b8a4-4ddf-b0f7-c9d8b1a2987e" providerId="ADAL" clId="{9CB7E42C-C019-4DE6-86B9-A61E7D1E8AF8}" dt="2020-03-07T08:23:25.588" v="74" actId="478"/>
          <ac:spMkLst>
            <pc:docMk/>
            <pc:sldMk cId="363822369" sldId="303"/>
            <ac:spMk id="5" creationId="{CB65A279-2D82-417C-A70B-D1D66EFAFE52}"/>
          </ac:spMkLst>
        </pc:spChg>
        <pc:spChg chg="mod">
          <ac:chgData name="Abdulhameed Hamed Mohammed" userId="72b6c4c3-b8a4-4ddf-b0f7-c9d8b1a2987e" providerId="ADAL" clId="{9CB7E42C-C019-4DE6-86B9-A61E7D1E8AF8}" dt="2020-03-07T08:23:53.956" v="81" actId="6549"/>
          <ac:spMkLst>
            <pc:docMk/>
            <pc:sldMk cId="363822369" sldId="303"/>
            <ac:spMk id="6" creationId="{FEC50A3B-7F22-4EFA-9A51-7FB8AC446FD0}"/>
          </ac:spMkLst>
        </pc:spChg>
        <pc:spChg chg="add">
          <ac:chgData name="Abdulhameed Hamed Mohammed" userId="72b6c4c3-b8a4-4ddf-b0f7-c9d8b1a2987e" providerId="ADAL" clId="{9CB7E42C-C019-4DE6-86B9-A61E7D1E8AF8}" dt="2020-03-07T08:23:26.422" v="75"/>
          <ac:spMkLst>
            <pc:docMk/>
            <pc:sldMk cId="363822369" sldId="303"/>
            <ac:spMk id="9" creationId="{E02D72FA-6A9F-424D-8B5D-75A99C9B5465}"/>
          </ac:spMkLst>
        </pc:spChg>
        <pc:spChg chg="add">
          <ac:chgData name="Abdulhameed Hamed Mohammed" userId="72b6c4c3-b8a4-4ddf-b0f7-c9d8b1a2987e" providerId="ADAL" clId="{9CB7E42C-C019-4DE6-86B9-A61E7D1E8AF8}" dt="2020-03-07T08:23:26.422" v="75"/>
          <ac:spMkLst>
            <pc:docMk/>
            <pc:sldMk cId="363822369" sldId="303"/>
            <ac:spMk id="10" creationId="{36FAF368-B99E-4100-B1F5-99D4F54ED810}"/>
          </ac:spMkLst>
        </pc:spChg>
        <pc:spChg chg="add">
          <ac:chgData name="Abdulhameed Hamed Mohammed" userId="72b6c4c3-b8a4-4ddf-b0f7-c9d8b1a2987e" providerId="ADAL" clId="{9CB7E42C-C019-4DE6-86B9-A61E7D1E8AF8}" dt="2020-03-07T08:23:26.422" v="75"/>
          <ac:spMkLst>
            <pc:docMk/>
            <pc:sldMk cId="363822369" sldId="303"/>
            <ac:spMk id="11" creationId="{A605CBE8-0848-446D-9F69-E179C96A88C6}"/>
          </ac:spMkLst>
        </pc:spChg>
        <pc:graphicFrameChg chg="mod">
          <ac:chgData name="Abdulhameed Hamed Mohammed" userId="72b6c4c3-b8a4-4ddf-b0f7-c9d8b1a2987e" providerId="ADAL" clId="{9CB7E42C-C019-4DE6-86B9-A61E7D1E8AF8}" dt="2020-03-07T08:24:05.303" v="83" actId="1076"/>
          <ac:graphicFrameMkLst>
            <pc:docMk/>
            <pc:sldMk cId="363822369" sldId="303"/>
            <ac:graphicFrameMk id="8" creationId="{2AC46F44-CE56-404A-8AC8-EBB7FBB2A755}"/>
          </ac:graphicFrameMkLst>
        </pc:graphicFrameChg>
        <pc:picChg chg="mod">
          <ac:chgData name="Abdulhameed Hamed Mohammed" userId="72b6c4c3-b8a4-4ddf-b0f7-c9d8b1a2987e" providerId="ADAL" clId="{9CB7E42C-C019-4DE6-86B9-A61E7D1E8AF8}" dt="2020-03-07T08:24:00.332" v="82" actId="14100"/>
          <ac:picMkLst>
            <pc:docMk/>
            <pc:sldMk cId="363822369" sldId="303"/>
            <ac:picMk id="7" creationId="{38A8FD91-A178-46A3-98B2-B176E453A441}"/>
          </ac:picMkLst>
        </pc:picChg>
      </pc:sldChg>
      <pc:sldChg chg="delSp modSp delAnim modAnim">
        <pc:chgData name="Abdulhameed Hamed Mohammed" userId="72b6c4c3-b8a4-4ddf-b0f7-c9d8b1a2987e" providerId="ADAL" clId="{9CB7E42C-C019-4DE6-86B9-A61E7D1E8AF8}" dt="2020-03-07T08:33:49.636" v="322" actId="20577"/>
        <pc:sldMkLst>
          <pc:docMk/>
          <pc:sldMk cId="2958683005" sldId="304"/>
        </pc:sldMkLst>
        <pc:spChg chg="del">
          <ac:chgData name="Abdulhameed Hamed Mohammed" userId="72b6c4c3-b8a4-4ddf-b0f7-c9d8b1a2987e" providerId="ADAL" clId="{9CB7E42C-C019-4DE6-86B9-A61E7D1E8AF8}" dt="2020-03-07T08:33:27.985" v="318" actId="478"/>
          <ac:spMkLst>
            <pc:docMk/>
            <pc:sldMk cId="2958683005" sldId="304"/>
            <ac:spMk id="3" creationId="{682973B1-D7A6-40A6-A989-D8E1650C90A9}"/>
          </ac:spMkLst>
        </pc:spChg>
        <pc:spChg chg="mod">
          <ac:chgData name="Abdulhameed Hamed Mohammed" userId="72b6c4c3-b8a4-4ddf-b0f7-c9d8b1a2987e" providerId="ADAL" clId="{9CB7E42C-C019-4DE6-86B9-A61E7D1E8AF8}" dt="2020-03-07T08:33:49.636" v="322" actId="20577"/>
          <ac:spMkLst>
            <pc:docMk/>
            <pc:sldMk cId="2958683005" sldId="304"/>
            <ac:spMk id="6" creationId="{38538BE5-E234-4F32-AE66-9688D313115C}"/>
          </ac:spMkLst>
        </pc:spChg>
      </pc:sldChg>
      <pc:sldChg chg="addSp delSp modSp delAnim modAnim">
        <pc:chgData name="Abdulhameed Hamed Mohammed" userId="72b6c4c3-b8a4-4ddf-b0f7-c9d8b1a2987e" providerId="ADAL" clId="{9CB7E42C-C019-4DE6-86B9-A61E7D1E8AF8}" dt="2020-03-07T08:39:22.038" v="426" actId="20577"/>
        <pc:sldMkLst>
          <pc:docMk/>
          <pc:sldMk cId="238895756" sldId="305"/>
        </pc:sldMkLst>
        <pc:spChg chg="del">
          <ac:chgData name="Abdulhameed Hamed Mohammed" userId="72b6c4c3-b8a4-4ddf-b0f7-c9d8b1a2987e" providerId="ADAL" clId="{9CB7E42C-C019-4DE6-86B9-A61E7D1E8AF8}" dt="2020-03-07T08:35:45.580" v="377" actId="478"/>
          <ac:spMkLst>
            <pc:docMk/>
            <pc:sldMk cId="238895756" sldId="305"/>
            <ac:spMk id="3" creationId="{0C5844EE-A2E0-4CC9-8DF7-375A421DFCC5}"/>
          </ac:spMkLst>
        </pc:spChg>
        <pc:spChg chg="del mod">
          <ac:chgData name="Abdulhameed Hamed Mohammed" userId="72b6c4c3-b8a4-4ddf-b0f7-c9d8b1a2987e" providerId="ADAL" clId="{9CB7E42C-C019-4DE6-86B9-A61E7D1E8AF8}" dt="2020-03-07T08:37:20.756" v="394" actId="478"/>
          <ac:spMkLst>
            <pc:docMk/>
            <pc:sldMk cId="238895756" sldId="305"/>
            <ac:spMk id="6" creationId="{296C3729-147B-459D-A1E9-D49CAB96E994}"/>
          </ac:spMkLst>
        </pc:spChg>
        <pc:spChg chg="mod">
          <ac:chgData name="Abdulhameed Hamed Mohammed" userId="72b6c4c3-b8a4-4ddf-b0f7-c9d8b1a2987e" providerId="ADAL" clId="{9CB7E42C-C019-4DE6-86B9-A61E7D1E8AF8}" dt="2020-03-07T08:37:37.805" v="396" actId="1076"/>
          <ac:spMkLst>
            <pc:docMk/>
            <pc:sldMk cId="238895756" sldId="305"/>
            <ac:spMk id="8" creationId="{564D6080-A01D-4F8C-A648-F843CB211F3B}"/>
          </ac:spMkLst>
        </pc:spChg>
        <pc:spChg chg="mod">
          <ac:chgData name="Abdulhameed Hamed Mohammed" userId="72b6c4c3-b8a4-4ddf-b0f7-c9d8b1a2987e" providerId="ADAL" clId="{9CB7E42C-C019-4DE6-86B9-A61E7D1E8AF8}" dt="2020-03-07T08:37:37.805" v="396" actId="1076"/>
          <ac:spMkLst>
            <pc:docMk/>
            <pc:sldMk cId="238895756" sldId="305"/>
            <ac:spMk id="9" creationId="{7A62D0DA-9D7D-440B-AB08-C0A15CF7DD72}"/>
          </ac:spMkLst>
        </pc:spChg>
        <pc:spChg chg="mod">
          <ac:chgData name="Abdulhameed Hamed Mohammed" userId="72b6c4c3-b8a4-4ddf-b0f7-c9d8b1a2987e" providerId="ADAL" clId="{9CB7E42C-C019-4DE6-86B9-A61E7D1E8AF8}" dt="2020-03-07T08:37:37.805" v="396" actId="1076"/>
          <ac:spMkLst>
            <pc:docMk/>
            <pc:sldMk cId="238895756" sldId="305"/>
            <ac:spMk id="10" creationId="{764D2F7E-A54F-452B-9FF6-C8750F3E878C}"/>
          </ac:spMkLst>
        </pc:spChg>
        <pc:spChg chg="mod">
          <ac:chgData name="Abdulhameed Hamed Mohammed" userId="72b6c4c3-b8a4-4ddf-b0f7-c9d8b1a2987e" providerId="ADAL" clId="{9CB7E42C-C019-4DE6-86B9-A61E7D1E8AF8}" dt="2020-03-07T08:37:37.805" v="396" actId="1076"/>
          <ac:spMkLst>
            <pc:docMk/>
            <pc:sldMk cId="238895756" sldId="305"/>
            <ac:spMk id="11" creationId="{4E0B251A-6EF8-4475-88BB-CCF9B25E4209}"/>
          </ac:spMkLst>
        </pc:spChg>
        <pc:spChg chg="add mod">
          <ac:chgData name="Abdulhameed Hamed Mohammed" userId="72b6c4c3-b8a4-4ddf-b0f7-c9d8b1a2987e" providerId="ADAL" clId="{9CB7E42C-C019-4DE6-86B9-A61E7D1E8AF8}" dt="2020-03-07T08:38:44.499" v="412" actId="20577"/>
          <ac:spMkLst>
            <pc:docMk/>
            <pc:sldMk cId="238895756" sldId="305"/>
            <ac:spMk id="12" creationId="{01F0C50B-2C08-46D2-A771-7DBE9F7843A9}"/>
          </ac:spMkLst>
        </pc:spChg>
        <pc:spChg chg="add mod">
          <ac:chgData name="Abdulhameed Hamed Mohammed" userId="72b6c4c3-b8a4-4ddf-b0f7-c9d8b1a2987e" providerId="ADAL" clId="{9CB7E42C-C019-4DE6-86B9-A61E7D1E8AF8}" dt="2020-03-07T08:39:22.038" v="426" actId="20577"/>
          <ac:spMkLst>
            <pc:docMk/>
            <pc:sldMk cId="238895756" sldId="305"/>
            <ac:spMk id="13" creationId="{0EF48DB9-7BC7-4A6C-B03E-029AD6408458}"/>
          </ac:spMkLst>
        </pc:spChg>
        <pc:picChg chg="mod">
          <ac:chgData name="Abdulhameed Hamed Mohammed" userId="72b6c4c3-b8a4-4ddf-b0f7-c9d8b1a2987e" providerId="ADAL" clId="{9CB7E42C-C019-4DE6-86B9-A61E7D1E8AF8}" dt="2020-03-07T08:38:50.922" v="413" actId="1076"/>
          <ac:picMkLst>
            <pc:docMk/>
            <pc:sldMk cId="238895756" sldId="305"/>
            <ac:picMk id="7" creationId="{2911E038-C453-441B-AFC6-1686B4664C7E}"/>
          </ac:picMkLst>
        </pc:picChg>
      </pc:sldChg>
      <pc:sldChg chg="addSp delSp modSp delAnim modAnim">
        <pc:chgData name="Abdulhameed Hamed Mohammed" userId="72b6c4c3-b8a4-4ddf-b0f7-c9d8b1a2987e" providerId="ADAL" clId="{9CB7E42C-C019-4DE6-86B9-A61E7D1E8AF8}" dt="2020-03-07T08:45:11.716" v="525"/>
        <pc:sldMkLst>
          <pc:docMk/>
          <pc:sldMk cId="3642937996" sldId="306"/>
        </pc:sldMkLst>
        <pc:spChg chg="del">
          <ac:chgData name="Abdulhameed Hamed Mohammed" userId="72b6c4c3-b8a4-4ddf-b0f7-c9d8b1a2987e" providerId="ADAL" clId="{9CB7E42C-C019-4DE6-86B9-A61E7D1E8AF8}" dt="2020-03-07T08:43:20.007" v="504" actId="478"/>
          <ac:spMkLst>
            <pc:docMk/>
            <pc:sldMk cId="3642937996" sldId="306"/>
            <ac:spMk id="3" creationId="{EAA52CA4-1E08-4605-A361-1F193E4E563B}"/>
          </ac:spMkLst>
        </pc:spChg>
        <pc:spChg chg="del mod">
          <ac:chgData name="Abdulhameed Hamed Mohammed" userId="72b6c4c3-b8a4-4ddf-b0f7-c9d8b1a2987e" providerId="ADAL" clId="{9CB7E42C-C019-4DE6-86B9-A61E7D1E8AF8}" dt="2020-03-07T08:44:17.347" v="514" actId="478"/>
          <ac:spMkLst>
            <pc:docMk/>
            <pc:sldMk cId="3642937996" sldId="306"/>
            <ac:spMk id="6" creationId="{70195F99-415E-4ABD-897A-2DA032119638}"/>
          </ac:spMkLst>
        </pc:spChg>
        <pc:spChg chg="mod">
          <ac:chgData name="Abdulhameed Hamed Mohammed" userId="72b6c4c3-b8a4-4ddf-b0f7-c9d8b1a2987e" providerId="ADAL" clId="{9CB7E42C-C019-4DE6-86B9-A61E7D1E8AF8}" dt="2020-03-07T08:44:59.532" v="523" actId="1076"/>
          <ac:spMkLst>
            <pc:docMk/>
            <pc:sldMk cId="3642937996" sldId="306"/>
            <ac:spMk id="8" creationId="{9F0427D9-2D1B-4638-915D-013507FE55A2}"/>
          </ac:spMkLst>
        </pc:spChg>
        <pc:spChg chg="mod">
          <ac:chgData name="Abdulhameed Hamed Mohammed" userId="72b6c4c3-b8a4-4ddf-b0f7-c9d8b1a2987e" providerId="ADAL" clId="{9CB7E42C-C019-4DE6-86B9-A61E7D1E8AF8}" dt="2020-03-07T08:44:59.532" v="523" actId="1076"/>
          <ac:spMkLst>
            <pc:docMk/>
            <pc:sldMk cId="3642937996" sldId="306"/>
            <ac:spMk id="9" creationId="{01EE677B-262E-49E8-B603-CD5A77506B15}"/>
          </ac:spMkLst>
        </pc:spChg>
        <pc:spChg chg="mod">
          <ac:chgData name="Abdulhameed Hamed Mohammed" userId="72b6c4c3-b8a4-4ddf-b0f7-c9d8b1a2987e" providerId="ADAL" clId="{9CB7E42C-C019-4DE6-86B9-A61E7D1E8AF8}" dt="2020-03-07T08:44:59.532" v="523" actId="1076"/>
          <ac:spMkLst>
            <pc:docMk/>
            <pc:sldMk cId="3642937996" sldId="306"/>
            <ac:spMk id="10" creationId="{6C72EB6D-8D71-4324-B91C-3375087BCB42}"/>
          </ac:spMkLst>
        </pc:spChg>
        <pc:spChg chg="mod">
          <ac:chgData name="Abdulhameed Hamed Mohammed" userId="72b6c4c3-b8a4-4ddf-b0f7-c9d8b1a2987e" providerId="ADAL" clId="{9CB7E42C-C019-4DE6-86B9-A61E7D1E8AF8}" dt="2020-03-07T08:44:59.532" v="523" actId="1076"/>
          <ac:spMkLst>
            <pc:docMk/>
            <pc:sldMk cId="3642937996" sldId="306"/>
            <ac:spMk id="11" creationId="{DC945E9E-5F27-4A89-8232-084C19626E66}"/>
          </ac:spMkLst>
        </pc:spChg>
        <pc:spChg chg="add mod">
          <ac:chgData name="Abdulhameed Hamed Mohammed" userId="72b6c4c3-b8a4-4ddf-b0f7-c9d8b1a2987e" providerId="ADAL" clId="{9CB7E42C-C019-4DE6-86B9-A61E7D1E8AF8}" dt="2020-03-07T08:44:38" v="518" actId="1076"/>
          <ac:spMkLst>
            <pc:docMk/>
            <pc:sldMk cId="3642937996" sldId="306"/>
            <ac:spMk id="12" creationId="{BA63C79C-F74B-41A4-8595-C0B2A9AB8C09}"/>
          </ac:spMkLst>
        </pc:spChg>
        <pc:spChg chg="add mod">
          <ac:chgData name="Abdulhameed Hamed Mohammed" userId="72b6c4c3-b8a4-4ddf-b0f7-c9d8b1a2987e" providerId="ADAL" clId="{9CB7E42C-C019-4DE6-86B9-A61E7D1E8AF8}" dt="2020-03-07T08:44:41.346" v="519" actId="1076"/>
          <ac:spMkLst>
            <pc:docMk/>
            <pc:sldMk cId="3642937996" sldId="306"/>
            <ac:spMk id="13" creationId="{C5C417C5-1815-4B7A-8E10-FFD545131EAA}"/>
          </ac:spMkLst>
        </pc:spChg>
        <pc:spChg chg="add mod">
          <ac:chgData name="Abdulhameed Hamed Mohammed" userId="72b6c4c3-b8a4-4ddf-b0f7-c9d8b1a2987e" providerId="ADAL" clId="{9CB7E42C-C019-4DE6-86B9-A61E7D1E8AF8}" dt="2020-03-07T08:44:47.915" v="521" actId="14100"/>
          <ac:spMkLst>
            <pc:docMk/>
            <pc:sldMk cId="3642937996" sldId="306"/>
            <ac:spMk id="14" creationId="{0E073894-C6B1-4057-BDCC-4BF1F6E86976}"/>
          </ac:spMkLst>
        </pc:spChg>
        <pc:spChg chg="add mod">
          <ac:chgData name="Abdulhameed Hamed Mohammed" userId="72b6c4c3-b8a4-4ddf-b0f7-c9d8b1a2987e" providerId="ADAL" clId="{9CB7E42C-C019-4DE6-86B9-A61E7D1E8AF8}" dt="2020-03-07T08:44:51.280" v="522" actId="1076"/>
          <ac:spMkLst>
            <pc:docMk/>
            <pc:sldMk cId="3642937996" sldId="306"/>
            <ac:spMk id="15" creationId="{DE7139E8-1C31-4710-A953-1EDB0592B374}"/>
          </ac:spMkLst>
        </pc:spChg>
        <pc:picChg chg="mod">
          <ac:chgData name="Abdulhameed Hamed Mohammed" userId="72b6c4c3-b8a4-4ddf-b0f7-c9d8b1a2987e" providerId="ADAL" clId="{9CB7E42C-C019-4DE6-86B9-A61E7D1E8AF8}" dt="2020-03-07T08:45:04.943" v="524" actId="14100"/>
          <ac:picMkLst>
            <pc:docMk/>
            <pc:sldMk cId="3642937996" sldId="306"/>
            <ac:picMk id="7" creationId="{964D335F-D622-4AA1-9B92-B75ECCAFF7AE}"/>
          </ac:picMkLst>
        </pc:picChg>
      </pc:sldChg>
      <pc:sldChg chg="addSp delSp modSp delAnim modAnim">
        <pc:chgData name="Abdulhameed Hamed Mohammed" userId="72b6c4c3-b8a4-4ddf-b0f7-c9d8b1a2987e" providerId="ADAL" clId="{9CB7E42C-C019-4DE6-86B9-A61E7D1E8AF8}" dt="2020-03-07T08:51:55.094" v="750" actId="6549"/>
        <pc:sldMkLst>
          <pc:docMk/>
          <pc:sldMk cId="1808830574" sldId="307"/>
        </pc:sldMkLst>
        <pc:spChg chg="del">
          <ac:chgData name="Abdulhameed Hamed Mohammed" userId="72b6c4c3-b8a4-4ddf-b0f7-c9d8b1a2987e" providerId="ADAL" clId="{9CB7E42C-C019-4DE6-86B9-A61E7D1E8AF8}" dt="2020-03-07T08:48:23.623" v="705" actId="478"/>
          <ac:spMkLst>
            <pc:docMk/>
            <pc:sldMk cId="1808830574" sldId="307"/>
            <ac:spMk id="3" creationId="{334F6709-949C-4FBE-9C7F-5901AC6A026D}"/>
          </ac:spMkLst>
        </pc:spChg>
        <pc:spChg chg="del mod">
          <ac:chgData name="Abdulhameed Hamed Mohammed" userId="72b6c4c3-b8a4-4ddf-b0f7-c9d8b1a2987e" providerId="ADAL" clId="{9CB7E42C-C019-4DE6-86B9-A61E7D1E8AF8}" dt="2020-03-07T08:49:39.033" v="726" actId="478"/>
          <ac:spMkLst>
            <pc:docMk/>
            <pc:sldMk cId="1808830574" sldId="307"/>
            <ac:spMk id="6" creationId="{3DD77B6B-0609-4DA1-AF21-2DE1B343DA51}"/>
          </ac:spMkLst>
        </pc:spChg>
        <pc:spChg chg="mod">
          <ac:chgData name="Abdulhameed Hamed Mohammed" userId="72b6c4c3-b8a4-4ddf-b0f7-c9d8b1a2987e" providerId="ADAL" clId="{9CB7E42C-C019-4DE6-86B9-A61E7D1E8AF8}" dt="2020-03-07T08:50:51.558" v="738" actId="1076"/>
          <ac:spMkLst>
            <pc:docMk/>
            <pc:sldMk cId="1808830574" sldId="307"/>
            <ac:spMk id="8" creationId="{B2485FDD-7B14-4BA2-8B5F-811EFEB92C63}"/>
          </ac:spMkLst>
        </pc:spChg>
        <pc:spChg chg="add mod">
          <ac:chgData name="Abdulhameed Hamed Mohammed" userId="72b6c4c3-b8a4-4ddf-b0f7-c9d8b1a2987e" providerId="ADAL" clId="{9CB7E42C-C019-4DE6-86B9-A61E7D1E8AF8}" dt="2020-03-07T08:51:55.094" v="750" actId="6549"/>
          <ac:spMkLst>
            <pc:docMk/>
            <pc:sldMk cId="1808830574" sldId="307"/>
            <ac:spMk id="10" creationId="{1EDF7946-3C5E-4254-91B2-3B514809BEC0}"/>
          </ac:spMkLst>
        </pc:spChg>
        <pc:spChg chg="add mod">
          <ac:chgData name="Abdulhameed Hamed Mohammed" userId="72b6c4c3-b8a4-4ddf-b0f7-c9d8b1a2987e" providerId="ADAL" clId="{9CB7E42C-C019-4DE6-86B9-A61E7D1E8AF8}" dt="2020-03-07T08:50:56.138" v="740" actId="1076"/>
          <ac:spMkLst>
            <pc:docMk/>
            <pc:sldMk cId="1808830574" sldId="307"/>
            <ac:spMk id="11" creationId="{432B28F0-7CF3-4E13-8ACF-3D27C3E1E064}"/>
          </ac:spMkLst>
        </pc:spChg>
        <pc:spChg chg="add mod">
          <ac:chgData name="Abdulhameed Hamed Mohammed" userId="72b6c4c3-b8a4-4ddf-b0f7-c9d8b1a2987e" providerId="ADAL" clId="{9CB7E42C-C019-4DE6-86B9-A61E7D1E8AF8}" dt="2020-03-07T08:50:58.959" v="741" actId="1076"/>
          <ac:spMkLst>
            <pc:docMk/>
            <pc:sldMk cId="1808830574" sldId="307"/>
            <ac:spMk id="12" creationId="{FCB2D5FE-59E5-4416-9249-81E0B0BD4150}"/>
          </ac:spMkLst>
        </pc:spChg>
        <pc:spChg chg="add mod">
          <ac:chgData name="Abdulhameed Hamed Mohammed" userId="72b6c4c3-b8a4-4ddf-b0f7-c9d8b1a2987e" providerId="ADAL" clId="{9CB7E42C-C019-4DE6-86B9-A61E7D1E8AF8}" dt="2020-03-07T08:51:02.049" v="742" actId="1076"/>
          <ac:spMkLst>
            <pc:docMk/>
            <pc:sldMk cId="1808830574" sldId="307"/>
            <ac:spMk id="13" creationId="{8A608E4B-7741-4DAE-AEFE-C39EE19CCFF6}"/>
          </ac:spMkLst>
        </pc:spChg>
        <pc:spChg chg="add mod">
          <ac:chgData name="Abdulhameed Hamed Mohammed" userId="72b6c4c3-b8a4-4ddf-b0f7-c9d8b1a2987e" providerId="ADAL" clId="{9CB7E42C-C019-4DE6-86B9-A61E7D1E8AF8}" dt="2020-03-07T08:51:04.860" v="743" actId="1076"/>
          <ac:spMkLst>
            <pc:docMk/>
            <pc:sldMk cId="1808830574" sldId="307"/>
            <ac:spMk id="14" creationId="{30AC020A-42C8-4CF0-A134-CC130BFC8010}"/>
          </ac:spMkLst>
        </pc:spChg>
        <pc:graphicFrameChg chg="mod modGraphic">
          <ac:chgData name="Abdulhameed Hamed Mohammed" userId="72b6c4c3-b8a4-4ddf-b0f7-c9d8b1a2987e" providerId="ADAL" clId="{9CB7E42C-C019-4DE6-86B9-A61E7D1E8AF8}" dt="2020-03-07T08:51:09.212" v="744" actId="1076"/>
          <ac:graphicFrameMkLst>
            <pc:docMk/>
            <pc:sldMk cId="1808830574" sldId="307"/>
            <ac:graphicFrameMk id="9" creationId="{EB0097E0-4128-4B16-83B9-6AF76ED5C695}"/>
          </ac:graphicFrameMkLst>
        </pc:graphicFrameChg>
        <pc:picChg chg="mod">
          <ac:chgData name="Abdulhameed Hamed Mohammed" userId="72b6c4c3-b8a4-4ddf-b0f7-c9d8b1a2987e" providerId="ADAL" clId="{9CB7E42C-C019-4DE6-86B9-A61E7D1E8AF8}" dt="2020-03-07T08:50:39.298" v="737" actId="1076"/>
          <ac:picMkLst>
            <pc:docMk/>
            <pc:sldMk cId="1808830574" sldId="307"/>
            <ac:picMk id="7" creationId="{7075F897-1C18-45C5-94D4-AD78014C6719}"/>
          </ac:picMkLst>
        </pc:picChg>
      </pc:sldChg>
      <pc:sldChg chg="addSp delSp modSp delAnim modAnim">
        <pc:chgData name="Abdulhameed Hamed Mohammed" userId="72b6c4c3-b8a4-4ddf-b0f7-c9d8b1a2987e" providerId="ADAL" clId="{9CB7E42C-C019-4DE6-86B9-A61E7D1E8AF8}" dt="2020-03-07T09:01:10.923" v="1015"/>
        <pc:sldMkLst>
          <pc:docMk/>
          <pc:sldMk cId="2912524591" sldId="308"/>
        </pc:sldMkLst>
        <pc:spChg chg="del">
          <ac:chgData name="Abdulhameed Hamed Mohammed" userId="72b6c4c3-b8a4-4ddf-b0f7-c9d8b1a2987e" providerId="ADAL" clId="{9CB7E42C-C019-4DE6-86B9-A61E7D1E8AF8}" dt="2020-03-07T08:58:42.088" v="993" actId="478"/>
          <ac:spMkLst>
            <pc:docMk/>
            <pc:sldMk cId="2912524591" sldId="308"/>
            <ac:spMk id="3" creationId="{0DE5B461-9599-418C-B070-EC9B8CB06977}"/>
          </ac:spMkLst>
        </pc:spChg>
        <pc:spChg chg="mod">
          <ac:chgData name="Abdulhameed Hamed Mohammed" userId="72b6c4c3-b8a4-4ddf-b0f7-c9d8b1a2987e" providerId="ADAL" clId="{9CB7E42C-C019-4DE6-86B9-A61E7D1E8AF8}" dt="2020-03-07T09:00:06.290" v="1011" actId="1076"/>
          <ac:spMkLst>
            <pc:docMk/>
            <pc:sldMk cId="2912524591" sldId="308"/>
            <ac:spMk id="4" creationId="{59F6FF85-5636-417A-B36D-B025E5392047}"/>
          </ac:spMkLst>
        </pc:spChg>
        <pc:spChg chg="mod">
          <ac:chgData name="Abdulhameed Hamed Mohammed" userId="72b6c4c3-b8a4-4ddf-b0f7-c9d8b1a2987e" providerId="ADAL" clId="{9CB7E42C-C019-4DE6-86B9-A61E7D1E8AF8}" dt="2020-03-07T09:00:30.326" v="1014" actId="255"/>
          <ac:spMkLst>
            <pc:docMk/>
            <pc:sldMk cId="2912524591" sldId="308"/>
            <ac:spMk id="5" creationId="{FF30F9A1-F4B0-4F0D-B9A6-65B12489EBDA}"/>
          </ac:spMkLst>
        </pc:spChg>
        <pc:spChg chg="del mod">
          <ac:chgData name="Abdulhameed Hamed Mohammed" userId="72b6c4c3-b8a4-4ddf-b0f7-c9d8b1a2987e" providerId="ADAL" clId="{9CB7E42C-C019-4DE6-86B9-A61E7D1E8AF8}" dt="2020-03-07T08:58:41.098" v="992" actId="478"/>
          <ac:spMkLst>
            <pc:docMk/>
            <pc:sldMk cId="2912524591" sldId="308"/>
            <ac:spMk id="6" creationId="{E315CE76-1577-4378-B65F-9210DE6682BA}"/>
          </ac:spMkLst>
        </pc:spChg>
        <pc:spChg chg="add mod">
          <ac:chgData name="Abdulhameed Hamed Mohammed" userId="72b6c4c3-b8a4-4ddf-b0f7-c9d8b1a2987e" providerId="ADAL" clId="{9CB7E42C-C019-4DE6-86B9-A61E7D1E8AF8}" dt="2020-03-07T08:59:34.751" v="1006" actId="255"/>
          <ac:spMkLst>
            <pc:docMk/>
            <pc:sldMk cId="2912524591" sldId="308"/>
            <ac:spMk id="7" creationId="{57D174AA-8EC3-48C8-B4AA-C3E22A658FD5}"/>
          </ac:spMkLst>
        </pc:spChg>
        <pc:spChg chg="add mod">
          <ac:chgData name="Abdulhameed Hamed Mohammed" userId="72b6c4c3-b8a4-4ddf-b0f7-c9d8b1a2987e" providerId="ADAL" clId="{9CB7E42C-C019-4DE6-86B9-A61E7D1E8AF8}" dt="2020-03-07T08:59:47.261" v="1009" actId="6549"/>
          <ac:spMkLst>
            <pc:docMk/>
            <pc:sldMk cId="2912524591" sldId="308"/>
            <ac:spMk id="8" creationId="{5BCC0D53-880C-42A1-95DF-AC0F51C4CB45}"/>
          </ac:spMkLst>
        </pc:spChg>
      </pc:sldChg>
      <pc:sldChg chg="modSp modAnim">
        <pc:chgData name="Abdulhameed Hamed Mohammed" userId="72b6c4c3-b8a4-4ddf-b0f7-c9d8b1a2987e" providerId="ADAL" clId="{9CB7E42C-C019-4DE6-86B9-A61E7D1E8AF8}" dt="2020-03-07T09:12:12.596" v="1105" actId="113"/>
        <pc:sldMkLst>
          <pc:docMk/>
          <pc:sldMk cId="1326105630" sldId="309"/>
        </pc:sldMkLst>
        <pc:spChg chg="mod">
          <ac:chgData name="Abdulhameed Hamed Mohammed" userId="72b6c4c3-b8a4-4ddf-b0f7-c9d8b1a2987e" providerId="ADAL" clId="{9CB7E42C-C019-4DE6-86B9-A61E7D1E8AF8}" dt="2020-03-07T09:11:55.974" v="1101" actId="1076"/>
          <ac:spMkLst>
            <pc:docMk/>
            <pc:sldMk cId="1326105630" sldId="309"/>
            <ac:spMk id="4" creationId="{7DA61D44-C5E5-4877-B2B8-45D7F707F55D}"/>
          </ac:spMkLst>
        </pc:spChg>
        <pc:spChg chg="mod">
          <ac:chgData name="Abdulhameed Hamed Mohammed" userId="72b6c4c3-b8a4-4ddf-b0f7-c9d8b1a2987e" providerId="ADAL" clId="{9CB7E42C-C019-4DE6-86B9-A61E7D1E8AF8}" dt="2020-03-07T09:12:12.596" v="1105" actId="113"/>
          <ac:spMkLst>
            <pc:docMk/>
            <pc:sldMk cId="1326105630" sldId="309"/>
            <ac:spMk id="5" creationId="{34F38ED4-00BF-42CC-BDA3-C2379B4C1118}"/>
          </ac:spMkLst>
        </pc:spChg>
      </pc:sldChg>
      <pc:sldChg chg="modSp modAnim">
        <pc:chgData name="Abdulhameed Hamed Mohammed" userId="72b6c4c3-b8a4-4ddf-b0f7-c9d8b1a2987e" providerId="ADAL" clId="{9CB7E42C-C019-4DE6-86B9-A61E7D1E8AF8}" dt="2020-03-07T09:42:10.872" v="1129" actId="1076"/>
        <pc:sldMkLst>
          <pc:docMk/>
          <pc:sldMk cId="2369742202" sldId="310"/>
        </pc:sldMkLst>
        <pc:spChg chg="mod">
          <ac:chgData name="Abdulhameed Hamed Mohammed" userId="72b6c4c3-b8a4-4ddf-b0f7-c9d8b1a2987e" providerId="ADAL" clId="{9CB7E42C-C019-4DE6-86B9-A61E7D1E8AF8}" dt="2020-03-07T09:42:08.409" v="1128" actId="1076"/>
          <ac:spMkLst>
            <pc:docMk/>
            <pc:sldMk cId="2369742202" sldId="310"/>
            <ac:spMk id="9" creationId="{C2FDBE21-196C-442E-BDC5-BBF34A734B07}"/>
          </ac:spMkLst>
        </pc:spChg>
        <pc:spChg chg="mod">
          <ac:chgData name="Abdulhameed Hamed Mohammed" userId="72b6c4c3-b8a4-4ddf-b0f7-c9d8b1a2987e" providerId="ADAL" clId="{9CB7E42C-C019-4DE6-86B9-A61E7D1E8AF8}" dt="2020-03-07T09:12:59.370" v="1106" actId="1076"/>
          <ac:spMkLst>
            <pc:docMk/>
            <pc:sldMk cId="2369742202" sldId="310"/>
            <ac:spMk id="10" creationId="{0862906B-6CA3-4601-B9B7-0CAF547B4C9A}"/>
          </ac:spMkLst>
        </pc:spChg>
        <pc:spChg chg="mod">
          <ac:chgData name="Abdulhameed Hamed Mohammed" userId="72b6c4c3-b8a4-4ddf-b0f7-c9d8b1a2987e" providerId="ADAL" clId="{9CB7E42C-C019-4DE6-86B9-A61E7D1E8AF8}" dt="2020-03-07T09:12:59.370" v="1106" actId="1076"/>
          <ac:spMkLst>
            <pc:docMk/>
            <pc:sldMk cId="2369742202" sldId="310"/>
            <ac:spMk id="11" creationId="{F6E018C0-DEEF-4DC1-A31D-61BBDD998BC3}"/>
          </ac:spMkLst>
        </pc:spChg>
        <pc:spChg chg="mod">
          <ac:chgData name="Abdulhameed Hamed Mohammed" userId="72b6c4c3-b8a4-4ddf-b0f7-c9d8b1a2987e" providerId="ADAL" clId="{9CB7E42C-C019-4DE6-86B9-A61E7D1E8AF8}" dt="2020-03-07T09:42:03.358" v="1127" actId="1076"/>
          <ac:spMkLst>
            <pc:docMk/>
            <pc:sldMk cId="2369742202" sldId="310"/>
            <ac:spMk id="12" creationId="{761C0AD2-6D60-418D-B1FB-5F3CAAA5D691}"/>
          </ac:spMkLst>
        </pc:spChg>
        <pc:picChg chg="mod">
          <ac:chgData name="Abdulhameed Hamed Mohammed" userId="72b6c4c3-b8a4-4ddf-b0f7-c9d8b1a2987e" providerId="ADAL" clId="{9CB7E42C-C019-4DE6-86B9-A61E7D1E8AF8}" dt="2020-03-07T09:42:10.872" v="1129" actId="1076"/>
          <ac:picMkLst>
            <pc:docMk/>
            <pc:sldMk cId="2369742202" sldId="310"/>
            <ac:picMk id="13" creationId="{A873D265-7DC7-4445-AA8B-7D908C3FF092}"/>
          </ac:picMkLst>
        </pc:picChg>
      </pc:sldChg>
      <pc:sldChg chg="modSp modAnim">
        <pc:chgData name="Abdulhameed Hamed Mohammed" userId="72b6c4c3-b8a4-4ddf-b0f7-c9d8b1a2987e" providerId="ADAL" clId="{9CB7E42C-C019-4DE6-86B9-A61E7D1E8AF8}" dt="2020-03-07T08:22:57.824" v="73" actId="255"/>
        <pc:sldMkLst>
          <pc:docMk/>
          <pc:sldMk cId="2510810982" sldId="311"/>
        </pc:sldMkLst>
        <pc:spChg chg="mod">
          <ac:chgData name="Abdulhameed Hamed Mohammed" userId="72b6c4c3-b8a4-4ddf-b0f7-c9d8b1a2987e" providerId="ADAL" clId="{9CB7E42C-C019-4DE6-86B9-A61E7D1E8AF8}" dt="2020-03-07T08:22:46.261" v="71" actId="1076"/>
          <ac:spMkLst>
            <pc:docMk/>
            <pc:sldMk cId="2510810982" sldId="311"/>
            <ac:spMk id="4" creationId="{FF70C932-4588-490E-8F67-D6F9B35CEFDA}"/>
          </ac:spMkLst>
        </pc:spChg>
        <pc:spChg chg="mod">
          <ac:chgData name="Abdulhameed Hamed Mohammed" userId="72b6c4c3-b8a4-4ddf-b0f7-c9d8b1a2987e" providerId="ADAL" clId="{9CB7E42C-C019-4DE6-86B9-A61E7D1E8AF8}" dt="2020-03-07T08:22:57.824" v="73" actId="255"/>
          <ac:spMkLst>
            <pc:docMk/>
            <pc:sldMk cId="2510810982" sldId="311"/>
            <ac:spMk id="5" creationId="{07043F4C-2202-43A6-9F4C-7076D1F5136D}"/>
          </ac:spMkLst>
        </pc:spChg>
      </pc:sldChg>
      <pc:sldChg chg="addSp delSp modSp add ord modAnim">
        <pc:chgData name="Abdulhameed Hamed Mohammed" userId="72b6c4c3-b8a4-4ddf-b0f7-c9d8b1a2987e" providerId="ADAL" clId="{9CB7E42C-C019-4DE6-86B9-A61E7D1E8AF8}" dt="2020-03-07T07:56:27.271" v="70" actId="14100"/>
        <pc:sldMkLst>
          <pc:docMk/>
          <pc:sldMk cId="3454319851" sldId="312"/>
        </pc:sldMkLst>
        <pc:graphicFrameChg chg="add del modGraphic">
          <ac:chgData name="Abdulhameed Hamed Mohammed" userId="72b6c4c3-b8a4-4ddf-b0f7-c9d8b1a2987e" providerId="ADAL" clId="{9CB7E42C-C019-4DE6-86B9-A61E7D1E8AF8}" dt="2020-03-07T07:49:49.134" v="61"/>
          <ac:graphicFrameMkLst>
            <pc:docMk/>
            <pc:sldMk cId="3454319851" sldId="312"/>
            <ac:graphicFrameMk id="2" creationId="{EF0225E3-D299-4280-802D-28E3225930DA}"/>
          </ac:graphicFrameMkLst>
        </pc:graphicFrameChg>
        <pc:picChg chg="add mod modCrop">
          <ac:chgData name="Abdulhameed Hamed Mohammed" userId="72b6c4c3-b8a4-4ddf-b0f7-c9d8b1a2987e" providerId="ADAL" clId="{9CB7E42C-C019-4DE6-86B9-A61E7D1E8AF8}" dt="2020-03-07T07:56:27.271" v="70" actId="14100"/>
          <ac:picMkLst>
            <pc:docMk/>
            <pc:sldMk cId="3454319851" sldId="312"/>
            <ac:picMk id="3" creationId="{86EC4E02-C29C-4F62-9623-BA34F52EE68C}"/>
          </ac:picMkLst>
        </pc:picChg>
        <pc:picChg chg="add mod ord">
          <ac:chgData name="Abdulhameed Hamed Mohammed" userId="72b6c4c3-b8a4-4ddf-b0f7-c9d8b1a2987e" providerId="ADAL" clId="{9CB7E42C-C019-4DE6-86B9-A61E7D1E8AF8}" dt="2020-03-05T11:53:37.355" v="19" actId="27614"/>
          <ac:picMkLst>
            <pc:docMk/>
            <pc:sldMk cId="3454319851" sldId="312"/>
            <ac:picMk id="4" creationId="{B98F5BBF-C53C-4F81-9033-8D0A5F55581D}"/>
          </ac:picMkLst>
        </pc:picChg>
      </pc:sldChg>
      <pc:sldChg chg="addSp delSp modSp add addAnim delAnim modAnim">
        <pc:chgData name="Abdulhameed Hamed Mohammed" userId="72b6c4c3-b8a4-4ddf-b0f7-c9d8b1a2987e" providerId="ADAL" clId="{9CB7E42C-C019-4DE6-86B9-A61E7D1E8AF8}" dt="2020-03-07T08:33:11.477" v="317"/>
        <pc:sldMkLst>
          <pc:docMk/>
          <pc:sldMk cId="245807158" sldId="313"/>
        </pc:sldMkLst>
        <pc:spChg chg="add mod">
          <ac:chgData name="Abdulhameed Hamed Mohammed" userId="72b6c4c3-b8a4-4ddf-b0f7-c9d8b1a2987e" providerId="ADAL" clId="{9CB7E42C-C019-4DE6-86B9-A61E7D1E8AF8}" dt="2020-03-07T08:32:01.205" v="258" actId="20577"/>
          <ac:spMkLst>
            <pc:docMk/>
            <pc:sldMk cId="245807158" sldId="313"/>
            <ac:spMk id="4" creationId="{EECF8A6C-2E6A-449C-A58A-7BF561CCE301}"/>
          </ac:spMkLst>
        </pc:spChg>
        <pc:spChg chg="add mod">
          <ac:chgData name="Abdulhameed Hamed Mohammed" userId="72b6c4c3-b8a4-4ddf-b0f7-c9d8b1a2987e" providerId="ADAL" clId="{9CB7E42C-C019-4DE6-86B9-A61E7D1E8AF8}" dt="2020-03-07T08:32:17.046" v="262" actId="1076"/>
          <ac:spMkLst>
            <pc:docMk/>
            <pc:sldMk cId="245807158" sldId="313"/>
            <ac:spMk id="5" creationId="{CF956ABA-6D84-4B43-8A5E-6D0883EF5D38}"/>
          </ac:spMkLst>
        </pc:spChg>
        <pc:spChg chg="add del mod">
          <ac:chgData name="Abdulhameed Hamed Mohammed" userId="72b6c4c3-b8a4-4ddf-b0f7-c9d8b1a2987e" providerId="ADAL" clId="{9CB7E42C-C019-4DE6-86B9-A61E7D1E8AF8}" dt="2020-03-07T08:31:49.949" v="255" actId="478"/>
          <ac:spMkLst>
            <pc:docMk/>
            <pc:sldMk cId="245807158" sldId="313"/>
            <ac:spMk id="6" creationId="{FEC50A3B-7F22-4EFA-9A51-7FB8AC446FD0}"/>
          </ac:spMkLst>
        </pc:spChg>
        <pc:spChg chg="add mod">
          <ac:chgData name="Abdulhameed Hamed Mohammed" userId="72b6c4c3-b8a4-4ddf-b0f7-c9d8b1a2987e" providerId="ADAL" clId="{9CB7E42C-C019-4DE6-86B9-A61E7D1E8AF8}" dt="2020-03-07T08:32:06.520" v="259" actId="1076"/>
          <ac:spMkLst>
            <pc:docMk/>
            <pc:sldMk cId="245807158" sldId="313"/>
            <ac:spMk id="13" creationId="{3745599B-37B1-465B-A84A-7AD43AA78262}"/>
          </ac:spMkLst>
        </pc:spChg>
        <pc:graphicFrameChg chg="add mod modGraphic">
          <ac:chgData name="Abdulhameed Hamed Mohammed" userId="72b6c4c3-b8a4-4ddf-b0f7-c9d8b1a2987e" providerId="ADAL" clId="{9CB7E42C-C019-4DE6-86B9-A61E7D1E8AF8}" dt="2020-03-07T08:32:13.684" v="261" actId="1076"/>
          <ac:graphicFrameMkLst>
            <pc:docMk/>
            <pc:sldMk cId="245807158" sldId="313"/>
            <ac:graphicFrameMk id="2" creationId="{EAE1E4B1-BFF6-46BB-988B-ACC3C8679B22}"/>
          </ac:graphicFrameMkLst>
        </pc:graphicFrameChg>
        <pc:graphicFrameChg chg="mod modGraphic">
          <ac:chgData name="Abdulhameed Hamed Mohammed" userId="72b6c4c3-b8a4-4ddf-b0f7-c9d8b1a2987e" providerId="ADAL" clId="{9CB7E42C-C019-4DE6-86B9-A61E7D1E8AF8}" dt="2020-03-07T08:31:58.996" v="257" actId="1076"/>
          <ac:graphicFrameMkLst>
            <pc:docMk/>
            <pc:sldMk cId="245807158" sldId="313"/>
            <ac:graphicFrameMk id="8" creationId="{2AC46F44-CE56-404A-8AC8-EBB7FBB2A755}"/>
          </ac:graphicFrameMkLst>
        </pc:graphicFrameChg>
        <pc:graphicFrameChg chg="add mod modGraphic">
          <ac:chgData name="Abdulhameed Hamed Mohammed" userId="72b6c4c3-b8a4-4ddf-b0f7-c9d8b1a2987e" providerId="ADAL" clId="{9CB7E42C-C019-4DE6-86B9-A61E7D1E8AF8}" dt="2020-03-07T08:33:04.470" v="316" actId="20577"/>
          <ac:graphicFrameMkLst>
            <pc:docMk/>
            <pc:sldMk cId="245807158" sldId="313"/>
            <ac:graphicFrameMk id="12" creationId="{80D33EF0-E390-4374-8A56-ACE7EF7CD78C}"/>
          </ac:graphicFrameMkLst>
        </pc:graphicFrameChg>
      </pc:sldChg>
      <pc:sldChg chg="modSp add modAnim">
        <pc:chgData name="Abdulhameed Hamed Mohammed" userId="72b6c4c3-b8a4-4ddf-b0f7-c9d8b1a2987e" providerId="ADAL" clId="{9CB7E42C-C019-4DE6-86B9-A61E7D1E8AF8}" dt="2020-03-07T08:35:34.715" v="376" actId="5793"/>
        <pc:sldMkLst>
          <pc:docMk/>
          <pc:sldMk cId="4001429001" sldId="314"/>
        </pc:sldMkLst>
        <pc:spChg chg="mod">
          <ac:chgData name="Abdulhameed Hamed Mohammed" userId="72b6c4c3-b8a4-4ddf-b0f7-c9d8b1a2987e" providerId="ADAL" clId="{9CB7E42C-C019-4DE6-86B9-A61E7D1E8AF8}" dt="2020-03-07T08:35:34.715" v="376" actId="5793"/>
          <ac:spMkLst>
            <pc:docMk/>
            <pc:sldMk cId="4001429001" sldId="314"/>
            <ac:spMk id="6" creationId="{38538BE5-E234-4F32-AE66-9688D313115C}"/>
          </ac:spMkLst>
        </pc:spChg>
      </pc:sldChg>
      <pc:sldChg chg="addSp delSp modSp add delAnim modAnim">
        <pc:chgData name="Abdulhameed Hamed Mohammed" userId="72b6c4c3-b8a4-4ddf-b0f7-c9d8b1a2987e" providerId="ADAL" clId="{9CB7E42C-C019-4DE6-86B9-A61E7D1E8AF8}" dt="2020-03-07T08:43:06.503" v="503" actId="1076"/>
        <pc:sldMkLst>
          <pc:docMk/>
          <pc:sldMk cId="1637470422" sldId="315"/>
        </pc:sldMkLst>
        <pc:spChg chg="add del mod">
          <ac:chgData name="Abdulhameed Hamed Mohammed" userId="72b6c4c3-b8a4-4ddf-b0f7-c9d8b1a2987e" providerId="ADAL" clId="{9CB7E42C-C019-4DE6-86B9-A61E7D1E8AF8}" dt="2020-03-07T08:41:30.323" v="442"/>
          <ac:spMkLst>
            <pc:docMk/>
            <pc:sldMk cId="1637470422" sldId="315"/>
            <ac:spMk id="3" creationId="{CCE8CA9B-1CA0-41CA-963D-2141CACBC598}"/>
          </ac:spMkLst>
        </pc:spChg>
        <pc:spChg chg="mod">
          <ac:chgData name="Abdulhameed Hamed Mohammed" userId="72b6c4c3-b8a4-4ddf-b0f7-c9d8b1a2987e" providerId="ADAL" clId="{9CB7E42C-C019-4DE6-86B9-A61E7D1E8AF8}" dt="2020-03-07T08:40:09.715" v="435" actId="113"/>
          <ac:spMkLst>
            <pc:docMk/>
            <pc:sldMk cId="1637470422" sldId="315"/>
            <ac:spMk id="8" creationId="{564D6080-A01D-4F8C-A648-F843CB211F3B}"/>
          </ac:spMkLst>
        </pc:spChg>
        <pc:spChg chg="mod">
          <ac:chgData name="Abdulhameed Hamed Mohammed" userId="72b6c4c3-b8a4-4ddf-b0f7-c9d8b1a2987e" providerId="ADAL" clId="{9CB7E42C-C019-4DE6-86B9-A61E7D1E8AF8}" dt="2020-03-07T08:40:09.715" v="435" actId="113"/>
          <ac:spMkLst>
            <pc:docMk/>
            <pc:sldMk cId="1637470422" sldId="315"/>
            <ac:spMk id="9" creationId="{7A62D0DA-9D7D-440B-AB08-C0A15CF7DD72}"/>
          </ac:spMkLst>
        </pc:spChg>
        <pc:spChg chg="del">
          <ac:chgData name="Abdulhameed Hamed Mohammed" userId="72b6c4c3-b8a4-4ddf-b0f7-c9d8b1a2987e" providerId="ADAL" clId="{9CB7E42C-C019-4DE6-86B9-A61E7D1E8AF8}" dt="2020-03-07T08:39:33.360" v="429" actId="478"/>
          <ac:spMkLst>
            <pc:docMk/>
            <pc:sldMk cId="1637470422" sldId="315"/>
            <ac:spMk id="13" creationId="{0EF48DB9-7BC7-4A6C-B03E-029AD6408458}"/>
          </ac:spMkLst>
        </pc:spChg>
        <pc:spChg chg="add mod">
          <ac:chgData name="Abdulhameed Hamed Mohammed" userId="72b6c4c3-b8a4-4ddf-b0f7-c9d8b1a2987e" providerId="ADAL" clId="{9CB7E42C-C019-4DE6-86B9-A61E7D1E8AF8}" dt="2020-03-07T08:39:36.155" v="430" actId="1076"/>
          <ac:spMkLst>
            <pc:docMk/>
            <pc:sldMk cId="1637470422" sldId="315"/>
            <ac:spMk id="14" creationId="{48A776E6-6194-4A58-9EFE-112FA62858A8}"/>
          </ac:spMkLst>
        </pc:spChg>
        <pc:spChg chg="add mod">
          <ac:chgData name="Abdulhameed Hamed Mohammed" userId="72b6c4c3-b8a4-4ddf-b0f7-c9d8b1a2987e" providerId="ADAL" clId="{9CB7E42C-C019-4DE6-86B9-A61E7D1E8AF8}" dt="2020-03-07T08:42:38.005" v="501" actId="207"/>
          <ac:spMkLst>
            <pc:docMk/>
            <pc:sldMk cId="1637470422" sldId="315"/>
            <ac:spMk id="15" creationId="{D863DCF5-1CC9-4322-9673-68069FC916E9}"/>
          </ac:spMkLst>
        </pc:spChg>
        <pc:picChg chg="add del mod">
          <ac:chgData name="Abdulhameed Hamed Mohammed" userId="72b6c4c3-b8a4-4ddf-b0f7-c9d8b1a2987e" providerId="ADAL" clId="{9CB7E42C-C019-4DE6-86B9-A61E7D1E8AF8}" dt="2020-03-07T08:42:20.547" v="496" actId="478"/>
          <ac:picMkLst>
            <pc:docMk/>
            <pc:sldMk cId="1637470422" sldId="315"/>
            <ac:picMk id="6" creationId="{70030C29-1F88-49D2-AB8A-2A398CC15C30}"/>
          </ac:picMkLst>
        </pc:picChg>
        <pc:picChg chg="del mod modCrop">
          <ac:chgData name="Abdulhameed Hamed Mohammed" userId="72b6c4c3-b8a4-4ddf-b0f7-c9d8b1a2987e" providerId="ADAL" clId="{9CB7E42C-C019-4DE6-86B9-A61E7D1E8AF8}" dt="2020-03-07T08:41:30.323" v="440" actId="478"/>
          <ac:picMkLst>
            <pc:docMk/>
            <pc:sldMk cId="1637470422" sldId="315"/>
            <ac:picMk id="7" creationId="{2911E038-C453-441B-AFC6-1686B4664C7E}"/>
          </ac:picMkLst>
        </pc:picChg>
        <pc:picChg chg="add mod">
          <ac:chgData name="Abdulhameed Hamed Mohammed" userId="72b6c4c3-b8a4-4ddf-b0f7-c9d8b1a2987e" providerId="ADAL" clId="{9CB7E42C-C019-4DE6-86B9-A61E7D1E8AF8}" dt="2020-03-07T08:43:06.503" v="503" actId="1076"/>
          <ac:picMkLst>
            <pc:docMk/>
            <pc:sldMk cId="1637470422" sldId="315"/>
            <ac:picMk id="16" creationId="{24A98893-31DF-4BD3-85A7-6CCC7A9DEE2F}"/>
          </ac:picMkLst>
        </pc:picChg>
      </pc:sldChg>
      <pc:sldChg chg="modSp add">
        <pc:chgData name="Abdulhameed Hamed Mohammed" userId="72b6c4c3-b8a4-4ddf-b0f7-c9d8b1a2987e" providerId="ADAL" clId="{9CB7E42C-C019-4DE6-86B9-A61E7D1E8AF8}" dt="2020-03-07T08:48:09.472" v="704" actId="207"/>
        <pc:sldMkLst>
          <pc:docMk/>
          <pc:sldMk cId="1125603463" sldId="316"/>
        </pc:sldMkLst>
        <pc:spChg chg="mod">
          <ac:chgData name="Abdulhameed Hamed Mohammed" userId="72b6c4c3-b8a4-4ddf-b0f7-c9d8b1a2987e" providerId="ADAL" clId="{9CB7E42C-C019-4DE6-86B9-A61E7D1E8AF8}" dt="2020-03-07T08:48:09.472" v="704" actId="207"/>
          <ac:spMkLst>
            <pc:docMk/>
            <pc:sldMk cId="1125603463" sldId="316"/>
            <ac:spMk id="9" creationId="{01EE677B-262E-49E8-B603-CD5A77506B15}"/>
          </ac:spMkLst>
        </pc:spChg>
        <pc:spChg chg="mod">
          <ac:chgData name="Abdulhameed Hamed Mohammed" userId="72b6c4c3-b8a4-4ddf-b0f7-c9d8b1a2987e" providerId="ADAL" clId="{9CB7E42C-C019-4DE6-86B9-A61E7D1E8AF8}" dt="2020-03-07T08:48:09.472" v="704" actId="207"/>
          <ac:spMkLst>
            <pc:docMk/>
            <pc:sldMk cId="1125603463" sldId="316"/>
            <ac:spMk id="10" creationId="{6C72EB6D-8D71-4324-B91C-3375087BCB42}"/>
          </ac:spMkLst>
        </pc:spChg>
        <pc:spChg chg="mod">
          <ac:chgData name="Abdulhameed Hamed Mohammed" userId="72b6c4c3-b8a4-4ddf-b0f7-c9d8b1a2987e" providerId="ADAL" clId="{9CB7E42C-C019-4DE6-86B9-A61E7D1E8AF8}" dt="2020-03-07T08:46:11.378" v="559" actId="20577"/>
          <ac:spMkLst>
            <pc:docMk/>
            <pc:sldMk cId="1125603463" sldId="316"/>
            <ac:spMk id="12" creationId="{BA63C79C-F74B-41A4-8595-C0B2A9AB8C09}"/>
          </ac:spMkLst>
        </pc:spChg>
        <pc:spChg chg="mod">
          <ac:chgData name="Abdulhameed Hamed Mohammed" userId="72b6c4c3-b8a4-4ddf-b0f7-c9d8b1a2987e" providerId="ADAL" clId="{9CB7E42C-C019-4DE6-86B9-A61E7D1E8AF8}" dt="2020-03-07T08:47:11.907" v="614" actId="20577"/>
          <ac:spMkLst>
            <pc:docMk/>
            <pc:sldMk cId="1125603463" sldId="316"/>
            <ac:spMk id="13" creationId="{C5C417C5-1815-4B7A-8E10-FFD545131EAA}"/>
          </ac:spMkLst>
        </pc:spChg>
        <pc:spChg chg="mod">
          <ac:chgData name="Abdulhameed Hamed Mohammed" userId="72b6c4c3-b8a4-4ddf-b0f7-c9d8b1a2987e" providerId="ADAL" clId="{9CB7E42C-C019-4DE6-86B9-A61E7D1E8AF8}" dt="2020-03-07T08:47:57.705" v="703" actId="20577"/>
          <ac:spMkLst>
            <pc:docMk/>
            <pc:sldMk cId="1125603463" sldId="316"/>
            <ac:spMk id="14" creationId="{0E073894-C6B1-4057-BDCC-4BF1F6E86976}"/>
          </ac:spMkLst>
        </pc:spChg>
      </pc:sldChg>
      <pc:sldChg chg="addSp modSp add modAnim">
        <pc:chgData name="Abdulhameed Hamed Mohammed" userId="72b6c4c3-b8a4-4ddf-b0f7-c9d8b1a2987e" providerId="ADAL" clId="{9CB7E42C-C019-4DE6-86B9-A61E7D1E8AF8}" dt="2020-03-07T08:58:21.797" v="987"/>
        <pc:sldMkLst>
          <pc:docMk/>
          <pc:sldMk cId="3933704478" sldId="317"/>
        </pc:sldMkLst>
        <pc:spChg chg="add mod">
          <ac:chgData name="Abdulhameed Hamed Mohammed" userId="72b6c4c3-b8a4-4ddf-b0f7-c9d8b1a2987e" providerId="ADAL" clId="{9CB7E42C-C019-4DE6-86B9-A61E7D1E8AF8}" dt="2020-03-07T08:52:50.457" v="815" actId="20577"/>
          <ac:spMkLst>
            <pc:docMk/>
            <pc:sldMk cId="3933704478" sldId="317"/>
            <ac:spMk id="3" creationId="{E78B81AB-AD29-4468-9B76-BB6FD5C812EC}"/>
          </ac:spMkLst>
        </pc:spChg>
        <pc:spChg chg="add mod">
          <ac:chgData name="Abdulhameed Hamed Mohammed" userId="72b6c4c3-b8a4-4ddf-b0f7-c9d8b1a2987e" providerId="ADAL" clId="{9CB7E42C-C019-4DE6-86B9-A61E7D1E8AF8}" dt="2020-03-07T08:53:11.650" v="826" actId="207"/>
          <ac:spMkLst>
            <pc:docMk/>
            <pc:sldMk cId="3933704478" sldId="317"/>
            <ac:spMk id="6" creationId="{4ED52055-58BF-44F9-B7B1-C05EFF5B0BAA}"/>
          </ac:spMkLst>
        </pc:spChg>
        <pc:spChg chg="mod">
          <ac:chgData name="Abdulhameed Hamed Mohammed" userId="72b6c4c3-b8a4-4ddf-b0f7-c9d8b1a2987e" providerId="ADAL" clId="{9CB7E42C-C019-4DE6-86B9-A61E7D1E8AF8}" dt="2020-03-07T08:51:47.507" v="749" actId="20577"/>
          <ac:spMkLst>
            <pc:docMk/>
            <pc:sldMk cId="3933704478" sldId="317"/>
            <ac:spMk id="10" creationId="{1EDF7946-3C5E-4254-91B2-3B514809BEC0}"/>
          </ac:spMkLst>
        </pc:spChg>
        <pc:spChg chg="mod">
          <ac:chgData name="Abdulhameed Hamed Mohammed" userId="72b6c4c3-b8a4-4ddf-b0f7-c9d8b1a2987e" providerId="ADAL" clId="{9CB7E42C-C019-4DE6-86B9-A61E7D1E8AF8}" dt="2020-03-07T08:54:09.470" v="925" actId="20577"/>
          <ac:spMkLst>
            <pc:docMk/>
            <pc:sldMk cId="3933704478" sldId="317"/>
            <ac:spMk id="12" creationId="{FCB2D5FE-59E5-4416-9249-81E0B0BD4150}"/>
          </ac:spMkLst>
        </pc:spChg>
        <pc:spChg chg="mod">
          <ac:chgData name="Abdulhameed Hamed Mohammed" userId="72b6c4c3-b8a4-4ddf-b0f7-c9d8b1a2987e" providerId="ADAL" clId="{9CB7E42C-C019-4DE6-86B9-A61E7D1E8AF8}" dt="2020-03-07T08:54:55.315" v="962" actId="20577"/>
          <ac:spMkLst>
            <pc:docMk/>
            <pc:sldMk cId="3933704478" sldId="317"/>
            <ac:spMk id="13" creationId="{8A608E4B-7741-4DAE-AEFE-C39EE19CCFF6}"/>
          </ac:spMkLst>
        </pc:spChg>
        <pc:graphicFrameChg chg="mod modGraphic">
          <ac:chgData name="Abdulhameed Hamed Mohammed" userId="72b6c4c3-b8a4-4ddf-b0f7-c9d8b1a2987e" providerId="ADAL" clId="{9CB7E42C-C019-4DE6-86B9-A61E7D1E8AF8}" dt="2020-03-07T08:58:15.089" v="986" actId="207"/>
          <ac:graphicFrameMkLst>
            <pc:docMk/>
            <pc:sldMk cId="3933704478" sldId="317"/>
            <ac:graphicFrameMk id="9" creationId="{EB0097E0-4128-4B16-83B9-6AF76ED5C695}"/>
          </ac:graphicFrameMkLst>
        </pc:graphicFrameChg>
      </pc:sldChg>
      <pc:sldChg chg="addSp delSp modSp add modAnim">
        <pc:chgData name="Abdulhameed Hamed Mohammed" userId="72b6c4c3-b8a4-4ddf-b0f7-c9d8b1a2987e" providerId="ADAL" clId="{9CB7E42C-C019-4DE6-86B9-A61E7D1E8AF8}" dt="2020-03-07T09:11:34.488" v="1100" actId="1076"/>
        <pc:sldMkLst>
          <pc:docMk/>
          <pc:sldMk cId="2276729817" sldId="318"/>
        </pc:sldMkLst>
        <pc:spChg chg="mod">
          <ac:chgData name="Abdulhameed Hamed Mohammed" userId="72b6c4c3-b8a4-4ddf-b0f7-c9d8b1a2987e" providerId="ADAL" clId="{9CB7E42C-C019-4DE6-86B9-A61E7D1E8AF8}" dt="2020-03-07T09:02:00.819" v="1017" actId="20577"/>
          <ac:spMkLst>
            <pc:docMk/>
            <pc:sldMk cId="2276729817" sldId="318"/>
            <ac:spMk id="8" creationId="{5BCC0D53-880C-42A1-95DF-AC0F51C4CB45}"/>
          </ac:spMkLst>
        </pc:spChg>
        <pc:graphicFrameChg chg="add modGraphic">
          <ac:chgData name="Abdulhameed Hamed Mohammed" userId="72b6c4c3-b8a4-4ddf-b0f7-c9d8b1a2987e" providerId="ADAL" clId="{9CB7E42C-C019-4DE6-86B9-A61E7D1E8AF8}" dt="2020-03-07T09:03:54.380" v="1084" actId="113"/>
          <ac:graphicFrameMkLst>
            <pc:docMk/>
            <pc:sldMk cId="2276729817" sldId="318"/>
            <ac:graphicFrameMk id="9" creationId="{BF9A0103-0400-483F-A4A6-8E55E7F92053}"/>
          </ac:graphicFrameMkLst>
        </pc:graphicFrameChg>
        <pc:graphicFrameChg chg="add mod modGraphic">
          <ac:chgData name="Abdulhameed Hamed Mohammed" userId="72b6c4c3-b8a4-4ddf-b0f7-c9d8b1a2987e" providerId="ADAL" clId="{9CB7E42C-C019-4DE6-86B9-A61E7D1E8AF8}" dt="2020-03-07T09:05:06.781" v="1088" actId="2165"/>
          <ac:graphicFrameMkLst>
            <pc:docMk/>
            <pc:sldMk cId="2276729817" sldId="318"/>
            <ac:graphicFrameMk id="10" creationId="{2A77001F-ACE5-40E1-9AD7-DBCA4F902B31}"/>
          </ac:graphicFrameMkLst>
        </pc:graphicFrameChg>
        <pc:picChg chg="add del">
          <ac:chgData name="Abdulhameed Hamed Mohammed" userId="72b6c4c3-b8a4-4ddf-b0f7-c9d8b1a2987e" providerId="ADAL" clId="{9CB7E42C-C019-4DE6-86B9-A61E7D1E8AF8}" dt="2020-03-07T09:10:48.745" v="1090" actId="478"/>
          <ac:picMkLst>
            <pc:docMk/>
            <pc:sldMk cId="2276729817" sldId="318"/>
            <ac:picMk id="3" creationId="{79B0231D-6292-4732-A1EC-1AE54EB558EE}"/>
          </ac:picMkLst>
        </pc:picChg>
        <pc:picChg chg="add mod">
          <ac:chgData name="Abdulhameed Hamed Mohammed" userId="72b6c4c3-b8a4-4ddf-b0f7-c9d8b1a2987e" providerId="ADAL" clId="{9CB7E42C-C019-4DE6-86B9-A61E7D1E8AF8}" dt="2020-03-07T09:11:20.631" v="1098" actId="14100"/>
          <ac:picMkLst>
            <pc:docMk/>
            <pc:sldMk cId="2276729817" sldId="318"/>
            <ac:picMk id="11" creationId="{C796C2A7-4780-4318-8CFE-81DA6DDC6470}"/>
          </ac:picMkLst>
        </pc:picChg>
        <pc:picChg chg="add mod">
          <ac:chgData name="Abdulhameed Hamed Mohammed" userId="72b6c4c3-b8a4-4ddf-b0f7-c9d8b1a2987e" providerId="ADAL" clId="{9CB7E42C-C019-4DE6-86B9-A61E7D1E8AF8}" dt="2020-03-07T09:11:13.675" v="1095" actId="1076"/>
          <ac:picMkLst>
            <pc:docMk/>
            <pc:sldMk cId="2276729817" sldId="318"/>
            <ac:picMk id="12" creationId="{5CF56D93-C991-42D3-9398-CA2A5F6819D1}"/>
          </ac:picMkLst>
        </pc:picChg>
        <pc:picChg chg="add mod">
          <ac:chgData name="Abdulhameed Hamed Mohammed" userId="72b6c4c3-b8a4-4ddf-b0f7-c9d8b1a2987e" providerId="ADAL" clId="{9CB7E42C-C019-4DE6-86B9-A61E7D1E8AF8}" dt="2020-03-07T09:11:34.488" v="1100" actId="1076"/>
          <ac:picMkLst>
            <pc:docMk/>
            <pc:sldMk cId="2276729817" sldId="318"/>
            <ac:picMk id="13" creationId="{1A85E02C-2146-4929-9ED7-8AFEE4D5871F}"/>
          </ac:picMkLst>
        </pc:picChg>
      </pc:sldChg>
      <pc:sldChg chg="addSp delSp modSp add ord delAnim modAnim">
        <pc:chgData name="Abdulhameed Hamed Mohammed" userId="72b6c4c3-b8a4-4ddf-b0f7-c9d8b1a2987e" providerId="ADAL" clId="{9CB7E42C-C019-4DE6-86B9-A61E7D1E8AF8}" dt="2020-03-07T09:41:50.729" v="1126"/>
        <pc:sldMkLst>
          <pc:docMk/>
          <pc:sldMk cId="6455005" sldId="319"/>
        </pc:sldMkLst>
        <pc:spChg chg="del">
          <ac:chgData name="Abdulhameed Hamed Mohammed" userId="72b6c4c3-b8a4-4ddf-b0f7-c9d8b1a2987e" providerId="ADAL" clId="{9CB7E42C-C019-4DE6-86B9-A61E7D1E8AF8}" dt="2020-03-07T09:37:06.336" v="1109" actId="478"/>
          <ac:spMkLst>
            <pc:docMk/>
            <pc:sldMk cId="6455005" sldId="319"/>
            <ac:spMk id="3" creationId="{919D85C8-9C85-4A8F-AC14-73C04E313867}"/>
          </ac:spMkLst>
        </pc:spChg>
        <pc:spChg chg="del">
          <ac:chgData name="Abdulhameed Hamed Mohammed" userId="72b6c4c3-b8a4-4ddf-b0f7-c9d8b1a2987e" providerId="ADAL" clId="{9CB7E42C-C019-4DE6-86B9-A61E7D1E8AF8}" dt="2020-03-07T09:37:08.152" v="1110" actId="478"/>
          <ac:spMkLst>
            <pc:docMk/>
            <pc:sldMk cId="6455005" sldId="319"/>
            <ac:spMk id="6" creationId="{A3F6951A-DD01-477A-A18B-1AEECB68E0F0}"/>
          </ac:spMkLst>
        </pc:spChg>
        <pc:picChg chg="del">
          <ac:chgData name="Abdulhameed Hamed Mohammed" userId="72b6c4c3-b8a4-4ddf-b0f7-c9d8b1a2987e" providerId="ADAL" clId="{9CB7E42C-C019-4DE6-86B9-A61E7D1E8AF8}" dt="2020-03-07T09:37:03.627" v="1108" actId="478"/>
          <ac:picMkLst>
            <pc:docMk/>
            <pc:sldMk cId="6455005" sldId="319"/>
            <ac:picMk id="7" creationId="{1BDEE462-1B9F-40B8-BC2D-0C5EF1AC723C}"/>
          </ac:picMkLst>
        </pc:picChg>
        <pc:picChg chg="add mod">
          <ac:chgData name="Abdulhameed Hamed Mohammed" userId="72b6c4c3-b8a4-4ddf-b0f7-c9d8b1a2987e" providerId="ADAL" clId="{9CB7E42C-C019-4DE6-86B9-A61E7D1E8AF8}" dt="2020-03-07T09:38:29.854" v="1117" actId="1076"/>
          <ac:picMkLst>
            <pc:docMk/>
            <pc:sldMk cId="6455005" sldId="319"/>
            <ac:picMk id="8" creationId="{3DEB7FF1-8A3A-4AE5-AF08-424D11E122D1}"/>
          </ac:picMkLst>
        </pc:picChg>
        <pc:picChg chg="add del mod">
          <ac:chgData name="Abdulhameed Hamed Mohammed" userId="72b6c4c3-b8a4-4ddf-b0f7-c9d8b1a2987e" providerId="ADAL" clId="{9CB7E42C-C019-4DE6-86B9-A61E7D1E8AF8}" dt="2020-03-07T09:38:34.229" v="1118" actId="478"/>
          <ac:picMkLst>
            <pc:docMk/>
            <pc:sldMk cId="6455005" sldId="319"/>
            <ac:picMk id="9" creationId="{3E8193D1-ACEB-4D2A-ACA3-CB359C89DAB3}"/>
          </ac:picMkLst>
        </pc:picChg>
        <pc:picChg chg="add mod">
          <ac:chgData name="Abdulhameed Hamed Mohammed" userId="72b6c4c3-b8a4-4ddf-b0f7-c9d8b1a2987e" providerId="ADAL" clId="{9CB7E42C-C019-4DE6-86B9-A61E7D1E8AF8}" dt="2020-03-07T09:39:06.297" v="1120" actId="1076"/>
          <ac:picMkLst>
            <pc:docMk/>
            <pc:sldMk cId="6455005" sldId="319"/>
            <ac:picMk id="10" creationId="{B2D9C9D8-9186-4194-8322-3855D75DF567}"/>
          </ac:picMkLst>
        </pc:picChg>
        <pc:picChg chg="add mod">
          <ac:chgData name="Abdulhameed Hamed Mohammed" userId="72b6c4c3-b8a4-4ddf-b0f7-c9d8b1a2987e" providerId="ADAL" clId="{9CB7E42C-C019-4DE6-86B9-A61E7D1E8AF8}" dt="2020-03-07T09:40:17.634" v="1122" actId="1076"/>
          <ac:picMkLst>
            <pc:docMk/>
            <pc:sldMk cId="6455005" sldId="319"/>
            <ac:picMk id="11" creationId="{4230F965-DE00-46F3-B708-035677520818}"/>
          </ac:picMkLst>
        </pc:picChg>
        <pc:picChg chg="add mod">
          <ac:chgData name="Abdulhameed Hamed Mohammed" userId="72b6c4c3-b8a4-4ddf-b0f7-c9d8b1a2987e" providerId="ADAL" clId="{9CB7E42C-C019-4DE6-86B9-A61E7D1E8AF8}" dt="2020-03-07T09:41:38.037" v="1125" actId="1076"/>
          <ac:picMkLst>
            <pc:docMk/>
            <pc:sldMk cId="6455005" sldId="319"/>
            <ac:picMk id="12" creationId="{C55DBF87-F6E8-4813-9A62-5EBA1B2CE158}"/>
          </ac:picMkLst>
        </pc:picChg>
      </pc:sldChg>
      <pc:sldMasterChg chg="setBg modSldLayout">
        <pc:chgData name="Abdulhameed Hamed Mohammed" userId="72b6c4c3-b8a4-4ddf-b0f7-c9d8b1a2987e" providerId="ADAL" clId="{9CB7E42C-C019-4DE6-86B9-A61E7D1E8AF8}" dt="2020-03-05T11:53:58.996" v="20" actId="478"/>
        <pc:sldMasterMkLst>
          <pc:docMk/>
          <pc:sldMasterMk cId="4280765012" sldId="2147483648"/>
        </pc:sldMasterMkLst>
        <pc:sldLayoutChg chg="setBg">
          <pc:chgData name="Abdulhameed Hamed Mohammed" userId="72b6c4c3-b8a4-4ddf-b0f7-c9d8b1a2987e" providerId="ADAL" clId="{9CB7E42C-C019-4DE6-86B9-A61E7D1E8AF8}" dt="2020-03-05T11:50:23.290" v="3"/>
          <pc:sldLayoutMkLst>
            <pc:docMk/>
            <pc:sldMasterMk cId="4280765012" sldId="2147483648"/>
            <pc:sldLayoutMk cId="905636760" sldId="2147483649"/>
          </pc:sldLayoutMkLst>
        </pc:sldLayoutChg>
        <pc:sldLayoutChg chg="delSp setBg">
          <pc:chgData name="Abdulhameed Hamed Mohammed" userId="72b6c4c3-b8a4-4ddf-b0f7-c9d8b1a2987e" providerId="ADAL" clId="{9CB7E42C-C019-4DE6-86B9-A61E7D1E8AF8}" dt="2020-03-05T11:53:58.996" v="20" actId="478"/>
          <pc:sldLayoutMkLst>
            <pc:docMk/>
            <pc:sldMasterMk cId="4280765012" sldId="2147483648"/>
            <pc:sldLayoutMk cId="4107749050" sldId="2147483650"/>
          </pc:sldLayoutMkLst>
          <pc:picChg chg="del">
            <ac:chgData name="Abdulhameed Hamed Mohammed" userId="72b6c4c3-b8a4-4ddf-b0f7-c9d8b1a2987e" providerId="ADAL" clId="{9CB7E42C-C019-4DE6-86B9-A61E7D1E8AF8}" dt="2020-03-05T11:53:58.996" v="20" actId="478"/>
            <ac:picMkLst>
              <pc:docMk/>
              <pc:sldMasterMk cId="4280765012" sldId="2147483648"/>
              <pc:sldLayoutMk cId="4107749050" sldId="2147483650"/>
              <ac:picMk id="8" creationId="{A777DAA1-39F2-4CC5-BCC3-B6E1AF7954BF}"/>
            </ac:picMkLst>
          </pc:picChg>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358170765" sldId="2147483651"/>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1934561116" sldId="2147483652"/>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2922307855" sldId="2147483653"/>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1095030670" sldId="2147483654"/>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3215593034" sldId="2147483655"/>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2810518136" sldId="2147483656"/>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1805427599" sldId="2147483657"/>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3495067252" sldId="2147483658"/>
          </pc:sldLayoutMkLst>
        </pc:sldLayoutChg>
        <pc:sldLayoutChg chg="setBg">
          <pc:chgData name="Abdulhameed Hamed Mohammed" userId="72b6c4c3-b8a4-4ddf-b0f7-c9d8b1a2987e" providerId="ADAL" clId="{9CB7E42C-C019-4DE6-86B9-A61E7D1E8AF8}" dt="2020-03-05T11:50:23.290" v="3"/>
          <pc:sldLayoutMkLst>
            <pc:docMk/>
            <pc:sldMasterMk cId="4280765012" sldId="2147483648"/>
            <pc:sldLayoutMk cId="1104229661" sldId="2147483659"/>
          </pc:sldLayoutMkLst>
        </pc:sldLayoutChg>
      </pc:sldMasterChg>
    </pc:docChg>
  </pc:docChgLst>
  <pc:docChgLst>
    <pc:chgData name="Abdulhameed Hamed Mohammed" userId="72b6c4c3-b8a4-4ddf-b0f7-c9d8b1a2987e" providerId="ADAL" clId="{6225B1F5-7D69-43A3-A9EB-4D474D292D58}"/>
    <pc:docChg chg="custSel modSld">
      <pc:chgData name="Abdulhameed Hamed Mohammed" userId="72b6c4c3-b8a4-4ddf-b0f7-c9d8b1a2987e" providerId="ADAL" clId="{6225B1F5-7D69-43A3-A9EB-4D474D292D58}" dt="2020-03-09T11:32:25.055" v="22" actId="207"/>
      <pc:docMkLst>
        <pc:docMk/>
      </pc:docMkLst>
      <pc:sldChg chg="modSp">
        <pc:chgData name="Abdulhameed Hamed Mohammed" userId="72b6c4c3-b8a4-4ddf-b0f7-c9d8b1a2987e" providerId="ADAL" clId="{6225B1F5-7D69-43A3-A9EB-4D474D292D58}" dt="2020-03-09T11:30:15.129" v="16" actId="1076"/>
        <pc:sldMkLst>
          <pc:docMk/>
          <pc:sldMk cId="3255457237" sldId="256"/>
        </pc:sldMkLst>
        <pc:graphicFrameChg chg="mod modGraphic">
          <ac:chgData name="Abdulhameed Hamed Mohammed" userId="72b6c4c3-b8a4-4ddf-b0f7-c9d8b1a2987e" providerId="ADAL" clId="{6225B1F5-7D69-43A3-A9EB-4D474D292D58}" dt="2020-03-09T11:30:15.129" v="16" actId="1076"/>
          <ac:graphicFrameMkLst>
            <pc:docMk/>
            <pc:sldMk cId="3255457237" sldId="256"/>
            <ac:graphicFrameMk id="4" creationId="{88B2C0AA-6F14-456E-A893-336709C188E2}"/>
          </ac:graphicFrameMkLst>
        </pc:graphicFrameChg>
      </pc:sldChg>
      <pc:sldChg chg="modSp">
        <pc:chgData name="Abdulhameed Hamed Mohammed" userId="72b6c4c3-b8a4-4ddf-b0f7-c9d8b1a2987e" providerId="ADAL" clId="{6225B1F5-7D69-43A3-A9EB-4D474D292D58}" dt="2020-03-09T11:30:39.929" v="18" actId="113"/>
        <pc:sldMkLst>
          <pc:docMk/>
          <pc:sldMk cId="363822369" sldId="303"/>
        </pc:sldMkLst>
        <pc:spChg chg="mod">
          <ac:chgData name="Abdulhameed Hamed Mohammed" userId="72b6c4c3-b8a4-4ddf-b0f7-c9d8b1a2987e" providerId="ADAL" clId="{6225B1F5-7D69-43A3-A9EB-4D474D292D58}" dt="2020-03-09T11:30:39.929" v="18" actId="113"/>
          <ac:spMkLst>
            <pc:docMk/>
            <pc:sldMk cId="363822369" sldId="303"/>
            <ac:spMk id="6" creationId="{FEC50A3B-7F22-4EFA-9A51-7FB8AC446FD0}"/>
          </ac:spMkLst>
        </pc:spChg>
      </pc:sldChg>
      <pc:sldChg chg="modSp">
        <pc:chgData name="Abdulhameed Hamed Mohammed" userId="72b6c4c3-b8a4-4ddf-b0f7-c9d8b1a2987e" providerId="ADAL" clId="{6225B1F5-7D69-43A3-A9EB-4D474D292D58}" dt="2020-03-09T11:32:25.055" v="22" actId="207"/>
        <pc:sldMkLst>
          <pc:docMk/>
          <pc:sldMk cId="2958683005" sldId="304"/>
        </pc:sldMkLst>
        <pc:spChg chg="mod">
          <ac:chgData name="Abdulhameed Hamed Mohammed" userId="72b6c4c3-b8a4-4ddf-b0f7-c9d8b1a2987e" providerId="ADAL" clId="{6225B1F5-7D69-43A3-A9EB-4D474D292D58}" dt="2020-03-09T11:32:25.055" v="22" actId="207"/>
          <ac:spMkLst>
            <pc:docMk/>
            <pc:sldMk cId="2958683005" sldId="304"/>
            <ac:spMk id="6" creationId="{38538BE5-E234-4F32-AE66-9688D313115C}"/>
          </ac:spMkLst>
        </pc:spChg>
      </pc:sldChg>
      <pc:sldChg chg="modSp">
        <pc:chgData name="Abdulhameed Hamed Mohammed" userId="72b6c4c3-b8a4-4ddf-b0f7-c9d8b1a2987e" providerId="ADAL" clId="{6225B1F5-7D69-43A3-A9EB-4D474D292D58}" dt="2020-03-09T11:31:05.038" v="21" actId="207"/>
        <pc:sldMkLst>
          <pc:docMk/>
          <pc:sldMk cId="245807158" sldId="313"/>
        </pc:sldMkLst>
        <pc:graphicFrameChg chg="modGraphic">
          <ac:chgData name="Abdulhameed Hamed Mohammed" userId="72b6c4c3-b8a4-4ddf-b0f7-c9d8b1a2987e" providerId="ADAL" clId="{6225B1F5-7D69-43A3-A9EB-4D474D292D58}" dt="2020-03-09T11:30:59.954" v="20" actId="207"/>
          <ac:graphicFrameMkLst>
            <pc:docMk/>
            <pc:sldMk cId="245807158" sldId="313"/>
            <ac:graphicFrameMk id="2" creationId="{EAE1E4B1-BFF6-46BB-988B-ACC3C8679B22}"/>
          </ac:graphicFrameMkLst>
        </pc:graphicFrameChg>
        <pc:graphicFrameChg chg="modGraphic">
          <ac:chgData name="Abdulhameed Hamed Mohammed" userId="72b6c4c3-b8a4-4ddf-b0f7-c9d8b1a2987e" providerId="ADAL" clId="{6225B1F5-7D69-43A3-A9EB-4D474D292D58}" dt="2020-03-09T11:30:50.657" v="19" actId="207"/>
          <ac:graphicFrameMkLst>
            <pc:docMk/>
            <pc:sldMk cId="245807158" sldId="313"/>
            <ac:graphicFrameMk id="8" creationId="{2AC46F44-CE56-404A-8AC8-EBB7FBB2A755}"/>
          </ac:graphicFrameMkLst>
        </pc:graphicFrameChg>
        <pc:graphicFrameChg chg="modGraphic">
          <ac:chgData name="Abdulhameed Hamed Mohammed" userId="72b6c4c3-b8a4-4ddf-b0f7-c9d8b1a2987e" providerId="ADAL" clId="{6225B1F5-7D69-43A3-A9EB-4D474D292D58}" dt="2020-03-09T11:31:05.038" v="21" actId="207"/>
          <ac:graphicFrameMkLst>
            <pc:docMk/>
            <pc:sldMk cId="245807158" sldId="313"/>
            <ac:graphicFrameMk id="12" creationId="{80D33EF0-E390-4374-8A56-ACE7EF7CD78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779A0-6CA4-4ABC-93AA-8DF7632A0455}" type="datetimeFigureOut">
              <a:rPr lang="en-US" smtClean="0"/>
              <a:t>3/10/2020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23E12-01AE-4AB4-B0C3-DAA6AF5E3D48}" type="slidenum">
              <a:rPr lang="en-US" smtClean="0"/>
              <a:t>‹#›</a:t>
            </a:fld>
            <a:endParaRPr lang="en-US"/>
          </a:p>
        </p:txBody>
      </p:sp>
    </p:spTree>
    <p:extLst>
      <p:ext uri="{BB962C8B-B14F-4D97-AF65-F5344CB8AC3E}">
        <p14:creationId xmlns:p14="http://schemas.microsoft.com/office/powerpoint/2010/main" val="268006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F23E12-01AE-4AB4-B0C3-DAA6AF5E3D48}" type="slidenum">
              <a:rPr lang="en-US" smtClean="0"/>
              <a:t>3</a:t>
            </a:fld>
            <a:endParaRPr lang="en-US"/>
          </a:p>
        </p:txBody>
      </p:sp>
    </p:spTree>
    <p:extLst>
      <p:ext uri="{BB962C8B-B14F-4D97-AF65-F5344CB8AC3E}">
        <p14:creationId xmlns:p14="http://schemas.microsoft.com/office/powerpoint/2010/main" val="2734373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pic>
        <p:nvPicPr>
          <p:cNvPr id="7" name="Picture 6">
            <a:extLst>
              <a:ext uri="{FF2B5EF4-FFF2-40B4-BE49-F238E27FC236}">
                <a16:creationId xmlns:a16="http://schemas.microsoft.com/office/drawing/2014/main" id="{C0BC1625-47BC-4F13-8F01-8628739B9569}"/>
              </a:ext>
            </a:extLst>
          </p:cNvPr>
          <p:cNvPicPr>
            <a:picLocks noChangeAspect="1"/>
          </p:cNvPicPr>
          <p:nvPr userDrawn="1"/>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438400" y="381000"/>
            <a:ext cx="7162800" cy="1182210"/>
          </a:xfrm>
          <a:prstGeom prst="rect">
            <a:avLst/>
          </a:prstGeom>
        </p:spPr>
      </p:pic>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3/10/2020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986C7D2-9C3A-4F1D-A38D-46E594869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10">
            <a:extLst>
              <a:ext uri="{FF2B5EF4-FFF2-40B4-BE49-F238E27FC236}">
                <a16:creationId xmlns:a16="http://schemas.microsoft.com/office/drawing/2014/main" id="{88B2C0AA-6F14-456E-A893-336709C188E2}"/>
              </a:ext>
            </a:extLst>
          </p:cNvPr>
          <p:cNvGraphicFramePr>
            <a:graphicFrameLocks noGrp="1"/>
          </p:cNvGraphicFramePr>
          <p:nvPr>
            <p:extLst>
              <p:ext uri="{D42A27DB-BD31-4B8C-83A1-F6EECF244321}">
                <p14:modId xmlns:p14="http://schemas.microsoft.com/office/powerpoint/2010/main" val="3103170356"/>
              </p:ext>
            </p:extLst>
          </p:nvPr>
        </p:nvGraphicFramePr>
        <p:xfrm>
          <a:off x="1360240" y="1603688"/>
          <a:ext cx="8919029" cy="4572000"/>
        </p:xfrm>
        <a:graphic>
          <a:graphicData uri="http://schemas.openxmlformats.org/drawingml/2006/table">
            <a:tbl>
              <a:tblPr firstRow="1" bandRow="1">
                <a:tableStyleId>{5C22544A-7EE6-4342-B048-85BDC9FD1C3A}</a:tableStyleId>
              </a:tblPr>
              <a:tblGrid>
                <a:gridCol w="6069717">
                  <a:extLst>
                    <a:ext uri="{9D8B030D-6E8A-4147-A177-3AD203B41FA5}">
                      <a16:colId xmlns:a16="http://schemas.microsoft.com/office/drawing/2014/main" val="1016024147"/>
                    </a:ext>
                  </a:extLst>
                </a:gridCol>
                <a:gridCol w="2849312">
                  <a:extLst>
                    <a:ext uri="{9D8B030D-6E8A-4147-A177-3AD203B41FA5}">
                      <a16:colId xmlns:a16="http://schemas.microsoft.com/office/drawing/2014/main" val="879990646"/>
                    </a:ext>
                  </a:extLst>
                </a:gridCol>
              </a:tblGrid>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4400" b="1" dirty="0">
                          <a:solidFill>
                            <a:schemeClr val="bg1"/>
                          </a:solidFill>
                          <a:latin typeface="Arabic Typesetting" panose="03020402040406030203" pitchFamily="66" charset="-78"/>
                        </a:rPr>
                        <a:t>العلوم</a:t>
                      </a:r>
                      <a:endParaRPr lang="en-US" sz="4400" dirty="0">
                        <a:solidFill>
                          <a:schemeClr val="bg1"/>
                        </a:solidFill>
                      </a:endParaRPr>
                    </a:p>
                  </a:txBody>
                  <a:tcPr>
                    <a:solidFill>
                      <a:srgbClr val="7030A0"/>
                    </a:solidFill>
                  </a:tcPr>
                </a:tc>
                <a:tc>
                  <a:txBody>
                    <a:bodyPr/>
                    <a:lstStyle/>
                    <a:p>
                      <a:pPr algn="ctr" rtl="1"/>
                      <a:r>
                        <a:rPr lang="ar-BH" sz="4400" b="1" dirty="0">
                          <a:solidFill>
                            <a:schemeClr val="bg1"/>
                          </a:solidFill>
                          <a:latin typeface="Arabic Typesetting" panose="03020402040406030203" pitchFamily="66" charset="-78"/>
                        </a:rPr>
                        <a:t>المادة</a:t>
                      </a:r>
                      <a:endParaRPr lang="en-US" sz="4400" dirty="0">
                        <a:solidFill>
                          <a:schemeClr val="bg1"/>
                        </a:solidFill>
                      </a:endParaRPr>
                    </a:p>
                  </a:txBody>
                  <a:tcPr>
                    <a:solidFill>
                      <a:srgbClr val="7030A0"/>
                    </a:solidFill>
                  </a:tcPr>
                </a:tc>
                <a:extLst>
                  <a:ext uri="{0D108BD9-81ED-4DB2-BD59-A6C34878D82A}">
                    <a16:rowId xmlns:a16="http://schemas.microsoft.com/office/drawing/2014/main" val="4152888969"/>
                  </a:ext>
                </a:extLst>
              </a:tr>
              <a:tr h="370840">
                <a:tc>
                  <a:txBody>
                    <a:bodyPr/>
                    <a:lstStyle/>
                    <a:p>
                      <a:pPr algn="ctr" rtl="1"/>
                      <a:r>
                        <a:rPr lang="ar-EG" sz="4400" b="1" dirty="0">
                          <a:solidFill>
                            <a:schemeClr val="bg1"/>
                          </a:solidFill>
                          <a:latin typeface="Arabic Typesetting" panose="03020402040406030203" pitchFamily="66" charset="-78"/>
                        </a:rPr>
                        <a:t>الث</a:t>
                      </a:r>
                      <a:r>
                        <a:rPr lang="ar-BH" sz="4400" b="1" dirty="0">
                          <a:solidFill>
                            <a:schemeClr val="bg1"/>
                          </a:solidFill>
                          <a:latin typeface="Arabic Typesetting" panose="03020402040406030203" pitchFamily="66" charset="-78"/>
                        </a:rPr>
                        <a:t>ّ</a:t>
                      </a:r>
                      <a:r>
                        <a:rPr lang="ar-EG" sz="4400" b="1" dirty="0">
                          <a:solidFill>
                            <a:schemeClr val="bg1"/>
                          </a:solidFill>
                          <a:latin typeface="Arabic Typesetting" panose="03020402040406030203" pitchFamily="66" charset="-78"/>
                        </a:rPr>
                        <a:t>الث</a:t>
                      </a:r>
                      <a:r>
                        <a:rPr lang="ar-BH" sz="4400" b="1" dirty="0">
                          <a:solidFill>
                            <a:schemeClr val="bg1"/>
                          </a:solidFill>
                          <a:latin typeface="Arabic Typesetting" panose="03020402040406030203" pitchFamily="66" charset="-78"/>
                        </a:rPr>
                        <a:t> الابتدائي</a:t>
                      </a:r>
                      <a:endParaRPr lang="en-US" sz="4400" dirty="0">
                        <a:solidFill>
                          <a:schemeClr val="bg1"/>
                        </a:solidFill>
                      </a:endParaRPr>
                    </a:p>
                  </a:txBody>
                  <a:tcPr>
                    <a:solidFill>
                      <a:srgbClr val="00B0F0"/>
                    </a:solidFill>
                  </a:tcPr>
                </a:tc>
                <a:tc>
                  <a:txBody>
                    <a:bodyPr/>
                    <a:lstStyle/>
                    <a:p>
                      <a:pPr algn="ctr" rtl="1"/>
                      <a:r>
                        <a:rPr lang="ar-BH" sz="4400" b="1" dirty="0">
                          <a:solidFill>
                            <a:schemeClr val="bg1"/>
                          </a:solidFill>
                          <a:latin typeface="Arabic Typesetting" panose="03020402040406030203" pitchFamily="66" charset="-78"/>
                        </a:rPr>
                        <a:t>الصّف</a:t>
                      </a:r>
                      <a:endParaRPr lang="en-US" sz="4400" dirty="0">
                        <a:solidFill>
                          <a:schemeClr val="bg1"/>
                        </a:solidFill>
                      </a:endParaRPr>
                    </a:p>
                  </a:txBody>
                  <a:tcPr>
                    <a:solidFill>
                      <a:srgbClr val="00B0F0"/>
                    </a:solidFill>
                  </a:tcPr>
                </a:tc>
                <a:extLst>
                  <a:ext uri="{0D108BD9-81ED-4DB2-BD59-A6C34878D82A}">
                    <a16:rowId xmlns:a16="http://schemas.microsoft.com/office/drawing/2014/main" val="570410534"/>
                  </a:ext>
                </a:extLst>
              </a:tr>
              <a:tr h="370840">
                <a:tc>
                  <a:txBody>
                    <a:bodyPr/>
                    <a:lstStyle/>
                    <a:p>
                      <a:pPr algn="ctr" rtl="1"/>
                      <a:r>
                        <a:rPr lang="ar-BH" sz="4400" b="1" dirty="0">
                          <a:solidFill>
                            <a:schemeClr val="bg1"/>
                          </a:solidFill>
                          <a:latin typeface="Arabic Typesetting" panose="03020402040406030203" pitchFamily="66" charset="-78"/>
                        </a:rPr>
                        <a:t>الخامسة (المادّة)</a:t>
                      </a:r>
                      <a:endParaRPr lang="en-US" sz="4400" dirty="0">
                        <a:solidFill>
                          <a:schemeClr val="bg1"/>
                        </a:solidFill>
                      </a:endParaRPr>
                    </a:p>
                  </a:txBody>
                  <a:tcPr>
                    <a:solidFill>
                      <a:srgbClr val="EE8640"/>
                    </a:solidFill>
                  </a:tcPr>
                </a:tc>
                <a:tc>
                  <a:txBody>
                    <a:bodyPr/>
                    <a:lstStyle/>
                    <a:p>
                      <a:pPr algn="ctr" rtl="1"/>
                      <a:r>
                        <a:rPr lang="ar-BH" sz="4400" b="1" dirty="0">
                          <a:solidFill>
                            <a:schemeClr val="bg1"/>
                          </a:solidFill>
                          <a:latin typeface="Arabic Typesetting" panose="03020402040406030203" pitchFamily="66" charset="-78"/>
                        </a:rPr>
                        <a:t>الوحدة</a:t>
                      </a:r>
                      <a:endParaRPr lang="en-US" sz="4400" dirty="0">
                        <a:solidFill>
                          <a:schemeClr val="bg1"/>
                        </a:solidFill>
                      </a:endParaRPr>
                    </a:p>
                  </a:txBody>
                  <a:tcPr>
                    <a:solidFill>
                      <a:srgbClr val="EE8640"/>
                    </a:solidFill>
                  </a:tcPr>
                </a:tc>
                <a:extLst>
                  <a:ext uri="{0D108BD9-81ED-4DB2-BD59-A6C34878D82A}">
                    <a16:rowId xmlns:a16="http://schemas.microsoft.com/office/drawing/2014/main" val="2664070246"/>
                  </a:ext>
                </a:extLst>
              </a:tr>
              <a:tr h="370840">
                <a:tc>
                  <a:txBody>
                    <a:bodyPr/>
                    <a:lstStyle/>
                    <a:p>
                      <a:pPr algn="ctr" rtl="1"/>
                      <a:r>
                        <a:rPr lang="ar-BH" sz="4400" b="1" dirty="0">
                          <a:solidFill>
                            <a:schemeClr val="bg1"/>
                          </a:solidFill>
                          <a:latin typeface="Arabic Typesetting" panose="03020402040406030203" pitchFamily="66" charset="-78"/>
                        </a:rPr>
                        <a:t>التاسع (</a:t>
                      </a:r>
                      <a:r>
                        <a:rPr lang="ar-EG" sz="4400" b="1" dirty="0">
                          <a:solidFill>
                            <a:schemeClr val="bg1"/>
                          </a:solidFill>
                          <a:latin typeface="Arabic Typesetting" panose="03020402040406030203" pitchFamily="66" charset="-78"/>
                        </a:rPr>
                        <a:t>ملاحظة المواد</a:t>
                      </a:r>
                      <a:r>
                        <a:rPr lang="ar-BH" sz="4400" b="1" dirty="0">
                          <a:solidFill>
                            <a:schemeClr val="bg1"/>
                          </a:solidFill>
                          <a:latin typeface="Arabic Typesetting" panose="03020402040406030203" pitchFamily="66" charset="-78"/>
                        </a:rPr>
                        <a:t>)</a:t>
                      </a:r>
                      <a:endParaRPr lang="en-US" sz="4400" dirty="0">
                        <a:solidFill>
                          <a:schemeClr val="bg1"/>
                        </a:solidFill>
                      </a:endParaRPr>
                    </a:p>
                  </a:txBody>
                  <a:tcPr>
                    <a:solidFill>
                      <a:srgbClr val="00B050"/>
                    </a:solidFill>
                  </a:tcPr>
                </a:tc>
                <a:tc>
                  <a:txBody>
                    <a:bodyPr/>
                    <a:lstStyle/>
                    <a:p>
                      <a:pPr algn="ctr" rtl="1"/>
                      <a:r>
                        <a:rPr lang="ar-BH" sz="4400" b="1" dirty="0">
                          <a:solidFill>
                            <a:schemeClr val="bg1"/>
                          </a:solidFill>
                          <a:latin typeface="Arabic Typesetting" panose="03020402040406030203" pitchFamily="66" charset="-78"/>
                        </a:rPr>
                        <a:t>الفصل</a:t>
                      </a:r>
                      <a:endParaRPr lang="en-US" sz="4400" dirty="0">
                        <a:solidFill>
                          <a:schemeClr val="bg1"/>
                        </a:solidFill>
                      </a:endParaRPr>
                    </a:p>
                  </a:txBody>
                  <a:tcPr>
                    <a:solidFill>
                      <a:srgbClr val="00B050"/>
                    </a:solidFill>
                  </a:tcPr>
                </a:tc>
                <a:extLst>
                  <a:ext uri="{0D108BD9-81ED-4DB2-BD59-A6C34878D82A}">
                    <a16:rowId xmlns:a16="http://schemas.microsoft.com/office/drawing/2014/main" val="2223270941"/>
                  </a:ext>
                </a:extLst>
              </a:tr>
              <a:tr h="370840">
                <a:tc>
                  <a:txBody>
                    <a:bodyPr/>
                    <a:lstStyle/>
                    <a:p>
                      <a:pPr algn="ctr" rtl="1"/>
                      <a:r>
                        <a:rPr lang="ar-BH" sz="4400" b="1" dirty="0">
                          <a:solidFill>
                            <a:schemeClr val="bg1"/>
                          </a:solidFill>
                        </a:rPr>
                        <a:t>المواد الصلبة والسّائلة والغازيّة</a:t>
                      </a:r>
                      <a:endParaRPr lang="en-US" sz="4400" b="1" dirty="0">
                        <a:solidFill>
                          <a:schemeClr val="bg1"/>
                        </a:solidFill>
                      </a:endParaRPr>
                    </a:p>
                  </a:txBody>
                  <a:tcPr>
                    <a:solidFill>
                      <a:schemeClr val="bg2">
                        <a:lumMod val="75000"/>
                      </a:schemeClr>
                    </a:solidFill>
                  </a:tcPr>
                </a:tc>
                <a:tc>
                  <a:txBody>
                    <a:bodyPr/>
                    <a:lstStyle/>
                    <a:p>
                      <a:pPr algn="ctr" rtl="1"/>
                      <a:r>
                        <a:rPr lang="ar-BH" sz="4400" b="1" dirty="0">
                          <a:solidFill>
                            <a:schemeClr val="bg1"/>
                          </a:solidFill>
                        </a:rPr>
                        <a:t>الدّرس الثاني</a:t>
                      </a:r>
                      <a:endParaRPr lang="en-US" sz="4400" b="1" dirty="0">
                        <a:solidFill>
                          <a:schemeClr val="bg1"/>
                        </a:solidFill>
                      </a:endParaRPr>
                    </a:p>
                  </a:txBody>
                  <a:tcPr>
                    <a:solidFill>
                      <a:schemeClr val="bg2">
                        <a:lumMod val="75000"/>
                      </a:schemeClr>
                    </a:solidFill>
                  </a:tcPr>
                </a:tc>
                <a:extLst>
                  <a:ext uri="{0D108BD9-81ED-4DB2-BD59-A6C34878D82A}">
                    <a16:rowId xmlns:a16="http://schemas.microsoft.com/office/drawing/2014/main" val="2452555531"/>
                  </a:ext>
                </a:extLst>
              </a:tr>
              <a:tr h="370840">
                <a:tc>
                  <a:txBody>
                    <a:bodyPr/>
                    <a:lstStyle/>
                    <a:p>
                      <a:pPr algn="ctr" rtl="1"/>
                      <a:r>
                        <a:rPr lang="ar-EG" sz="4400" b="1" dirty="0">
                          <a:solidFill>
                            <a:schemeClr val="bg1"/>
                          </a:solidFill>
                        </a:rPr>
                        <a:t>60</a:t>
                      </a:r>
                      <a:endParaRPr lang="en-US" sz="4400" b="1" dirty="0">
                        <a:solidFill>
                          <a:schemeClr val="bg1"/>
                        </a:solidFill>
                      </a:endParaRPr>
                    </a:p>
                  </a:txBody>
                  <a:tcPr>
                    <a:solidFill>
                      <a:srgbClr val="CC00CC"/>
                    </a:solidFill>
                  </a:tcPr>
                </a:tc>
                <a:tc>
                  <a:txBody>
                    <a:bodyPr/>
                    <a:lstStyle/>
                    <a:p>
                      <a:pPr algn="ctr" rtl="1"/>
                      <a:r>
                        <a:rPr lang="ar-EG" sz="4400" b="1" dirty="0">
                          <a:solidFill>
                            <a:schemeClr val="bg1"/>
                          </a:solidFill>
                        </a:rPr>
                        <a:t>رقم الصفحة </a:t>
                      </a:r>
                      <a:endParaRPr lang="en-US" sz="4400" b="1" dirty="0">
                        <a:solidFill>
                          <a:schemeClr val="bg1"/>
                        </a:solidFill>
                      </a:endParaRPr>
                    </a:p>
                  </a:txBody>
                  <a:tcPr>
                    <a:solidFill>
                      <a:srgbClr val="CC00CC"/>
                    </a:solidFill>
                  </a:tcPr>
                </a:tc>
                <a:extLst>
                  <a:ext uri="{0D108BD9-81ED-4DB2-BD59-A6C34878D82A}">
                    <a16:rowId xmlns:a16="http://schemas.microsoft.com/office/drawing/2014/main" val="2723363757"/>
                  </a:ext>
                </a:extLst>
              </a:tr>
            </a:tbl>
          </a:graphicData>
        </a:graphic>
      </p:graphicFrame>
    </p:spTree>
    <p:extLst>
      <p:ext uri="{BB962C8B-B14F-4D97-AF65-F5344CB8AC3E}">
        <p14:creationId xmlns:p14="http://schemas.microsoft.com/office/powerpoint/2010/main" val="32554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0DBD-0D4D-46AC-998B-BD906ACA7AE7}"/>
              </a:ext>
            </a:extLst>
          </p:cNvPr>
          <p:cNvSpPr txBox="1">
            <a:spLocks/>
          </p:cNvSpPr>
          <p:nvPr/>
        </p:nvSpPr>
        <p:spPr>
          <a:xfrm>
            <a:off x="1963828" y="191815"/>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8" name="Rectangle 7">
            <a:extLst>
              <a:ext uri="{FF2B5EF4-FFF2-40B4-BE49-F238E27FC236}">
                <a16:creationId xmlns:a16="http://schemas.microsoft.com/office/drawing/2014/main" id="{564D6080-A01D-4F8C-A648-F843CB211F3B}"/>
              </a:ext>
            </a:extLst>
          </p:cNvPr>
          <p:cNvSpPr/>
          <p:nvPr/>
        </p:nvSpPr>
        <p:spPr>
          <a:xfrm>
            <a:off x="4386899" y="4610100"/>
            <a:ext cx="2147827" cy="65049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5"/>
          </a:lnRef>
          <a:fillRef idx="1">
            <a:schemeClr val="lt1"/>
          </a:fillRef>
          <a:effectRef idx="0">
            <a:schemeClr val="accent5"/>
          </a:effectRef>
          <a:fontRef idx="minor">
            <a:schemeClr val="dk1"/>
          </a:fontRef>
        </p:style>
        <p:txBody>
          <a:bodyPr rtlCol="0" anchor="ctr"/>
          <a:lstStyle/>
          <a:p>
            <a:pPr algn="ctr"/>
            <a:r>
              <a:rPr lang="ar-BH" b="1" dirty="0"/>
              <a:t>شكل ثابت</a:t>
            </a:r>
            <a:endParaRPr lang="en-US" b="1" dirty="0"/>
          </a:p>
        </p:txBody>
      </p:sp>
      <p:sp>
        <p:nvSpPr>
          <p:cNvPr id="9" name="Rectangle 8">
            <a:extLst>
              <a:ext uri="{FF2B5EF4-FFF2-40B4-BE49-F238E27FC236}">
                <a16:creationId xmlns:a16="http://schemas.microsoft.com/office/drawing/2014/main" id="{7A62D0DA-9D7D-440B-AB08-C0A15CF7DD72}"/>
              </a:ext>
            </a:extLst>
          </p:cNvPr>
          <p:cNvSpPr/>
          <p:nvPr/>
        </p:nvSpPr>
        <p:spPr>
          <a:xfrm>
            <a:off x="8774361" y="4614700"/>
            <a:ext cx="2147827" cy="65049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5"/>
          </a:lnRef>
          <a:fillRef idx="1">
            <a:schemeClr val="lt1"/>
          </a:fillRef>
          <a:effectRef idx="0">
            <a:schemeClr val="accent5"/>
          </a:effectRef>
          <a:fontRef idx="minor">
            <a:schemeClr val="dk1"/>
          </a:fontRef>
        </p:style>
        <p:txBody>
          <a:bodyPr rtlCol="0" anchor="ctr"/>
          <a:lstStyle/>
          <a:p>
            <a:pPr algn="ctr"/>
            <a:r>
              <a:rPr lang="ar-BH" b="1" dirty="0"/>
              <a:t>حجم ثابت</a:t>
            </a:r>
            <a:endParaRPr lang="en-US" b="1" dirty="0"/>
          </a:p>
        </p:txBody>
      </p:sp>
      <p:sp>
        <p:nvSpPr>
          <p:cNvPr id="10" name="Rectangle 9">
            <a:extLst>
              <a:ext uri="{FF2B5EF4-FFF2-40B4-BE49-F238E27FC236}">
                <a16:creationId xmlns:a16="http://schemas.microsoft.com/office/drawing/2014/main" id="{764D2F7E-A54F-452B-9FF6-C8750F3E878C}"/>
              </a:ext>
            </a:extLst>
          </p:cNvPr>
          <p:cNvSpPr/>
          <p:nvPr/>
        </p:nvSpPr>
        <p:spPr>
          <a:xfrm>
            <a:off x="4386899" y="5469469"/>
            <a:ext cx="2147827" cy="6504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غير ثابت</a:t>
            </a:r>
            <a:endParaRPr lang="en-US" dirty="0"/>
          </a:p>
        </p:txBody>
      </p:sp>
      <p:sp>
        <p:nvSpPr>
          <p:cNvPr id="11" name="Rectangle 10">
            <a:extLst>
              <a:ext uri="{FF2B5EF4-FFF2-40B4-BE49-F238E27FC236}">
                <a16:creationId xmlns:a16="http://schemas.microsoft.com/office/drawing/2014/main" id="{4E0B251A-6EF8-4475-88BB-CCF9B25E4209}"/>
              </a:ext>
            </a:extLst>
          </p:cNvPr>
          <p:cNvSpPr/>
          <p:nvPr/>
        </p:nvSpPr>
        <p:spPr>
          <a:xfrm>
            <a:off x="8756445" y="5509989"/>
            <a:ext cx="2147827" cy="6504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غير ثابت</a:t>
            </a:r>
            <a:endParaRPr lang="en-US" dirty="0"/>
          </a:p>
        </p:txBody>
      </p:sp>
      <p:sp>
        <p:nvSpPr>
          <p:cNvPr id="15" name="TextBox 14">
            <a:extLst>
              <a:ext uri="{FF2B5EF4-FFF2-40B4-BE49-F238E27FC236}">
                <a16:creationId xmlns:a16="http://schemas.microsoft.com/office/drawing/2014/main" id="{D863DCF5-1CC9-4322-9673-68069FC916E9}"/>
              </a:ext>
            </a:extLst>
          </p:cNvPr>
          <p:cNvSpPr txBox="1"/>
          <p:nvPr/>
        </p:nvSpPr>
        <p:spPr>
          <a:xfrm>
            <a:off x="4387730" y="2969376"/>
            <a:ext cx="7560083" cy="584775"/>
          </a:xfrm>
          <a:prstGeom prst="rect">
            <a:avLst/>
          </a:prstGeom>
          <a:noFill/>
        </p:spPr>
        <p:txBody>
          <a:bodyPr wrap="none" rtlCol="0">
            <a:spAutoFit/>
          </a:bodyPr>
          <a:lstStyle/>
          <a:p>
            <a:r>
              <a:rPr lang="ar-EG" sz="3200" b="1" dirty="0">
                <a:solidFill>
                  <a:srgbClr val="002060"/>
                </a:solidFill>
              </a:rPr>
              <a:t>الجسيمات في حذاء الفرس والصخرة متراصة ومتقاربة </a:t>
            </a:r>
            <a:endParaRPr lang="en-US" sz="3200" b="1" dirty="0">
              <a:solidFill>
                <a:srgbClr val="002060"/>
              </a:solidFill>
            </a:endParaRPr>
          </a:p>
        </p:txBody>
      </p:sp>
      <p:pic>
        <p:nvPicPr>
          <p:cNvPr id="16" name="Picture 15">
            <a:extLst>
              <a:ext uri="{FF2B5EF4-FFF2-40B4-BE49-F238E27FC236}">
                <a16:creationId xmlns:a16="http://schemas.microsoft.com/office/drawing/2014/main" id="{24A98893-31DF-4BD3-85A7-6CCC7A9DEE2F}"/>
              </a:ext>
            </a:extLst>
          </p:cNvPr>
          <p:cNvPicPr>
            <a:picLocks noChangeAspect="1"/>
          </p:cNvPicPr>
          <p:nvPr/>
        </p:nvPicPr>
        <p:blipFill>
          <a:blip r:embed="rId2"/>
          <a:stretch>
            <a:fillRect/>
          </a:stretch>
        </p:blipFill>
        <p:spPr>
          <a:xfrm>
            <a:off x="828235" y="2245989"/>
            <a:ext cx="3276600" cy="1524000"/>
          </a:xfrm>
          <a:prstGeom prst="rect">
            <a:avLst/>
          </a:prstGeom>
        </p:spPr>
      </p:pic>
      <p:sp>
        <p:nvSpPr>
          <p:cNvPr id="13" name="Rectangle 12">
            <a:extLst>
              <a:ext uri="{FF2B5EF4-FFF2-40B4-BE49-F238E27FC236}">
                <a16:creationId xmlns:a16="http://schemas.microsoft.com/office/drawing/2014/main" id="{36FAF368-B99E-4100-B1F5-99D4F54ED810}"/>
              </a:ext>
            </a:extLst>
          </p:cNvPr>
          <p:cNvSpPr/>
          <p:nvPr/>
        </p:nvSpPr>
        <p:spPr>
          <a:xfrm>
            <a:off x="9230597" y="794356"/>
            <a:ext cx="2870691" cy="744919"/>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8" name="Oval 17">
            <a:extLst>
              <a:ext uri="{FF2B5EF4-FFF2-40B4-BE49-F238E27FC236}">
                <a16:creationId xmlns:a16="http://schemas.microsoft.com/office/drawing/2014/main" id="{B2485FDD-7B14-4BA2-8B5F-811EFEB92C63}"/>
              </a:ext>
            </a:extLst>
          </p:cNvPr>
          <p:cNvSpPr/>
          <p:nvPr/>
        </p:nvSpPr>
        <p:spPr>
          <a:xfrm>
            <a:off x="9918478" y="120932"/>
            <a:ext cx="2077375" cy="4883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dirty="0">
                <a:cs typeface="+mj-cs"/>
              </a:rPr>
              <a:t>الحالة الصُلبة</a:t>
            </a:r>
          </a:p>
        </p:txBody>
      </p:sp>
      <p:sp>
        <p:nvSpPr>
          <p:cNvPr id="19" name="Rectangle 18">
            <a:extLst>
              <a:ext uri="{FF2B5EF4-FFF2-40B4-BE49-F238E27FC236}">
                <a16:creationId xmlns:a16="http://schemas.microsoft.com/office/drawing/2014/main" id="{1B73D360-AAC8-4AB7-B9D5-6954F0B867A3}"/>
              </a:ext>
            </a:extLst>
          </p:cNvPr>
          <p:cNvSpPr/>
          <p:nvPr/>
        </p:nvSpPr>
        <p:spPr>
          <a:xfrm>
            <a:off x="-89004" y="822067"/>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
        <p:nvSpPr>
          <p:cNvPr id="20" name="Rectangle 19">
            <a:extLst>
              <a:ext uri="{FF2B5EF4-FFF2-40B4-BE49-F238E27FC236}">
                <a16:creationId xmlns:a16="http://schemas.microsoft.com/office/drawing/2014/main" id="{EAFA906B-413B-4EC8-BB29-B1AE270B7AE0}"/>
              </a:ext>
            </a:extLst>
          </p:cNvPr>
          <p:cNvSpPr/>
          <p:nvPr/>
        </p:nvSpPr>
        <p:spPr>
          <a:xfrm>
            <a:off x="3875410" y="1800146"/>
            <a:ext cx="7488355" cy="954107"/>
          </a:xfrm>
          <a:prstGeom prst="rect">
            <a:avLst/>
          </a:prstGeom>
        </p:spPr>
        <p:txBody>
          <a:bodyPr wrap="square">
            <a:spAutoFit/>
          </a:bodyPr>
          <a:lstStyle/>
          <a:p>
            <a:pPr algn="r" rtl="1"/>
            <a:r>
              <a:rPr lang="ar-BH" sz="2800" b="1" dirty="0"/>
              <a:t>- بيّن لماذا لا </a:t>
            </a:r>
            <a:r>
              <a:rPr lang="ar-EG" sz="2800" b="1" dirty="0"/>
              <a:t>يتغي</a:t>
            </a:r>
            <a:r>
              <a:rPr lang="ar-BH" sz="2800" b="1" dirty="0"/>
              <a:t>ّ</a:t>
            </a:r>
            <a:r>
              <a:rPr lang="ar-EG" sz="2800" b="1" dirty="0"/>
              <a:t>ر </a:t>
            </a:r>
            <a:r>
              <a:rPr lang="ar-BH" sz="2800" b="1" dirty="0"/>
              <a:t>شكل المواد الصّلبة وحجمها بسهولة من خلال الصور والشرح الموضح أمامك؟</a:t>
            </a:r>
          </a:p>
        </p:txBody>
      </p:sp>
      <p:sp>
        <p:nvSpPr>
          <p:cNvPr id="21" name="Rectangle 20">
            <a:extLst>
              <a:ext uri="{FF2B5EF4-FFF2-40B4-BE49-F238E27FC236}">
                <a16:creationId xmlns:a16="http://schemas.microsoft.com/office/drawing/2014/main" id="{3F73ADEF-4A38-4C89-874A-D5371CED152C}"/>
              </a:ext>
            </a:extLst>
          </p:cNvPr>
          <p:cNvSpPr/>
          <p:nvPr/>
        </p:nvSpPr>
        <p:spPr>
          <a:xfrm>
            <a:off x="4738127" y="3720136"/>
            <a:ext cx="5992346" cy="523220"/>
          </a:xfrm>
          <a:prstGeom prst="rect">
            <a:avLst/>
          </a:prstGeom>
        </p:spPr>
        <p:txBody>
          <a:bodyPr wrap="none">
            <a:spAutoFit/>
          </a:bodyPr>
          <a:lstStyle/>
          <a:p>
            <a:pPr algn="r" rtl="1"/>
            <a:r>
              <a:rPr lang="ar-BH" sz="2800" b="1" dirty="0"/>
              <a:t>- لوّن المربعات التي </a:t>
            </a:r>
            <a:r>
              <a:rPr lang="ar-EG" sz="2800" b="1" dirty="0"/>
              <a:t>تمي</a:t>
            </a:r>
            <a:r>
              <a:rPr lang="ar-BH" sz="2800" b="1" dirty="0"/>
              <a:t>ّ</a:t>
            </a:r>
            <a:r>
              <a:rPr lang="ar-EG" sz="2800" b="1" dirty="0"/>
              <a:t>ز خصائص </a:t>
            </a:r>
            <a:r>
              <a:rPr lang="ar-BH" sz="2800" b="1" dirty="0"/>
              <a:t>المادّة الصّلبة</a:t>
            </a:r>
          </a:p>
        </p:txBody>
      </p:sp>
    </p:spTree>
    <p:extLst>
      <p:ext uri="{BB962C8B-B14F-4D97-AF65-F5344CB8AC3E}">
        <p14:creationId xmlns:p14="http://schemas.microsoft.com/office/powerpoint/2010/main" val="16374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3" grpId="0" animBg="1"/>
      <p:bldP spid="18" grpId="0" animBg="1"/>
      <p:bldP spid="19" grpId="0"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04C-03B3-4605-816F-A7C3EE1F9C63}"/>
              </a:ext>
            </a:extLst>
          </p:cNvPr>
          <p:cNvSpPr txBox="1">
            <a:spLocks/>
          </p:cNvSpPr>
          <p:nvPr/>
        </p:nvSpPr>
        <p:spPr>
          <a:xfrm>
            <a:off x="1873771" y="184383"/>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pic>
        <p:nvPicPr>
          <p:cNvPr id="7" name="Picture 6">
            <a:extLst>
              <a:ext uri="{FF2B5EF4-FFF2-40B4-BE49-F238E27FC236}">
                <a16:creationId xmlns:a16="http://schemas.microsoft.com/office/drawing/2014/main" id="{964D335F-D622-4AA1-9B92-B75ECCAFF7AE}"/>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784" t="23896" r="38103" b="15344"/>
          <a:stretch/>
        </p:blipFill>
        <p:spPr bwMode="auto">
          <a:xfrm>
            <a:off x="556370" y="1673520"/>
            <a:ext cx="3313270" cy="4605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F0427D9-2D1B-4638-915D-013507FE55A2}"/>
              </a:ext>
            </a:extLst>
          </p:cNvPr>
          <p:cNvSpPr/>
          <p:nvPr/>
        </p:nvSpPr>
        <p:spPr>
          <a:xfrm>
            <a:off x="9670517" y="5410551"/>
            <a:ext cx="143105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ثابت</a:t>
            </a:r>
            <a:endParaRPr lang="en-US" dirty="0"/>
          </a:p>
        </p:txBody>
      </p:sp>
      <p:sp>
        <p:nvSpPr>
          <p:cNvPr id="9" name="Rectangle 8">
            <a:extLst>
              <a:ext uri="{FF2B5EF4-FFF2-40B4-BE49-F238E27FC236}">
                <a16:creationId xmlns:a16="http://schemas.microsoft.com/office/drawing/2014/main" id="{01EE677B-262E-49E8-B603-CD5A77506B15}"/>
              </a:ext>
            </a:extLst>
          </p:cNvPr>
          <p:cNvSpPr/>
          <p:nvPr/>
        </p:nvSpPr>
        <p:spPr>
          <a:xfrm>
            <a:off x="7992116" y="5417534"/>
            <a:ext cx="144475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ثابت</a:t>
            </a:r>
            <a:endParaRPr lang="en-US" dirty="0"/>
          </a:p>
        </p:txBody>
      </p:sp>
      <p:sp>
        <p:nvSpPr>
          <p:cNvPr id="10" name="Rectangle 9">
            <a:extLst>
              <a:ext uri="{FF2B5EF4-FFF2-40B4-BE49-F238E27FC236}">
                <a16:creationId xmlns:a16="http://schemas.microsoft.com/office/drawing/2014/main" id="{6C72EB6D-8D71-4324-B91C-3375087BCB42}"/>
              </a:ext>
            </a:extLst>
          </p:cNvPr>
          <p:cNvSpPr/>
          <p:nvPr/>
        </p:nvSpPr>
        <p:spPr>
          <a:xfrm>
            <a:off x="4403327" y="5410551"/>
            <a:ext cx="1478851"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غير ثابت</a:t>
            </a:r>
            <a:endParaRPr lang="en-US" dirty="0"/>
          </a:p>
        </p:txBody>
      </p:sp>
      <p:sp>
        <p:nvSpPr>
          <p:cNvPr id="11" name="Rectangle 10">
            <a:extLst>
              <a:ext uri="{FF2B5EF4-FFF2-40B4-BE49-F238E27FC236}">
                <a16:creationId xmlns:a16="http://schemas.microsoft.com/office/drawing/2014/main" id="{DC945E9E-5F27-4A89-8232-084C19626E66}"/>
              </a:ext>
            </a:extLst>
          </p:cNvPr>
          <p:cNvSpPr/>
          <p:nvPr/>
        </p:nvSpPr>
        <p:spPr>
          <a:xfrm>
            <a:off x="6232983" y="5410551"/>
            <a:ext cx="144475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غير ثابت</a:t>
            </a:r>
            <a:endParaRPr lang="en-US" dirty="0"/>
          </a:p>
        </p:txBody>
      </p:sp>
      <p:sp>
        <p:nvSpPr>
          <p:cNvPr id="12" name="Rectangle 11">
            <a:extLst>
              <a:ext uri="{FF2B5EF4-FFF2-40B4-BE49-F238E27FC236}">
                <a16:creationId xmlns:a16="http://schemas.microsoft.com/office/drawing/2014/main" id="{BA63C79C-F74B-41A4-8595-C0B2A9AB8C09}"/>
              </a:ext>
            </a:extLst>
          </p:cNvPr>
          <p:cNvSpPr/>
          <p:nvPr/>
        </p:nvSpPr>
        <p:spPr>
          <a:xfrm>
            <a:off x="4093698" y="1775120"/>
            <a:ext cx="7735316" cy="707886"/>
          </a:xfrm>
          <a:prstGeom prst="rect">
            <a:avLst/>
          </a:prstGeom>
        </p:spPr>
        <p:txBody>
          <a:bodyPr wrap="square">
            <a:spAutoFit/>
          </a:bodyPr>
          <a:lstStyle/>
          <a:p>
            <a:pPr algn="r" rtl="1"/>
            <a:r>
              <a:rPr lang="ar-BH" sz="2000" b="1" dirty="0"/>
              <a:t>- في الشّكل الّذي أمامك ماذا لو وضعنا قطعة حجر، فهل سينسكب بنفس الطريقة؟ أكتب رأيك</a:t>
            </a:r>
          </a:p>
          <a:p>
            <a:pPr algn="r" rtl="1"/>
            <a:r>
              <a:rPr lang="ar-BH" sz="2000" b="1" dirty="0"/>
              <a:t>-----------------------------------------------------</a:t>
            </a:r>
          </a:p>
        </p:txBody>
      </p:sp>
      <p:sp>
        <p:nvSpPr>
          <p:cNvPr id="13" name="Rectangle 12">
            <a:extLst>
              <a:ext uri="{FF2B5EF4-FFF2-40B4-BE49-F238E27FC236}">
                <a16:creationId xmlns:a16="http://schemas.microsoft.com/office/drawing/2014/main" id="{C5C417C5-1815-4B7A-8E10-FFD545131EAA}"/>
              </a:ext>
            </a:extLst>
          </p:cNvPr>
          <p:cNvSpPr/>
          <p:nvPr/>
        </p:nvSpPr>
        <p:spPr>
          <a:xfrm>
            <a:off x="5733014" y="2628413"/>
            <a:ext cx="6096000" cy="707886"/>
          </a:xfrm>
          <a:prstGeom prst="rect">
            <a:avLst/>
          </a:prstGeom>
        </p:spPr>
        <p:txBody>
          <a:bodyPr>
            <a:spAutoFit/>
          </a:bodyPr>
          <a:lstStyle/>
          <a:p>
            <a:pPr algn="r" rtl="1"/>
            <a:r>
              <a:rPr lang="ar-BH" sz="2000" b="1" dirty="0"/>
              <a:t>- بماذا تختلف المادة السّائلة عن الصّلبة؟</a:t>
            </a:r>
          </a:p>
          <a:p>
            <a:pPr algn="r" rtl="1"/>
            <a:r>
              <a:rPr lang="ar-BH" sz="2000" b="1" dirty="0"/>
              <a:t>-----------------------------------------------------</a:t>
            </a:r>
          </a:p>
        </p:txBody>
      </p:sp>
      <p:sp>
        <p:nvSpPr>
          <p:cNvPr id="14" name="Rectangle 13">
            <a:extLst>
              <a:ext uri="{FF2B5EF4-FFF2-40B4-BE49-F238E27FC236}">
                <a16:creationId xmlns:a16="http://schemas.microsoft.com/office/drawing/2014/main" id="{0E073894-C6B1-4057-BDCC-4BF1F6E86976}"/>
              </a:ext>
            </a:extLst>
          </p:cNvPr>
          <p:cNvSpPr/>
          <p:nvPr/>
        </p:nvSpPr>
        <p:spPr>
          <a:xfrm>
            <a:off x="4572000" y="3555825"/>
            <a:ext cx="7257014" cy="707886"/>
          </a:xfrm>
          <a:prstGeom prst="rect">
            <a:avLst/>
          </a:prstGeom>
        </p:spPr>
        <p:txBody>
          <a:bodyPr wrap="square">
            <a:spAutoFit/>
          </a:bodyPr>
          <a:lstStyle/>
          <a:p>
            <a:pPr algn="r" rtl="1"/>
            <a:r>
              <a:rPr lang="ar-BH" sz="2000" b="1" dirty="0"/>
              <a:t>- قارن بين جسيمات المادة السّائلة والمادة الصّلبة من حيث القرب من بعضها البعض</a:t>
            </a:r>
          </a:p>
          <a:p>
            <a:pPr algn="r" rtl="1"/>
            <a:r>
              <a:rPr lang="ar-BH" sz="2000" b="1" dirty="0"/>
              <a:t>-----------------------------------------------------</a:t>
            </a:r>
          </a:p>
        </p:txBody>
      </p:sp>
      <p:sp>
        <p:nvSpPr>
          <p:cNvPr id="15" name="Rectangle 14">
            <a:extLst>
              <a:ext uri="{FF2B5EF4-FFF2-40B4-BE49-F238E27FC236}">
                <a16:creationId xmlns:a16="http://schemas.microsoft.com/office/drawing/2014/main" id="{DE7139E8-1C31-4710-A953-1EDB0592B374}"/>
              </a:ext>
            </a:extLst>
          </p:cNvPr>
          <p:cNvSpPr/>
          <p:nvPr/>
        </p:nvSpPr>
        <p:spPr>
          <a:xfrm>
            <a:off x="8520095" y="4720898"/>
            <a:ext cx="3308919" cy="400110"/>
          </a:xfrm>
          <a:prstGeom prst="rect">
            <a:avLst/>
          </a:prstGeom>
        </p:spPr>
        <p:txBody>
          <a:bodyPr wrap="none">
            <a:spAutoFit/>
          </a:bodyPr>
          <a:lstStyle/>
          <a:p>
            <a:pPr algn="r" rtl="1"/>
            <a:r>
              <a:rPr lang="ar-BH" sz="2000" b="1" dirty="0"/>
              <a:t>- لوّن المربعات التي نصف فيها المادة</a:t>
            </a:r>
          </a:p>
        </p:txBody>
      </p:sp>
      <p:sp>
        <p:nvSpPr>
          <p:cNvPr id="16" name="Rectangle 15">
            <a:extLst>
              <a:ext uri="{FF2B5EF4-FFF2-40B4-BE49-F238E27FC236}">
                <a16:creationId xmlns:a16="http://schemas.microsoft.com/office/drawing/2014/main" id="{36FAF368-B99E-4100-B1F5-99D4F54ED810}"/>
              </a:ext>
            </a:extLst>
          </p:cNvPr>
          <p:cNvSpPr/>
          <p:nvPr/>
        </p:nvSpPr>
        <p:spPr>
          <a:xfrm>
            <a:off x="9294980" y="859628"/>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8" name="Oval 17">
            <a:extLst>
              <a:ext uri="{FF2B5EF4-FFF2-40B4-BE49-F238E27FC236}">
                <a16:creationId xmlns:a16="http://schemas.microsoft.com/office/drawing/2014/main" id="{B2485FDD-7B14-4BA2-8B5F-811EFEB92C63}"/>
              </a:ext>
            </a:extLst>
          </p:cNvPr>
          <p:cNvSpPr/>
          <p:nvPr/>
        </p:nvSpPr>
        <p:spPr>
          <a:xfrm>
            <a:off x="9670518" y="120932"/>
            <a:ext cx="2325336" cy="581369"/>
          </a:xfrm>
          <a:prstGeom prst="ellipse">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b="1" dirty="0">
                <a:solidFill>
                  <a:schemeClr val="tx1"/>
                </a:solidFill>
                <a:cs typeface="+mj-cs"/>
              </a:rPr>
              <a:t>الحالة السائلة</a:t>
            </a:r>
          </a:p>
        </p:txBody>
      </p:sp>
      <p:sp>
        <p:nvSpPr>
          <p:cNvPr id="19" name="Rectangle 18">
            <a:extLst>
              <a:ext uri="{FF2B5EF4-FFF2-40B4-BE49-F238E27FC236}">
                <a16:creationId xmlns:a16="http://schemas.microsoft.com/office/drawing/2014/main" id="{E40C0D70-A685-40AD-941A-A18C11D923FE}"/>
              </a:ext>
            </a:extLst>
          </p:cNvPr>
          <p:cNvSpPr/>
          <p:nvPr/>
        </p:nvSpPr>
        <p:spPr>
          <a:xfrm>
            <a:off x="483326" y="822067"/>
            <a:ext cx="841233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364293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p:bldP spid="13" grpId="0"/>
      <p:bldP spid="14" grpId="0"/>
      <p:bldP spid="15" grpId="0"/>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04C-03B3-4605-816F-A7C3EE1F9C63}"/>
              </a:ext>
            </a:extLst>
          </p:cNvPr>
          <p:cNvSpPr txBox="1">
            <a:spLocks/>
          </p:cNvSpPr>
          <p:nvPr/>
        </p:nvSpPr>
        <p:spPr>
          <a:xfrm>
            <a:off x="1714042" y="311992"/>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3200" b="1" dirty="0">
                <a:solidFill>
                  <a:schemeClr val="accent5">
                    <a:lumMod val="50000"/>
                  </a:schemeClr>
                </a:solidFill>
                <a:latin typeface="Arabic Typesetting" panose="03020402040406030203" pitchFamily="66" charset="-78"/>
              </a:rPr>
              <a:t>ما حالات المادة الثلاث؟</a:t>
            </a:r>
            <a:endParaRPr lang="en-US" sz="3200" b="1" dirty="0">
              <a:solidFill>
                <a:schemeClr val="accent5">
                  <a:lumMod val="50000"/>
                </a:schemeClr>
              </a:solidFill>
              <a:latin typeface="Arabic Typesetting" panose="03020402040406030203" pitchFamily="66" charset="-78"/>
            </a:endParaRPr>
          </a:p>
        </p:txBody>
      </p:sp>
      <p:pic>
        <p:nvPicPr>
          <p:cNvPr id="7" name="Picture 6">
            <a:extLst>
              <a:ext uri="{FF2B5EF4-FFF2-40B4-BE49-F238E27FC236}">
                <a16:creationId xmlns:a16="http://schemas.microsoft.com/office/drawing/2014/main" id="{964D335F-D622-4AA1-9B92-B75ECCAFF7AE}"/>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784" t="23896" r="38103" b="15344"/>
          <a:stretch/>
        </p:blipFill>
        <p:spPr bwMode="auto">
          <a:xfrm>
            <a:off x="362986" y="1711195"/>
            <a:ext cx="3506655" cy="4605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F0427D9-2D1B-4638-915D-013507FE55A2}"/>
              </a:ext>
            </a:extLst>
          </p:cNvPr>
          <p:cNvSpPr/>
          <p:nvPr/>
        </p:nvSpPr>
        <p:spPr>
          <a:xfrm>
            <a:off x="10174554" y="5498943"/>
            <a:ext cx="1157235"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ثابت</a:t>
            </a:r>
            <a:endParaRPr lang="en-US" dirty="0"/>
          </a:p>
        </p:txBody>
      </p:sp>
      <p:sp>
        <p:nvSpPr>
          <p:cNvPr id="9" name="Rectangle 8">
            <a:extLst>
              <a:ext uri="{FF2B5EF4-FFF2-40B4-BE49-F238E27FC236}">
                <a16:creationId xmlns:a16="http://schemas.microsoft.com/office/drawing/2014/main" id="{01EE677B-262E-49E8-B603-CD5A77506B15}"/>
              </a:ext>
            </a:extLst>
          </p:cNvPr>
          <p:cNvSpPr/>
          <p:nvPr/>
        </p:nvSpPr>
        <p:spPr>
          <a:xfrm>
            <a:off x="8376355" y="5498943"/>
            <a:ext cx="1157235" cy="550416"/>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ثابت</a:t>
            </a:r>
            <a:endParaRPr lang="en-US" dirty="0"/>
          </a:p>
        </p:txBody>
      </p:sp>
      <p:sp>
        <p:nvSpPr>
          <p:cNvPr id="10" name="Rectangle 9">
            <a:extLst>
              <a:ext uri="{FF2B5EF4-FFF2-40B4-BE49-F238E27FC236}">
                <a16:creationId xmlns:a16="http://schemas.microsoft.com/office/drawing/2014/main" id="{6C72EB6D-8D71-4324-B91C-3375087BCB42}"/>
              </a:ext>
            </a:extLst>
          </p:cNvPr>
          <p:cNvSpPr/>
          <p:nvPr/>
        </p:nvSpPr>
        <p:spPr>
          <a:xfrm>
            <a:off x="4510605" y="5498943"/>
            <a:ext cx="1328492" cy="550416"/>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غير ثابت</a:t>
            </a:r>
            <a:endParaRPr lang="en-US" dirty="0"/>
          </a:p>
        </p:txBody>
      </p:sp>
      <p:sp>
        <p:nvSpPr>
          <p:cNvPr id="11" name="Rectangle 10">
            <a:extLst>
              <a:ext uri="{FF2B5EF4-FFF2-40B4-BE49-F238E27FC236}">
                <a16:creationId xmlns:a16="http://schemas.microsoft.com/office/drawing/2014/main" id="{DC945E9E-5F27-4A89-8232-084C19626E66}"/>
              </a:ext>
            </a:extLst>
          </p:cNvPr>
          <p:cNvSpPr/>
          <p:nvPr/>
        </p:nvSpPr>
        <p:spPr>
          <a:xfrm>
            <a:off x="6480061" y="5498943"/>
            <a:ext cx="1279720"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غير ثابت</a:t>
            </a:r>
            <a:endParaRPr lang="en-US" dirty="0"/>
          </a:p>
        </p:txBody>
      </p:sp>
      <p:sp>
        <p:nvSpPr>
          <p:cNvPr id="12" name="Rectangle 11">
            <a:extLst>
              <a:ext uri="{FF2B5EF4-FFF2-40B4-BE49-F238E27FC236}">
                <a16:creationId xmlns:a16="http://schemas.microsoft.com/office/drawing/2014/main" id="{BA63C79C-F74B-41A4-8595-C0B2A9AB8C09}"/>
              </a:ext>
            </a:extLst>
          </p:cNvPr>
          <p:cNvSpPr/>
          <p:nvPr/>
        </p:nvSpPr>
        <p:spPr>
          <a:xfrm>
            <a:off x="4003829" y="1775120"/>
            <a:ext cx="7825185" cy="707886"/>
          </a:xfrm>
          <a:prstGeom prst="rect">
            <a:avLst/>
          </a:prstGeom>
        </p:spPr>
        <p:txBody>
          <a:bodyPr wrap="square">
            <a:spAutoFit/>
          </a:bodyPr>
          <a:lstStyle/>
          <a:p>
            <a:pPr algn="r" rtl="1"/>
            <a:r>
              <a:rPr lang="ar-BH" sz="2000" b="1" dirty="0"/>
              <a:t>- - في الشّكل الّذي أمامك ماذا لو وضعنا قطعة حجر، فهل سينسكب بنفس الطريقة؟ أكتب رأيك</a:t>
            </a:r>
          </a:p>
          <a:p>
            <a:pPr algn="r" rtl="1"/>
            <a:r>
              <a:rPr lang="ar-EG" sz="2000" b="1" dirty="0">
                <a:solidFill>
                  <a:srgbClr val="002060"/>
                </a:solidFill>
              </a:rPr>
              <a:t>سيبقى متماسكا.</a:t>
            </a:r>
            <a:endParaRPr lang="ar-BH" sz="2000" b="1" dirty="0">
              <a:solidFill>
                <a:srgbClr val="002060"/>
              </a:solidFill>
            </a:endParaRPr>
          </a:p>
        </p:txBody>
      </p:sp>
      <p:sp>
        <p:nvSpPr>
          <p:cNvPr id="13" name="Rectangle 12">
            <a:extLst>
              <a:ext uri="{FF2B5EF4-FFF2-40B4-BE49-F238E27FC236}">
                <a16:creationId xmlns:a16="http://schemas.microsoft.com/office/drawing/2014/main" id="{C5C417C5-1815-4B7A-8E10-FFD545131EAA}"/>
              </a:ext>
            </a:extLst>
          </p:cNvPr>
          <p:cNvSpPr/>
          <p:nvPr/>
        </p:nvSpPr>
        <p:spPr>
          <a:xfrm>
            <a:off x="5733014" y="2628413"/>
            <a:ext cx="6096000" cy="707886"/>
          </a:xfrm>
          <a:prstGeom prst="rect">
            <a:avLst/>
          </a:prstGeom>
        </p:spPr>
        <p:txBody>
          <a:bodyPr>
            <a:spAutoFit/>
          </a:bodyPr>
          <a:lstStyle/>
          <a:p>
            <a:pPr lvl="0" algn="r" rtl="1"/>
            <a:r>
              <a:rPr lang="ar-BH" sz="2000" b="1" dirty="0">
                <a:solidFill>
                  <a:prstClr val="black"/>
                </a:solidFill>
              </a:rPr>
              <a:t>- بماذا تختلف المادة السّائلة عن الصّلبة؟</a:t>
            </a:r>
          </a:p>
          <a:p>
            <a:pPr algn="r" rtl="1"/>
            <a:r>
              <a:rPr lang="ar-EG" sz="2000" b="1" dirty="0">
                <a:solidFill>
                  <a:srgbClr val="002060"/>
                </a:solidFill>
              </a:rPr>
              <a:t>المادة الس</a:t>
            </a:r>
            <a:r>
              <a:rPr lang="ar-BH" sz="2000" b="1" dirty="0">
                <a:solidFill>
                  <a:srgbClr val="002060"/>
                </a:solidFill>
              </a:rPr>
              <a:t>ّ</a:t>
            </a:r>
            <a:r>
              <a:rPr lang="ar-EG" sz="2000" b="1" dirty="0">
                <a:solidFill>
                  <a:srgbClr val="002060"/>
                </a:solidFill>
              </a:rPr>
              <a:t>ائلة تنساب بسهولة وليس لها شكل ثابت </a:t>
            </a:r>
            <a:endParaRPr lang="ar-BH" sz="2000" b="1" dirty="0">
              <a:solidFill>
                <a:srgbClr val="002060"/>
              </a:solidFill>
            </a:endParaRPr>
          </a:p>
        </p:txBody>
      </p:sp>
      <p:sp>
        <p:nvSpPr>
          <p:cNvPr id="14" name="Rectangle 13">
            <a:extLst>
              <a:ext uri="{FF2B5EF4-FFF2-40B4-BE49-F238E27FC236}">
                <a16:creationId xmlns:a16="http://schemas.microsoft.com/office/drawing/2014/main" id="{0E073894-C6B1-4057-BDCC-4BF1F6E86976}"/>
              </a:ext>
            </a:extLst>
          </p:cNvPr>
          <p:cNvSpPr/>
          <p:nvPr/>
        </p:nvSpPr>
        <p:spPr>
          <a:xfrm>
            <a:off x="4572000" y="3555825"/>
            <a:ext cx="7257014" cy="1015663"/>
          </a:xfrm>
          <a:prstGeom prst="rect">
            <a:avLst/>
          </a:prstGeom>
        </p:spPr>
        <p:txBody>
          <a:bodyPr wrap="square">
            <a:spAutoFit/>
          </a:bodyPr>
          <a:lstStyle/>
          <a:p>
            <a:pPr algn="r" rtl="1"/>
            <a:r>
              <a:rPr lang="ar-BH" sz="2000" b="1" dirty="0"/>
              <a:t>- </a:t>
            </a:r>
            <a:r>
              <a:rPr lang="ar-BH" sz="2000" b="1" dirty="0">
                <a:solidFill>
                  <a:prstClr val="black"/>
                </a:solidFill>
              </a:rPr>
              <a:t>قارن بين جسيمات المادة السّائلة والمادة الصّلبة من حيث القرب من بعضها البعض.</a:t>
            </a:r>
            <a:endParaRPr lang="ar-BH" sz="2000" b="1" dirty="0"/>
          </a:p>
          <a:p>
            <a:pPr algn="r" rtl="1"/>
            <a:r>
              <a:rPr lang="ar-EG" sz="2000" b="1" dirty="0">
                <a:solidFill>
                  <a:srgbClr val="002060"/>
                </a:solidFill>
              </a:rPr>
              <a:t>جسيمات الماد</a:t>
            </a:r>
            <a:r>
              <a:rPr lang="ar-BH" sz="2000" b="1" dirty="0">
                <a:solidFill>
                  <a:srgbClr val="002060"/>
                </a:solidFill>
              </a:rPr>
              <a:t>ّ</a:t>
            </a:r>
            <a:r>
              <a:rPr lang="ar-EG" sz="2000" b="1" dirty="0">
                <a:solidFill>
                  <a:srgbClr val="002060"/>
                </a:solidFill>
              </a:rPr>
              <a:t>ة الص</a:t>
            </a:r>
            <a:r>
              <a:rPr lang="ar-BH" sz="2000" b="1" dirty="0">
                <a:solidFill>
                  <a:srgbClr val="002060"/>
                </a:solidFill>
              </a:rPr>
              <a:t>ّ</a:t>
            </a:r>
            <a:r>
              <a:rPr lang="ar-EG" sz="2000" b="1" dirty="0">
                <a:solidFill>
                  <a:srgbClr val="002060"/>
                </a:solidFill>
              </a:rPr>
              <a:t>لبة متماسكة ومتقاربة بينما جسي</a:t>
            </a:r>
            <a:r>
              <a:rPr lang="ar-BH" sz="2000" b="1" dirty="0">
                <a:solidFill>
                  <a:srgbClr val="002060"/>
                </a:solidFill>
              </a:rPr>
              <a:t>ّ</a:t>
            </a:r>
            <a:r>
              <a:rPr lang="ar-EG" sz="2000" b="1" dirty="0">
                <a:solidFill>
                  <a:srgbClr val="002060"/>
                </a:solidFill>
              </a:rPr>
              <a:t>مات المادة الس</a:t>
            </a:r>
            <a:r>
              <a:rPr lang="ar-BH" sz="2000" b="1" dirty="0">
                <a:solidFill>
                  <a:srgbClr val="002060"/>
                </a:solidFill>
              </a:rPr>
              <a:t>ّ</a:t>
            </a:r>
            <a:r>
              <a:rPr lang="ar-EG" sz="2000" b="1" dirty="0">
                <a:solidFill>
                  <a:srgbClr val="002060"/>
                </a:solidFill>
              </a:rPr>
              <a:t>ائلة أقل تماسك</a:t>
            </a:r>
            <a:r>
              <a:rPr lang="ar-BH" sz="2000" b="1" dirty="0">
                <a:solidFill>
                  <a:srgbClr val="002060"/>
                </a:solidFill>
              </a:rPr>
              <a:t>ً</a:t>
            </a:r>
            <a:r>
              <a:rPr lang="ar-EG" sz="2000" b="1" dirty="0">
                <a:solidFill>
                  <a:srgbClr val="002060"/>
                </a:solidFill>
              </a:rPr>
              <a:t>ا و</a:t>
            </a:r>
            <a:r>
              <a:rPr lang="ar-BH" sz="2000" b="1" dirty="0">
                <a:solidFill>
                  <a:srgbClr val="002060"/>
                </a:solidFill>
              </a:rPr>
              <a:t>أكثر تباعدًا</a:t>
            </a:r>
            <a:r>
              <a:rPr lang="ar-EG" sz="2000" b="1" dirty="0">
                <a:solidFill>
                  <a:srgbClr val="002060"/>
                </a:solidFill>
              </a:rPr>
              <a:t> </a:t>
            </a:r>
            <a:endParaRPr lang="ar-BH" sz="2000" b="1" dirty="0">
              <a:solidFill>
                <a:srgbClr val="002060"/>
              </a:solidFill>
            </a:endParaRPr>
          </a:p>
        </p:txBody>
      </p:sp>
      <p:sp>
        <p:nvSpPr>
          <p:cNvPr id="15" name="Rectangle 14">
            <a:extLst>
              <a:ext uri="{FF2B5EF4-FFF2-40B4-BE49-F238E27FC236}">
                <a16:creationId xmlns:a16="http://schemas.microsoft.com/office/drawing/2014/main" id="{DE7139E8-1C31-4710-A953-1EDB0592B374}"/>
              </a:ext>
            </a:extLst>
          </p:cNvPr>
          <p:cNvSpPr/>
          <p:nvPr/>
        </p:nvSpPr>
        <p:spPr>
          <a:xfrm>
            <a:off x="8520095" y="4720898"/>
            <a:ext cx="3308919" cy="400110"/>
          </a:xfrm>
          <a:prstGeom prst="rect">
            <a:avLst/>
          </a:prstGeom>
        </p:spPr>
        <p:txBody>
          <a:bodyPr wrap="none">
            <a:spAutoFit/>
          </a:bodyPr>
          <a:lstStyle/>
          <a:p>
            <a:pPr algn="r" rtl="1"/>
            <a:r>
              <a:rPr lang="ar-BH" sz="2000" b="1" dirty="0"/>
              <a:t>- </a:t>
            </a:r>
            <a:r>
              <a:rPr lang="ar-BH" sz="2000" b="1" dirty="0">
                <a:solidFill>
                  <a:prstClr val="black"/>
                </a:solidFill>
              </a:rPr>
              <a:t>لوّن المربعات التي نصف فيها المادة</a:t>
            </a:r>
            <a:endParaRPr lang="ar-BH" sz="2000" b="1" dirty="0"/>
          </a:p>
        </p:txBody>
      </p:sp>
      <p:sp>
        <p:nvSpPr>
          <p:cNvPr id="16" name="Rectangle 15">
            <a:extLst>
              <a:ext uri="{FF2B5EF4-FFF2-40B4-BE49-F238E27FC236}">
                <a16:creationId xmlns:a16="http://schemas.microsoft.com/office/drawing/2014/main" id="{36FAF368-B99E-4100-B1F5-99D4F54ED810}"/>
              </a:ext>
            </a:extLst>
          </p:cNvPr>
          <p:cNvSpPr/>
          <p:nvPr/>
        </p:nvSpPr>
        <p:spPr>
          <a:xfrm>
            <a:off x="9294980" y="832789"/>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8" name="Oval 17">
            <a:extLst>
              <a:ext uri="{FF2B5EF4-FFF2-40B4-BE49-F238E27FC236}">
                <a16:creationId xmlns:a16="http://schemas.microsoft.com/office/drawing/2014/main" id="{B2485FDD-7B14-4BA2-8B5F-811EFEB92C63}"/>
              </a:ext>
            </a:extLst>
          </p:cNvPr>
          <p:cNvSpPr/>
          <p:nvPr/>
        </p:nvSpPr>
        <p:spPr>
          <a:xfrm>
            <a:off x="9533590" y="120932"/>
            <a:ext cx="2462263" cy="581369"/>
          </a:xfrm>
          <a:prstGeom prst="ellipse">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b="1" dirty="0">
                <a:solidFill>
                  <a:schemeClr val="tx1"/>
                </a:solidFill>
                <a:cs typeface="+mj-cs"/>
              </a:rPr>
              <a:t>الحالة السائلة</a:t>
            </a:r>
          </a:p>
        </p:txBody>
      </p:sp>
      <p:sp>
        <p:nvSpPr>
          <p:cNvPr id="19" name="Rectangle 18">
            <a:extLst>
              <a:ext uri="{FF2B5EF4-FFF2-40B4-BE49-F238E27FC236}">
                <a16:creationId xmlns:a16="http://schemas.microsoft.com/office/drawing/2014/main" id="{059BA4B2-BC38-4776-8764-43DBB2CE0416}"/>
              </a:ext>
            </a:extLst>
          </p:cNvPr>
          <p:cNvSpPr/>
          <p:nvPr/>
        </p:nvSpPr>
        <p:spPr>
          <a:xfrm>
            <a:off x="-89004" y="822067"/>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11256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p:bldP spid="13" grpId="0"/>
      <p:bldP spid="14" grpId="0"/>
      <p:bldP spid="15" grpId="0"/>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4CBB-AF99-41BD-A4A1-03C33B9DA6DB}"/>
              </a:ext>
            </a:extLst>
          </p:cNvPr>
          <p:cNvSpPr txBox="1">
            <a:spLocks/>
          </p:cNvSpPr>
          <p:nvPr/>
        </p:nvSpPr>
        <p:spPr>
          <a:xfrm>
            <a:off x="1631627" y="186210"/>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3200" b="1" dirty="0">
                <a:solidFill>
                  <a:srgbClr val="FF0000"/>
                </a:solidFill>
                <a:latin typeface="Arabic Typesetting" panose="03020402040406030203" pitchFamily="66" charset="-78"/>
              </a:rPr>
              <a:t>ما حالات المادة الثلاث؟</a:t>
            </a:r>
            <a:endParaRPr lang="en-US" sz="32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955EE0DA-0747-43A9-A49E-DD6718BFD563}"/>
              </a:ext>
            </a:extLst>
          </p:cNvPr>
          <p:cNvSpPr/>
          <p:nvPr/>
        </p:nvSpPr>
        <p:spPr>
          <a:xfrm>
            <a:off x="9372553" y="774068"/>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sp>
        <p:nvSpPr>
          <p:cNvPr id="5" name="Rectangle 4">
            <a:extLst>
              <a:ext uri="{FF2B5EF4-FFF2-40B4-BE49-F238E27FC236}">
                <a16:creationId xmlns:a16="http://schemas.microsoft.com/office/drawing/2014/main" id="{E7207703-13A4-4C7E-A59F-2A9EFF774BB2}"/>
              </a:ext>
            </a:extLst>
          </p:cNvPr>
          <p:cNvSpPr/>
          <p:nvPr/>
        </p:nvSpPr>
        <p:spPr>
          <a:xfrm>
            <a:off x="220318" y="756659"/>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a:t>
            </a:r>
            <a:r>
              <a:rPr lang="ar-BH" sz="2400" b="1" dirty="0" smtClean="0">
                <a:solidFill>
                  <a:schemeClr val="accent5">
                    <a:lumMod val="50000"/>
                  </a:schemeClr>
                </a:solidFill>
                <a:latin typeface="Arabic Typesetting" panose="03020402040406030203" pitchFamily="66" charset="-78"/>
                <a:ea typeface="+mj-ea"/>
                <a:cs typeface="+mj-cs"/>
              </a:rPr>
              <a:t>والحجم.</a:t>
            </a:r>
            <a:endParaRPr lang="en-US" sz="2400" b="1" dirty="0">
              <a:solidFill>
                <a:schemeClr val="accent5">
                  <a:lumMod val="50000"/>
                </a:schemeClr>
              </a:solidFill>
              <a:latin typeface="Arabic Typesetting" panose="03020402040406030203" pitchFamily="66" charset="-78"/>
              <a:ea typeface="+mj-ea"/>
              <a:cs typeface="+mj-cs"/>
            </a:endParaRPr>
          </a:p>
        </p:txBody>
      </p:sp>
      <p:pic>
        <p:nvPicPr>
          <p:cNvPr id="7" name="Picture 6">
            <a:extLst>
              <a:ext uri="{FF2B5EF4-FFF2-40B4-BE49-F238E27FC236}">
                <a16:creationId xmlns:a16="http://schemas.microsoft.com/office/drawing/2014/main" id="{7075F897-1C18-45C5-94D4-AD78014C6719}"/>
              </a:ext>
            </a:extLst>
          </p:cNvPr>
          <p:cNvPicPr/>
          <p:nvPr/>
        </p:nvPicPr>
        <p:blipFill rotWithShape="1">
          <a:blip r:embed="rId2" cstate="print">
            <a:extLst>
              <a:ext uri="{28A0092B-C50C-407E-A947-70E740481C1C}">
                <a14:useLocalDpi xmlns:a14="http://schemas.microsoft.com/office/drawing/2010/main" val="0"/>
              </a:ext>
            </a:extLst>
          </a:blip>
          <a:srcRect l="36888" t="22970" r="37687" b="17012"/>
          <a:stretch/>
        </p:blipFill>
        <p:spPr bwMode="auto">
          <a:xfrm>
            <a:off x="349004" y="1545397"/>
            <a:ext cx="3688822" cy="4806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B2485FDD-7B14-4BA2-8B5F-811EFEB92C63}"/>
              </a:ext>
            </a:extLst>
          </p:cNvPr>
          <p:cNvSpPr/>
          <p:nvPr/>
        </p:nvSpPr>
        <p:spPr>
          <a:xfrm>
            <a:off x="9666514" y="120932"/>
            <a:ext cx="2329339" cy="539764"/>
          </a:xfrm>
          <a:prstGeom prst="ellipse">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b="1" dirty="0">
                <a:solidFill>
                  <a:srgbClr val="FF0000"/>
                </a:solidFill>
                <a:cs typeface="+mj-cs"/>
              </a:rPr>
              <a:t>الحالة الغازية</a:t>
            </a:r>
            <a:endParaRPr lang="en-US" sz="2400" b="1" dirty="0">
              <a:solidFill>
                <a:srgbClr val="FF0000"/>
              </a:solidFill>
              <a:cs typeface="+mj-cs"/>
            </a:endParaRPr>
          </a:p>
        </p:txBody>
      </p:sp>
      <p:graphicFrame>
        <p:nvGraphicFramePr>
          <p:cNvPr id="9" name="Table 20">
            <a:extLst>
              <a:ext uri="{FF2B5EF4-FFF2-40B4-BE49-F238E27FC236}">
                <a16:creationId xmlns:a16="http://schemas.microsoft.com/office/drawing/2014/main" id="{EB0097E0-4128-4B16-83B9-6AF76ED5C695}"/>
              </a:ext>
            </a:extLst>
          </p:cNvPr>
          <p:cNvGraphicFramePr>
            <a:graphicFrameLocks noGrp="1"/>
          </p:cNvGraphicFramePr>
          <p:nvPr>
            <p:extLst>
              <p:ext uri="{D42A27DB-BD31-4B8C-83A1-F6EECF244321}">
                <p14:modId xmlns:p14="http://schemas.microsoft.com/office/powerpoint/2010/main" val="3644806243"/>
              </p:ext>
            </p:extLst>
          </p:nvPr>
        </p:nvGraphicFramePr>
        <p:xfrm>
          <a:off x="5517116" y="5072455"/>
          <a:ext cx="4493040" cy="1189028"/>
        </p:xfrm>
        <a:graphic>
          <a:graphicData uri="http://schemas.openxmlformats.org/drawingml/2006/table">
            <a:tbl>
              <a:tblPr firstRow="1" bandRow="1">
                <a:tableStyleId>{93296810-A885-4BE3-A3E7-6D5BEEA58F35}</a:tableStyleId>
              </a:tblPr>
              <a:tblGrid>
                <a:gridCol w="1123260">
                  <a:extLst>
                    <a:ext uri="{9D8B030D-6E8A-4147-A177-3AD203B41FA5}">
                      <a16:colId xmlns:a16="http://schemas.microsoft.com/office/drawing/2014/main" val="4062072693"/>
                    </a:ext>
                  </a:extLst>
                </a:gridCol>
                <a:gridCol w="1123260">
                  <a:extLst>
                    <a:ext uri="{9D8B030D-6E8A-4147-A177-3AD203B41FA5}">
                      <a16:colId xmlns:a16="http://schemas.microsoft.com/office/drawing/2014/main" val="2550778920"/>
                    </a:ext>
                  </a:extLst>
                </a:gridCol>
                <a:gridCol w="1130348">
                  <a:extLst>
                    <a:ext uri="{9D8B030D-6E8A-4147-A177-3AD203B41FA5}">
                      <a16:colId xmlns:a16="http://schemas.microsoft.com/office/drawing/2014/main" val="1939992940"/>
                    </a:ext>
                  </a:extLst>
                </a:gridCol>
                <a:gridCol w="1116172">
                  <a:extLst>
                    <a:ext uri="{9D8B030D-6E8A-4147-A177-3AD203B41FA5}">
                      <a16:colId xmlns:a16="http://schemas.microsoft.com/office/drawing/2014/main" val="3864654209"/>
                    </a:ext>
                  </a:extLst>
                </a:gridCol>
              </a:tblGrid>
              <a:tr h="518468">
                <a:tc>
                  <a:txBody>
                    <a:bodyPr/>
                    <a:lstStyle/>
                    <a:p>
                      <a:pPr algn="r"/>
                      <a:r>
                        <a:rPr lang="ar-BH" sz="1600" b="1" dirty="0"/>
                        <a:t>المواد الغازية</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المواد السائلة</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المواد الصلبة</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1999981"/>
                  </a:ext>
                </a:extLst>
              </a:tr>
              <a:tr h="296267">
                <a:tc>
                  <a:txBody>
                    <a:bodyPr/>
                    <a:lstStyle/>
                    <a:p>
                      <a:pPr algn="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BH" sz="1600" b="1" dirty="0"/>
                        <a:t>الشكل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466620"/>
                  </a:ext>
                </a:extLst>
              </a:tr>
              <a:tr h="296267">
                <a:tc>
                  <a:txBody>
                    <a:bodyPr/>
                    <a:lstStyle/>
                    <a:p>
                      <a:pPr algn="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BH" sz="1600" b="1" dirty="0"/>
                        <a:t>الحجم</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337530"/>
                  </a:ext>
                </a:extLst>
              </a:tr>
            </a:tbl>
          </a:graphicData>
        </a:graphic>
      </p:graphicFrame>
      <p:sp>
        <p:nvSpPr>
          <p:cNvPr id="10" name="Rectangle 9">
            <a:extLst>
              <a:ext uri="{FF2B5EF4-FFF2-40B4-BE49-F238E27FC236}">
                <a16:creationId xmlns:a16="http://schemas.microsoft.com/office/drawing/2014/main" id="{1EDF7946-3C5E-4254-91B2-3B514809BEC0}"/>
              </a:ext>
            </a:extLst>
          </p:cNvPr>
          <p:cNvSpPr/>
          <p:nvPr/>
        </p:nvSpPr>
        <p:spPr>
          <a:xfrm>
            <a:off x="5425438" y="1532143"/>
            <a:ext cx="6616505" cy="769441"/>
          </a:xfrm>
          <a:prstGeom prst="rect">
            <a:avLst/>
          </a:prstGeom>
        </p:spPr>
        <p:txBody>
          <a:bodyPr wrap="square">
            <a:spAutoFit/>
          </a:bodyPr>
          <a:lstStyle/>
          <a:p>
            <a:pPr algn="r" rtl="1"/>
            <a:r>
              <a:rPr lang="ar-BH" sz="2400" b="1" dirty="0">
                <a:solidFill>
                  <a:srgbClr val="FF0000"/>
                </a:solidFill>
              </a:rPr>
              <a:t>أفكّر</a:t>
            </a:r>
            <a:r>
              <a:rPr lang="ar-BH" sz="2000" b="1" dirty="0">
                <a:solidFill>
                  <a:srgbClr val="0070C0"/>
                </a:solidFill>
              </a:rPr>
              <a:t> </a:t>
            </a:r>
          </a:p>
          <a:p>
            <a:pPr algn="r" rtl="1"/>
            <a:r>
              <a:rPr lang="ar-BH" sz="2000" b="1" dirty="0"/>
              <a:t>- الغاز موجود في كلّ مكان ويحيط بنا ولكن لا نراه، فكيف نعرف بوجوده؟ </a:t>
            </a:r>
          </a:p>
        </p:txBody>
      </p:sp>
      <p:sp>
        <p:nvSpPr>
          <p:cNvPr id="11" name="Rectangle 10">
            <a:extLst>
              <a:ext uri="{FF2B5EF4-FFF2-40B4-BE49-F238E27FC236}">
                <a16:creationId xmlns:a16="http://schemas.microsoft.com/office/drawing/2014/main" id="{432B28F0-7CF3-4E13-8ACF-3D27C3E1E064}"/>
              </a:ext>
            </a:extLst>
          </p:cNvPr>
          <p:cNvSpPr/>
          <p:nvPr/>
        </p:nvSpPr>
        <p:spPr>
          <a:xfrm>
            <a:off x="8899813" y="2335610"/>
            <a:ext cx="3154742" cy="400110"/>
          </a:xfrm>
          <a:prstGeom prst="rect">
            <a:avLst/>
          </a:prstGeom>
        </p:spPr>
        <p:txBody>
          <a:bodyPr wrap="square">
            <a:spAutoFit/>
          </a:bodyPr>
          <a:lstStyle/>
          <a:p>
            <a:pPr algn="r" rtl="1"/>
            <a:r>
              <a:rPr lang="ar-BH" sz="2000" b="1" dirty="0"/>
              <a:t>- ما المادة الموجودة داخل البالون؟</a:t>
            </a:r>
          </a:p>
        </p:txBody>
      </p:sp>
      <p:sp>
        <p:nvSpPr>
          <p:cNvPr id="12" name="Rectangle 11">
            <a:extLst>
              <a:ext uri="{FF2B5EF4-FFF2-40B4-BE49-F238E27FC236}">
                <a16:creationId xmlns:a16="http://schemas.microsoft.com/office/drawing/2014/main" id="{FCB2D5FE-59E5-4416-9249-81E0B0BD4150}"/>
              </a:ext>
            </a:extLst>
          </p:cNvPr>
          <p:cNvSpPr/>
          <p:nvPr/>
        </p:nvSpPr>
        <p:spPr>
          <a:xfrm>
            <a:off x="4420487" y="2769746"/>
            <a:ext cx="7634068" cy="1015663"/>
          </a:xfrm>
          <a:prstGeom prst="rect">
            <a:avLst/>
          </a:prstGeom>
        </p:spPr>
        <p:txBody>
          <a:bodyPr wrap="square">
            <a:spAutoFit/>
          </a:bodyPr>
          <a:lstStyle/>
          <a:p>
            <a:pPr algn="r" rtl="1"/>
            <a:r>
              <a:rPr lang="ar-BH" sz="2000" b="1" dirty="0"/>
              <a:t>- هل يمكن تغييّر شكل البالون؟ وهل يمكن تغيير حجمه؟</a:t>
            </a:r>
          </a:p>
          <a:p>
            <a:pPr algn="r" rtl="1"/>
            <a:r>
              <a:rPr lang="ar-BH" sz="2000" b="1" dirty="0"/>
              <a:t>ماذا نستنتّج؟</a:t>
            </a:r>
            <a:endParaRPr lang="ar-EG" sz="2000" b="1" dirty="0"/>
          </a:p>
          <a:p>
            <a:pPr algn="r" rtl="1"/>
            <a:r>
              <a:rPr lang="ar-BH" sz="2000" b="1" dirty="0"/>
              <a:t>----------------------------------------------------</a:t>
            </a:r>
          </a:p>
        </p:txBody>
      </p:sp>
      <p:sp>
        <p:nvSpPr>
          <p:cNvPr id="13" name="Rectangle 12">
            <a:extLst>
              <a:ext uri="{FF2B5EF4-FFF2-40B4-BE49-F238E27FC236}">
                <a16:creationId xmlns:a16="http://schemas.microsoft.com/office/drawing/2014/main" id="{8A608E4B-7741-4DAE-AEFE-C39EE19CCFF6}"/>
              </a:ext>
            </a:extLst>
          </p:cNvPr>
          <p:cNvSpPr/>
          <p:nvPr/>
        </p:nvSpPr>
        <p:spPr>
          <a:xfrm>
            <a:off x="5438050" y="3851087"/>
            <a:ext cx="6616505" cy="707886"/>
          </a:xfrm>
          <a:prstGeom prst="rect">
            <a:avLst/>
          </a:prstGeom>
        </p:spPr>
        <p:txBody>
          <a:bodyPr wrap="square">
            <a:spAutoFit/>
          </a:bodyPr>
          <a:lstStyle/>
          <a:p>
            <a:pPr algn="r" rtl="1"/>
            <a:r>
              <a:rPr lang="ar-BH" sz="2000" b="1" dirty="0"/>
              <a:t>- هل جسيمات الغاز من حيث تباعدها عن بعضها تشبه المواد السّائلة والصّلبة؟</a:t>
            </a:r>
          </a:p>
          <a:p>
            <a:pPr algn="r" rtl="1"/>
            <a:r>
              <a:rPr lang="ar-BH" sz="2000" b="1" dirty="0"/>
              <a:t>-----------------------------------------------------</a:t>
            </a:r>
          </a:p>
        </p:txBody>
      </p:sp>
      <p:sp>
        <p:nvSpPr>
          <p:cNvPr id="14" name="Rectangle 13">
            <a:extLst>
              <a:ext uri="{FF2B5EF4-FFF2-40B4-BE49-F238E27FC236}">
                <a16:creationId xmlns:a16="http://schemas.microsoft.com/office/drawing/2014/main" id="{30AC020A-42C8-4CF0-A134-CC130BFC8010}"/>
              </a:ext>
            </a:extLst>
          </p:cNvPr>
          <p:cNvSpPr/>
          <p:nvPr/>
        </p:nvSpPr>
        <p:spPr>
          <a:xfrm>
            <a:off x="6890258" y="4558973"/>
            <a:ext cx="5164297" cy="400110"/>
          </a:xfrm>
          <a:prstGeom prst="rect">
            <a:avLst/>
          </a:prstGeom>
        </p:spPr>
        <p:txBody>
          <a:bodyPr wrap="square">
            <a:spAutoFit/>
          </a:bodyPr>
          <a:lstStyle/>
          <a:p>
            <a:pPr algn="r" rtl="1"/>
            <a:r>
              <a:rPr lang="ar-BH" sz="2000" b="1" dirty="0"/>
              <a:t>- قارن بين المواد الصّلبة والسّائلة والغازيّة كما في المثال</a:t>
            </a:r>
          </a:p>
        </p:txBody>
      </p:sp>
    </p:spTree>
    <p:extLst>
      <p:ext uri="{BB962C8B-B14F-4D97-AF65-F5344CB8AC3E}">
        <p14:creationId xmlns:p14="http://schemas.microsoft.com/office/powerpoint/2010/main" val="18088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4CBB-AF99-41BD-A4A1-03C33B9DA6DB}"/>
              </a:ext>
            </a:extLst>
          </p:cNvPr>
          <p:cNvSpPr txBox="1">
            <a:spLocks/>
          </p:cNvSpPr>
          <p:nvPr/>
        </p:nvSpPr>
        <p:spPr>
          <a:xfrm>
            <a:off x="1093877" y="221738"/>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pic>
        <p:nvPicPr>
          <p:cNvPr id="7" name="Picture 6">
            <a:extLst>
              <a:ext uri="{FF2B5EF4-FFF2-40B4-BE49-F238E27FC236}">
                <a16:creationId xmlns:a16="http://schemas.microsoft.com/office/drawing/2014/main" id="{7075F897-1C18-45C5-94D4-AD78014C6719}"/>
              </a:ext>
            </a:extLst>
          </p:cNvPr>
          <p:cNvPicPr/>
          <p:nvPr/>
        </p:nvPicPr>
        <p:blipFill rotWithShape="1">
          <a:blip r:embed="rId2" cstate="print">
            <a:extLst>
              <a:ext uri="{28A0092B-C50C-407E-A947-70E740481C1C}">
                <a14:useLocalDpi xmlns:a14="http://schemas.microsoft.com/office/drawing/2010/main" val="0"/>
              </a:ext>
            </a:extLst>
          </a:blip>
          <a:srcRect l="36888" t="22970" r="37687" b="17012"/>
          <a:stretch/>
        </p:blipFill>
        <p:spPr bwMode="auto">
          <a:xfrm>
            <a:off x="349004" y="1545397"/>
            <a:ext cx="3688822" cy="4806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B2485FDD-7B14-4BA2-8B5F-811EFEB92C63}"/>
              </a:ext>
            </a:extLst>
          </p:cNvPr>
          <p:cNvSpPr/>
          <p:nvPr/>
        </p:nvSpPr>
        <p:spPr>
          <a:xfrm>
            <a:off x="9964568" y="221892"/>
            <a:ext cx="2077375" cy="4883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dirty="0">
                <a:cs typeface="+mj-cs"/>
              </a:rPr>
              <a:t>الحالة الغازية</a:t>
            </a:r>
            <a:endParaRPr lang="en-US" sz="2400" dirty="0">
              <a:cs typeface="+mj-cs"/>
            </a:endParaRPr>
          </a:p>
        </p:txBody>
      </p:sp>
      <p:graphicFrame>
        <p:nvGraphicFramePr>
          <p:cNvPr id="9" name="Table 20">
            <a:extLst>
              <a:ext uri="{FF2B5EF4-FFF2-40B4-BE49-F238E27FC236}">
                <a16:creationId xmlns:a16="http://schemas.microsoft.com/office/drawing/2014/main" id="{EB0097E0-4128-4B16-83B9-6AF76ED5C695}"/>
              </a:ext>
            </a:extLst>
          </p:cNvPr>
          <p:cNvGraphicFramePr>
            <a:graphicFrameLocks noGrp="1"/>
          </p:cNvGraphicFramePr>
          <p:nvPr>
            <p:extLst>
              <p:ext uri="{D42A27DB-BD31-4B8C-83A1-F6EECF244321}">
                <p14:modId xmlns:p14="http://schemas.microsoft.com/office/powerpoint/2010/main" val="3575057881"/>
              </p:ext>
            </p:extLst>
          </p:nvPr>
        </p:nvGraphicFramePr>
        <p:xfrm>
          <a:off x="5425438" y="5162481"/>
          <a:ext cx="4493040" cy="1189028"/>
        </p:xfrm>
        <a:graphic>
          <a:graphicData uri="http://schemas.openxmlformats.org/drawingml/2006/table">
            <a:tbl>
              <a:tblPr firstRow="1" bandRow="1">
                <a:tableStyleId>{93296810-A885-4BE3-A3E7-6D5BEEA58F35}</a:tableStyleId>
              </a:tblPr>
              <a:tblGrid>
                <a:gridCol w="1123260">
                  <a:extLst>
                    <a:ext uri="{9D8B030D-6E8A-4147-A177-3AD203B41FA5}">
                      <a16:colId xmlns:a16="http://schemas.microsoft.com/office/drawing/2014/main" val="4062072693"/>
                    </a:ext>
                  </a:extLst>
                </a:gridCol>
                <a:gridCol w="1123260">
                  <a:extLst>
                    <a:ext uri="{9D8B030D-6E8A-4147-A177-3AD203B41FA5}">
                      <a16:colId xmlns:a16="http://schemas.microsoft.com/office/drawing/2014/main" val="2550778920"/>
                    </a:ext>
                  </a:extLst>
                </a:gridCol>
                <a:gridCol w="1130348">
                  <a:extLst>
                    <a:ext uri="{9D8B030D-6E8A-4147-A177-3AD203B41FA5}">
                      <a16:colId xmlns:a16="http://schemas.microsoft.com/office/drawing/2014/main" val="1939992940"/>
                    </a:ext>
                  </a:extLst>
                </a:gridCol>
                <a:gridCol w="1116172">
                  <a:extLst>
                    <a:ext uri="{9D8B030D-6E8A-4147-A177-3AD203B41FA5}">
                      <a16:colId xmlns:a16="http://schemas.microsoft.com/office/drawing/2014/main" val="3864654209"/>
                    </a:ext>
                  </a:extLst>
                </a:gridCol>
              </a:tblGrid>
              <a:tr h="518468">
                <a:tc>
                  <a:txBody>
                    <a:bodyPr/>
                    <a:lstStyle/>
                    <a:p>
                      <a:pPr algn="r"/>
                      <a:r>
                        <a:rPr lang="ar-BH" sz="1600" b="1" dirty="0"/>
                        <a:t>المواد الغازية</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المواد السائلة</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المواد الصلبة</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1999981"/>
                  </a:ext>
                </a:extLst>
              </a:tr>
              <a:tr h="296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غير ثابت</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EG" sz="1600" b="1" dirty="0">
                          <a:solidFill>
                            <a:srgbClr val="FF0000"/>
                          </a:solidFill>
                        </a:rPr>
                        <a:t>غير ثابت</a:t>
                      </a:r>
                      <a:endParaRPr lang="en-US" sz="1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EG" sz="1600" b="1" dirty="0">
                          <a:solidFill>
                            <a:srgbClr val="FF0000"/>
                          </a:solidFill>
                        </a:rPr>
                        <a:t>ثابت</a:t>
                      </a:r>
                      <a:endParaRPr lang="en-US" sz="1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الشكل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466620"/>
                  </a:ext>
                </a:extLst>
              </a:tr>
              <a:tr h="296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غير ثابت</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EG" sz="1600" b="1" dirty="0">
                          <a:solidFill>
                            <a:srgbClr val="FF0000"/>
                          </a:solidFill>
                        </a:rPr>
                        <a:t>ثابت</a:t>
                      </a:r>
                      <a:endParaRPr lang="en-US" sz="1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EG" sz="1600" b="1" dirty="0">
                          <a:solidFill>
                            <a:srgbClr val="FF0000"/>
                          </a:solidFill>
                        </a:rPr>
                        <a:t>ثابت</a:t>
                      </a:r>
                      <a:endParaRPr lang="en-US" sz="1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ar-BH" sz="1600" b="1" dirty="0"/>
                        <a:t>الحجم</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337530"/>
                  </a:ext>
                </a:extLst>
              </a:tr>
            </a:tbl>
          </a:graphicData>
        </a:graphic>
      </p:graphicFrame>
      <p:sp>
        <p:nvSpPr>
          <p:cNvPr id="10" name="Rectangle 9">
            <a:extLst>
              <a:ext uri="{FF2B5EF4-FFF2-40B4-BE49-F238E27FC236}">
                <a16:creationId xmlns:a16="http://schemas.microsoft.com/office/drawing/2014/main" id="{1EDF7946-3C5E-4254-91B2-3B514809BEC0}"/>
              </a:ext>
            </a:extLst>
          </p:cNvPr>
          <p:cNvSpPr/>
          <p:nvPr/>
        </p:nvSpPr>
        <p:spPr>
          <a:xfrm>
            <a:off x="5356580" y="1496103"/>
            <a:ext cx="6621520" cy="707886"/>
          </a:xfrm>
          <a:prstGeom prst="rect">
            <a:avLst/>
          </a:prstGeom>
        </p:spPr>
        <p:txBody>
          <a:bodyPr wrap="square">
            <a:spAutoFit/>
          </a:bodyPr>
          <a:lstStyle/>
          <a:p>
            <a:pPr algn="r" rtl="1"/>
            <a:r>
              <a:rPr lang="ar-BH" sz="2000" b="1" dirty="0">
                <a:solidFill>
                  <a:srgbClr val="FF0000"/>
                </a:solidFill>
              </a:rPr>
              <a:t>أفكر </a:t>
            </a:r>
          </a:p>
          <a:p>
            <a:pPr algn="r" rtl="1"/>
            <a:r>
              <a:rPr lang="ar-BH" sz="2000" b="1" dirty="0"/>
              <a:t>- الغاز موجود في كل مكان ويحيطنا ولكن لا نراه</a:t>
            </a:r>
            <a:r>
              <a:rPr lang="ar-EG" sz="2000" b="1" dirty="0"/>
              <a:t> </a:t>
            </a:r>
            <a:r>
              <a:rPr lang="ar-BH" sz="2000" b="1" dirty="0"/>
              <a:t>، فكيف نعرف بوجود؟ </a:t>
            </a:r>
          </a:p>
        </p:txBody>
      </p:sp>
      <p:sp>
        <p:nvSpPr>
          <p:cNvPr id="11" name="Rectangle 10">
            <a:extLst>
              <a:ext uri="{FF2B5EF4-FFF2-40B4-BE49-F238E27FC236}">
                <a16:creationId xmlns:a16="http://schemas.microsoft.com/office/drawing/2014/main" id="{432B28F0-7CF3-4E13-8ACF-3D27C3E1E064}"/>
              </a:ext>
            </a:extLst>
          </p:cNvPr>
          <p:cNvSpPr/>
          <p:nvPr/>
        </p:nvSpPr>
        <p:spPr>
          <a:xfrm>
            <a:off x="8823358" y="2332316"/>
            <a:ext cx="3154742" cy="400110"/>
          </a:xfrm>
          <a:prstGeom prst="rect">
            <a:avLst/>
          </a:prstGeom>
        </p:spPr>
        <p:txBody>
          <a:bodyPr wrap="square">
            <a:spAutoFit/>
          </a:bodyPr>
          <a:lstStyle/>
          <a:p>
            <a:pPr algn="r" rtl="1"/>
            <a:r>
              <a:rPr lang="ar-BH" sz="2000" b="1" dirty="0"/>
              <a:t>- ما المادة الموجودة داخل البالون؟</a:t>
            </a:r>
          </a:p>
        </p:txBody>
      </p:sp>
      <p:sp>
        <p:nvSpPr>
          <p:cNvPr id="12" name="Rectangle 11">
            <a:extLst>
              <a:ext uri="{FF2B5EF4-FFF2-40B4-BE49-F238E27FC236}">
                <a16:creationId xmlns:a16="http://schemas.microsoft.com/office/drawing/2014/main" id="{FCB2D5FE-59E5-4416-9249-81E0B0BD4150}"/>
              </a:ext>
            </a:extLst>
          </p:cNvPr>
          <p:cNvSpPr/>
          <p:nvPr/>
        </p:nvSpPr>
        <p:spPr>
          <a:xfrm>
            <a:off x="4344032" y="2735720"/>
            <a:ext cx="7634068" cy="1323439"/>
          </a:xfrm>
          <a:prstGeom prst="rect">
            <a:avLst/>
          </a:prstGeom>
        </p:spPr>
        <p:txBody>
          <a:bodyPr wrap="square">
            <a:spAutoFit/>
          </a:bodyPr>
          <a:lstStyle/>
          <a:p>
            <a:pPr algn="r" rtl="1"/>
            <a:r>
              <a:rPr lang="ar-BH" sz="2000" b="1" dirty="0"/>
              <a:t>- هل يمكن تغييّر شكل البالون؟ وهل يمكن تغييّر حجمه؟</a:t>
            </a:r>
          </a:p>
          <a:p>
            <a:pPr algn="r" rtl="1"/>
            <a:r>
              <a:rPr lang="ar-BH" sz="2000" b="1" dirty="0"/>
              <a:t>ماذا نستنتّج؟</a:t>
            </a:r>
            <a:endParaRPr lang="ar-EG" sz="2000" b="1" dirty="0"/>
          </a:p>
          <a:p>
            <a:pPr algn="r" rtl="1"/>
            <a:r>
              <a:rPr lang="ar-EG" sz="2000" b="1" dirty="0">
                <a:solidFill>
                  <a:srgbClr val="002060"/>
                </a:solidFill>
              </a:rPr>
              <a:t>نعم يمكن تغيي</a:t>
            </a:r>
            <a:r>
              <a:rPr lang="ar-BH" sz="2000" b="1" dirty="0">
                <a:solidFill>
                  <a:srgbClr val="002060"/>
                </a:solidFill>
              </a:rPr>
              <a:t>ّ</a:t>
            </a:r>
            <a:r>
              <a:rPr lang="ar-EG" sz="2000" b="1" dirty="0">
                <a:solidFill>
                  <a:srgbClr val="002060"/>
                </a:solidFill>
              </a:rPr>
              <a:t>ر شكل وحجم البالون بالضغط عليه . ونستنت</a:t>
            </a:r>
            <a:r>
              <a:rPr lang="ar-BH" sz="2000" b="1" dirty="0">
                <a:solidFill>
                  <a:srgbClr val="002060"/>
                </a:solidFill>
              </a:rPr>
              <a:t>ّ</a:t>
            </a:r>
            <a:r>
              <a:rPr lang="ar-EG" sz="2000" b="1" dirty="0">
                <a:solidFill>
                  <a:srgbClr val="002060"/>
                </a:solidFill>
              </a:rPr>
              <a:t>ج أن</a:t>
            </a:r>
            <a:r>
              <a:rPr lang="ar-BH" sz="2000" b="1" dirty="0">
                <a:solidFill>
                  <a:srgbClr val="002060"/>
                </a:solidFill>
              </a:rPr>
              <a:t>ّ</a:t>
            </a:r>
            <a:r>
              <a:rPr lang="ar-EG" sz="2000" b="1" dirty="0">
                <a:solidFill>
                  <a:srgbClr val="002060"/>
                </a:solidFill>
              </a:rPr>
              <a:t> الغاز ليس له حجم ثابت أو شكل ثابت</a:t>
            </a:r>
            <a:endParaRPr lang="ar-BH" sz="2000" b="1" dirty="0">
              <a:solidFill>
                <a:srgbClr val="002060"/>
              </a:solidFill>
            </a:endParaRPr>
          </a:p>
        </p:txBody>
      </p:sp>
      <p:sp>
        <p:nvSpPr>
          <p:cNvPr id="13" name="Rectangle 12">
            <a:extLst>
              <a:ext uri="{FF2B5EF4-FFF2-40B4-BE49-F238E27FC236}">
                <a16:creationId xmlns:a16="http://schemas.microsoft.com/office/drawing/2014/main" id="{8A608E4B-7741-4DAE-AEFE-C39EE19CCFF6}"/>
              </a:ext>
            </a:extLst>
          </p:cNvPr>
          <p:cNvSpPr/>
          <p:nvPr/>
        </p:nvSpPr>
        <p:spPr>
          <a:xfrm>
            <a:off x="5425438" y="3867997"/>
            <a:ext cx="6616505" cy="707886"/>
          </a:xfrm>
          <a:prstGeom prst="rect">
            <a:avLst/>
          </a:prstGeom>
        </p:spPr>
        <p:txBody>
          <a:bodyPr wrap="square">
            <a:spAutoFit/>
          </a:bodyPr>
          <a:lstStyle/>
          <a:p>
            <a:pPr algn="r" rtl="1"/>
            <a:r>
              <a:rPr lang="ar-BH" sz="2000" b="1" dirty="0"/>
              <a:t>- هل جسيمات الغاز من حيث تباعدها عن بعضها تشبه المواد السّائلة والصّلبة؟</a:t>
            </a:r>
          </a:p>
          <a:p>
            <a:pPr algn="r" rtl="1"/>
            <a:r>
              <a:rPr lang="ar-EG" sz="2000" b="1" dirty="0"/>
              <a:t>ل</a:t>
            </a:r>
            <a:r>
              <a:rPr lang="ar-EG" sz="2000" b="1" dirty="0">
                <a:solidFill>
                  <a:srgbClr val="002060"/>
                </a:solidFill>
              </a:rPr>
              <a:t>ا : جسيمات الغاز أكثر تباعدا </a:t>
            </a:r>
            <a:endParaRPr lang="ar-BH" sz="2000" b="1" dirty="0">
              <a:solidFill>
                <a:srgbClr val="002060"/>
              </a:solidFill>
            </a:endParaRPr>
          </a:p>
        </p:txBody>
      </p:sp>
      <p:sp>
        <p:nvSpPr>
          <p:cNvPr id="14" name="Rectangle 13">
            <a:extLst>
              <a:ext uri="{FF2B5EF4-FFF2-40B4-BE49-F238E27FC236}">
                <a16:creationId xmlns:a16="http://schemas.microsoft.com/office/drawing/2014/main" id="{30AC020A-42C8-4CF0-A134-CC130BFC8010}"/>
              </a:ext>
            </a:extLst>
          </p:cNvPr>
          <p:cNvSpPr/>
          <p:nvPr/>
        </p:nvSpPr>
        <p:spPr>
          <a:xfrm>
            <a:off x="6890258" y="4558973"/>
            <a:ext cx="5164297" cy="400110"/>
          </a:xfrm>
          <a:prstGeom prst="rect">
            <a:avLst/>
          </a:prstGeom>
        </p:spPr>
        <p:txBody>
          <a:bodyPr wrap="square">
            <a:spAutoFit/>
          </a:bodyPr>
          <a:lstStyle/>
          <a:p>
            <a:pPr algn="r" rtl="1"/>
            <a:r>
              <a:rPr lang="ar-BH" sz="2000" b="1" dirty="0"/>
              <a:t>قارن بين المواد الصّلبة والسّائلة والغازيّة كما في المثال</a:t>
            </a:r>
          </a:p>
        </p:txBody>
      </p:sp>
      <p:sp>
        <p:nvSpPr>
          <p:cNvPr id="3" name="TextBox 2">
            <a:extLst>
              <a:ext uri="{FF2B5EF4-FFF2-40B4-BE49-F238E27FC236}">
                <a16:creationId xmlns:a16="http://schemas.microsoft.com/office/drawing/2014/main" id="{E78B81AB-AD29-4468-9B76-BB6FD5C812EC}"/>
              </a:ext>
            </a:extLst>
          </p:cNvPr>
          <p:cNvSpPr txBox="1"/>
          <p:nvPr/>
        </p:nvSpPr>
        <p:spPr>
          <a:xfrm>
            <a:off x="6354445" y="2082866"/>
            <a:ext cx="5684569" cy="400110"/>
          </a:xfrm>
          <a:prstGeom prst="rect">
            <a:avLst/>
          </a:prstGeom>
          <a:noFill/>
        </p:spPr>
        <p:txBody>
          <a:bodyPr wrap="none" rtlCol="0">
            <a:spAutoFit/>
          </a:bodyPr>
          <a:lstStyle/>
          <a:p>
            <a:r>
              <a:rPr lang="ar-EG" sz="2000" b="1" dirty="0">
                <a:solidFill>
                  <a:srgbClr val="002060"/>
                </a:solidFill>
              </a:rPr>
              <a:t>من خلال أثره على الأشياء كتحريك أغصان الأشجار بسبب الهواء</a:t>
            </a:r>
            <a:r>
              <a:rPr lang="ar-BH" sz="2000" b="1" dirty="0">
                <a:solidFill>
                  <a:srgbClr val="002060"/>
                </a:solidFill>
              </a:rPr>
              <a:t>.</a:t>
            </a:r>
            <a:r>
              <a:rPr lang="ar-EG" sz="2000" b="1" dirty="0">
                <a:solidFill>
                  <a:srgbClr val="002060"/>
                </a:solidFill>
              </a:rPr>
              <a:t> </a:t>
            </a:r>
            <a:endParaRPr lang="en-US" sz="2000" b="1" dirty="0">
              <a:solidFill>
                <a:srgbClr val="002060"/>
              </a:solidFill>
            </a:endParaRPr>
          </a:p>
        </p:txBody>
      </p:sp>
      <p:sp>
        <p:nvSpPr>
          <p:cNvPr id="6" name="TextBox 5">
            <a:extLst>
              <a:ext uri="{FF2B5EF4-FFF2-40B4-BE49-F238E27FC236}">
                <a16:creationId xmlns:a16="http://schemas.microsoft.com/office/drawing/2014/main" id="{4ED52055-58BF-44F9-B7B1-C05EFF5B0BAA}"/>
              </a:ext>
            </a:extLst>
          </p:cNvPr>
          <p:cNvSpPr txBox="1"/>
          <p:nvPr/>
        </p:nvSpPr>
        <p:spPr>
          <a:xfrm>
            <a:off x="7715331" y="2415398"/>
            <a:ext cx="720069" cy="369332"/>
          </a:xfrm>
          <a:prstGeom prst="rect">
            <a:avLst/>
          </a:prstGeom>
          <a:noFill/>
        </p:spPr>
        <p:txBody>
          <a:bodyPr wrap="none" rtlCol="0">
            <a:spAutoFit/>
          </a:bodyPr>
          <a:lstStyle/>
          <a:p>
            <a:r>
              <a:rPr lang="ar-EG" b="1" dirty="0">
                <a:solidFill>
                  <a:srgbClr val="002060"/>
                </a:solidFill>
              </a:rPr>
              <a:t>الهواء</a:t>
            </a:r>
            <a:r>
              <a:rPr lang="ar-EG" b="1" dirty="0">
                <a:solidFill>
                  <a:srgbClr val="FF0000"/>
                </a:solidFill>
              </a:rPr>
              <a:t> </a:t>
            </a:r>
            <a:endParaRPr lang="en-US" b="1" dirty="0">
              <a:solidFill>
                <a:srgbClr val="FF0000"/>
              </a:solidFill>
            </a:endParaRPr>
          </a:p>
        </p:txBody>
      </p:sp>
      <p:sp>
        <p:nvSpPr>
          <p:cNvPr id="15" name="Rectangle 14">
            <a:extLst>
              <a:ext uri="{FF2B5EF4-FFF2-40B4-BE49-F238E27FC236}">
                <a16:creationId xmlns:a16="http://schemas.microsoft.com/office/drawing/2014/main" id="{955EE0DA-0747-43A9-A49E-DD6718BFD563}"/>
              </a:ext>
            </a:extLst>
          </p:cNvPr>
          <p:cNvSpPr/>
          <p:nvPr/>
        </p:nvSpPr>
        <p:spPr>
          <a:xfrm>
            <a:off x="9354800" y="826678"/>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sp>
        <p:nvSpPr>
          <p:cNvPr id="17" name="Rectangle 16">
            <a:extLst>
              <a:ext uri="{FF2B5EF4-FFF2-40B4-BE49-F238E27FC236}">
                <a16:creationId xmlns:a16="http://schemas.microsoft.com/office/drawing/2014/main" id="{5BC41648-F39A-4960-BD96-F59839C0B4CF}"/>
              </a:ext>
            </a:extLst>
          </p:cNvPr>
          <p:cNvSpPr/>
          <p:nvPr/>
        </p:nvSpPr>
        <p:spPr>
          <a:xfrm>
            <a:off x="220318" y="756659"/>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a:t>
            </a:r>
            <a:r>
              <a:rPr lang="ar-BH" sz="2400" b="1" dirty="0" smtClean="0">
                <a:solidFill>
                  <a:schemeClr val="accent5">
                    <a:lumMod val="50000"/>
                  </a:schemeClr>
                </a:solidFill>
                <a:latin typeface="Arabic Typesetting" panose="03020402040406030203" pitchFamily="66" charset="-78"/>
                <a:ea typeface="+mj-ea"/>
                <a:cs typeface="+mj-cs"/>
              </a:rPr>
              <a:t>والحجم.</a:t>
            </a:r>
            <a:endParaRPr lang="en-US" sz="2400" b="1" dirty="0">
              <a:solidFill>
                <a:schemeClr val="accent5">
                  <a:lumMod val="50000"/>
                </a:schemeClr>
              </a:solidFill>
              <a:latin typeface="Arabic Typesetting" panose="03020402040406030203" pitchFamily="66" charset="-78"/>
              <a:ea typeface="+mj-ea"/>
              <a:cs typeface="+mj-cs"/>
            </a:endParaRPr>
          </a:p>
        </p:txBody>
      </p:sp>
      <p:sp>
        <p:nvSpPr>
          <p:cNvPr id="16" name="Oval 15">
            <a:extLst>
              <a:ext uri="{FF2B5EF4-FFF2-40B4-BE49-F238E27FC236}">
                <a16:creationId xmlns:a16="http://schemas.microsoft.com/office/drawing/2014/main" id="{B2485FDD-7B14-4BA2-8B5F-811EFEB92C63}"/>
              </a:ext>
            </a:extLst>
          </p:cNvPr>
          <p:cNvSpPr/>
          <p:nvPr/>
        </p:nvSpPr>
        <p:spPr>
          <a:xfrm>
            <a:off x="9666514" y="120932"/>
            <a:ext cx="2329339" cy="539764"/>
          </a:xfrm>
          <a:prstGeom prst="ellipse">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b="1" dirty="0">
                <a:solidFill>
                  <a:srgbClr val="FF0000"/>
                </a:solidFill>
                <a:cs typeface="+mj-cs"/>
              </a:rPr>
              <a:t>الحالة الغازية</a:t>
            </a:r>
            <a:endParaRPr lang="en-US" sz="2400" b="1" dirty="0">
              <a:solidFill>
                <a:srgbClr val="FF0000"/>
              </a:solidFill>
              <a:cs typeface="+mj-cs"/>
            </a:endParaRPr>
          </a:p>
        </p:txBody>
      </p:sp>
    </p:spTree>
    <p:extLst>
      <p:ext uri="{BB962C8B-B14F-4D97-AF65-F5344CB8AC3E}">
        <p14:creationId xmlns:p14="http://schemas.microsoft.com/office/powerpoint/2010/main" val="39337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p:bldP spid="11" grpId="0"/>
      <p:bldP spid="12" grpId="0"/>
      <p:bldP spid="13" grpId="0"/>
      <p:bldP spid="14" grpId="0"/>
      <p:bldP spid="3" grpId="0"/>
      <p:bldP spid="6" grpId="0"/>
      <p:bldP spid="15" grpId="0" animBg="1"/>
      <p:bldP spid="17"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3AD5-0761-46C9-B1FB-F43BA271E3F2}"/>
              </a:ext>
            </a:extLst>
          </p:cNvPr>
          <p:cNvSpPr txBox="1">
            <a:spLocks/>
          </p:cNvSpPr>
          <p:nvPr/>
        </p:nvSpPr>
        <p:spPr>
          <a:xfrm>
            <a:off x="1527124" y="236388"/>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59F6FF85-5636-417A-B36D-B025E5392047}"/>
              </a:ext>
            </a:extLst>
          </p:cNvPr>
          <p:cNvSpPr/>
          <p:nvPr/>
        </p:nvSpPr>
        <p:spPr>
          <a:xfrm>
            <a:off x="9393066" y="956721"/>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sp>
        <p:nvSpPr>
          <p:cNvPr id="7" name="Rectangle 6">
            <a:extLst>
              <a:ext uri="{FF2B5EF4-FFF2-40B4-BE49-F238E27FC236}">
                <a16:creationId xmlns:a16="http://schemas.microsoft.com/office/drawing/2014/main" id="{57D174AA-8EC3-48C8-B4AA-C3E22A658FD5}"/>
              </a:ext>
            </a:extLst>
          </p:cNvPr>
          <p:cNvSpPr/>
          <p:nvPr/>
        </p:nvSpPr>
        <p:spPr>
          <a:xfrm>
            <a:off x="998740" y="4398659"/>
            <a:ext cx="10370395" cy="461665"/>
          </a:xfrm>
          <a:prstGeom prst="rect">
            <a:avLst/>
          </a:prstGeom>
        </p:spPr>
        <p:txBody>
          <a:bodyPr wrap="square">
            <a:spAutoFit/>
          </a:bodyPr>
          <a:lstStyle/>
          <a:p>
            <a:pPr algn="r" rtl="1"/>
            <a:r>
              <a:rPr lang="ar-BH" sz="2400" b="1" dirty="0"/>
              <a:t>- وضح بالرسم الفرق بين الغازات والسّوائل والمواد الصّلبة مبينًا فيه تباعد جسيمات</a:t>
            </a:r>
            <a:r>
              <a:rPr lang="ar-EG" sz="2400" b="1" dirty="0"/>
              <a:t>ها</a:t>
            </a:r>
            <a:endParaRPr lang="ar-BH" sz="2400" b="1" dirty="0"/>
          </a:p>
        </p:txBody>
      </p:sp>
      <p:sp>
        <p:nvSpPr>
          <p:cNvPr id="8" name="Rectangle 7">
            <a:extLst>
              <a:ext uri="{FF2B5EF4-FFF2-40B4-BE49-F238E27FC236}">
                <a16:creationId xmlns:a16="http://schemas.microsoft.com/office/drawing/2014/main" id="{5BCC0D53-880C-42A1-95DF-AC0F51C4CB45}"/>
              </a:ext>
            </a:extLst>
          </p:cNvPr>
          <p:cNvSpPr/>
          <p:nvPr/>
        </p:nvSpPr>
        <p:spPr>
          <a:xfrm>
            <a:off x="843941" y="1884852"/>
            <a:ext cx="10525194" cy="2677656"/>
          </a:xfrm>
          <a:prstGeom prst="rect">
            <a:avLst/>
          </a:prstGeom>
        </p:spPr>
        <p:txBody>
          <a:bodyPr wrap="square">
            <a:spAutoFit/>
          </a:bodyPr>
          <a:lstStyle/>
          <a:p>
            <a:pPr algn="r" rtl="1"/>
            <a:endParaRPr lang="ar-BH" sz="2400" b="1" dirty="0"/>
          </a:p>
          <a:p>
            <a:pPr algn="r" rtl="1"/>
            <a:r>
              <a:rPr lang="ar-BH" sz="2400" b="1" dirty="0"/>
              <a:t>- اذكر أمثله على استخدامات بعض المواد الصّلبة والسّائلة والغازيّة في الحياة اليوميّة</a:t>
            </a:r>
          </a:p>
          <a:p>
            <a:pPr algn="r" rtl="1"/>
            <a:r>
              <a:rPr lang="ar-BH" sz="2400" b="1" dirty="0"/>
              <a:t>----------------------------------------------------------------------------------------------------------------------------------------------------------------------------------------------------------</a:t>
            </a:r>
          </a:p>
          <a:p>
            <a:pPr algn="r" rtl="1"/>
            <a:r>
              <a:rPr lang="ar-BH" sz="2400" b="1" dirty="0"/>
              <a:t>----------------------------------------------------------------------------------------------------------------------------------------------------------------------------------------------------------</a:t>
            </a:r>
          </a:p>
          <a:p>
            <a:pPr algn="r" rtl="1"/>
            <a:endParaRPr lang="ar-BH" sz="2400" b="1" dirty="0"/>
          </a:p>
        </p:txBody>
      </p:sp>
      <p:sp>
        <p:nvSpPr>
          <p:cNvPr id="9" name="Rectangle 8">
            <a:extLst>
              <a:ext uri="{FF2B5EF4-FFF2-40B4-BE49-F238E27FC236}">
                <a16:creationId xmlns:a16="http://schemas.microsoft.com/office/drawing/2014/main" id="{5DB94460-F81B-43AC-A07D-5E24B88BC9AC}"/>
              </a:ext>
            </a:extLst>
          </p:cNvPr>
          <p:cNvSpPr/>
          <p:nvPr/>
        </p:nvSpPr>
        <p:spPr>
          <a:xfrm>
            <a:off x="651392" y="956720"/>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a:t>
            </a:r>
            <a:r>
              <a:rPr lang="ar-BH" sz="2400" b="1" dirty="0" smtClean="0">
                <a:solidFill>
                  <a:schemeClr val="accent5">
                    <a:lumMod val="50000"/>
                  </a:schemeClr>
                </a:solidFill>
                <a:latin typeface="Arabic Typesetting" panose="03020402040406030203" pitchFamily="66" charset="-78"/>
                <a:ea typeface="+mj-ea"/>
                <a:cs typeface="+mj-cs"/>
              </a:rPr>
              <a:t>والحجم.</a:t>
            </a:r>
            <a:endParaRPr lang="en-US" sz="2400" b="1" dirty="0">
              <a:solidFill>
                <a:schemeClr val="accent5">
                  <a:lumMod val="50000"/>
                </a:schemeClr>
              </a:solidFill>
              <a:latin typeface="Arabic Typesetting" panose="03020402040406030203" pitchFamily="66" charset="-78"/>
              <a:ea typeface="+mj-ea"/>
              <a:cs typeface="+mj-cs"/>
            </a:endParaRPr>
          </a:p>
        </p:txBody>
      </p:sp>
    </p:spTree>
    <p:extLst>
      <p:ext uri="{BB962C8B-B14F-4D97-AF65-F5344CB8AC3E}">
        <p14:creationId xmlns:p14="http://schemas.microsoft.com/office/powerpoint/2010/main" val="29125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3AD5-0761-46C9-B1FB-F43BA271E3F2}"/>
              </a:ext>
            </a:extLst>
          </p:cNvPr>
          <p:cNvSpPr txBox="1">
            <a:spLocks/>
          </p:cNvSpPr>
          <p:nvPr/>
        </p:nvSpPr>
        <p:spPr>
          <a:xfrm>
            <a:off x="2207935" y="392529"/>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59F6FF85-5636-417A-B36D-B025E5392047}"/>
              </a:ext>
            </a:extLst>
          </p:cNvPr>
          <p:cNvSpPr/>
          <p:nvPr/>
        </p:nvSpPr>
        <p:spPr>
          <a:xfrm>
            <a:off x="9393066" y="956721"/>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sp>
        <p:nvSpPr>
          <p:cNvPr id="7" name="Rectangle 6">
            <a:extLst>
              <a:ext uri="{FF2B5EF4-FFF2-40B4-BE49-F238E27FC236}">
                <a16:creationId xmlns:a16="http://schemas.microsoft.com/office/drawing/2014/main" id="{57D174AA-8EC3-48C8-B4AA-C3E22A658FD5}"/>
              </a:ext>
            </a:extLst>
          </p:cNvPr>
          <p:cNvSpPr/>
          <p:nvPr/>
        </p:nvSpPr>
        <p:spPr>
          <a:xfrm>
            <a:off x="914400" y="4246372"/>
            <a:ext cx="10370395" cy="400110"/>
          </a:xfrm>
          <a:prstGeom prst="rect">
            <a:avLst/>
          </a:prstGeom>
        </p:spPr>
        <p:txBody>
          <a:bodyPr wrap="square">
            <a:spAutoFit/>
          </a:bodyPr>
          <a:lstStyle/>
          <a:p>
            <a:pPr algn="r" rtl="1"/>
            <a:r>
              <a:rPr lang="ar-BH" sz="2000" b="1" dirty="0"/>
              <a:t>- وضّح بالرّسم الفرق بين الغازات والسّوائل والمواد الصّلبة مبينًّا فيه تباعد جسيمات</a:t>
            </a:r>
            <a:r>
              <a:rPr lang="ar-EG" sz="2000" b="1" dirty="0"/>
              <a:t>ها</a:t>
            </a:r>
            <a:endParaRPr lang="ar-BH" sz="2000" b="1" dirty="0"/>
          </a:p>
        </p:txBody>
      </p:sp>
      <p:sp>
        <p:nvSpPr>
          <p:cNvPr id="8" name="Rectangle 7">
            <a:extLst>
              <a:ext uri="{FF2B5EF4-FFF2-40B4-BE49-F238E27FC236}">
                <a16:creationId xmlns:a16="http://schemas.microsoft.com/office/drawing/2014/main" id="{5BCC0D53-880C-42A1-95DF-AC0F51C4CB45}"/>
              </a:ext>
            </a:extLst>
          </p:cNvPr>
          <p:cNvSpPr/>
          <p:nvPr/>
        </p:nvSpPr>
        <p:spPr>
          <a:xfrm>
            <a:off x="759601" y="1837036"/>
            <a:ext cx="10525194" cy="707886"/>
          </a:xfrm>
          <a:prstGeom prst="rect">
            <a:avLst/>
          </a:prstGeom>
        </p:spPr>
        <p:txBody>
          <a:bodyPr wrap="square">
            <a:spAutoFit/>
          </a:bodyPr>
          <a:lstStyle/>
          <a:p>
            <a:pPr algn="r" rtl="1"/>
            <a:endParaRPr lang="ar-BH" sz="2000" b="1" dirty="0">
              <a:solidFill>
                <a:srgbClr val="0070C0"/>
              </a:solidFill>
            </a:endParaRPr>
          </a:p>
          <a:p>
            <a:pPr algn="r" rtl="1"/>
            <a:r>
              <a:rPr lang="ar-BH" sz="2000" b="1" dirty="0"/>
              <a:t>- اذكر أمثلةً على استخدامات بعض المواد الصّلبة والسّائلة والغازيّة في الحياة اليوميّة</a:t>
            </a:r>
          </a:p>
        </p:txBody>
      </p:sp>
      <p:graphicFrame>
        <p:nvGraphicFramePr>
          <p:cNvPr id="9" name="Table 14">
            <a:extLst>
              <a:ext uri="{FF2B5EF4-FFF2-40B4-BE49-F238E27FC236}">
                <a16:creationId xmlns:a16="http://schemas.microsoft.com/office/drawing/2014/main" id="{BF9A0103-0400-483F-A4A6-8E55E7F92053}"/>
              </a:ext>
            </a:extLst>
          </p:cNvPr>
          <p:cNvGraphicFramePr>
            <a:graphicFrameLocks noGrp="1"/>
          </p:cNvGraphicFramePr>
          <p:nvPr>
            <p:extLst>
              <p:ext uri="{D42A27DB-BD31-4B8C-83A1-F6EECF244321}">
                <p14:modId xmlns:p14="http://schemas.microsoft.com/office/powerpoint/2010/main" val="4113508980"/>
              </p:ext>
            </p:extLst>
          </p:nvPr>
        </p:nvGraphicFramePr>
        <p:xfrm>
          <a:off x="4911634" y="2748945"/>
          <a:ext cx="5995221" cy="1112520"/>
        </p:xfrm>
        <a:graphic>
          <a:graphicData uri="http://schemas.openxmlformats.org/drawingml/2006/table">
            <a:tbl>
              <a:tblPr firstRow="1" bandRow="1">
                <a:tableStyleId>{93296810-A885-4BE3-A3E7-6D5BEEA58F35}</a:tableStyleId>
              </a:tblPr>
              <a:tblGrid>
                <a:gridCol w="1998407">
                  <a:extLst>
                    <a:ext uri="{9D8B030D-6E8A-4147-A177-3AD203B41FA5}">
                      <a16:colId xmlns:a16="http://schemas.microsoft.com/office/drawing/2014/main" val="4270080022"/>
                    </a:ext>
                  </a:extLst>
                </a:gridCol>
                <a:gridCol w="1998407">
                  <a:extLst>
                    <a:ext uri="{9D8B030D-6E8A-4147-A177-3AD203B41FA5}">
                      <a16:colId xmlns:a16="http://schemas.microsoft.com/office/drawing/2014/main" val="2465384541"/>
                    </a:ext>
                  </a:extLst>
                </a:gridCol>
                <a:gridCol w="1998407">
                  <a:extLst>
                    <a:ext uri="{9D8B030D-6E8A-4147-A177-3AD203B41FA5}">
                      <a16:colId xmlns:a16="http://schemas.microsoft.com/office/drawing/2014/main" val="2537573363"/>
                    </a:ext>
                  </a:extLst>
                </a:gridCol>
              </a:tblGrid>
              <a:tr h="370840">
                <a:tc>
                  <a:txBody>
                    <a:bodyPr/>
                    <a:lstStyle/>
                    <a:p>
                      <a:pPr algn="ctr"/>
                      <a:r>
                        <a:rPr lang="ar-BH" dirty="0">
                          <a:cs typeface="+mj-cs"/>
                        </a:rPr>
                        <a:t>غازية</a:t>
                      </a:r>
                      <a:endParaRPr lang="en-US" dirty="0">
                        <a:cs typeface="+mj-cs"/>
                      </a:endParaRPr>
                    </a:p>
                  </a:txBody>
                  <a:tcPr/>
                </a:tc>
                <a:tc>
                  <a:txBody>
                    <a:bodyPr/>
                    <a:lstStyle/>
                    <a:p>
                      <a:pPr algn="ctr"/>
                      <a:r>
                        <a:rPr lang="ar-BH" dirty="0">
                          <a:cs typeface="+mj-cs"/>
                        </a:rPr>
                        <a:t>سائلة</a:t>
                      </a:r>
                      <a:endParaRPr lang="en-US" dirty="0">
                        <a:cs typeface="+mj-cs"/>
                      </a:endParaRPr>
                    </a:p>
                  </a:txBody>
                  <a:tcPr/>
                </a:tc>
                <a:tc>
                  <a:txBody>
                    <a:bodyPr/>
                    <a:lstStyle/>
                    <a:p>
                      <a:pPr algn="ctr"/>
                      <a:r>
                        <a:rPr lang="ar-BH" dirty="0">
                          <a:cs typeface="+mj-cs"/>
                        </a:rPr>
                        <a:t>صلبة</a:t>
                      </a:r>
                      <a:endParaRPr lang="en-US" dirty="0">
                        <a:cs typeface="+mj-cs"/>
                      </a:endParaRPr>
                    </a:p>
                  </a:txBody>
                  <a:tcPr/>
                </a:tc>
                <a:extLst>
                  <a:ext uri="{0D108BD9-81ED-4DB2-BD59-A6C34878D82A}">
                    <a16:rowId xmlns:a16="http://schemas.microsoft.com/office/drawing/2014/main" val="3896848079"/>
                  </a:ext>
                </a:extLst>
              </a:tr>
              <a:tr h="370840">
                <a:tc>
                  <a:txBody>
                    <a:bodyPr/>
                    <a:lstStyle/>
                    <a:p>
                      <a:pPr algn="ctr" rtl="1"/>
                      <a:r>
                        <a:rPr lang="ar-EG" b="1" dirty="0">
                          <a:solidFill>
                            <a:srgbClr val="002060"/>
                          </a:solidFill>
                          <a:cs typeface="+mj-cs"/>
                        </a:rPr>
                        <a:t>الهواء لل</a:t>
                      </a:r>
                      <a:r>
                        <a:rPr lang="ar-BH" b="1" dirty="0">
                          <a:solidFill>
                            <a:srgbClr val="002060"/>
                          </a:solidFill>
                          <a:cs typeface="+mj-cs"/>
                        </a:rPr>
                        <a:t>ّ</a:t>
                      </a:r>
                      <a:r>
                        <a:rPr lang="ar-EG" b="1" dirty="0">
                          <a:solidFill>
                            <a:srgbClr val="002060"/>
                          </a:solidFill>
                          <a:cs typeface="+mj-cs"/>
                        </a:rPr>
                        <a:t>تنف</a:t>
                      </a:r>
                      <a:r>
                        <a:rPr lang="ar-BH" b="1" dirty="0">
                          <a:solidFill>
                            <a:srgbClr val="002060"/>
                          </a:solidFill>
                          <a:cs typeface="+mj-cs"/>
                        </a:rPr>
                        <a:t>ّ</a:t>
                      </a:r>
                      <a:r>
                        <a:rPr lang="ar-EG" b="1" dirty="0">
                          <a:solidFill>
                            <a:srgbClr val="002060"/>
                          </a:solidFill>
                          <a:cs typeface="+mj-cs"/>
                        </a:rPr>
                        <a:t>س </a:t>
                      </a:r>
                      <a:endParaRPr lang="en-US" b="1" dirty="0">
                        <a:solidFill>
                          <a:srgbClr val="002060"/>
                        </a:solidFill>
                        <a:cs typeface="+mj-cs"/>
                      </a:endParaRPr>
                    </a:p>
                  </a:txBody>
                  <a:tcPr/>
                </a:tc>
                <a:tc>
                  <a:txBody>
                    <a:bodyPr/>
                    <a:lstStyle/>
                    <a:p>
                      <a:pPr algn="ctr" rtl="1"/>
                      <a:r>
                        <a:rPr lang="ar-EG" b="1" dirty="0">
                          <a:solidFill>
                            <a:srgbClr val="002060"/>
                          </a:solidFill>
                          <a:cs typeface="+mj-cs"/>
                        </a:rPr>
                        <a:t>الماء للش</a:t>
                      </a:r>
                      <a:r>
                        <a:rPr lang="ar-BH" b="1" dirty="0">
                          <a:solidFill>
                            <a:srgbClr val="002060"/>
                          </a:solidFill>
                          <a:cs typeface="+mj-cs"/>
                        </a:rPr>
                        <a:t>ّ</a:t>
                      </a:r>
                      <a:r>
                        <a:rPr lang="ar-EG" b="1" dirty="0">
                          <a:solidFill>
                            <a:srgbClr val="002060"/>
                          </a:solidFill>
                          <a:cs typeface="+mj-cs"/>
                        </a:rPr>
                        <a:t>رب  </a:t>
                      </a:r>
                      <a:endParaRPr lang="en-US" b="1" dirty="0">
                        <a:solidFill>
                          <a:srgbClr val="002060"/>
                        </a:solidFill>
                        <a:cs typeface="+mj-cs"/>
                      </a:endParaRPr>
                    </a:p>
                  </a:txBody>
                  <a:tcPr/>
                </a:tc>
                <a:tc>
                  <a:txBody>
                    <a:bodyPr/>
                    <a:lstStyle/>
                    <a:p>
                      <a:pPr algn="ctr" rtl="1"/>
                      <a:r>
                        <a:rPr lang="ar-EG" b="1" dirty="0">
                          <a:solidFill>
                            <a:srgbClr val="002060"/>
                          </a:solidFill>
                          <a:cs typeface="+mj-cs"/>
                        </a:rPr>
                        <a:t>المطرقة لكسر الأشياء </a:t>
                      </a:r>
                      <a:endParaRPr lang="en-US" b="1" dirty="0">
                        <a:solidFill>
                          <a:srgbClr val="002060"/>
                        </a:solidFill>
                        <a:cs typeface="+mj-cs"/>
                      </a:endParaRPr>
                    </a:p>
                  </a:txBody>
                  <a:tcPr/>
                </a:tc>
                <a:extLst>
                  <a:ext uri="{0D108BD9-81ED-4DB2-BD59-A6C34878D82A}">
                    <a16:rowId xmlns:a16="http://schemas.microsoft.com/office/drawing/2014/main" val="1651383721"/>
                  </a:ext>
                </a:extLst>
              </a:tr>
              <a:tr h="370840">
                <a:tc>
                  <a:txBody>
                    <a:bodyPr/>
                    <a:lstStyle/>
                    <a:p>
                      <a:pPr algn="ctr" rtl="1"/>
                      <a:r>
                        <a:rPr lang="ar-BH" b="1" dirty="0">
                          <a:solidFill>
                            <a:srgbClr val="002060"/>
                          </a:solidFill>
                        </a:rPr>
                        <a:t>ال</a:t>
                      </a:r>
                      <a:r>
                        <a:rPr lang="ar-EG" b="1" dirty="0">
                          <a:solidFill>
                            <a:srgbClr val="002060"/>
                          </a:solidFill>
                        </a:rPr>
                        <a:t>غاز </a:t>
                      </a:r>
                      <a:r>
                        <a:rPr lang="ar-BH" b="1" dirty="0">
                          <a:solidFill>
                            <a:srgbClr val="002060"/>
                          </a:solidFill>
                        </a:rPr>
                        <a:t>ل</a:t>
                      </a:r>
                      <a:r>
                        <a:rPr lang="ar-EG" b="1" dirty="0">
                          <a:solidFill>
                            <a:srgbClr val="002060"/>
                          </a:solidFill>
                        </a:rPr>
                        <a:t>لط</a:t>
                      </a:r>
                      <a:r>
                        <a:rPr lang="ar-BH" b="1" dirty="0">
                          <a:solidFill>
                            <a:srgbClr val="002060"/>
                          </a:solidFill>
                        </a:rPr>
                        <a:t>ّ</a:t>
                      </a:r>
                      <a:r>
                        <a:rPr lang="ar-EG" b="1" dirty="0">
                          <a:solidFill>
                            <a:srgbClr val="002060"/>
                          </a:solidFill>
                        </a:rPr>
                        <a:t>بخ </a:t>
                      </a:r>
                      <a:endParaRPr lang="en-US" b="1" dirty="0">
                        <a:solidFill>
                          <a:srgbClr val="002060"/>
                        </a:solidFill>
                      </a:endParaRPr>
                    </a:p>
                  </a:txBody>
                  <a:tcPr/>
                </a:tc>
                <a:tc>
                  <a:txBody>
                    <a:bodyPr/>
                    <a:lstStyle/>
                    <a:p>
                      <a:pPr algn="r" rtl="1"/>
                      <a:endParaRPr lang="en-US" b="1">
                        <a:solidFill>
                          <a:srgbClr val="FF0000"/>
                        </a:solidFill>
                      </a:endParaRPr>
                    </a:p>
                  </a:txBody>
                  <a:tcPr/>
                </a:tc>
                <a:tc>
                  <a:txBody>
                    <a:bodyPr/>
                    <a:lstStyle/>
                    <a:p>
                      <a:pPr algn="r" rtl="1"/>
                      <a:endParaRPr lang="en-US" b="1" dirty="0">
                        <a:solidFill>
                          <a:srgbClr val="FF0000"/>
                        </a:solidFill>
                      </a:endParaRPr>
                    </a:p>
                  </a:txBody>
                  <a:tcPr/>
                </a:tc>
                <a:extLst>
                  <a:ext uri="{0D108BD9-81ED-4DB2-BD59-A6C34878D82A}">
                    <a16:rowId xmlns:a16="http://schemas.microsoft.com/office/drawing/2014/main" val="1485220850"/>
                  </a:ext>
                </a:extLst>
              </a:tr>
            </a:tbl>
          </a:graphicData>
        </a:graphic>
      </p:graphicFrame>
      <p:graphicFrame>
        <p:nvGraphicFramePr>
          <p:cNvPr id="10" name="Table 14">
            <a:extLst>
              <a:ext uri="{FF2B5EF4-FFF2-40B4-BE49-F238E27FC236}">
                <a16:creationId xmlns:a16="http://schemas.microsoft.com/office/drawing/2014/main" id="{2A77001F-ACE5-40E1-9AD7-DBCA4F902B31}"/>
              </a:ext>
            </a:extLst>
          </p:cNvPr>
          <p:cNvGraphicFramePr>
            <a:graphicFrameLocks noGrp="1"/>
          </p:cNvGraphicFramePr>
          <p:nvPr>
            <p:extLst>
              <p:ext uri="{D42A27DB-BD31-4B8C-83A1-F6EECF244321}">
                <p14:modId xmlns:p14="http://schemas.microsoft.com/office/powerpoint/2010/main" val="1292838722"/>
              </p:ext>
            </p:extLst>
          </p:nvPr>
        </p:nvGraphicFramePr>
        <p:xfrm>
          <a:off x="6397200" y="4646482"/>
          <a:ext cx="4509654" cy="741680"/>
        </p:xfrm>
        <a:graphic>
          <a:graphicData uri="http://schemas.openxmlformats.org/drawingml/2006/table">
            <a:tbl>
              <a:tblPr firstRow="1" bandRow="1">
                <a:tableStyleId>{93296810-A885-4BE3-A3E7-6D5BEEA58F35}</a:tableStyleId>
              </a:tblPr>
              <a:tblGrid>
                <a:gridCol w="1503218">
                  <a:extLst>
                    <a:ext uri="{9D8B030D-6E8A-4147-A177-3AD203B41FA5}">
                      <a16:colId xmlns:a16="http://schemas.microsoft.com/office/drawing/2014/main" val="4270080022"/>
                    </a:ext>
                  </a:extLst>
                </a:gridCol>
                <a:gridCol w="1503218">
                  <a:extLst>
                    <a:ext uri="{9D8B030D-6E8A-4147-A177-3AD203B41FA5}">
                      <a16:colId xmlns:a16="http://schemas.microsoft.com/office/drawing/2014/main" val="2465384541"/>
                    </a:ext>
                  </a:extLst>
                </a:gridCol>
                <a:gridCol w="1503218">
                  <a:extLst>
                    <a:ext uri="{9D8B030D-6E8A-4147-A177-3AD203B41FA5}">
                      <a16:colId xmlns:a16="http://schemas.microsoft.com/office/drawing/2014/main" val="2537573363"/>
                    </a:ext>
                  </a:extLst>
                </a:gridCol>
              </a:tblGrid>
              <a:tr h="370840">
                <a:tc>
                  <a:txBody>
                    <a:bodyPr/>
                    <a:lstStyle/>
                    <a:p>
                      <a:pPr algn="ctr"/>
                      <a:r>
                        <a:rPr lang="ar-BH" dirty="0">
                          <a:cs typeface="+mj-cs"/>
                        </a:rPr>
                        <a:t>غازية</a:t>
                      </a:r>
                      <a:endParaRPr lang="en-US" dirty="0">
                        <a:cs typeface="+mj-cs"/>
                      </a:endParaRPr>
                    </a:p>
                  </a:txBody>
                  <a:tcPr/>
                </a:tc>
                <a:tc>
                  <a:txBody>
                    <a:bodyPr/>
                    <a:lstStyle/>
                    <a:p>
                      <a:pPr algn="ctr"/>
                      <a:r>
                        <a:rPr lang="ar-BH" dirty="0">
                          <a:cs typeface="+mj-cs"/>
                        </a:rPr>
                        <a:t>سائلة</a:t>
                      </a:r>
                      <a:endParaRPr lang="en-US" dirty="0">
                        <a:cs typeface="+mj-cs"/>
                      </a:endParaRPr>
                    </a:p>
                  </a:txBody>
                  <a:tcPr/>
                </a:tc>
                <a:tc>
                  <a:txBody>
                    <a:bodyPr/>
                    <a:lstStyle/>
                    <a:p>
                      <a:pPr algn="ctr"/>
                      <a:r>
                        <a:rPr lang="ar-BH" dirty="0">
                          <a:cs typeface="+mj-cs"/>
                        </a:rPr>
                        <a:t>صلبة</a:t>
                      </a:r>
                      <a:endParaRPr lang="en-US" dirty="0">
                        <a:cs typeface="+mj-cs"/>
                      </a:endParaRPr>
                    </a:p>
                  </a:txBody>
                  <a:tcPr/>
                </a:tc>
                <a:extLst>
                  <a:ext uri="{0D108BD9-81ED-4DB2-BD59-A6C34878D82A}">
                    <a16:rowId xmlns:a16="http://schemas.microsoft.com/office/drawing/2014/main" val="3896848079"/>
                  </a:ext>
                </a:extLst>
              </a:tr>
              <a:tr h="370840">
                <a:tc>
                  <a:txBody>
                    <a:bodyPr/>
                    <a:lstStyle/>
                    <a:p>
                      <a:pPr algn="ctr" rtl="1"/>
                      <a:endParaRPr lang="en-US" b="1" dirty="0">
                        <a:solidFill>
                          <a:srgbClr val="FF0000"/>
                        </a:solidFill>
                        <a:cs typeface="+mj-cs"/>
                      </a:endParaRPr>
                    </a:p>
                  </a:txBody>
                  <a:tcPr/>
                </a:tc>
                <a:tc>
                  <a:txBody>
                    <a:bodyPr/>
                    <a:lstStyle/>
                    <a:p>
                      <a:pPr algn="ctr" rtl="1"/>
                      <a:endParaRPr lang="en-US" b="1" dirty="0">
                        <a:solidFill>
                          <a:srgbClr val="FF0000"/>
                        </a:solidFill>
                        <a:cs typeface="+mj-cs"/>
                      </a:endParaRPr>
                    </a:p>
                  </a:txBody>
                  <a:tcPr/>
                </a:tc>
                <a:tc>
                  <a:txBody>
                    <a:bodyPr/>
                    <a:lstStyle/>
                    <a:p>
                      <a:pPr algn="ctr" rtl="1"/>
                      <a:endParaRPr lang="en-US" b="1" dirty="0">
                        <a:solidFill>
                          <a:srgbClr val="FF0000"/>
                        </a:solidFill>
                        <a:cs typeface="+mj-cs"/>
                      </a:endParaRPr>
                    </a:p>
                  </a:txBody>
                  <a:tcPr/>
                </a:tc>
                <a:extLst>
                  <a:ext uri="{0D108BD9-81ED-4DB2-BD59-A6C34878D82A}">
                    <a16:rowId xmlns:a16="http://schemas.microsoft.com/office/drawing/2014/main" val="1651383721"/>
                  </a:ext>
                </a:extLst>
              </a:tr>
            </a:tbl>
          </a:graphicData>
        </a:graphic>
      </p:graphicFrame>
      <p:pic>
        <p:nvPicPr>
          <p:cNvPr id="11" name="Picture 10">
            <a:extLst>
              <a:ext uri="{FF2B5EF4-FFF2-40B4-BE49-F238E27FC236}">
                <a16:creationId xmlns:a16="http://schemas.microsoft.com/office/drawing/2014/main" id="{C796C2A7-4780-4318-8CFE-81DA6DDC647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95692" y="5075730"/>
            <a:ext cx="1411162" cy="1154398"/>
          </a:xfrm>
          <a:prstGeom prst="rect">
            <a:avLst/>
          </a:prstGeom>
          <a:noFill/>
          <a:ln>
            <a:noFill/>
          </a:ln>
        </p:spPr>
      </p:pic>
      <p:pic>
        <p:nvPicPr>
          <p:cNvPr id="12" name="Picture 11">
            <a:extLst>
              <a:ext uri="{FF2B5EF4-FFF2-40B4-BE49-F238E27FC236}">
                <a16:creationId xmlns:a16="http://schemas.microsoft.com/office/drawing/2014/main" id="{5CF56D93-C991-42D3-9398-CA2A5F6819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58674" y="5070496"/>
            <a:ext cx="1186706" cy="1159632"/>
          </a:xfrm>
          <a:prstGeom prst="rect">
            <a:avLst/>
          </a:prstGeom>
          <a:noFill/>
          <a:ln>
            <a:noFill/>
          </a:ln>
        </p:spPr>
      </p:pic>
      <p:pic>
        <p:nvPicPr>
          <p:cNvPr id="13" name="Picture 12">
            <a:extLst>
              <a:ext uri="{FF2B5EF4-FFF2-40B4-BE49-F238E27FC236}">
                <a16:creationId xmlns:a16="http://schemas.microsoft.com/office/drawing/2014/main" id="{1A85E02C-2146-4929-9ED7-8AFEE4D587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47557" y="5040662"/>
            <a:ext cx="1360805" cy="1303020"/>
          </a:xfrm>
          <a:prstGeom prst="rect">
            <a:avLst/>
          </a:prstGeom>
          <a:noFill/>
          <a:ln>
            <a:noFill/>
          </a:ln>
        </p:spPr>
      </p:pic>
      <p:sp>
        <p:nvSpPr>
          <p:cNvPr id="14" name="Rectangle 13">
            <a:extLst>
              <a:ext uri="{FF2B5EF4-FFF2-40B4-BE49-F238E27FC236}">
                <a16:creationId xmlns:a16="http://schemas.microsoft.com/office/drawing/2014/main" id="{0C47E3DF-ED6C-48E8-A0B5-C7F273D9B9D7}"/>
              </a:ext>
            </a:extLst>
          </p:cNvPr>
          <p:cNvSpPr/>
          <p:nvPr/>
        </p:nvSpPr>
        <p:spPr>
          <a:xfrm>
            <a:off x="672920" y="956720"/>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a:t>
            </a:r>
            <a:r>
              <a:rPr lang="ar-BH" sz="2400" b="1" dirty="0" smtClean="0">
                <a:solidFill>
                  <a:schemeClr val="accent5">
                    <a:lumMod val="50000"/>
                  </a:schemeClr>
                </a:solidFill>
                <a:latin typeface="Arabic Typesetting" panose="03020402040406030203" pitchFamily="66" charset="-78"/>
                <a:ea typeface="+mj-ea"/>
                <a:cs typeface="+mj-cs"/>
              </a:rPr>
              <a:t>والحجم.</a:t>
            </a:r>
            <a:endParaRPr lang="en-US" sz="2400" b="1" dirty="0">
              <a:solidFill>
                <a:schemeClr val="accent5">
                  <a:lumMod val="50000"/>
                </a:schemeClr>
              </a:solidFill>
              <a:latin typeface="Arabic Typesetting" panose="03020402040406030203" pitchFamily="66" charset="-78"/>
              <a:ea typeface="+mj-ea"/>
              <a:cs typeface="+mj-cs"/>
            </a:endParaRPr>
          </a:p>
        </p:txBody>
      </p:sp>
    </p:spTree>
    <p:extLst>
      <p:ext uri="{BB962C8B-B14F-4D97-AF65-F5344CB8AC3E}">
        <p14:creationId xmlns:p14="http://schemas.microsoft.com/office/powerpoint/2010/main" val="22767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3167-B4AE-4911-BD94-AF4E3F31D4FD}"/>
              </a:ext>
            </a:extLst>
          </p:cNvPr>
          <p:cNvSpPr txBox="1">
            <a:spLocks/>
          </p:cNvSpPr>
          <p:nvPr/>
        </p:nvSpPr>
        <p:spPr>
          <a:xfrm>
            <a:off x="2036576" y="291878"/>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3" name="Rectangle 2">
            <a:extLst>
              <a:ext uri="{FF2B5EF4-FFF2-40B4-BE49-F238E27FC236}">
                <a16:creationId xmlns:a16="http://schemas.microsoft.com/office/drawing/2014/main" id="{919D85C8-9C85-4A8F-AC14-73C04E313867}"/>
              </a:ext>
            </a:extLst>
          </p:cNvPr>
          <p:cNvSpPr/>
          <p:nvPr/>
        </p:nvSpPr>
        <p:spPr>
          <a:xfrm>
            <a:off x="312712" y="1651247"/>
            <a:ext cx="8614459" cy="4671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7DA61D44-C5E5-4877-B2B8-45D7F707F55D}"/>
              </a:ext>
            </a:extLst>
          </p:cNvPr>
          <p:cNvSpPr/>
          <p:nvPr/>
        </p:nvSpPr>
        <p:spPr>
          <a:xfrm>
            <a:off x="9211885" y="919967"/>
            <a:ext cx="2836424"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sp>
        <p:nvSpPr>
          <p:cNvPr id="6" name="Rectangle 5">
            <a:extLst>
              <a:ext uri="{FF2B5EF4-FFF2-40B4-BE49-F238E27FC236}">
                <a16:creationId xmlns:a16="http://schemas.microsoft.com/office/drawing/2014/main" id="{A3F6951A-DD01-477A-A18B-1AEECB68E0F0}"/>
              </a:ext>
            </a:extLst>
          </p:cNvPr>
          <p:cNvSpPr/>
          <p:nvPr/>
        </p:nvSpPr>
        <p:spPr>
          <a:xfrm>
            <a:off x="9211885" y="2017816"/>
            <a:ext cx="2836424" cy="703740"/>
          </a:xfrm>
          <a:prstGeom prst="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ar-BH" sz="2400" b="1">
                <a:solidFill>
                  <a:srgbClr val="0070C0"/>
                </a:solidFill>
              </a:rPr>
              <a:t>أجب عن الأسئلة التّالية:</a:t>
            </a:r>
            <a:endParaRPr lang="ar-BH" sz="2400" b="1" dirty="0">
              <a:solidFill>
                <a:srgbClr val="0070C0"/>
              </a:solidFill>
            </a:endParaRPr>
          </a:p>
        </p:txBody>
      </p:sp>
      <p:pic>
        <p:nvPicPr>
          <p:cNvPr id="7" name="Picture 6">
            <a:extLst>
              <a:ext uri="{FF2B5EF4-FFF2-40B4-BE49-F238E27FC236}">
                <a16:creationId xmlns:a16="http://schemas.microsoft.com/office/drawing/2014/main" id="{1BDEE462-1B9F-40B8-BC2D-0C5EF1AC723C}"/>
              </a:ext>
            </a:extLst>
          </p:cNvPr>
          <p:cNvPicPr/>
          <p:nvPr/>
        </p:nvPicPr>
        <p:blipFill rotWithShape="1">
          <a:blip r:embed="rId2">
            <a:extLst>
              <a:ext uri="{28A0092B-C50C-407E-A947-70E740481C1C}">
                <a14:useLocalDpi xmlns:a14="http://schemas.microsoft.com/office/drawing/2010/main" val="0"/>
              </a:ext>
            </a:extLst>
          </a:blip>
          <a:srcRect l="37096" t="22414" r="37583" b="16640"/>
          <a:stretch/>
        </p:blipFill>
        <p:spPr bwMode="auto">
          <a:xfrm>
            <a:off x="1781594" y="1702342"/>
            <a:ext cx="5847115" cy="4620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8B94CCF-4253-4D7C-873D-E188042E4F07}"/>
              </a:ext>
            </a:extLst>
          </p:cNvPr>
          <p:cNvSpPr/>
          <p:nvPr/>
        </p:nvSpPr>
        <p:spPr>
          <a:xfrm>
            <a:off x="331812" y="969836"/>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والحجم</a:t>
            </a:r>
            <a:endParaRPr lang="en-US" sz="2400" b="1" dirty="0">
              <a:solidFill>
                <a:schemeClr val="accent5">
                  <a:lumMod val="50000"/>
                </a:schemeClr>
              </a:solidFill>
              <a:latin typeface="Arabic Typesetting" panose="03020402040406030203" pitchFamily="66" charset="-78"/>
              <a:ea typeface="+mj-ea"/>
              <a:cs typeface="+mj-cs"/>
            </a:endParaRPr>
          </a:p>
        </p:txBody>
      </p:sp>
    </p:spTree>
    <p:extLst>
      <p:ext uri="{BB962C8B-B14F-4D97-AF65-F5344CB8AC3E}">
        <p14:creationId xmlns:p14="http://schemas.microsoft.com/office/powerpoint/2010/main" val="132610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2DE1F9-82FC-41B6-AC56-9A915E3646AA}"/>
              </a:ext>
            </a:extLst>
          </p:cNvPr>
          <p:cNvSpPr txBox="1">
            <a:spLocks/>
          </p:cNvSpPr>
          <p:nvPr/>
        </p:nvSpPr>
        <p:spPr>
          <a:xfrm>
            <a:off x="521284" y="235131"/>
            <a:ext cx="8378529" cy="7325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9" name="Rectangle 8">
            <a:extLst>
              <a:ext uri="{FF2B5EF4-FFF2-40B4-BE49-F238E27FC236}">
                <a16:creationId xmlns:a16="http://schemas.microsoft.com/office/drawing/2014/main" id="{C2FDBE21-196C-442E-BDC5-BBF34A734B07}"/>
              </a:ext>
            </a:extLst>
          </p:cNvPr>
          <p:cNvSpPr/>
          <p:nvPr/>
        </p:nvSpPr>
        <p:spPr>
          <a:xfrm>
            <a:off x="550640" y="1443011"/>
            <a:ext cx="8685813" cy="4841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0862906B-6CA3-4601-B9B7-0CAF547B4C9A}"/>
              </a:ext>
            </a:extLst>
          </p:cNvPr>
          <p:cNvSpPr/>
          <p:nvPr/>
        </p:nvSpPr>
        <p:spPr>
          <a:xfrm>
            <a:off x="9346631" y="722735"/>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pic>
        <p:nvPicPr>
          <p:cNvPr id="13" name="Picture 12">
            <a:extLst>
              <a:ext uri="{FF2B5EF4-FFF2-40B4-BE49-F238E27FC236}">
                <a16:creationId xmlns:a16="http://schemas.microsoft.com/office/drawing/2014/main" id="{A873D265-7DC7-4445-AA8B-7D908C3FF092}"/>
              </a:ext>
            </a:extLst>
          </p:cNvPr>
          <p:cNvPicPr/>
          <p:nvPr/>
        </p:nvPicPr>
        <p:blipFill rotWithShape="1">
          <a:blip r:embed="rId2">
            <a:extLst>
              <a:ext uri="{28A0092B-C50C-407E-A947-70E740481C1C}">
                <a14:useLocalDpi xmlns:a14="http://schemas.microsoft.com/office/drawing/2010/main" val="0"/>
              </a:ext>
            </a:extLst>
          </a:blip>
          <a:srcRect l="36680" t="25563" r="37895" b="14048"/>
          <a:stretch/>
        </p:blipFill>
        <p:spPr bwMode="auto">
          <a:xfrm>
            <a:off x="1677906" y="1472732"/>
            <a:ext cx="5530341" cy="4782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C357A563-59DA-4081-8C72-4A0B4A7CB6F8}"/>
              </a:ext>
            </a:extLst>
          </p:cNvPr>
          <p:cNvSpPr/>
          <p:nvPr/>
        </p:nvSpPr>
        <p:spPr>
          <a:xfrm>
            <a:off x="550640" y="722735"/>
            <a:ext cx="8685814"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والحجم</a:t>
            </a:r>
            <a:endParaRPr lang="en-US" sz="2400" b="1" dirty="0">
              <a:solidFill>
                <a:schemeClr val="accent5">
                  <a:lumMod val="50000"/>
                </a:schemeClr>
              </a:solidFill>
              <a:latin typeface="Arabic Typesetting" panose="03020402040406030203" pitchFamily="66" charset="-78"/>
              <a:ea typeface="+mj-ea"/>
              <a:cs typeface="+mj-cs"/>
            </a:endParaRPr>
          </a:p>
        </p:txBody>
      </p:sp>
      <p:sp>
        <p:nvSpPr>
          <p:cNvPr id="11" name="Rectangle 10">
            <a:extLst>
              <a:ext uri="{FF2B5EF4-FFF2-40B4-BE49-F238E27FC236}">
                <a16:creationId xmlns:a16="http://schemas.microsoft.com/office/drawing/2014/main" id="{A3F6951A-DD01-477A-A18B-1AEECB68E0F0}"/>
              </a:ext>
            </a:extLst>
          </p:cNvPr>
          <p:cNvSpPr/>
          <p:nvPr/>
        </p:nvSpPr>
        <p:spPr>
          <a:xfrm>
            <a:off x="9325378" y="2017816"/>
            <a:ext cx="2836424" cy="703740"/>
          </a:xfrm>
          <a:prstGeom prst="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ar-BH" sz="2400" b="1">
                <a:solidFill>
                  <a:srgbClr val="0070C0"/>
                </a:solidFill>
              </a:rPr>
              <a:t>أجب عن الأسئلة التّالية:</a:t>
            </a:r>
            <a:endParaRPr lang="ar-BH" sz="2400" b="1" dirty="0">
              <a:solidFill>
                <a:srgbClr val="0070C0"/>
              </a:solidFill>
            </a:endParaRPr>
          </a:p>
        </p:txBody>
      </p:sp>
    </p:spTree>
    <p:extLst>
      <p:ext uri="{BB962C8B-B14F-4D97-AF65-F5344CB8AC3E}">
        <p14:creationId xmlns:p14="http://schemas.microsoft.com/office/powerpoint/2010/main" val="23697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3167-B4AE-4911-BD94-AF4E3F31D4FD}"/>
              </a:ext>
            </a:extLst>
          </p:cNvPr>
          <p:cNvSpPr txBox="1">
            <a:spLocks/>
          </p:cNvSpPr>
          <p:nvPr/>
        </p:nvSpPr>
        <p:spPr>
          <a:xfrm>
            <a:off x="1827570" y="182881"/>
            <a:ext cx="8378529" cy="6699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3200" b="1" dirty="0">
                <a:solidFill>
                  <a:srgbClr val="FF0000"/>
                </a:solidFill>
                <a:latin typeface="Arabic Typesetting" panose="03020402040406030203" pitchFamily="66" charset="-78"/>
              </a:rPr>
              <a:t>ما حالات المادة الثلاث؟</a:t>
            </a:r>
            <a:endParaRPr lang="en-US" sz="32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7DA61D44-C5E5-4877-B2B8-45D7F707F55D}"/>
              </a:ext>
            </a:extLst>
          </p:cNvPr>
          <p:cNvSpPr/>
          <p:nvPr/>
        </p:nvSpPr>
        <p:spPr>
          <a:xfrm>
            <a:off x="9445025" y="801981"/>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الثاني</a:t>
            </a:r>
            <a:endParaRPr lang="en-US" sz="3200" b="1" dirty="0">
              <a:solidFill>
                <a:schemeClr val="tx1"/>
              </a:solidFill>
              <a:latin typeface="Arabic Typesetting" panose="03020402040406030203" pitchFamily="66" charset="-78"/>
              <a:ea typeface="+mj-ea"/>
              <a:cs typeface="+mj-cs"/>
            </a:endParaRPr>
          </a:p>
        </p:txBody>
      </p:sp>
      <p:pic>
        <p:nvPicPr>
          <p:cNvPr id="8" name="Picture 7">
            <a:extLst>
              <a:ext uri="{FF2B5EF4-FFF2-40B4-BE49-F238E27FC236}">
                <a16:creationId xmlns:a16="http://schemas.microsoft.com/office/drawing/2014/main" id="{3DEB7FF1-8A3A-4AE5-AF08-424D11E122D1}"/>
              </a:ext>
            </a:extLst>
          </p:cNvPr>
          <p:cNvPicPr>
            <a:picLocks noChangeAspect="1"/>
          </p:cNvPicPr>
          <p:nvPr/>
        </p:nvPicPr>
        <p:blipFill>
          <a:blip r:embed="rId2"/>
          <a:stretch>
            <a:fillRect/>
          </a:stretch>
        </p:blipFill>
        <p:spPr>
          <a:xfrm>
            <a:off x="9934737" y="1599100"/>
            <a:ext cx="1891226" cy="4619995"/>
          </a:xfrm>
          <a:prstGeom prst="rect">
            <a:avLst/>
          </a:prstGeom>
        </p:spPr>
      </p:pic>
      <p:pic>
        <p:nvPicPr>
          <p:cNvPr id="10" name="Picture 9">
            <a:extLst>
              <a:ext uri="{FF2B5EF4-FFF2-40B4-BE49-F238E27FC236}">
                <a16:creationId xmlns:a16="http://schemas.microsoft.com/office/drawing/2014/main" id="{B2D9C9D8-9186-4194-8322-3855D75DF567}"/>
              </a:ext>
            </a:extLst>
          </p:cNvPr>
          <p:cNvPicPr>
            <a:picLocks noChangeAspect="1"/>
          </p:cNvPicPr>
          <p:nvPr/>
        </p:nvPicPr>
        <p:blipFill>
          <a:blip r:embed="rId3"/>
          <a:stretch>
            <a:fillRect/>
          </a:stretch>
        </p:blipFill>
        <p:spPr>
          <a:xfrm>
            <a:off x="5234825" y="1599100"/>
            <a:ext cx="4333875" cy="4086225"/>
          </a:xfrm>
          <a:prstGeom prst="rect">
            <a:avLst/>
          </a:prstGeom>
        </p:spPr>
      </p:pic>
      <p:pic>
        <p:nvPicPr>
          <p:cNvPr id="11" name="Picture 10">
            <a:extLst>
              <a:ext uri="{FF2B5EF4-FFF2-40B4-BE49-F238E27FC236}">
                <a16:creationId xmlns:a16="http://schemas.microsoft.com/office/drawing/2014/main" id="{4230F965-DE00-46F3-B708-035677520818}"/>
              </a:ext>
            </a:extLst>
          </p:cNvPr>
          <p:cNvPicPr>
            <a:picLocks noChangeAspect="1"/>
          </p:cNvPicPr>
          <p:nvPr/>
        </p:nvPicPr>
        <p:blipFill>
          <a:blip r:embed="rId4"/>
          <a:stretch>
            <a:fillRect/>
          </a:stretch>
        </p:blipFill>
        <p:spPr>
          <a:xfrm>
            <a:off x="525388" y="1851697"/>
            <a:ext cx="4343400" cy="2057400"/>
          </a:xfrm>
          <a:prstGeom prst="rect">
            <a:avLst/>
          </a:prstGeom>
        </p:spPr>
      </p:pic>
      <p:pic>
        <p:nvPicPr>
          <p:cNvPr id="12" name="Picture 11">
            <a:extLst>
              <a:ext uri="{FF2B5EF4-FFF2-40B4-BE49-F238E27FC236}">
                <a16:creationId xmlns:a16="http://schemas.microsoft.com/office/drawing/2014/main" id="{C55DBF87-F6E8-4813-9A62-5EBA1B2CE158}"/>
              </a:ext>
            </a:extLst>
          </p:cNvPr>
          <p:cNvPicPr>
            <a:picLocks noChangeAspect="1"/>
          </p:cNvPicPr>
          <p:nvPr/>
        </p:nvPicPr>
        <p:blipFill>
          <a:blip r:embed="rId5"/>
          <a:stretch>
            <a:fillRect/>
          </a:stretch>
        </p:blipFill>
        <p:spPr>
          <a:xfrm>
            <a:off x="2091173" y="4311477"/>
            <a:ext cx="2619375" cy="1200150"/>
          </a:xfrm>
          <a:prstGeom prst="rect">
            <a:avLst/>
          </a:prstGeom>
        </p:spPr>
      </p:pic>
      <p:sp>
        <p:nvSpPr>
          <p:cNvPr id="9" name="Rectangle 8">
            <a:extLst>
              <a:ext uri="{FF2B5EF4-FFF2-40B4-BE49-F238E27FC236}">
                <a16:creationId xmlns:a16="http://schemas.microsoft.com/office/drawing/2014/main" id="{5CBC9961-56FA-4A73-BC0A-CCBC7054B53F}"/>
              </a:ext>
            </a:extLst>
          </p:cNvPr>
          <p:cNvSpPr/>
          <p:nvPr/>
        </p:nvSpPr>
        <p:spPr>
          <a:xfrm>
            <a:off x="571108" y="784517"/>
            <a:ext cx="8595359"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sz="1600" b="1" dirty="0">
                <a:solidFill>
                  <a:schemeClr val="accent5">
                    <a:lumMod val="50000"/>
                  </a:schemeClr>
                </a:solidFill>
                <a:latin typeface="Arabic Typesetting" panose="03020402040406030203" pitchFamily="66" charset="-78"/>
              </a:rPr>
              <a:t>- </a:t>
            </a:r>
            <a:r>
              <a:rPr lang="ar-BH" sz="2400" b="1" dirty="0">
                <a:solidFill>
                  <a:schemeClr val="accent5">
                    <a:lumMod val="50000"/>
                  </a:schemeClr>
                </a:solidFill>
                <a:latin typeface="Arabic Typesetting" panose="03020402040406030203" pitchFamily="66" charset="-78"/>
                <a:ea typeface="+mj-ea"/>
                <a:cs typeface="+mj-cs"/>
              </a:rPr>
              <a:t>استنتاج خصائص كلٍ من المواد الصّلبة والسّائلة والغازيّة من حيث الشّكل والحجم</a:t>
            </a:r>
            <a:endParaRPr lang="en-US" sz="2400" b="1" dirty="0">
              <a:solidFill>
                <a:schemeClr val="accent5">
                  <a:lumMod val="50000"/>
                </a:schemeClr>
              </a:solidFill>
              <a:latin typeface="Arabic Typesetting" panose="03020402040406030203" pitchFamily="66" charset="-78"/>
              <a:ea typeface="+mj-ea"/>
              <a:cs typeface="+mj-cs"/>
            </a:endParaRPr>
          </a:p>
        </p:txBody>
      </p:sp>
    </p:spTree>
    <p:extLst>
      <p:ext uri="{BB962C8B-B14F-4D97-AF65-F5344CB8AC3E}">
        <p14:creationId xmlns:p14="http://schemas.microsoft.com/office/powerpoint/2010/main" val="645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98F5BBF-C53C-4F81-9033-8D0A5F555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6EC4E02-C29C-4F62-9623-BA34F52EE68C}"/>
              </a:ext>
            </a:extLst>
          </p:cNvPr>
          <p:cNvPicPr>
            <a:picLocks noChangeAspect="1"/>
          </p:cNvPicPr>
          <p:nvPr/>
        </p:nvPicPr>
        <p:blipFill rotWithShape="1">
          <a:blip r:embed="rId3"/>
          <a:srcRect l="28866" r="29019" b="23850"/>
          <a:stretch/>
        </p:blipFill>
        <p:spPr>
          <a:xfrm>
            <a:off x="2712665" y="337626"/>
            <a:ext cx="6130410" cy="6231986"/>
          </a:xfrm>
          <a:prstGeom prst="rect">
            <a:avLst/>
          </a:prstGeom>
        </p:spPr>
      </p:pic>
    </p:spTree>
    <p:extLst>
      <p:ext uri="{BB962C8B-B14F-4D97-AF65-F5344CB8AC3E}">
        <p14:creationId xmlns:p14="http://schemas.microsoft.com/office/powerpoint/2010/main" val="345431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40E7DD-ECC6-47FA-91A1-2EEB8AB4AB02}"/>
              </a:ext>
            </a:extLst>
          </p:cNvPr>
          <p:cNvSpPr/>
          <p:nvPr/>
        </p:nvSpPr>
        <p:spPr>
          <a:xfrm>
            <a:off x="1136470" y="4786434"/>
            <a:ext cx="9553942" cy="146304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3200" b="1" dirty="0" smtClean="0">
                <a:solidFill>
                  <a:srgbClr val="FF0000"/>
                </a:solidFill>
                <a:latin typeface="Arabic Typesetting" panose="03020402040406030203" pitchFamily="66" charset="-78"/>
                <a:cs typeface="+mj-cs"/>
              </a:rPr>
              <a:t>الهدف الثاني: </a:t>
            </a:r>
            <a:r>
              <a:rPr lang="ar-BH" sz="3200" b="1" dirty="0" smtClean="0">
                <a:solidFill>
                  <a:schemeClr val="accent5">
                    <a:lumMod val="50000"/>
                  </a:schemeClr>
                </a:solidFill>
                <a:latin typeface="Arabic Typesetting" panose="03020402040406030203" pitchFamily="66" charset="-78"/>
                <a:cs typeface="+mj-cs"/>
              </a:rPr>
              <a:t>استنتّاج </a:t>
            </a:r>
            <a:r>
              <a:rPr lang="ar-BH" sz="3200" b="1" dirty="0">
                <a:solidFill>
                  <a:schemeClr val="accent5">
                    <a:lumMod val="50000"/>
                  </a:schemeClr>
                </a:solidFill>
                <a:latin typeface="Arabic Typesetting" panose="03020402040406030203" pitchFamily="66" charset="-78"/>
                <a:cs typeface="+mj-cs"/>
              </a:rPr>
              <a:t>خصائص كلٍ من المواد الصّلبة والسّائلة والغازيّة من حيث الشّكل والحجم.</a:t>
            </a:r>
            <a:endParaRPr lang="en-US" sz="3200" b="1" dirty="0">
              <a:solidFill>
                <a:schemeClr val="accent5">
                  <a:lumMod val="50000"/>
                </a:schemeClr>
              </a:solidFill>
              <a:latin typeface="Arabic Typesetting" panose="03020402040406030203" pitchFamily="66" charset="-78"/>
              <a:cs typeface="+mj-cs"/>
            </a:endParaRPr>
          </a:p>
          <a:p>
            <a:pPr algn="r"/>
            <a:endParaRPr lang="ar-BH" b="1" dirty="0">
              <a:solidFill>
                <a:schemeClr val="accent5">
                  <a:lumMod val="50000"/>
                </a:schemeClr>
              </a:solidFill>
              <a:latin typeface="Arabic Typesetting" panose="03020402040406030203" pitchFamily="66" charset="-78"/>
              <a:cs typeface="Arabic Typesetting" panose="03020402040406030203" pitchFamily="66" charset="-78"/>
            </a:endParaRPr>
          </a:p>
        </p:txBody>
      </p:sp>
      <p:sp>
        <p:nvSpPr>
          <p:cNvPr id="8" name="Rectangle 7">
            <a:extLst>
              <a:ext uri="{FF2B5EF4-FFF2-40B4-BE49-F238E27FC236}">
                <a16:creationId xmlns:a16="http://schemas.microsoft.com/office/drawing/2014/main" id="{96FEADB3-4058-426D-A356-E04400BBC924}"/>
              </a:ext>
            </a:extLst>
          </p:cNvPr>
          <p:cNvSpPr/>
          <p:nvPr/>
        </p:nvSpPr>
        <p:spPr>
          <a:xfrm>
            <a:off x="1136470" y="2362236"/>
            <a:ext cx="9553941" cy="146304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3200" b="1" dirty="0" smtClean="0">
                <a:solidFill>
                  <a:srgbClr val="FF0000"/>
                </a:solidFill>
                <a:latin typeface="Arabic Typesetting" panose="03020402040406030203" pitchFamily="66" charset="-78"/>
                <a:cs typeface="+mj-cs"/>
              </a:rPr>
              <a:t>الهدف الأول: </a:t>
            </a:r>
            <a:r>
              <a:rPr lang="ar-BH" sz="3200" b="1" dirty="0">
                <a:solidFill>
                  <a:schemeClr val="accent5">
                    <a:lumMod val="50000"/>
                  </a:schemeClr>
                </a:solidFill>
                <a:latin typeface="Arabic Typesetting" panose="03020402040406030203" pitchFamily="66" charset="-78"/>
                <a:cs typeface="+mj-cs"/>
              </a:rPr>
              <a:t>التعرّف على حالات المادّة الثلاث (الحالة الصّلبة والسّائلة والغازيّة).</a:t>
            </a:r>
          </a:p>
          <a:p>
            <a:pPr algn="r"/>
            <a:endParaRPr lang="ar-BH" b="1" dirty="0">
              <a:solidFill>
                <a:schemeClr val="accent5">
                  <a:lumMod val="50000"/>
                </a:schemeClr>
              </a:solidFill>
              <a:latin typeface="Arabic Typesetting" panose="03020402040406030203" pitchFamily="66" charset="-78"/>
              <a:cs typeface="Arabic Typesetting" panose="03020402040406030203" pitchFamily="66" charset="-78"/>
            </a:endParaRPr>
          </a:p>
        </p:txBody>
      </p:sp>
      <p:sp>
        <p:nvSpPr>
          <p:cNvPr id="5" name="Title 1">
            <a:extLst>
              <a:ext uri="{FF2B5EF4-FFF2-40B4-BE49-F238E27FC236}">
                <a16:creationId xmlns:a16="http://schemas.microsoft.com/office/drawing/2014/main" id="{E5F564A3-0F1E-48EC-B3F6-CA73763DEF7D}"/>
              </a:ext>
            </a:extLst>
          </p:cNvPr>
          <p:cNvSpPr txBox="1">
            <a:spLocks/>
          </p:cNvSpPr>
          <p:nvPr/>
        </p:nvSpPr>
        <p:spPr>
          <a:xfrm>
            <a:off x="1496550" y="932741"/>
            <a:ext cx="837852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6600" b="1" dirty="0">
                <a:solidFill>
                  <a:srgbClr val="FF0000"/>
                </a:solidFill>
                <a:latin typeface="Arabic Typesetting" panose="03020402040406030203" pitchFamily="66" charset="-78"/>
              </a:rPr>
              <a:t>أهْداف الدَّرْس</a:t>
            </a:r>
            <a:endParaRPr lang="en-US" sz="6600" b="1" dirty="0">
              <a:solidFill>
                <a:srgbClr val="FF0000"/>
              </a:solidFill>
              <a:latin typeface="Arabic Typesetting" panose="03020402040406030203" pitchFamily="66" charset="-78"/>
            </a:endParaRPr>
          </a:p>
        </p:txBody>
      </p:sp>
    </p:spTree>
    <p:extLst>
      <p:ext uri="{BB962C8B-B14F-4D97-AF65-F5344CB8AC3E}">
        <p14:creationId xmlns:p14="http://schemas.microsoft.com/office/powerpoint/2010/main" val="399826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ase change">
            <a:hlinkClick r:id="" action="ppaction://media"/>
            <a:extLst>
              <a:ext uri="{FF2B5EF4-FFF2-40B4-BE49-F238E27FC236}">
                <a16:creationId xmlns:a16="http://schemas.microsoft.com/office/drawing/2014/main" id="{5567AEA1-9C6A-4CCD-8223-560B983FEA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9943" y="650785"/>
            <a:ext cx="8077200" cy="5715000"/>
          </a:xfrm>
          <a:prstGeom prst="rect">
            <a:avLst/>
          </a:prstGeom>
        </p:spPr>
      </p:pic>
      <p:sp>
        <p:nvSpPr>
          <p:cNvPr id="3" name="Title 1">
            <a:extLst>
              <a:ext uri="{FF2B5EF4-FFF2-40B4-BE49-F238E27FC236}">
                <a16:creationId xmlns:a16="http://schemas.microsoft.com/office/drawing/2014/main" id="{C7145633-185A-4B37-938B-C580B9C48BFF}"/>
              </a:ext>
            </a:extLst>
          </p:cNvPr>
          <p:cNvSpPr txBox="1">
            <a:spLocks/>
          </p:cNvSpPr>
          <p:nvPr/>
        </p:nvSpPr>
        <p:spPr>
          <a:xfrm>
            <a:off x="667056" y="126589"/>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FF70C932-4588-490E-8F67-D6F9B35CEFDA}"/>
              </a:ext>
            </a:extLst>
          </p:cNvPr>
          <p:cNvSpPr/>
          <p:nvPr/>
        </p:nvSpPr>
        <p:spPr>
          <a:xfrm>
            <a:off x="9568700" y="571500"/>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5" name="Rectangle 4">
            <a:extLst>
              <a:ext uri="{FF2B5EF4-FFF2-40B4-BE49-F238E27FC236}">
                <a16:creationId xmlns:a16="http://schemas.microsoft.com/office/drawing/2014/main" id="{07043F4C-2202-43A6-9F4C-7076D1F5136D}"/>
              </a:ext>
            </a:extLst>
          </p:cNvPr>
          <p:cNvSpPr/>
          <p:nvPr/>
        </p:nvSpPr>
        <p:spPr>
          <a:xfrm>
            <a:off x="1229943" y="571500"/>
            <a:ext cx="8006510"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25108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3"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C50A3B-7F22-4EFA-9A51-7FB8AC446FD0}"/>
              </a:ext>
            </a:extLst>
          </p:cNvPr>
          <p:cNvSpPr/>
          <p:nvPr/>
        </p:nvSpPr>
        <p:spPr>
          <a:xfrm>
            <a:off x="4173182" y="1391478"/>
            <a:ext cx="7350527" cy="5101397"/>
          </a:xfrm>
          <a:prstGeom prst="rect">
            <a:avLst/>
          </a:prstGeom>
          <a:solidFill>
            <a:srgbClr val="FFFF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rtl="1"/>
            <a:r>
              <a:rPr lang="ar-BH" sz="2000" b="1" dirty="0">
                <a:solidFill>
                  <a:schemeClr val="accent6">
                    <a:lumMod val="50000"/>
                  </a:schemeClr>
                </a:solidFill>
                <a:cs typeface="+mj-cs"/>
              </a:rPr>
              <a:t>من خلال مشاهدة الصور التي أمامك ،صنّف الصور إلى مايأتي:</a:t>
            </a:r>
            <a:endParaRPr lang="ar-BH" b="1" dirty="0"/>
          </a:p>
          <a:p>
            <a:pPr algn="ctr"/>
            <a:endParaRPr lang="ar-BH" b="1" dirty="0"/>
          </a:p>
          <a:p>
            <a:pPr algn="ctr"/>
            <a:endParaRPr lang="ar-BH" sz="2000" b="1" dirty="0">
              <a:solidFill>
                <a:schemeClr val="accent6">
                  <a:lumMod val="50000"/>
                </a:schemeClr>
              </a:solidFill>
              <a:cs typeface="+mj-cs"/>
            </a:endParaRPr>
          </a:p>
          <a:p>
            <a:pPr algn="ctr"/>
            <a:endParaRPr lang="ar-BH" sz="2000" b="1" dirty="0">
              <a:solidFill>
                <a:schemeClr val="accent6">
                  <a:lumMod val="50000"/>
                </a:schemeClr>
              </a:solidFill>
              <a:cs typeface="+mj-cs"/>
            </a:endParaRPr>
          </a:p>
          <a:p>
            <a:pPr algn="ctr"/>
            <a:endParaRPr lang="ar-BH" sz="2000" b="1" dirty="0">
              <a:solidFill>
                <a:schemeClr val="accent6">
                  <a:lumMod val="50000"/>
                </a:schemeClr>
              </a:solidFill>
              <a:cs typeface="+mj-cs"/>
            </a:endParaRPr>
          </a:p>
          <a:p>
            <a:pPr algn="r" rtl="1"/>
            <a:endParaRPr lang="ar-BH" sz="2000" b="1" dirty="0">
              <a:solidFill>
                <a:schemeClr val="accent6">
                  <a:lumMod val="50000"/>
                </a:schemeClr>
              </a:solidFill>
              <a:cs typeface="+mj-cs"/>
            </a:endParaRPr>
          </a:p>
          <a:p>
            <a:pPr algn="r" rtl="1"/>
            <a:r>
              <a:rPr lang="ar-BH" sz="2000" b="1" dirty="0">
                <a:solidFill>
                  <a:schemeClr val="accent6">
                    <a:lumMod val="50000"/>
                  </a:schemeClr>
                </a:solidFill>
                <a:cs typeface="+mj-cs"/>
              </a:rPr>
              <a:t>عدد بعض المواد الصّلبة والسّائلة والغازيّة التي نشاهدها في الحياة </a:t>
            </a:r>
            <a:r>
              <a:rPr lang="ar-BH" sz="2000" b="1" dirty="0" smtClean="0">
                <a:solidFill>
                  <a:schemeClr val="accent6">
                    <a:lumMod val="50000"/>
                  </a:schemeClr>
                </a:solidFill>
                <a:cs typeface="+mj-cs"/>
              </a:rPr>
              <a:t>اليوميّة:</a:t>
            </a:r>
            <a:endParaRPr lang="ar-BH" sz="2000" b="1" dirty="0">
              <a:solidFill>
                <a:schemeClr val="accent6">
                  <a:lumMod val="50000"/>
                </a:schemeClr>
              </a:solidFill>
              <a:cs typeface="+mj-cs"/>
            </a:endParaRPr>
          </a:p>
          <a:p>
            <a:pPr algn="ctr"/>
            <a:r>
              <a:rPr lang="ar-BH" sz="2000" b="1" dirty="0" smtClean="0">
                <a:solidFill>
                  <a:schemeClr val="accent6">
                    <a:lumMod val="50000"/>
                  </a:schemeClr>
                </a:solidFill>
              </a:rPr>
              <a:t>-------------------------------------------------------------------------------------</a:t>
            </a:r>
            <a:endParaRPr lang="ar-BH" sz="2000" b="1" dirty="0">
              <a:solidFill>
                <a:schemeClr val="accent6">
                  <a:lumMod val="50000"/>
                </a:schemeClr>
              </a:solidFill>
              <a:cs typeface="+mj-cs"/>
            </a:endParaRPr>
          </a:p>
          <a:p>
            <a:pPr algn="ctr"/>
            <a:endParaRPr lang="ar-BH" b="1" dirty="0"/>
          </a:p>
          <a:p>
            <a:pPr algn="r" rtl="1"/>
            <a:r>
              <a:rPr lang="ar-BH" sz="2000" b="1" dirty="0">
                <a:solidFill>
                  <a:schemeClr val="accent6">
                    <a:lumMod val="50000"/>
                  </a:schemeClr>
                </a:solidFill>
                <a:cs typeface="+mj-cs"/>
              </a:rPr>
              <a:t>كيف يستفيد هؤلاء الرجال من حلات المادة الثلاث</a:t>
            </a:r>
            <a:r>
              <a:rPr lang="ar-BH" sz="2000" b="1" dirty="0" smtClean="0">
                <a:solidFill>
                  <a:schemeClr val="accent6">
                    <a:lumMod val="50000"/>
                  </a:schemeClr>
                </a:solidFill>
                <a:cs typeface="+mj-cs"/>
              </a:rPr>
              <a:t>؟</a:t>
            </a:r>
          </a:p>
          <a:p>
            <a:pPr algn="r" rtl="1"/>
            <a:r>
              <a:rPr lang="ar-BH" b="1" dirty="0" smtClean="0">
                <a:solidFill>
                  <a:schemeClr val="accent6">
                    <a:lumMod val="50000"/>
                  </a:schemeClr>
                </a:solidFill>
              </a:rPr>
              <a:t>----------------------------------------------------------------------------------------------</a:t>
            </a:r>
            <a:endParaRPr lang="ar-BH" b="1" dirty="0">
              <a:solidFill>
                <a:schemeClr val="accent6">
                  <a:lumMod val="50000"/>
                </a:schemeClr>
              </a:solidFill>
            </a:endParaRPr>
          </a:p>
          <a:p>
            <a:pPr algn="r" rtl="1"/>
            <a:endParaRPr lang="ar-BH" b="1" dirty="0"/>
          </a:p>
          <a:p>
            <a:pPr algn="ctr"/>
            <a:endParaRPr lang="en-US" b="1" dirty="0"/>
          </a:p>
        </p:txBody>
      </p:sp>
      <p:pic>
        <p:nvPicPr>
          <p:cNvPr id="7" name="Picture 6">
            <a:extLst>
              <a:ext uri="{FF2B5EF4-FFF2-40B4-BE49-F238E27FC236}">
                <a16:creationId xmlns:a16="http://schemas.microsoft.com/office/drawing/2014/main" id="{38A8FD91-A178-46A3-98B2-B176E453A441}"/>
              </a:ext>
            </a:extLst>
          </p:cNvPr>
          <p:cNvPicPr/>
          <p:nvPr/>
        </p:nvPicPr>
        <p:blipFill rotWithShape="1">
          <a:blip r:embed="rId2" cstate="print">
            <a:extLst>
              <a:ext uri="{28A0092B-C50C-407E-A947-70E740481C1C}">
                <a14:useLocalDpi xmlns:a14="http://schemas.microsoft.com/office/drawing/2010/main" val="0"/>
              </a:ext>
            </a:extLst>
          </a:blip>
          <a:srcRect l="36680" t="18710" r="37895" b="21457"/>
          <a:stretch/>
        </p:blipFill>
        <p:spPr bwMode="auto">
          <a:xfrm>
            <a:off x="344557" y="1391479"/>
            <a:ext cx="3663409" cy="5053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8" name="Table 14">
            <a:extLst>
              <a:ext uri="{FF2B5EF4-FFF2-40B4-BE49-F238E27FC236}">
                <a16:creationId xmlns:a16="http://schemas.microsoft.com/office/drawing/2014/main" id="{2AC46F44-CE56-404A-8AC8-EBB7FBB2A755}"/>
              </a:ext>
            </a:extLst>
          </p:cNvPr>
          <p:cNvGraphicFramePr>
            <a:graphicFrameLocks noGrp="1"/>
          </p:cNvGraphicFramePr>
          <p:nvPr>
            <p:extLst>
              <p:ext uri="{D42A27DB-BD31-4B8C-83A1-F6EECF244321}">
                <p14:modId xmlns:p14="http://schemas.microsoft.com/office/powerpoint/2010/main" val="858447510"/>
              </p:ext>
            </p:extLst>
          </p:nvPr>
        </p:nvGraphicFramePr>
        <p:xfrm>
          <a:off x="6686029" y="2566063"/>
          <a:ext cx="4509654" cy="1112520"/>
        </p:xfrm>
        <a:graphic>
          <a:graphicData uri="http://schemas.openxmlformats.org/drawingml/2006/table">
            <a:tbl>
              <a:tblPr firstRow="1" bandRow="1">
                <a:tableStyleId>{93296810-A885-4BE3-A3E7-6D5BEEA58F35}</a:tableStyleId>
              </a:tblPr>
              <a:tblGrid>
                <a:gridCol w="1503218">
                  <a:extLst>
                    <a:ext uri="{9D8B030D-6E8A-4147-A177-3AD203B41FA5}">
                      <a16:colId xmlns:a16="http://schemas.microsoft.com/office/drawing/2014/main" val="4270080022"/>
                    </a:ext>
                  </a:extLst>
                </a:gridCol>
                <a:gridCol w="1503218">
                  <a:extLst>
                    <a:ext uri="{9D8B030D-6E8A-4147-A177-3AD203B41FA5}">
                      <a16:colId xmlns:a16="http://schemas.microsoft.com/office/drawing/2014/main" val="2465384541"/>
                    </a:ext>
                  </a:extLst>
                </a:gridCol>
                <a:gridCol w="1503218">
                  <a:extLst>
                    <a:ext uri="{9D8B030D-6E8A-4147-A177-3AD203B41FA5}">
                      <a16:colId xmlns:a16="http://schemas.microsoft.com/office/drawing/2014/main" val="2537573363"/>
                    </a:ext>
                  </a:extLst>
                </a:gridCol>
              </a:tblGrid>
              <a:tr h="370840">
                <a:tc>
                  <a:txBody>
                    <a:bodyPr/>
                    <a:lstStyle/>
                    <a:p>
                      <a:pPr algn="ctr"/>
                      <a:r>
                        <a:rPr lang="ar-BH" dirty="0">
                          <a:cs typeface="+mj-cs"/>
                        </a:rPr>
                        <a:t>غازية</a:t>
                      </a:r>
                      <a:endParaRPr lang="en-US" dirty="0">
                        <a:cs typeface="+mj-cs"/>
                      </a:endParaRPr>
                    </a:p>
                  </a:txBody>
                  <a:tcPr/>
                </a:tc>
                <a:tc>
                  <a:txBody>
                    <a:bodyPr/>
                    <a:lstStyle/>
                    <a:p>
                      <a:pPr algn="ctr"/>
                      <a:r>
                        <a:rPr lang="ar-BH" dirty="0">
                          <a:cs typeface="+mj-cs"/>
                        </a:rPr>
                        <a:t>سائلة</a:t>
                      </a:r>
                      <a:endParaRPr lang="en-US" dirty="0">
                        <a:cs typeface="+mj-cs"/>
                      </a:endParaRPr>
                    </a:p>
                  </a:txBody>
                  <a:tcPr/>
                </a:tc>
                <a:tc>
                  <a:txBody>
                    <a:bodyPr/>
                    <a:lstStyle/>
                    <a:p>
                      <a:pPr algn="ctr"/>
                      <a:r>
                        <a:rPr lang="ar-BH" dirty="0">
                          <a:cs typeface="+mj-cs"/>
                        </a:rPr>
                        <a:t>صلبة</a:t>
                      </a:r>
                      <a:endParaRPr lang="en-US" dirty="0">
                        <a:cs typeface="+mj-cs"/>
                      </a:endParaRPr>
                    </a:p>
                  </a:txBody>
                  <a:tcPr/>
                </a:tc>
                <a:extLst>
                  <a:ext uri="{0D108BD9-81ED-4DB2-BD59-A6C34878D82A}">
                    <a16:rowId xmlns:a16="http://schemas.microsoft.com/office/drawing/2014/main" val="3896848079"/>
                  </a:ext>
                </a:extLst>
              </a:tr>
              <a:tr h="370840">
                <a:tc>
                  <a:txBody>
                    <a:bodyPr/>
                    <a:lstStyle/>
                    <a:p>
                      <a:pPr algn="ctr"/>
                      <a:endParaRPr lang="en-US" dirty="0">
                        <a:cs typeface="+mj-cs"/>
                      </a:endParaRPr>
                    </a:p>
                  </a:txBody>
                  <a:tcPr/>
                </a:tc>
                <a:tc>
                  <a:txBody>
                    <a:bodyPr/>
                    <a:lstStyle/>
                    <a:p>
                      <a:pPr algn="ctr"/>
                      <a:endParaRPr lang="en-US" dirty="0">
                        <a:cs typeface="+mj-cs"/>
                      </a:endParaRPr>
                    </a:p>
                  </a:txBody>
                  <a:tcPr/>
                </a:tc>
                <a:tc>
                  <a:txBody>
                    <a:bodyPr/>
                    <a:lstStyle/>
                    <a:p>
                      <a:pPr algn="ctr"/>
                      <a:endParaRPr lang="en-US" dirty="0">
                        <a:cs typeface="+mj-cs"/>
                      </a:endParaRPr>
                    </a:p>
                  </a:txBody>
                  <a:tcPr/>
                </a:tc>
                <a:extLst>
                  <a:ext uri="{0D108BD9-81ED-4DB2-BD59-A6C34878D82A}">
                    <a16:rowId xmlns:a16="http://schemas.microsoft.com/office/drawing/2014/main" val="1651383721"/>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85220850"/>
                  </a:ext>
                </a:extLst>
              </a:tr>
            </a:tbl>
          </a:graphicData>
        </a:graphic>
      </p:graphicFrame>
      <p:sp>
        <p:nvSpPr>
          <p:cNvPr id="9" name="Title 1">
            <a:extLst>
              <a:ext uri="{FF2B5EF4-FFF2-40B4-BE49-F238E27FC236}">
                <a16:creationId xmlns:a16="http://schemas.microsoft.com/office/drawing/2014/main" id="{E02D72FA-6A9F-424D-8B5D-75A99C9B5465}"/>
              </a:ext>
            </a:extLst>
          </p:cNvPr>
          <p:cNvSpPr txBox="1">
            <a:spLocks/>
          </p:cNvSpPr>
          <p:nvPr/>
        </p:nvSpPr>
        <p:spPr>
          <a:xfrm>
            <a:off x="1697570" y="126589"/>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10" name="Rectangle 9">
            <a:extLst>
              <a:ext uri="{FF2B5EF4-FFF2-40B4-BE49-F238E27FC236}">
                <a16:creationId xmlns:a16="http://schemas.microsoft.com/office/drawing/2014/main" id="{36FAF368-B99E-4100-B1F5-99D4F54ED810}"/>
              </a:ext>
            </a:extLst>
          </p:cNvPr>
          <p:cNvSpPr/>
          <p:nvPr/>
        </p:nvSpPr>
        <p:spPr>
          <a:xfrm>
            <a:off x="9452588" y="571500"/>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2" name="Rectangle 11">
            <a:extLst>
              <a:ext uri="{FF2B5EF4-FFF2-40B4-BE49-F238E27FC236}">
                <a16:creationId xmlns:a16="http://schemas.microsoft.com/office/drawing/2014/main" id="{550BE25D-3045-4803-A791-7241967D1516}"/>
              </a:ext>
            </a:extLst>
          </p:cNvPr>
          <p:cNvSpPr/>
          <p:nvPr/>
        </p:nvSpPr>
        <p:spPr>
          <a:xfrm>
            <a:off x="251791" y="571500"/>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3638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A8FD91-A178-46A3-98B2-B176E453A441}"/>
              </a:ext>
            </a:extLst>
          </p:cNvPr>
          <p:cNvPicPr/>
          <p:nvPr/>
        </p:nvPicPr>
        <p:blipFill rotWithShape="1">
          <a:blip r:embed="rId2" cstate="print">
            <a:extLst>
              <a:ext uri="{28A0092B-C50C-407E-A947-70E740481C1C}">
                <a14:useLocalDpi xmlns:a14="http://schemas.microsoft.com/office/drawing/2010/main" val="0"/>
              </a:ext>
            </a:extLst>
          </a:blip>
          <a:srcRect l="36680" t="18710" r="37895" b="21457"/>
          <a:stretch/>
        </p:blipFill>
        <p:spPr bwMode="auto">
          <a:xfrm>
            <a:off x="344557" y="1391479"/>
            <a:ext cx="3663409" cy="5053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8" name="Table 14">
            <a:extLst>
              <a:ext uri="{FF2B5EF4-FFF2-40B4-BE49-F238E27FC236}">
                <a16:creationId xmlns:a16="http://schemas.microsoft.com/office/drawing/2014/main" id="{2AC46F44-CE56-404A-8AC8-EBB7FBB2A755}"/>
              </a:ext>
            </a:extLst>
          </p:cNvPr>
          <p:cNvGraphicFramePr>
            <a:graphicFrameLocks noGrp="1"/>
          </p:cNvGraphicFramePr>
          <p:nvPr>
            <p:extLst>
              <p:ext uri="{D42A27DB-BD31-4B8C-83A1-F6EECF244321}">
                <p14:modId xmlns:p14="http://schemas.microsoft.com/office/powerpoint/2010/main" val="1702719760"/>
              </p:ext>
            </p:extLst>
          </p:nvPr>
        </p:nvGraphicFramePr>
        <p:xfrm>
          <a:off x="7197694" y="1826723"/>
          <a:ext cx="4509654" cy="1188720"/>
        </p:xfrm>
        <a:graphic>
          <a:graphicData uri="http://schemas.openxmlformats.org/drawingml/2006/table">
            <a:tbl>
              <a:tblPr firstRow="1" bandRow="1">
                <a:tableStyleId>{93296810-A885-4BE3-A3E7-6D5BEEA58F35}</a:tableStyleId>
              </a:tblPr>
              <a:tblGrid>
                <a:gridCol w="1503218">
                  <a:extLst>
                    <a:ext uri="{9D8B030D-6E8A-4147-A177-3AD203B41FA5}">
                      <a16:colId xmlns:a16="http://schemas.microsoft.com/office/drawing/2014/main" val="4270080022"/>
                    </a:ext>
                  </a:extLst>
                </a:gridCol>
                <a:gridCol w="1503218">
                  <a:extLst>
                    <a:ext uri="{9D8B030D-6E8A-4147-A177-3AD203B41FA5}">
                      <a16:colId xmlns:a16="http://schemas.microsoft.com/office/drawing/2014/main" val="2465384541"/>
                    </a:ext>
                  </a:extLst>
                </a:gridCol>
                <a:gridCol w="1503218">
                  <a:extLst>
                    <a:ext uri="{9D8B030D-6E8A-4147-A177-3AD203B41FA5}">
                      <a16:colId xmlns:a16="http://schemas.microsoft.com/office/drawing/2014/main" val="2537573363"/>
                    </a:ext>
                  </a:extLst>
                </a:gridCol>
              </a:tblGrid>
              <a:tr h="370840">
                <a:tc>
                  <a:txBody>
                    <a:bodyPr/>
                    <a:lstStyle/>
                    <a:p>
                      <a:pPr algn="ctr"/>
                      <a:r>
                        <a:rPr lang="ar-BH" sz="2000" dirty="0">
                          <a:cs typeface="+mj-cs"/>
                        </a:rPr>
                        <a:t>غازية</a:t>
                      </a:r>
                      <a:endParaRPr lang="en-US" sz="2000" dirty="0">
                        <a:cs typeface="+mj-cs"/>
                      </a:endParaRPr>
                    </a:p>
                  </a:txBody>
                  <a:tcPr/>
                </a:tc>
                <a:tc>
                  <a:txBody>
                    <a:bodyPr/>
                    <a:lstStyle/>
                    <a:p>
                      <a:pPr algn="ctr"/>
                      <a:r>
                        <a:rPr lang="ar-BH" sz="2000" dirty="0">
                          <a:cs typeface="+mj-cs"/>
                        </a:rPr>
                        <a:t>سائلة</a:t>
                      </a:r>
                      <a:endParaRPr lang="en-US" sz="2000" dirty="0">
                        <a:cs typeface="+mj-cs"/>
                      </a:endParaRPr>
                    </a:p>
                  </a:txBody>
                  <a:tcPr/>
                </a:tc>
                <a:tc>
                  <a:txBody>
                    <a:bodyPr/>
                    <a:lstStyle/>
                    <a:p>
                      <a:pPr algn="ctr"/>
                      <a:r>
                        <a:rPr lang="ar-BH" sz="2000" dirty="0">
                          <a:cs typeface="+mj-cs"/>
                        </a:rPr>
                        <a:t>صلبة</a:t>
                      </a:r>
                      <a:endParaRPr lang="en-US" sz="2000" dirty="0">
                        <a:cs typeface="+mj-cs"/>
                      </a:endParaRPr>
                    </a:p>
                  </a:txBody>
                  <a:tcPr/>
                </a:tc>
                <a:extLst>
                  <a:ext uri="{0D108BD9-81ED-4DB2-BD59-A6C34878D82A}">
                    <a16:rowId xmlns:a16="http://schemas.microsoft.com/office/drawing/2014/main" val="3896848079"/>
                  </a:ext>
                </a:extLst>
              </a:tr>
              <a:tr h="370840">
                <a:tc>
                  <a:txBody>
                    <a:bodyPr/>
                    <a:lstStyle/>
                    <a:p>
                      <a:pPr algn="ctr"/>
                      <a:r>
                        <a:rPr lang="ar-EG" sz="2000" b="1" dirty="0">
                          <a:solidFill>
                            <a:srgbClr val="00B050"/>
                          </a:solidFill>
                          <a:cs typeface="+mj-cs"/>
                        </a:rPr>
                        <a:t>الهواء</a:t>
                      </a:r>
                      <a:endParaRPr lang="en-US" sz="2000" b="1" dirty="0">
                        <a:solidFill>
                          <a:srgbClr val="00B050"/>
                        </a:solidFill>
                        <a:cs typeface="+mj-cs"/>
                      </a:endParaRPr>
                    </a:p>
                  </a:txBody>
                  <a:tcPr/>
                </a:tc>
                <a:tc>
                  <a:txBody>
                    <a:bodyPr/>
                    <a:lstStyle/>
                    <a:p>
                      <a:pPr algn="ctr"/>
                      <a:r>
                        <a:rPr lang="ar-EG" sz="2000" b="1" dirty="0">
                          <a:solidFill>
                            <a:srgbClr val="00B050"/>
                          </a:solidFill>
                          <a:cs typeface="+mj-cs"/>
                        </a:rPr>
                        <a:t>الماء</a:t>
                      </a:r>
                      <a:endParaRPr lang="en-US" sz="2000" b="1" dirty="0">
                        <a:solidFill>
                          <a:srgbClr val="00B050"/>
                        </a:solidFill>
                        <a:cs typeface="+mj-cs"/>
                      </a:endParaRPr>
                    </a:p>
                  </a:txBody>
                  <a:tcPr/>
                </a:tc>
                <a:tc>
                  <a:txBody>
                    <a:bodyPr/>
                    <a:lstStyle/>
                    <a:p>
                      <a:pPr algn="ctr"/>
                      <a:r>
                        <a:rPr lang="ar-EG" sz="2000" b="1" dirty="0">
                          <a:solidFill>
                            <a:srgbClr val="00B050"/>
                          </a:solidFill>
                          <a:cs typeface="+mj-cs"/>
                        </a:rPr>
                        <a:t>أحجار</a:t>
                      </a:r>
                      <a:endParaRPr lang="en-US" sz="2000" b="1" dirty="0">
                        <a:solidFill>
                          <a:srgbClr val="00B050"/>
                        </a:solidFill>
                        <a:cs typeface="+mj-cs"/>
                      </a:endParaRPr>
                    </a:p>
                  </a:txBody>
                  <a:tcPr/>
                </a:tc>
                <a:extLst>
                  <a:ext uri="{0D108BD9-81ED-4DB2-BD59-A6C34878D82A}">
                    <a16:rowId xmlns:a16="http://schemas.microsoft.com/office/drawing/2014/main" val="1651383721"/>
                  </a:ext>
                </a:extLst>
              </a:tr>
              <a:tr h="370840">
                <a:tc>
                  <a:txBody>
                    <a:bodyPr/>
                    <a:lstStyle/>
                    <a:p>
                      <a:endParaRPr lang="en-US" sz="2000" b="1">
                        <a:solidFill>
                          <a:srgbClr val="00B050"/>
                        </a:solidFill>
                      </a:endParaRPr>
                    </a:p>
                  </a:txBody>
                  <a:tcPr/>
                </a:tc>
                <a:tc>
                  <a:txBody>
                    <a:bodyPr/>
                    <a:lstStyle/>
                    <a:p>
                      <a:endParaRPr lang="en-US" sz="2000" b="1" dirty="0">
                        <a:solidFill>
                          <a:srgbClr val="00B050"/>
                        </a:solidFill>
                      </a:endParaRPr>
                    </a:p>
                  </a:txBody>
                  <a:tcPr/>
                </a:tc>
                <a:tc>
                  <a:txBody>
                    <a:bodyPr/>
                    <a:lstStyle/>
                    <a:p>
                      <a:r>
                        <a:rPr lang="ar-EG" sz="2000" b="1" dirty="0">
                          <a:solidFill>
                            <a:srgbClr val="00B050"/>
                          </a:solidFill>
                        </a:rPr>
                        <a:t>فروع أشجار</a:t>
                      </a:r>
                      <a:endParaRPr lang="en-US" sz="2000" b="1" dirty="0">
                        <a:solidFill>
                          <a:srgbClr val="00B050"/>
                        </a:solidFill>
                      </a:endParaRPr>
                    </a:p>
                  </a:txBody>
                  <a:tcPr/>
                </a:tc>
                <a:extLst>
                  <a:ext uri="{0D108BD9-81ED-4DB2-BD59-A6C34878D82A}">
                    <a16:rowId xmlns:a16="http://schemas.microsoft.com/office/drawing/2014/main" val="1485220850"/>
                  </a:ext>
                </a:extLst>
              </a:tr>
            </a:tbl>
          </a:graphicData>
        </a:graphic>
      </p:graphicFrame>
      <p:sp>
        <p:nvSpPr>
          <p:cNvPr id="9" name="Title 1">
            <a:extLst>
              <a:ext uri="{FF2B5EF4-FFF2-40B4-BE49-F238E27FC236}">
                <a16:creationId xmlns:a16="http://schemas.microsoft.com/office/drawing/2014/main" id="{E02D72FA-6A9F-424D-8B5D-75A99C9B5465}"/>
              </a:ext>
            </a:extLst>
          </p:cNvPr>
          <p:cNvSpPr txBox="1">
            <a:spLocks/>
          </p:cNvSpPr>
          <p:nvPr/>
        </p:nvSpPr>
        <p:spPr>
          <a:xfrm>
            <a:off x="667056" y="126589"/>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10" name="Rectangle 9">
            <a:extLst>
              <a:ext uri="{FF2B5EF4-FFF2-40B4-BE49-F238E27FC236}">
                <a16:creationId xmlns:a16="http://schemas.microsoft.com/office/drawing/2014/main" id="{36FAF368-B99E-4100-B1F5-99D4F54ED810}"/>
              </a:ext>
            </a:extLst>
          </p:cNvPr>
          <p:cNvSpPr/>
          <p:nvPr/>
        </p:nvSpPr>
        <p:spPr>
          <a:xfrm>
            <a:off x="9467102" y="571500"/>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graphicFrame>
        <p:nvGraphicFramePr>
          <p:cNvPr id="2" name="Table 2">
            <a:extLst>
              <a:ext uri="{FF2B5EF4-FFF2-40B4-BE49-F238E27FC236}">
                <a16:creationId xmlns:a16="http://schemas.microsoft.com/office/drawing/2014/main" id="{EAE1E4B1-BFF6-46BB-988B-ACC3C8679B22}"/>
              </a:ext>
            </a:extLst>
          </p:cNvPr>
          <p:cNvGraphicFramePr>
            <a:graphicFrameLocks noGrp="1"/>
          </p:cNvGraphicFramePr>
          <p:nvPr>
            <p:extLst>
              <p:ext uri="{D42A27DB-BD31-4B8C-83A1-F6EECF244321}">
                <p14:modId xmlns:p14="http://schemas.microsoft.com/office/powerpoint/2010/main" val="1502809880"/>
              </p:ext>
            </p:extLst>
          </p:nvPr>
        </p:nvGraphicFramePr>
        <p:xfrm>
          <a:off x="5013541" y="3511781"/>
          <a:ext cx="7036903" cy="1188720"/>
        </p:xfrm>
        <a:graphic>
          <a:graphicData uri="http://schemas.openxmlformats.org/drawingml/2006/table">
            <a:tbl>
              <a:tblPr firstRow="1" bandRow="1">
                <a:tableStyleId>{2D5ABB26-0587-4C30-8999-92F81FD0307C}</a:tableStyleId>
              </a:tblPr>
              <a:tblGrid>
                <a:gridCol w="5721309">
                  <a:extLst>
                    <a:ext uri="{9D8B030D-6E8A-4147-A177-3AD203B41FA5}">
                      <a16:colId xmlns:a16="http://schemas.microsoft.com/office/drawing/2014/main" val="3757746752"/>
                    </a:ext>
                  </a:extLst>
                </a:gridCol>
                <a:gridCol w="1315594">
                  <a:extLst>
                    <a:ext uri="{9D8B030D-6E8A-4147-A177-3AD203B41FA5}">
                      <a16:colId xmlns:a16="http://schemas.microsoft.com/office/drawing/2014/main" val="2102568882"/>
                    </a:ext>
                  </a:extLst>
                </a:gridCol>
              </a:tblGrid>
              <a:tr h="370840">
                <a:tc>
                  <a:txBody>
                    <a:bodyPr/>
                    <a:lstStyle/>
                    <a:p>
                      <a:pPr algn="r"/>
                      <a:r>
                        <a:rPr lang="ar-EG" sz="2000" b="1" dirty="0">
                          <a:solidFill>
                            <a:srgbClr val="00B050"/>
                          </a:solidFill>
                        </a:rPr>
                        <a:t>الكرسي – الطاو</a:t>
                      </a:r>
                      <a:r>
                        <a:rPr lang="ar-BH" sz="2000" b="1" dirty="0">
                          <a:solidFill>
                            <a:srgbClr val="00B050"/>
                          </a:solidFill>
                        </a:rPr>
                        <a:t>ّ</a:t>
                      </a:r>
                      <a:r>
                        <a:rPr lang="ar-EG" sz="2000" b="1" dirty="0">
                          <a:solidFill>
                            <a:srgbClr val="00B050"/>
                          </a:solidFill>
                        </a:rPr>
                        <a:t>لة – ملعقة </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a:solidFill>
                            <a:schemeClr val="tx1"/>
                          </a:solidFill>
                          <a:latin typeface="+mn-lt"/>
                          <a:ea typeface="+mn-ea"/>
                          <a:cs typeface="+mn-cs"/>
                        </a:rPr>
                        <a:t>صلبة</a:t>
                      </a:r>
                      <a:endParaRPr lang="en-US" sz="1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42312455"/>
                  </a:ext>
                </a:extLst>
              </a:tr>
              <a:tr h="370840">
                <a:tc>
                  <a:txBody>
                    <a:bodyPr/>
                    <a:lstStyle/>
                    <a:p>
                      <a:pPr algn="r"/>
                      <a:r>
                        <a:rPr lang="ar-EG" sz="2000" b="1" dirty="0">
                          <a:solidFill>
                            <a:srgbClr val="00B050"/>
                          </a:solidFill>
                        </a:rPr>
                        <a:t> الماء – العصير </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a:solidFill>
                            <a:schemeClr val="tx1"/>
                          </a:solidFill>
                          <a:latin typeface="+mn-lt"/>
                          <a:ea typeface="+mn-ea"/>
                          <a:cs typeface="+mn-cs"/>
                        </a:rPr>
                        <a:t>سائلة</a:t>
                      </a:r>
                      <a:endParaRPr lang="en-US" sz="1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90823198"/>
                  </a:ext>
                </a:extLst>
              </a:tr>
              <a:tr h="370840">
                <a:tc>
                  <a:txBody>
                    <a:bodyPr/>
                    <a:lstStyle/>
                    <a:p>
                      <a:pPr algn="r"/>
                      <a:r>
                        <a:rPr lang="ar-EG" sz="2000" b="1" dirty="0">
                          <a:solidFill>
                            <a:srgbClr val="00B050"/>
                          </a:solidFill>
                        </a:rPr>
                        <a:t>الهواء – دخان المصانع – غاز الط</a:t>
                      </a:r>
                      <a:r>
                        <a:rPr lang="ar-BH" sz="2000" b="1" dirty="0">
                          <a:solidFill>
                            <a:srgbClr val="00B050"/>
                          </a:solidFill>
                        </a:rPr>
                        <a:t>ّ</a:t>
                      </a:r>
                      <a:r>
                        <a:rPr lang="ar-EG" sz="2000" b="1" dirty="0">
                          <a:solidFill>
                            <a:srgbClr val="00B050"/>
                          </a:solidFill>
                        </a:rPr>
                        <a:t>بخ  </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mn-lt"/>
                          <a:ea typeface="+mn-ea"/>
                          <a:cs typeface="+mn-cs"/>
                        </a:rPr>
                        <a:t>غازيّة</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545965616"/>
                  </a:ext>
                </a:extLst>
              </a:tr>
            </a:tbl>
          </a:graphicData>
        </a:graphic>
      </p:graphicFrame>
      <p:graphicFrame>
        <p:nvGraphicFramePr>
          <p:cNvPr id="12" name="Table 2">
            <a:extLst>
              <a:ext uri="{FF2B5EF4-FFF2-40B4-BE49-F238E27FC236}">
                <a16:creationId xmlns:a16="http://schemas.microsoft.com/office/drawing/2014/main" id="{80D33EF0-E390-4374-8A56-ACE7EF7CD78C}"/>
              </a:ext>
            </a:extLst>
          </p:cNvPr>
          <p:cNvGraphicFramePr>
            <a:graphicFrameLocks noGrp="1"/>
          </p:cNvGraphicFramePr>
          <p:nvPr>
            <p:extLst>
              <p:ext uri="{D42A27DB-BD31-4B8C-83A1-F6EECF244321}">
                <p14:modId xmlns:p14="http://schemas.microsoft.com/office/powerpoint/2010/main" val="140582109"/>
              </p:ext>
            </p:extLst>
          </p:nvPr>
        </p:nvGraphicFramePr>
        <p:xfrm>
          <a:off x="5005748" y="5188547"/>
          <a:ext cx="7036903" cy="1188720"/>
        </p:xfrm>
        <a:graphic>
          <a:graphicData uri="http://schemas.openxmlformats.org/drawingml/2006/table">
            <a:tbl>
              <a:tblPr firstRow="1" bandRow="1">
                <a:tableStyleId>{2D5ABB26-0587-4C30-8999-92F81FD0307C}</a:tableStyleId>
              </a:tblPr>
              <a:tblGrid>
                <a:gridCol w="5721309">
                  <a:extLst>
                    <a:ext uri="{9D8B030D-6E8A-4147-A177-3AD203B41FA5}">
                      <a16:colId xmlns:a16="http://schemas.microsoft.com/office/drawing/2014/main" val="3757746752"/>
                    </a:ext>
                  </a:extLst>
                </a:gridCol>
                <a:gridCol w="1315594">
                  <a:extLst>
                    <a:ext uri="{9D8B030D-6E8A-4147-A177-3AD203B41FA5}">
                      <a16:colId xmlns:a16="http://schemas.microsoft.com/office/drawing/2014/main" val="2102568882"/>
                    </a:ext>
                  </a:extLst>
                </a:gridCol>
              </a:tblGrid>
              <a:tr h="370840">
                <a:tc>
                  <a:txBody>
                    <a:bodyPr/>
                    <a:lstStyle/>
                    <a:p>
                      <a:pPr algn="r"/>
                      <a:r>
                        <a:rPr lang="ar-EG" sz="2000" b="1" dirty="0">
                          <a:solidFill>
                            <a:srgbClr val="00B050"/>
                          </a:solidFill>
                        </a:rPr>
                        <a:t>المجاديف لدفع القارب</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a:solidFill>
                            <a:schemeClr val="tx1"/>
                          </a:solidFill>
                          <a:latin typeface="+mn-lt"/>
                          <a:ea typeface="+mn-ea"/>
                          <a:cs typeface="+mn-cs"/>
                        </a:rPr>
                        <a:t>صلبة</a:t>
                      </a:r>
                      <a:endParaRPr lang="en-US" sz="1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42312455"/>
                  </a:ext>
                </a:extLst>
              </a:tr>
              <a:tr h="370840">
                <a:tc>
                  <a:txBody>
                    <a:bodyPr/>
                    <a:lstStyle/>
                    <a:p>
                      <a:pPr algn="r"/>
                      <a:r>
                        <a:rPr lang="ar-EG" sz="2000" b="1" dirty="0">
                          <a:solidFill>
                            <a:srgbClr val="00B050"/>
                          </a:solidFill>
                        </a:rPr>
                        <a:t> الماء للانتقال بسهولة </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a:solidFill>
                            <a:schemeClr val="tx1"/>
                          </a:solidFill>
                          <a:latin typeface="+mn-lt"/>
                          <a:ea typeface="+mn-ea"/>
                          <a:cs typeface="+mn-cs"/>
                        </a:rPr>
                        <a:t>سائلة</a:t>
                      </a:r>
                      <a:endParaRPr lang="en-US" sz="1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90823198"/>
                  </a:ext>
                </a:extLst>
              </a:tr>
              <a:tr h="370840">
                <a:tc>
                  <a:txBody>
                    <a:bodyPr/>
                    <a:lstStyle/>
                    <a:p>
                      <a:pPr algn="r"/>
                      <a:r>
                        <a:rPr lang="ar-EG" sz="2000" b="1" dirty="0">
                          <a:solidFill>
                            <a:srgbClr val="00B050"/>
                          </a:solidFill>
                        </a:rPr>
                        <a:t>الهواء – حتى يطفو القارب</a:t>
                      </a:r>
                      <a:endParaRPr lang="en-US" sz="2000" b="1" dirty="0">
                        <a:solidFill>
                          <a:srgbClr val="00B050"/>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a:solidFill>
                            <a:schemeClr val="tx1"/>
                          </a:solidFill>
                          <a:latin typeface="+mn-lt"/>
                          <a:ea typeface="+mn-ea"/>
                          <a:cs typeface="+mn-cs"/>
                        </a:rPr>
                        <a:t>غازيّة</a:t>
                      </a:r>
                      <a:endParaRPr lang="en-US" sz="1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545965616"/>
                  </a:ext>
                </a:extLst>
              </a:tr>
            </a:tbl>
          </a:graphicData>
        </a:graphic>
      </p:graphicFrame>
      <p:sp>
        <p:nvSpPr>
          <p:cNvPr id="4" name="Rectangle 3">
            <a:extLst>
              <a:ext uri="{FF2B5EF4-FFF2-40B4-BE49-F238E27FC236}">
                <a16:creationId xmlns:a16="http://schemas.microsoft.com/office/drawing/2014/main" id="{EECF8A6C-2E6A-449C-A58A-7BF561CCE301}"/>
              </a:ext>
            </a:extLst>
          </p:cNvPr>
          <p:cNvSpPr/>
          <p:nvPr/>
        </p:nvSpPr>
        <p:spPr>
          <a:xfrm>
            <a:off x="6422560" y="1343097"/>
            <a:ext cx="5424883" cy="400110"/>
          </a:xfrm>
          <a:prstGeom prst="rect">
            <a:avLst/>
          </a:prstGeom>
        </p:spPr>
        <p:txBody>
          <a:bodyPr wrap="none">
            <a:spAutoFit/>
          </a:bodyPr>
          <a:lstStyle/>
          <a:p>
            <a:pPr algn="r" rtl="1"/>
            <a:r>
              <a:rPr lang="ar-BH" sz="2000" b="1" dirty="0">
                <a:solidFill>
                  <a:schemeClr val="accent6">
                    <a:lumMod val="50000"/>
                  </a:schemeClr>
                </a:solidFill>
              </a:rPr>
              <a:t>من خلال مشاهدة الصّور التي أمامك ،صنّف الصّور إلى ما</a:t>
            </a:r>
            <a:r>
              <a:rPr lang="ar-EG" sz="2000" b="1" dirty="0">
                <a:solidFill>
                  <a:schemeClr val="accent6">
                    <a:lumMod val="50000"/>
                  </a:schemeClr>
                </a:solidFill>
              </a:rPr>
              <a:t> </a:t>
            </a:r>
            <a:r>
              <a:rPr lang="ar-BH" sz="2000" b="1" dirty="0">
                <a:solidFill>
                  <a:schemeClr val="accent6">
                    <a:lumMod val="50000"/>
                  </a:schemeClr>
                </a:solidFill>
              </a:rPr>
              <a:t>يأتي:</a:t>
            </a:r>
            <a:endParaRPr lang="ar-BH" sz="2000" dirty="0"/>
          </a:p>
        </p:txBody>
      </p:sp>
      <p:sp>
        <p:nvSpPr>
          <p:cNvPr id="5" name="Rectangle 4">
            <a:extLst>
              <a:ext uri="{FF2B5EF4-FFF2-40B4-BE49-F238E27FC236}">
                <a16:creationId xmlns:a16="http://schemas.microsoft.com/office/drawing/2014/main" id="{CF956ABA-6D84-4B43-8A5E-6D0883EF5D38}"/>
              </a:ext>
            </a:extLst>
          </p:cNvPr>
          <p:cNvSpPr/>
          <p:nvPr/>
        </p:nvSpPr>
        <p:spPr>
          <a:xfrm>
            <a:off x="7370214" y="4630654"/>
            <a:ext cx="4405373" cy="461665"/>
          </a:xfrm>
          <a:prstGeom prst="rect">
            <a:avLst/>
          </a:prstGeom>
        </p:spPr>
        <p:txBody>
          <a:bodyPr wrap="none">
            <a:spAutoFit/>
          </a:bodyPr>
          <a:lstStyle/>
          <a:p>
            <a:pPr algn="r" rtl="1"/>
            <a:r>
              <a:rPr lang="ar-BH" sz="2000" b="1" dirty="0">
                <a:solidFill>
                  <a:schemeClr val="accent6">
                    <a:lumMod val="50000"/>
                  </a:schemeClr>
                </a:solidFill>
              </a:rPr>
              <a:t>كيف يستفيد هؤلاء الرجال من حلات المادة </a:t>
            </a:r>
            <a:r>
              <a:rPr lang="ar-BH" sz="2400" b="1" dirty="0">
                <a:solidFill>
                  <a:schemeClr val="accent6">
                    <a:lumMod val="50000"/>
                  </a:schemeClr>
                </a:solidFill>
              </a:rPr>
              <a:t>الثلاث</a:t>
            </a:r>
            <a:r>
              <a:rPr lang="ar-BH" sz="2000" b="1" dirty="0">
                <a:solidFill>
                  <a:schemeClr val="accent6">
                    <a:lumMod val="50000"/>
                  </a:schemeClr>
                </a:solidFill>
              </a:rPr>
              <a:t>؟</a:t>
            </a:r>
            <a:endParaRPr lang="ar-EG" sz="2000" b="1" dirty="0">
              <a:solidFill>
                <a:schemeClr val="accent6">
                  <a:lumMod val="50000"/>
                </a:schemeClr>
              </a:solidFill>
            </a:endParaRPr>
          </a:p>
        </p:txBody>
      </p:sp>
      <p:sp>
        <p:nvSpPr>
          <p:cNvPr id="13" name="Rectangle 12">
            <a:extLst>
              <a:ext uri="{FF2B5EF4-FFF2-40B4-BE49-F238E27FC236}">
                <a16:creationId xmlns:a16="http://schemas.microsoft.com/office/drawing/2014/main" id="{3745599B-37B1-465B-A84A-7AD43AA78262}"/>
              </a:ext>
            </a:extLst>
          </p:cNvPr>
          <p:cNvSpPr/>
          <p:nvPr/>
        </p:nvSpPr>
        <p:spPr>
          <a:xfrm>
            <a:off x="5329646" y="3063557"/>
            <a:ext cx="6517797" cy="400110"/>
          </a:xfrm>
          <a:prstGeom prst="rect">
            <a:avLst/>
          </a:prstGeom>
        </p:spPr>
        <p:txBody>
          <a:bodyPr wrap="square">
            <a:spAutoFit/>
          </a:bodyPr>
          <a:lstStyle/>
          <a:p>
            <a:pPr algn="ctr"/>
            <a:r>
              <a:rPr lang="ar-BH" sz="2000" b="1" dirty="0">
                <a:solidFill>
                  <a:schemeClr val="accent6">
                    <a:lumMod val="50000"/>
                  </a:schemeClr>
                </a:solidFill>
              </a:rPr>
              <a:t>عدد بعض المواد الصّلبة والسّائلة والغازيّة التي نشاهدها في الحياة </a:t>
            </a:r>
            <a:r>
              <a:rPr lang="ar-BH" sz="2000" b="1" dirty="0" smtClean="0">
                <a:solidFill>
                  <a:schemeClr val="accent6">
                    <a:lumMod val="50000"/>
                  </a:schemeClr>
                </a:solidFill>
              </a:rPr>
              <a:t>اليومية:</a:t>
            </a:r>
            <a:endParaRPr lang="ar-BH" sz="2000" b="1" dirty="0">
              <a:solidFill>
                <a:schemeClr val="accent6">
                  <a:lumMod val="50000"/>
                </a:schemeClr>
              </a:solidFill>
            </a:endParaRPr>
          </a:p>
        </p:txBody>
      </p:sp>
      <p:sp>
        <p:nvSpPr>
          <p:cNvPr id="15" name="Rectangle 14">
            <a:extLst>
              <a:ext uri="{FF2B5EF4-FFF2-40B4-BE49-F238E27FC236}">
                <a16:creationId xmlns:a16="http://schemas.microsoft.com/office/drawing/2014/main" id="{3B4ABF06-C46C-4797-9CBB-8649D5415B24}"/>
              </a:ext>
            </a:extLst>
          </p:cNvPr>
          <p:cNvSpPr/>
          <p:nvPr/>
        </p:nvSpPr>
        <p:spPr>
          <a:xfrm>
            <a:off x="251791" y="571500"/>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24580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4" grpId="0"/>
      <p:bldP spid="5" grpId="0"/>
      <p:bldP spid="1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DDE0-AB8A-4075-BF49-5A37DB87CF93}"/>
              </a:ext>
            </a:extLst>
          </p:cNvPr>
          <p:cNvSpPr txBox="1">
            <a:spLocks/>
          </p:cNvSpPr>
          <p:nvPr/>
        </p:nvSpPr>
        <p:spPr>
          <a:xfrm>
            <a:off x="1972713" y="153037"/>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sp>
        <p:nvSpPr>
          <p:cNvPr id="6" name="Rectangle 5">
            <a:extLst>
              <a:ext uri="{FF2B5EF4-FFF2-40B4-BE49-F238E27FC236}">
                <a16:creationId xmlns:a16="http://schemas.microsoft.com/office/drawing/2014/main" id="{38538BE5-E234-4F32-AE66-9688D313115C}"/>
              </a:ext>
            </a:extLst>
          </p:cNvPr>
          <p:cNvSpPr/>
          <p:nvPr/>
        </p:nvSpPr>
        <p:spPr>
          <a:xfrm>
            <a:off x="3947888" y="1365250"/>
            <a:ext cx="8186056" cy="5070475"/>
          </a:xfrm>
          <a:prstGeom prst="rect">
            <a:avLst/>
          </a:prstGeom>
          <a:solidFill>
            <a:srgbClr val="FFFF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rtl="1"/>
            <a:r>
              <a:rPr lang="ar-BH" sz="2800" b="1" dirty="0" smtClean="0">
                <a:solidFill>
                  <a:schemeClr val="accent6">
                    <a:lumMod val="50000"/>
                  </a:schemeClr>
                </a:solidFill>
                <a:cs typeface="+mj-cs"/>
              </a:rPr>
              <a:t>- ماذا </a:t>
            </a:r>
            <a:r>
              <a:rPr lang="ar-BH" sz="2800" b="1" dirty="0">
                <a:solidFill>
                  <a:schemeClr val="accent6">
                    <a:lumMod val="50000"/>
                  </a:schemeClr>
                </a:solidFill>
                <a:cs typeface="+mj-cs"/>
              </a:rPr>
              <a:t>يحدث لشكل مقعدك وحجمه إذا نقلناه من مكان إلى آخر؟</a:t>
            </a:r>
          </a:p>
          <a:p>
            <a:pPr algn="r" rtl="1"/>
            <a:r>
              <a:rPr lang="ar-BH" sz="2800" b="1" dirty="0">
                <a:solidFill>
                  <a:schemeClr val="accent6">
                    <a:lumMod val="50000"/>
                  </a:schemeClr>
                </a:solidFill>
                <a:cs typeface="+mj-cs"/>
              </a:rPr>
              <a:t>-----------------------------------------------------</a:t>
            </a:r>
          </a:p>
          <a:p>
            <a:pPr algn="r" rtl="1"/>
            <a:r>
              <a:rPr lang="ar-BH" sz="2800" b="1" dirty="0" smtClean="0">
                <a:solidFill>
                  <a:schemeClr val="accent6">
                    <a:lumMod val="50000"/>
                  </a:schemeClr>
                </a:solidFill>
                <a:cs typeface="+mj-cs"/>
              </a:rPr>
              <a:t>- من </a:t>
            </a:r>
            <a:r>
              <a:rPr lang="ar-BH" sz="2800" b="1" dirty="0">
                <a:solidFill>
                  <a:schemeClr val="accent6">
                    <a:lumMod val="50000"/>
                  </a:schemeClr>
                </a:solidFill>
                <a:cs typeface="+mj-cs"/>
              </a:rPr>
              <a:t>خلال التعريّف الذي </a:t>
            </a:r>
            <a:r>
              <a:rPr lang="ar-BH" sz="2800" b="1" dirty="0" smtClean="0">
                <a:solidFill>
                  <a:schemeClr val="accent6">
                    <a:lumMod val="50000"/>
                  </a:schemeClr>
                </a:solidFill>
                <a:cs typeface="+mj-cs"/>
              </a:rPr>
              <a:t>أمامك، </a:t>
            </a:r>
            <a:r>
              <a:rPr lang="ar-BH" sz="2800" b="1" dirty="0">
                <a:solidFill>
                  <a:schemeClr val="accent6">
                    <a:lumMod val="50000"/>
                  </a:schemeClr>
                </a:solidFill>
                <a:cs typeface="+mj-cs"/>
              </a:rPr>
              <a:t>فإن المادّة الصّلبة تتميّز بشيئين:</a:t>
            </a:r>
          </a:p>
          <a:p>
            <a:pPr algn="r" rtl="1"/>
            <a:r>
              <a:rPr lang="ar-BH" sz="2800" b="1" dirty="0">
                <a:solidFill>
                  <a:schemeClr val="accent6">
                    <a:lumMod val="50000"/>
                  </a:schemeClr>
                </a:solidFill>
                <a:cs typeface="+mj-cs"/>
              </a:rPr>
              <a:t> 1 ----------------- 2 ------------</a:t>
            </a:r>
          </a:p>
          <a:p>
            <a:pPr algn="r" rtl="1"/>
            <a:r>
              <a:rPr lang="ar-BH" sz="2800" b="1" dirty="0">
                <a:solidFill>
                  <a:srgbClr val="FF0000"/>
                </a:solidFill>
                <a:cs typeface="+mj-cs"/>
              </a:rPr>
              <a:t>معالجة المفاهيم الشائعة غير الصحيحة:</a:t>
            </a:r>
          </a:p>
          <a:p>
            <a:pPr algn="r" rtl="1"/>
            <a:r>
              <a:rPr lang="ar-BH" sz="2800" b="1" dirty="0">
                <a:solidFill>
                  <a:schemeClr val="accent6">
                    <a:lumMod val="50000"/>
                  </a:schemeClr>
                </a:solidFill>
                <a:cs typeface="+mj-cs"/>
              </a:rPr>
              <a:t>من المفاهيم الشائعة غير الصحيحة أنّ جميع المواد الصّلبة تكون قاسية، ف</a:t>
            </a:r>
            <a:r>
              <a:rPr lang="ar-EG" sz="2800" b="1" dirty="0">
                <a:solidFill>
                  <a:schemeClr val="accent6">
                    <a:lumMod val="50000"/>
                  </a:schemeClr>
                </a:solidFill>
                <a:cs typeface="+mj-cs"/>
              </a:rPr>
              <a:t>ب</a:t>
            </a:r>
            <a:r>
              <a:rPr lang="ar-BH" sz="2800" b="1" dirty="0">
                <a:solidFill>
                  <a:schemeClr val="accent6">
                    <a:lumMod val="50000"/>
                  </a:schemeClr>
                </a:solidFill>
                <a:cs typeface="+mj-cs"/>
              </a:rPr>
              <a:t>عض المواد تكون طريّة وليذنة مثل الوسادة التي توضع تحت الرأس عند النّوم، وبشكل عام تقاوم المواد الصّلبة التغيّر في شكلها، إلا أنه يمكن تغييّرها، وقد يكون هذا التغيير في الشّكل مؤقتًا.</a:t>
            </a:r>
          </a:p>
          <a:p>
            <a:pPr algn="r"/>
            <a:r>
              <a:rPr lang="ar-BH" sz="2800" b="1" dirty="0">
                <a:solidFill>
                  <a:srgbClr val="FF0000"/>
                </a:solidFill>
                <a:cs typeface="+mj-cs"/>
              </a:rPr>
              <a:t>اختبر نفسي:</a:t>
            </a:r>
          </a:p>
          <a:p>
            <a:pPr algn="r"/>
            <a:r>
              <a:rPr lang="ar-BH" sz="2800" b="1" dirty="0" smtClean="0">
                <a:solidFill>
                  <a:schemeClr val="accent6">
                    <a:lumMod val="50000"/>
                  </a:schemeClr>
                </a:solidFill>
                <a:cs typeface="+mj-cs"/>
              </a:rPr>
              <a:t>-اذكر </a:t>
            </a:r>
            <a:r>
              <a:rPr lang="ar-BH" sz="2800" b="1" dirty="0">
                <a:solidFill>
                  <a:schemeClr val="accent6">
                    <a:lumMod val="50000"/>
                  </a:schemeClr>
                </a:solidFill>
                <a:cs typeface="+mj-cs"/>
              </a:rPr>
              <a:t>أسماء ثلاث مواد صلبة استخدمها يومياً بكثرة.</a:t>
            </a:r>
          </a:p>
          <a:p>
            <a:pPr algn="r"/>
            <a:r>
              <a:rPr lang="ar-BH" sz="2800" b="1" dirty="0">
                <a:solidFill>
                  <a:schemeClr val="accent6">
                    <a:lumMod val="50000"/>
                  </a:schemeClr>
                </a:solidFill>
                <a:cs typeface="+mj-cs"/>
              </a:rPr>
              <a:t>-----------------------------------------------------</a:t>
            </a:r>
          </a:p>
        </p:txBody>
      </p:sp>
      <p:pic>
        <p:nvPicPr>
          <p:cNvPr id="7" name="Picture 6">
            <a:extLst>
              <a:ext uri="{FF2B5EF4-FFF2-40B4-BE49-F238E27FC236}">
                <a16:creationId xmlns:a16="http://schemas.microsoft.com/office/drawing/2014/main" id="{CDB2B5A2-C7BD-44FA-82DF-4696CC81DAAF}"/>
              </a:ext>
            </a:extLst>
          </p:cNvPr>
          <p:cNvPicPr/>
          <p:nvPr/>
        </p:nvPicPr>
        <p:blipFill rotWithShape="1">
          <a:blip r:embed="rId2" cstate="print">
            <a:extLst>
              <a:ext uri="{28A0092B-C50C-407E-A947-70E740481C1C}">
                <a14:useLocalDpi xmlns:a14="http://schemas.microsoft.com/office/drawing/2010/main" val="0"/>
              </a:ext>
            </a:extLst>
          </a:blip>
          <a:srcRect l="36680" t="18710" r="37895" b="21457"/>
          <a:stretch/>
        </p:blipFill>
        <p:spPr bwMode="auto">
          <a:xfrm>
            <a:off x="237277" y="1587539"/>
            <a:ext cx="3651271" cy="4740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36FAF368-B99E-4100-B1F5-99D4F54ED810}"/>
              </a:ext>
            </a:extLst>
          </p:cNvPr>
          <p:cNvSpPr/>
          <p:nvPr/>
        </p:nvSpPr>
        <p:spPr>
          <a:xfrm>
            <a:off x="9452588" y="668749"/>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0" name="Oval 9">
            <a:extLst>
              <a:ext uri="{FF2B5EF4-FFF2-40B4-BE49-F238E27FC236}">
                <a16:creationId xmlns:a16="http://schemas.microsoft.com/office/drawing/2014/main" id="{B2485FDD-7B14-4BA2-8B5F-811EFEB92C63}"/>
              </a:ext>
            </a:extLst>
          </p:cNvPr>
          <p:cNvSpPr/>
          <p:nvPr/>
        </p:nvSpPr>
        <p:spPr>
          <a:xfrm>
            <a:off x="9918478" y="120932"/>
            <a:ext cx="2077375" cy="4883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dirty="0">
                <a:cs typeface="+mj-cs"/>
              </a:rPr>
              <a:t>الحالة الصُلبة</a:t>
            </a:r>
          </a:p>
        </p:txBody>
      </p:sp>
      <p:sp>
        <p:nvSpPr>
          <p:cNvPr id="11" name="Rectangle 10">
            <a:extLst>
              <a:ext uri="{FF2B5EF4-FFF2-40B4-BE49-F238E27FC236}">
                <a16:creationId xmlns:a16="http://schemas.microsoft.com/office/drawing/2014/main" id="{0E8ACB70-704F-4CB5-A42F-E69AC3C09C23}"/>
              </a:ext>
            </a:extLst>
          </p:cNvPr>
          <p:cNvSpPr/>
          <p:nvPr/>
        </p:nvSpPr>
        <p:spPr>
          <a:xfrm>
            <a:off x="328102" y="660270"/>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29586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DDE0-AB8A-4075-BF49-5A37DB87CF93}"/>
              </a:ext>
            </a:extLst>
          </p:cNvPr>
          <p:cNvSpPr txBox="1">
            <a:spLocks/>
          </p:cNvSpPr>
          <p:nvPr/>
        </p:nvSpPr>
        <p:spPr>
          <a:xfrm>
            <a:off x="1676317" y="365125"/>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3200" b="1" dirty="0">
                <a:solidFill>
                  <a:srgbClr val="FF0000"/>
                </a:solidFill>
                <a:latin typeface="Arabic Typesetting" panose="03020402040406030203" pitchFamily="66" charset="-78"/>
              </a:rPr>
              <a:t>ما حالات المادة الثلاث؟</a:t>
            </a:r>
            <a:endParaRPr lang="en-US" sz="3200" b="1" dirty="0">
              <a:solidFill>
                <a:srgbClr val="FF0000"/>
              </a:solidFill>
              <a:latin typeface="Arabic Typesetting" panose="03020402040406030203" pitchFamily="66" charset="-78"/>
            </a:endParaRPr>
          </a:p>
        </p:txBody>
      </p:sp>
      <p:sp>
        <p:nvSpPr>
          <p:cNvPr id="6" name="Rectangle 5">
            <a:extLst>
              <a:ext uri="{FF2B5EF4-FFF2-40B4-BE49-F238E27FC236}">
                <a16:creationId xmlns:a16="http://schemas.microsoft.com/office/drawing/2014/main" id="{38538BE5-E234-4F32-AE66-9688D313115C}"/>
              </a:ext>
            </a:extLst>
          </p:cNvPr>
          <p:cNvSpPr/>
          <p:nvPr/>
        </p:nvSpPr>
        <p:spPr>
          <a:xfrm>
            <a:off x="4086098" y="1651247"/>
            <a:ext cx="8105901" cy="4841628"/>
          </a:xfrm>
          <a:prstGeom prst="rect">
            <a:avLst/>
          </a:prstGeom>
          <a:solidFill>
            <a:srgbClr val="FFFF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rtl="1"/>
            <a:r>
              <a:rPr lang="ar-BH" sz="2400" b="1" dirty="0" smtClean="0">
                <a:solidFill>
                  <a:schemeClr val="accent6">
                    <a:lumMod val="50000"/>
                  </a:schemeClr>
                </a:solidFill>
                <a:cs typeface="+mj-cs"/>
              </a:rPr>
              <a:t>- ماذا </a:t>
            </a:r>
            <a:r>
              <a:rPr lang="ar-BH" sz="2400" b="1" dirty="0">
                <a:solidFill>
                  <a:schemeClr val="accent6">
                    <a:lumMod val="50000"/>
                  </a:schemeClr>
                </a:solidFill>
                <a:cs typeface="+mj-cs"/>
              </a:rPr>
              <a:t>يحدث لشكل مقعدك وحجمه إذا نقلناه من مكان إلى آخر؟</a:t>
            </a:r>
          </a:p>
          <a:p>
            <a:pPr algn="r" rtl="1"/>
            <a:r>
              <a:rPr lang="ar-BH" sz="2400" b="1" dirty="0">
                <a:solidFill>
                  <a:srgbClr val="0070C0"/>
                </a:solidFill>
                <a:cs typeface="+mj-cs"/>
              </a:rPr>
              <a:t>لا يحدث شيئًا.</a:t>
            </a:r>
          </a:p>
          <a:p>
            <a:pPr algn="r" rtl="1"/>
            <a:r>
              <a:rPr lang="ar-BH" sz="2800" b="1" dirty="0" smtClean="0">
                <a:solidFill>
                  <a:srgbClr val="70AD47">
                    <a:lumMod val="50000"/>
                  </a:srgbClr>
                </a:solidFill>
                <a:cs typeface="Times New Roman" panose="02020603050405020304" pitchFamily="18" charset="0"/>
              </a:rPr>
              <a:t>- من </a:t>
            </a:r>
            <a:r>
              <a:rPr lang="ar-BH" sz="2800" b="1" dirty="0">
                <a:solidFill>
                  <a:srgbClr val="70AD47">
                    <a:lumMod val="50000"/>
                  </a:srgbClr>
                </a:solidFill>
                <a:cs typeface="Times New Roman" panose="02020603050405020304" pitchFamily="18" charset="0"/>
              </a:rPr>
              <a:t>خلال التعريّف الذي أمامك فإن المادّة الصّلبة تتميّز بشيئين </a:t>
            </a:r>
            <a:r>
              <a:rPr lang="ar-BH" sz="2400" b="1" dirty="0">
                <a:solidFill>
                  <a:schemeClr val="accent6">
                    <a:lumMod val="50000"/>
                  </a:schemeClr>
                </a:solidFill>
                <a:cs typeface="+mj-cs"/>
              </a:rPr>
              <a:t>:</a:t>
            </a:r>
          </a:p>
          <a:p>
            <a:pPr algn="r" rtl="1"/>
            <a:r>
              <a:rPr lang="ar-BH" sz="2400" b="1" dirty="0">
                <a:solidFill>
                  <a:srgbClr val="0070C0"/>
                </a:solidFill>
                <a:cs typeface="+mj-cs"/>
              </a:rPr>
              <a:t> 1) </a:t>
            </a:r>
            <a:r>
              <a:rPr lang="ar-EG" sz="2400" b="1" dirty="0">
                <a:solidFill>
                  <a:srgbClr val="0070C0"/>
                </a:solidFill>
                <a:cs typeface="+mj-cs"/>
              </a:rPr>
              <a:t>حجم ثابت    </a:t>
            </a:r>
            <a:r>
              <a:rPr lang="ar-BH" sz="2400" b="1" dirty="0">
                <a:solidFill>
                  <a:srgbClr val="0070C0"/>
                </a:solidFill>
                <a:cs typeface="+mj-cs"/>
              </a:rPr>
              <a:t> 2) </a:t>
            </a:r>
            <a:r>
              <a:rPr lang="ar-EG" sz="2400" b="1" dirty="0">
                <a:solidFill>
                  <a:srgbClr val="0070C0"/>
                </a:solidFill>
                <a:cs typeface="+mj-cs"/>
              </a:rPr>
              <a:t>شكل ثابت </a:t>
            </a:r>
          </a:p>
          <a:p>
            <a:pPr lvl="0" algn="r" rtl="1"/>
            <a:r>
              <a:rPr lang="ar-BH" sz="2800" b="1" dirty="0">
                <a:solidFill>
                  <a:srgbClr val="FF0000"/>
                </a:solidFill>
                <a:cs typeface="Times New Roman" panose="02020603050405020304" pitchFamily="18" charset="0"/>
              </a:rPr>
              <a:t>معالجة المفاهيم الشائعة غير الصحيحة:</a:t>
            </a:r>
          </a:p>
          <a:p>
            <a:pPr lvl="0" algn="just" rtl="1"/>
            <a:r>
              <a:rPr lang="ar-BH" sz="2800" b="1" dirty="0">
                <a:solidFill>
                  <a:srgbClr val="70AD47">
                    <a:lumMod val="50000"/>
                  </a:srgbClr>
                </a:solidFill>
                <a:cs typeface="Times New Roman" panose="02020603050405020304" pitchFamily="18" charset="0"/>
              </a:rPr>
              <a:t>من المفاهيم الشائعة غير الصحيحة أنّ جميع المواد الصّلبة تكون قاسية، ف</a:t>
            </a:r>
            <a:r>
              <a:rPr lang="ar-EG" sz="2800" b="1" dirty="0">
                <a:solidFill>
                  <a:srgbClr val="70AD47">
                    <a:lumMod val="50000"/>
                  </a:srgbClr>
                </a:solidFill>
                <a:cs typeface="Times New Roman" panose="02020603050405020304" pitchFamily="18" charset="0"/>
              </a:rPr>
              <a:t>ب</a:t>
            </a:r>
            <a:r>
              <a:rPr lang="ar-BH" sz="2800" b="1" dirty="0">
                <a:solidFill>
                  <a:srgbClr val="70AD47">
                    <a:lumMod val="50000"/>
                  </a:srgbClr>
                </a:solidFill>
                <a:cs typeface="Times New Roman" panose="02020603050405020304" pitchFamily="18" charset="0"/>
              </a:rPr>
              <a:t>عض المواد تكون طريّة وليذنة مثل الوسادة التي توضع تحت الرأس عند النّوم، وبشكل عام تقاوم المواد الصّلبة التغيّر في شكلها، إلا أنه يمكن تغييّرها، وقد يكون هذا التغيير في الشّكل مؤقتًا.</a:t>
            </a:r>
          </a:p>
          <a:p>
            <a:pPr lvl="0" algn="r"/>
            <a:r>
              <a:rPr lang="ar-BH" sz="2800" b="1" dirty="0">
                <a:solidFill>
                  <a:srgbClr val="FF0000"/>
                </a:solidFill>
                <a:cs typeface="Times New Roman" panose="02020603050405020304" pitchFamily="18" charset="0"/>
              </a:rPr>
              <a:t>اختبر نفسي:</a:t>
            </a:r>
          </a:p>
          <a:p>
            <a:pPr lvl="0" algn="r"/>
            <a:r>
              <a:rPr lang="ar-BH" sz="2800" b="1" dirty="0" smtClean="0">
                <a:solidFill>
                  <a:srgbClr val="70AD47">
                    <a:lumMod val="50000"/>
                  </a:srgbClr>
                </a:solidFill>
                <a:cs typeface="Times New Roman" panose="02020603050405020304" pitchFamily="18" charset="0"/>
              </a:rPr>
              <a:t>- اذكر </a:t>
            </a:r>
            <a:r>
              <a:rPr lang="ar-BH" sz="2800" b="1" dirty="0">
                <a:solidFill>
                  <a:srgbClr val="70AD47">
                    <a:lumMod val="50000"/>
                  </a:srgbClr>
                </a:solidFill>
                <a:cs typeface="Times New Roman" panose="02020603050405020304" pitchFamily="18" charset="0"/>
              </a:rPr>
              <a:t>أسماء ثلاث مواد صلبة استخدمها يومياً بكثرة.</a:t>
            </a:r>
          </a:p>
          <a:p>
            <a:pPr algn="r"/>
            <a:r>
              <a:rPr lang="ar-EG" sz="2400" b="1" dirty="0">
                <a:solidFill>
                  <a:srgbClr val="0070C0"/>
                </a:solidFill>
                <a:cs typeface="+mj-cs"/>
              </a:rPr>
              <a:t>القلم – الممحاة – الكأس </a:t>
            </a:r>
            <a:endParaRPr lang="ar-BH" sz="2400" b="1" dirty="0">
              <a:solidFill>
                <a:srgbClr val="0070C0"/>
              </a:solidFill>
              <a:cs typeface="+mj-cs"/>
            </a:endParaRPr>
          </a:p>
        </p:txBody>
      </p:sp>
      <p:pic>
        <p:nvPicPr>
          <p:cNvPr id="7" name="Picture 6">
            <a:extLst>
              <a:ext uri="{FF2B5EF4-FFF2-40B4-BE49-F238E27FC236}">
                <a16:creationId xmlns:a16="http://schemas.microsoft.com/office/drawing/2014/main" id="{CDB2B5A2-C7BD-44FA-82DF-4696CC81DAAF}"/>
              </a:ext>
            </a:extLst>
          </p:cNvPr>
          <p:cNvPicPr/>
          <p:nvPr/>
        </p:nvPicPr>
        <p:blipFill rotWithShape="1">
          <a:blip r:embed="rId2" cstate="print">
            <a:extLst>
              <a:ext uri="{28A0092B-C50C-407E-A947-70E740481C1C}">
                <a14:useLocalDpi xmlns:a14="http://schemas.microsoft.com/office/drawing/2010/main" val="0"/>
              </a:ext>
            </a:extLst>
          </a:blip>
          <a:srcRect l="36680" t="18710" r="37895" b="21457"/>
          <a:stretch/>
        </p:blipFill>
        <p:spPr bwMode="auto">
          <a:xfrm>
            <a:off x="356695" y="1704511"/>
            <a:ext cx="3651271" cy="4740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36FAF368-B99E-4100-B1F5-99D4F54ED810}"/>
              </a:ext>
            </a:extLst>
          </p:cNvPr>
          <p:cNvSpPr/>
          <p:nvPr/>
        </p:nvSpPr>
        <p:spPr>
          <a:xfrm>
            <a:off x="9452588" y="822071"/>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0" name="Oval 9">
            <a:extLst>
              <a:ext uri="{FF2B5EF4-FFF2-40B4-BE49-F238E27FC236}">
                <a16:creationId xmlns:a16="http://schemas.microsoft.com/office/drawing/2014/main" id="{B2485FDD-7B14-4BA2-8B5F-811EFEB92C63}"/>
              </a:ext>
            </a:extLst>
          </p:cNvPr>
          <p:cNvSpPr/>
          <p:nvPr/>
        </p:nvSpPr>
        <p:spPr>
          <a:xfrm>
            <a:off x="9918478" y="120932"/>
            <a:ext cx="2077375" cy="4883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dirty="0">
                <a:cs typeface="+mj-cs"/>
              </a:rPr>
              <a:t>الحالة الصُلبة</a:t>
            </a:r>
          </a:p>
        </p:txBody>
      </p:sp>
      <p:sp>
        <p:nvSpPr>
          <p:cNvPr id="11" name="Rectangle 10">
            <a:extLst>
              <a:ext uri="{FF2B5EF4-FFF2-40B4-BE49-F238E27FC236}">
                <a16:creationId xmlns:a16="http://schemas.microsoft.com/office/drawing/2014/main" id="{EE79B2BF-529A-4C11-9310-DEC77542FB8F}"/>
              </a:ext>
            </a:extLst>
          </p:cNvPr>
          <p:cNvSpPr/>
          <p:nvPr/>
        </p:nvSpPr>
        <p:spPr>
          <a:xfrm>
            <a:off x="251791" y="851369"/>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400142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0DBD-0D4D-46AC-998B-BD906ACA7AE7}"/>
              </a:ext>
            </a:extLst>
          </p:cNvPr>
          <p:cNvSpPr txBox="1">
            <a:spLocks/>
          </p:cNvSpPr>
          <p:nvPr/>
        </p:nvSpPr>
        <p:spPr>
          <a:xfrm>
            <a:off x="1315624" y="248289"/>
            <a:ext cx="8378529" cy="602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4000" b="1" dirty="0">
                <a:solidFill>
                  <a:srgbClr val="FF0000"/>
                </a:solidFill>
                <a:latin typeface="Arabic Typesetting" panose="03020402040406030203" pitchFamily="66" charset="-78"/>
              </a:rPr>
              <a:t>ما حالات المادة الثلاث؟</a:t>
            </a:r>
            <a:endParaRPr lang="en-US" sz="4000" b="1" dirty="0">
              <a:solidFill>
                <a:srgbClr val="FF0000"/>
              </a:solidFill>
              <a:latin typeface="Arabic Typesetting" panose="03020402040406030203" pitchFamily="66" charset="-78"/>
            </a:endParaRPr>
          </a:p>
        </p:txBody>
      </p:sp>
      <p:pic>
        <p:nvPicPr>
          <p:cNvPr id="7" name="Picture 6">
            <a:extLst>
              <a:ext uri="{FF2B5EF4-FFF2-40B4-BE49-F238E27FC236}">
                <a16:creationId xmlns:a16="http://schemas.microsoft.com/office/drawing/2014/main" id="{2911E038-C453-441B-AFC6-1686B4664C7E}"/>
              </a:ext>
            </a:extLst>
          </p:cNvPr>
          <p:cNvPicPr/>
          <p:nvPr/>
        </p:nvPicPr>
        <p:blipFill rotWithShape="1">
          <a:blip r:embed="rId2">
            <a:extLst>
              <a:ext uri="{28A0092B-C50C-407E-A947-70E740481C1C}">
                <a14:useLocalDpi xmlns:a14="http://schemas.microsoft.com/office/drawing/2010/main" val="0"/>
              </a:ext>
            </a:extLst>
          </a:blip>
          <a:srcRect l="36784" t="25749" r="38103" b="12751"/>
          <a:stretch/>
        </p:blipFill>
        <p:spPr bwMode="auto">
          <a:xfrm>
            <a:off x="350382" y="1591146"/>
            <a:ext cx="3629596" cy="4779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564D6080-A01D-4F8C-A648-F843CB211F3B}"/>
              </a:ext>
            </a:extLst>
          </p:cNvPr>
          <p:cNvSpPr/>
          <p:nvPr/>
        </p:nvSpPr>
        <p:spPr>
          <a:xfrm>
            <a:off x="4710549" y="4710177"/>
            <a:ext cx="182417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ثابت</a:t>
            </a:r>
            <a:endParaRPr lang="en-US" dirty="0"/>
          </a:p>
        </p:txBody>
      </p:sp>
      <p:sp>
        <p:nvSpPr>
          <p:cNvPr id="9" name="Rectangle 8">
            <a:extLst>
              <a:ext uri="{FF2B5EF4-FFF2-40B4-BE49-F238E27FC236}">
                <a16:creationId xmlns:a16="http://schemas.microsoft.com/office/drawing/2014/main" id="{7A62D0DA-9D7D-440B-AB08-C0A15CF7DD72}"/>
              </a:ext>
            </a:extLst>
          </p:cNvPr>
          <p:cNvSpPr/>
          <p:nvPr/>
        </p:nvSpPr>
        <p:spPr>
          <a:xfrm>
            <a:off x="9080095" y="4651277"/>
            <a:ext cx="182417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ثابت</a:t>
            </a:r>
            <a:endParaRPr lang="en-US" dirty="0"/>
          </a:p>
        </p:txBody>
      </p:sp>
      <p:sp>
        <p:nvSpPr>
          <p:cNvPr id="10" name="Rectangle 9">
            <a:extLst>
              <a:ext uri="{FF2B5EF4-FFF2-40B4-BE49-F238E27FC236}">
                <a16:creationId xmlns:a16="http://schemas.microsoft.com/office/drawing/2014/main" id="{764D2F7E-A54F-452B-9FF6-C8750F3E878C}"/>
              </a:ext>
            </a:extLst>
          </p:cNvPr>
          <p:cNvSpPr/>
          <p:nvPr/>
        </p:nvSpPr>
        <p:spPr>
          <a:xfrm>
            <a:off x="4710548" y="5569546"/>
            <a:ext cx="182417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شكل غير ثابت</a:t>
            </a:r>
            <a:endParaRPr lang="en-US" dirty="0"/>
          </a:p>
        </p:txBody>
      </p:sp>
      <p:sp>
        <p:nvSpPr>
          <p:cNvPr id="11" name="Rectangle 10">
            <a:extLst>
              <a:ext uri="{FF2B5EF4-FFF2-40B4-BE49-F238E27FC236}">
                <a16:creationId xmlns:a16="http://schemas.microsoft.com/office/drawing/2014/main" id="{4E0B251A-6EF8-4475-88BB-CCF9B25E4209}"/>
              </a:ext>
            </a:extLst>
          </p:cNvPr>
          <p:cNvSpPr/>
          <p:nvPr/>
        </p:nvSpPr>
        <p:spPr>
          <a:xfrm>
            <a:off x="9080094" y="5610066"/>
            <a:ext cx="1824178" cy="55041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ar-BH" dirty="0"/>
              <a:t>حجم غير ثابت</a:t>
            </a:r>
            <a:endParaRPr lang="en-US" dirty="0"/>
          </a:p>
        </p:txBody>
      </p:sp>
      <p:sp>
        <p:nvSpPr>
          <p:cNvPr id="12" name="Rectangle 11">
            <a:extLst>
              <a:ext uri="{FF2B5EF4-FFF2-40B4-BE49-F238E27FC236}">
                <a16:creationId xmlns:a16="http://schemas.microsoft.com/office/drawing/2014/main" id="{01F0C50B-2C08-46D2-A771-7DBE9F7843A9}"/>
              </a:ext>
            </a:extLst>
          </p:cNvPr>
          <p:cNvSpPr/>
          <p:nvPr/>
        </p:nvSpPr>
        <p:spPr>
          <a:xfrm>
            <a:off x="4459458" y="1990325"/>
            <a:ext cx="7488355" cy="954107"/>
          </a:xfrm>
          <a:prstGeom prst="rect">
            <a:avLst/>
          </a:prstGeom>
        </p:spPr>
        <p:txBody>
          <a:bodyPr wrap="square">
            <a:spAutoFit/>
          </a:bodyPr>
          <a:lstStyle/>
          <a:p>
            <a:pPr algn="r" rtl="1"/>
            <a:r>
              <a:rPr lang="ar-BH" sz="2800" b="1" dirty="0"/>
              <a:t>- بيّن لماذا لا </a:t>
            </a:r>
            <a:r>
              <a:rPr lang="ar-EG" sz="2800" b="1" dirty="0"/>
              <a:t>يتغي</a:t>
            </a:r>
            <a:r>
              <a:rPr lang="ar-BH" sz="2800" b="1" dirty="0"/>
              <a:t>ّ</a:t>
            </a:r>
            <a:r>
              <a:rPr lang="ar-EG" sz="2800" b="1" dirty="0"/>
              <a:t>ر </a:t>
            </a:r>
            <a:r>
              <a:rPr lang="ar-BH" sz="2800" b="1" dirty="0"/>
              <a:t>شكل المواد الصّلبة وحجمها بسهولة من خلال الصور والشرح الموضح أمامك؟</a:t>
            </a:r>
          </a:p>
        </p:txBody>
      </p:sp>
      <p:sp>
        <p:nvSpPr>
          <p:cNvPr id="13" name="Rectangle 12">
            <a:extLst>
              <a:ext uri="{FF2B5EF4-FFF2-40B4-BE49-F238E27FC236}">
                <a16:creationId xmlns:a16="http://schemas.microsoft.com/office/drawing/2014/main" id="{0EF48DB9-7BC7-4A6C-B03E-029AD6408458}"/>
              </a:ext>
            </a:extLst>
          </p:cNvPr>
          <p:cNvSpPr/>
          <p:nvPr/>
        </p:nvSpPr>
        <p:spPr>
          <a:xfrm>
            <a:off x="5828152" y="3565694"/>
            <a:ext cx="5992346" cy="523220"/>
          </a:xfrm>
          <a:prstGeom prst="rect">
            <a:avLst/>
          </a:prstGeom>
        </p:spPr>
        <p:txBody>
          <a:bodyPr wrap="none">
            <a:spAutoFit/>
          </a:bodyPr>
          <a:lstStyle/>
          <a:p>
            <a:pPr algn="r" rtl="1"/>
            <a:r>
              <a:rPr lang="ar-BH" sz="2800" b="1" dirty="0"/>
              <a:t>- لوّن المربعات التي </a:t>
            </a:r>
            <a:r>
              <a:rPr lang="ar-EG" sz="2800" b="1" dirty="0"/>
              <a:t>تمي</a:t>
            </a:r>
            <a:r>
              <a:rPr lang="ar-BH" sz="2800" b="1" dirty="0"/>
              <a:t>ّ</a:t>
            </a:r>
            <a:r>
              <a:rPr lang="ar-EG" sz="2800" b="1" dirty="0"/>
              <a:t>ز خصائص </a:t>
            </a:r>
            <a:r>
              <a:rPr lang="ar-BH" sz="2800" b="1" dirty="0"/>
              <a:t>المادّة الصّلبة</a:t>
            </a:r>
          </a:p>
        </p:txBody>
      </p:sp>
      <p:sp>
        <p:nvSpPr>
          <p:cNvPr id="14" name="Rectangle 13">
            <a:extLst>
              <a:ext uri="{FF2B5EF4-FFF2-40B4-BE49-F238E27FC236}">
                <a16:creationId xmlns:a16="http://schemas.microsoft.com/office/drawing/2014/main" id="{36FAF368-B99E-4100-B1F5-99D4F54ED810}"/>
              </a:ext>
            </a:extLst>
          </p:cNvPr>
          <p:cNvSpPr/>
          <p:nvPr/>
        </p:nvSpPr>
        <p:spPr>
          <a:xfrm>
            <a:off x="9344307" y="822068"/>
            <a:ext cx="2623300" cy="630315"/>
          </a:xfrm>
          <a:prstGeom prst="rect">
            <a:avLst/>
          </a:prstGeom>
          <a:solidFill>
            <a:srgbClr val="CC00CC"/>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ar-BH" sz="3200" b="1" dirty="0">
                <a:solidFill>
                  <a:schemeClr val="tx1"/>
                </a:solidFill>
                <a:latin typeface="Arabic Typesetting" panose="03020402040406030203" pitchFamily="66" charset="-78"/>
                <a:ea typeface="+mj-ea"/>
                <a:cs typeface="+mj-cs"/>
              </a:rPr>
              <a:t>الهدف الأول</a:t>
            </a:r>
            <a:endParaRPr lang="en-US" sz="3200" b="1" dirty="0">
              <a:solidFill>
                <a:schemeClr val="tx1"/>
              </a:solidFill>
              <a:latin typeface="Arabic Typesetting" panose="03020402040406030203" pitchFamily="66" charset="-78"/>
              <a:ea typeface="+mj-ea"/>
              <a:cs typeface="+mj-cs"/>
            </a:endParaRPr>
          </a:p>
        </p:txBody>
      </p:sp>
      <p:sp>
        <p:nvSpPr>
          <p:cNvPr id="16" name="Oval 15">
            <a:extLst>
              <a:ext uri="{FF2B5EF4-FFF2-40B4-BE49-F238E27FC236}">
                <a16:creationId xmlns:a16="http://schemas.microsoft.com/office/drawing/2014/main" id="{B2485FDD-7B14-4BA2-8B5F-811EFEB92C63}"/>
              </a:ext>
            </a:extLst>
          </p:cNvPr>
          <p:cNvSpPr/>
          <p:nvPr/>
        </p:nvSpPr>
        <p:spPr>
          <a:xfrm>
            <a:off x="9918478" y="120932"/>
            <a:ext cx="2077375" cy="4883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BH" sz="2400" dirty="0">
                <a:cs typeface="+mj-cs"/>
              </a:rPr>
              <a:t>الحالة الصُلبة</a:t>
            </a:r>
          </a:p>
        </p:txBody>
      </p:sp>
      <p:sp>
        <p:nvSpPr>
          <p:cNvPr id="17" name="Rectangle 16">
            <a:extLst>
              <a:ext uri="{FF2B5EF4-FFF2-40B4-BE49-F238E27FC236}">
                <a16:creationId xmlns:a16="http://schemas.microsoft.com/office/drawing/2014/main" id="{26B1834D-CD65-4D18-8E12-F18F51D64766}"/>
              </a:ext>
            </a:extLst>
          </p:cNvPr>
          <p:cNvSpPr/>
          <p:nvPr/>
        </p:nvSpPr>
        <p:spPr>
          <a:xfrm>
            <a:off x="-89004" y="822067"/>
            <a:ext cx="8984662" cy="63031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ar-BH" sz="2400" b="1" dirty="0">
                <a:solidFill>
                  <a:schemeClr val="accent5">
                    <a:lumMod val="50000"/>
                  </a:schemeClr>
                </a:solidFill>
                <a:latin typeface="Arabic Typesetting" panose="03020402040406030203" pitchFamily="66" charset="-78"/>
              </a:rPr>
              <a:t>- التعرّف على حالات المادة الثلاث (الحالة الصّلبة والسّائلة والغازيّة</a:t>
            </a:r>
            <a:r>
              <a:rPr lang="ar-BH" sz="2400" b="1" dirty="0" smtClean="0">
                <a:solidFill>
                  <a:schemeClr val="accent5">
                    <a:lumMod val="50000"/>
                  </a:schemeClr>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2388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p:bldP spid="13" grpId="0"/>
      <p:bldP spid="14"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TMPLT</Template>
  <TotalTime>275</TotalTime>
  <Words>1250</Words>
  <Application>Microsoft Office PowerPoint</Application>
  <PresentationFormat>Widescreen</PresentationFormat>
  <Paragraphs>218</Paragraphs>
  <Slides>19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Arabic Typesetting</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Abeer Fezaia</dc:creator>
  <cp:lastModifiedBy>user</cp:lastModifiedBy>
  <cp:revision>40</cp:revision>
  <dcterms:created xsi:type="dcterms:W3CDTF">2020-03-04T09:39:51Z</dcterms:created>
  <dcterms:modified xsi:type="dcterms:W3CDTF">2020-03-10T07:07:39Z</dcterms:modified>
</cp:coreProperties>
</file>