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1360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389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3428992" y="2571744"/>
            <a:ext cx="392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cs typeface="+mj-cs"/>
              </a:rPr>
              <a:t>لماذا غضبت سارة من أحلام</a:t>
            </a:r>
            <a:endParaRPr lang="ar-SA" sz="32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1472" y="407194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cs typeface="+mj-cs"/>
              </a:rPr>
              <a:t>لماذا لم يخبر أنس  بن مالك رضي الله عنه أمه بحاجة الرسول </a:t>
            </a:r>
            <a:r>
              <a:rPr lang="ar-SA" sz="3600" b="1" dirty="0" smtClean="0">
                <a:solidFill>
                  <a:srgbClr val="FF0000"/>
                </a:solidFill>
                <a:cs typeface="+mj-cs"/>
                <a:sym typeface="AGA Arabesque"/>
              </a:rPr>
              <a:t></a:t>
            </a:r>
            <a:r>
              <a:rPr lang="ar-SA" sz="3600" b="1" dirty="0" smtClean="0">
                <a:solidFill>
                  <a:srgbClr val="FF0000"/>
                </a:solidFill>
                <a:cs typeface="+mj-cs"/>
              </a:rPr>
              <a:t> </a:t>
            </a:r>
            <a:endParaRPr lang="ar-SA" sz="3600" b="1" dirty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674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500298" y="2058982"/>
            <a:ext cx="4572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كيف أحسنت أحلام التصرف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428860" y="4130109"/>
            <a:ext cx="45720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كيف نكسب محبة الناس وثقتهم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4843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72247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رابط مستقيم 5"/>
          <p:cNvCxnSpPr/>
          <p:nvPr/>
        </p:nvCxnSpPr>
        <p:spPr bwMode="auto">
          <a:xfrm rot="10800000">
            <a:off x="4786314" y="3786190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رابط مستقيم 7"/>
          <p:cNvCxnSpPr/>
          <p:nvPr/>
        </p:nvCxnSpPr>
        <p:spPr bwMode="auto">
          <a:xfrm rot="10800000">
            <a:off x="4572000" y="5000636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رابط مستقيم 8"/>
          <p:cNvCxnSpPr/>
          <p:nvPr/>
        </p:nvCxnSpPr>
        <p:spPr bwMode="auto">
          <a:xfrm rot="10800000">
            <a:off x="5143504" y="5715016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008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8643998" cy="661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09816" cy="608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3"/>
            <a:ext cx="9215438" cy="677234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721520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674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" y="214290"/>
            <a:ext cx="9072562" cy="635798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288" y="1357298"/>
            <a:ext cx="732005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531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429256" y="5143512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مساعدة الكبير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357554" y="5143512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err="1" smtClean="0">
                <a:solidFill>
                  <a:srgbClr val="FF0000"/>
                </a:solidFill>
              </a:rPr>
              <a:t>الأهداء</a:t>
            </a:r>
            <a:r>
              <a:rPr lang="ar-SA" sz="3200" b="1" dirty="0" smtClean="0">
                <a:solidFill>
                  <a:srgbClr val="FF0000"/>
                </a:solidFill>
              </a:rPr>
              <a:t> للغير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214414" y="5214950"/>
            <a:ext cx="22145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إطعام الحيوان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7242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3960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مستقيم 4"/>
          <p:cNvCxnSpPr/>
          <p:nvPr/>
        </p:nvCxnSpPr>
        <p:spPr bwMode="auto">
          <a:xfrm rot="10800000">
            <a:off x="2428860" y="3355973"/>
            <a:ext cx="1571636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رابط مستقيم 5"/>
          <p:cNvCxnSpPr/>
          <p:nvPr/>
        </p:nvCxnSpPr>
        <p:spPr bwMode="auto">
          <a:xfrm rot="10800000">
            <a:off x="4357687" y="4071942"/>
            <a:ext cx="785818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رابط مستقيم 7"/>
          <p:cNvCxnSpPr/>
          <p:nvPr/>
        </p:nvCxnSpPr>
        <p:spPr bwMode="auto">
          <a:xfrm rot="10800000">
            <a:off x="3857620" y="4786322"/>
            <a:ext cx="928694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رابط مستقيم 10"/>
          <p:cNvCxnSpPr/>
          <p:nvPr/>
        </p:nvCxnSpPr>
        <p:spPr bwMode="auto">
          <a:xfrm rot="10800000">
            <a:off x="3786182" y="5572140"/>
            <a:ext cx="785818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34" y="500042"/>
            <a:ext cx="7962994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كسهم مستقيم 4"/>
          <p:cNvCxnSpPr>
            <a:cxnSpLocks noChangeShapeType="1"/>
          </p:cNvCxnSpPr>
          <p:nvPr/>
        </p:nvCxnSpPr>
        <p:spPr bwMode="auto">
          <a:xfrm rot="10800000" flipV="1">
            <a:off x="5072066" y="3500438"/>
            <a:ext cx="1643066" cy="85725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رابط كسهم مستقيم 6"/>
          <p:cNvCxnSpPr>
            <a:cxnSpLocks noChangeShapeType="1"/>
          </p:cNvCxnSpPr>
          <p:nvPr/>
        </p:nvCxnSpPr>
        <p:spPr bwMode="auto">
          <a:xfrm rot="10800000" flipV="1">
            <a:off x="5072066" y="4143380"/>
            <a:ext cx="1643066" cy="85725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" name="رابط كسهم مستقيم 7"/>
          <p:cNvCxnSpPr>
            <a:cxnSpLocks noChangeShapeType="1"/>
          </p:cNvCxnSpPr>
          <p:nvPr/>
        </p:nvCxnSpPr>
        <p:spPr bwMode="auto">
          <a:xfrm rot="10800000" flipV="1">
            <a:off x="5214942" y="5000636"/>
            <a:ext cx="1643066" cy="85725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" name="رابط كسهم مستقيم 8"/>
          <p:cNvCxnSpPr>
            <a:cxnSpLocks noChangeShapeType="1"/>
          </p:cNvCxnSpPr>
          <p:nvPr/>
        </p:nvCxnSpPr>
        <p:spPr bwMode="auto">
          <a:xfrm rot="16200000" flipV="1">
            <a:off x="4786310" y="3643318"/>
            <a:ext cx="2214578" cy="192881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865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>
            <a:cxnSpLocks noChangeShapeType="1"/>
          </p:cNvCxnSpPr>
          <p:nvPr/>
        </p:nvCxnSpPr>
        <p:spPr bwMode="auto">
          <a:xfrm rot="10800000">
            <a:off x="5357818" y="2786058"/>
            <a:ext cx="1000124" cy="42862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رابط كسهم مستقيم 6"/>
          <p:cNvCxnSpPr>
            <a:cxnSpLocks noChangeShapeType="1"/>
          </p:cNvCxnSpPr>
          <p:nvPr/>
        </p:nvCxnSpPr>
        <p:spPr bwMode="auto">
          <a:xfrm rot="10800000" flipV="1">
            <a:off x="5572132" y="5072074"/>
            <a:ext cx="785818" cy="50006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643866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572428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347" y="571480"/>
            <a:ext cx="7939182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929058" y="364331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حارسا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428860" y="364331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مخلوقا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857224" y="364331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أمينا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000496" y="442913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جائعٌ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500298" y="442913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طعامٌ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928662" y="442913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إنسانٌ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3929058" y="528638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خلقٍ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428860" y="528638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كريمٍ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857224" y="528638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شديدٍ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786742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643702" y="400050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6572264" y="485776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6572264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1537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357686" y="4357694"/>
            <a:ext cx="114299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مجْلس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928794" y="4429132"/>
            <a:ext cx="2357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جلست في مجلس أبي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500562" y="4929198"/>
            <a:ext cx="114299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موْقف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571604" y="5000636"/>
            <a:ext cx="2786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وقفت في موْقف السيارات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500562" y="5572140"/>
            <a:ext cx="114299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مرْمى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500166" y="5572140"/>
            <a:ext cx="27860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ألقيت </a:t>
            </a:r>
            <a:r>
              <a:rPr lang="ar-SA" sz="2400" b="1" dirty="0" err="1" smtClean="0">
                <a:solidFill>
                  <a:srgbClr val="FF0000"/>
                </a:solidFill>
              </a:rPr>
              <a:t>الكورة</a:t>
            </a:r>
            <a:r>
              <a:rPr lang="ar-SA" sz="2400" b="1" dirty="0" smtClean="0">
                <a:solidFill>
                  <a:srgbClr val="FF0000"/>
                </a:solidFill>
              </a:rPr>
              <a:t> في مرمى الفريق الآخر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067" y="1714488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000232" y="3714752"/>
            <a:ext cx="35718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لأنه كائن يحتاج للطعام وأنا أستحيي من الله أن أمنع عنه الطعام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643050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215074" y="4071942"/>
            <a:ext cx="1285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.........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428992" y="4000504"/>
            <a:ext cx="1928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تقديم الشراب للغير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357290" y="3955325"/>
            <a:ext cx="1928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400" b="1" dirty="0" smtClean="0">
                <a:solidFill>
                  <a:srgbClr val="FF0000"/>
                </a:solidFill>
              </a:rPr>
              <a:t>المحافظة على نظافة المكان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714489"/>
            <a:ext cx="65008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8001056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8001024" y="321468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6858016" y="3071810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6858016" y="428625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709750"/>
            <a:ext cx="6500858" cy="42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71538" y="3000372"/>
            <a:ext cx="2286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حسن تصرف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143108" y="357187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رحمة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071670" y="414338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تواضع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071670" y="471488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تواضع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143108" y="535782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رحمة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5008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رابط كسهم مستقيم 4"/>
          <p:cNvCxnSpPr>
            <a:cxnSpLocks noChangeShapeType="1"/>
          </p:cNvCxnSpPr>
          <p:nvPr/>
        </p:nvCxnSpPr>
        <p:spPr bwMode="auto">
          <a:xfrm rot="10800000" flipV="1">
            <a:off x="4071934" y="3286124"/>
            <a:ext cx="1357314" cy="121444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رابط كسهم مستقيم 6"/>
          <p:cNvCxnSpPr>
            <a:cxnSpLocks noChangeShapeType="1"/>
          </p:cNvCxnSpPr>
          <p:nvPr/>
        </p:nvCxnSpPr>
        <p:spPr bwMode="auto">
          <a:xfrm rot="10800000" flipV="1">
            <a:off x="4214810" y="3643314"/>
            <a:ext cx="1285876" cy="50006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" name="رابط كسهم مستقيم 8"/>
          <p:cNvCxnSpPr>
            <a:cxnSpLocks noChangeShapeType="1"/>
          </p:cNvCxnSpPr>
          <p:nvPr/>
        </p:nvCxnSpPr>
        <p:spPr bwMode="auto">
          <a:xfrm rot="5400000">
            <a:off x="4250525" y="4107665"/>
            <a:ext cx="1285884" cy="121443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رابط كسهم مستقيم 12"/>
          <p:cNvCxnSpPr>
            <a:cxnSpLocks noChangeShapeType="1"/>
          </p:cNvCxnSpPr>
          <p:nvPr/>
        </p:nvCxnSpPr>
        <p:spPr bwMode="auto">
          <a:xfrm rot="10800000" flipV="1">
            <a:off x="4286248" y="4500570"/>
            <a:ext cx="1143000" cy="42862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5" name="رابط كسهم مستقيم 14"/>
          <p:cNvCxnSpPr>
            <a:cxnSpLocks noChangeShapeType="1"/>
          </p:cNvCxnSpPr>
          <p:nvPr/>
        </p:nvCxnSpPr>
        <p:spPr bwMode="auto">
          <a:xfrm rot="16200000" flipV="1">
            <a:off x="4071930" y="3429004"/>
            <a:ext cx="1571636" cy="128587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" name="رابط كسهم مستقيم 16"/>
          <p:cNvCxnSpPr>
            <a:cxnSpLocks noChangeShapeType="1"/>
          </p:cNvCxnSpPr>
          <p:nvPr/>
        </p:nvCxnSpPr>
        <p:spPr bwMode="auto">
          <a:xfrm rot="16200000" flipV="1">
            <a:off x="4000492" y="4071946"/>
            <a:ext cx="1714512" cy="1000124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8143932" cy="633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14612" y="1428736"/>
            <a:ext cx="1285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التكبر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86050" y="2428868"/>
            <a:ext cx="1285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الحر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643174" y="3500438"/>
            <a:ext cx="1285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النهار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000232" y="4500570"/>
            <a:ext cx="20716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العطش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071670" y="5572140"/>
            <a:ext cx="20716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4000" b="1" dirty="0" smtClean="0">
                <a:solidFill>
                  <a:srgbClr val="FF0000"/>
                </a:solidFill>
              </a:rPr>
              <a:t>قريب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531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5643570" y="2786058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143932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8680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8001056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000496" y="335756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ناسا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500298" y="335756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امرأة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71538" y="335756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قليلا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000496" y="414338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ليلةٍ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500298" y="414338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بعيدٍ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71538" y="414338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err="1" smtClean="0">
                <a:solidFill>
                  <a:srgbClr val="FF0000"/>
                </a:solidFill>
              </a:rPr>
              <a:t>شيئٍ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4071934" y="492919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الخليفة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571736" y="492919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الخطاب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142976" y="492919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المكان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4000496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الطعام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2500298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الليل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1071538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السلام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429684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143372" y="4286256"/>
            <a:ext cx="435770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r>
              <a:rPr lang="ar-SA" sz="3200" b="1" dirty="0" err="1" smtClean="0">
                <a:solidFill>
                  <a:srgbClr val="FF0000"/>
                </a:solidFill>
              </a:rPr>
              <a:t>لأرحمن</a:t>
            </a:r>
            <a:r>
              <a:rPr lang="ar-SA" sz="3200" b="1" dirty="0" smtClean="0">
                <a:solidFill>
                  <a:srgbClr val="FF0000"/>
                </a:solidFill>
              </a:rPr>
              <a:t> الفقراء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071934" y="5500702"/>
            <a:ext cx="435770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لأعملن الخير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286807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429124" y="500063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مشرق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500562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موعد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0" y="5000636"/>
            <a:ext cx="442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</a:rPr>
              <a:t>أقابلك عند مشرق الشمس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0" y="5715016"/>
            <a:ext cx="442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2800" b="1" dirty="0" smtClean="0">
                <a:solidFill>
                  <a:srgbClr val="FF0000"/>
                </a:solidFill>
              </a:rPr>
              <a:t>أنا على موعد مع الطبيب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8358246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643570" y="307181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على بعد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928926" y="307181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الشديد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5643570" y="364331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جدا    </a:t>
            </a:r>
            <a:r>
              <a:rPr lang="ar-SA" sz="3200" b="1" dirty="0" err="1" smtClean="0">
                <a:solidFill>
                  <a:srgbClr val="FF0000"/>
                </a:solidFill>
              </a:rPr>
              <a:t>و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928926" y="364331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الشهي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072066" y="413068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بظلامه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285984" y="414338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القارص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214942" y="471488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عمر </a:t>
            </a:r>
            <a:r>
              <a:rPr lang="ar-SA" sz="3200" b="1" dirty="0" smtClean="0">
                <a:solidFill>
                  <a:srgbClr val="FF0000"/>
                </a:solidFill>
                <a:sym typeface="AGA Arabesque"/>
              </a:rPr>
              <a:t>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071670" y="464344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جائعين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6929454" y="514351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مشتعلة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828680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067" y="1714488"/>
            <a:ext cx="63436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86807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294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8680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286807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مستقيم 4"/>
          <p:cNvCxnSpPr/>
          <p:nvPr/>
        </p:nvCxnSpPr>
        <p:spPr bwMode="auto">
          <a:xfrm rot="10800000">
            <a:off x="5357818" y="3071810"/>
            <a:ext cx="71438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رابط مستقيم 6"/>
          <p:cNvCxnSpPr/>
          <p:nvPr/>
        </p:nvCxnSpPr>
        <p:spPr bwMode="auto">
          <a:xfrm rot="10800000">
            <a:off x="3571868" y="3786190"/>
            <a:ext cx="142876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رابط مستقيم 8"/>
          <p:cNvCxnSpPr/>
          <p:nvPr/>
        </p:nvCxnSpPr>
        <p:spPr bwMode="auto">
          <a:xfrm rot="10800000">
            <a:off x="4286248" y="4429132"/>
            <a:ext cx="1428760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رابط مستقيم 9"/>
          <p:cNvCxnSpPr/>
          <p:nvPr/>
        </p:nvCxnSpPr>
        <p:spPr bwMode="auto">
          <a:xfrm rot="10800000">
            <a:off x="5286381" y="5072074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رابط مستقيم 11"/>
          <p:cNvCxnSpPr/>
          <p:nvPr/>
        </p:nvCxnSpPr>
        <p:spPr bwMode="auto">
          <a:xfrm rot="10800000">
            <a:off x="1857356" y="5715016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رابط مستقيم 12"/>
          <p:cNvCxnSpPr/>
          <p:nvPr/>
        </p:nvCxnSpPr>
        <p:spPr bwMode="auto">
          <a:xfrm rot="10800000">
            <a:off x="3500430" y="6357958"/>
            <a:ext cx="1000132" cy="15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21537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" name="رابط كسهم مستقيم 4"/>
          <p:cNvCxnSpPr>
            <a:cxnSpLocks noChangeShapeType="1"/>
          </p:cNvCxnSpPr>
          <p:nvPr/>
        </p:nvCxnSpPr>
        <p:spPr bwMode="auto">
          <a:xfrm rot="5400000">
            <a:off x="4036211" y="3107533"/>
            <a:ext cx="1643074" cy="1428752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رابط كسهم مستقيم 6"/>
          <p:cNvCxnSpPr>
            <a:cxnSpLocks noChangeShapeType="1"/>
          </p:cNvCxnSpPr>
          <p:nvPr/>
        </p:nvCxnSpPr>
        <p:spPr bwMode="auto">
          <a:xfrm rot="10800000" flipV="1">
            <a:off x="4071934" y="3429000"/>
            <a:ext cx="1571628" cy="71438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" name="رابط كسهم مستقيم 8"/>
          <p:cNvCxnSpPr>
            <a:cxnSpLocks noChangeShapeType="1"/>
          </p:cNvCxnSpPr>
          <p:nvPr/>
        </p:nvCxnSpPr>
        <p:spPr bwMode="auto">
          <a:xfrm rot="10800000" flipV="1">
            <a:off x="4214810" y="4000504"/>
            <a:ext cx="1571628" cy="107157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" name="رابط كسهم مستقيم 10"/>
          <p:cNvCxnSpPr>
            <a:cxnSpLocks noChangeShapeType="1"/>
          </p:cNvCxnSpPr>
          <p:nvPr/>
        </p:nvCxnSpPr>
        <p:spPr bwMode="auto">
          <a:xfrm rot="10800000">
            <a:off x="4071934" y="3429000"/>
            <a:ext cx="1928818" cy="1143008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3" name="رابط كسهم مستقيم 12"/>
          <p:cNvCxnSpPr>
            <a:cxnSpLocks noChangeShapeType="1"/>
          </p:cNvCxnSpPr>
          <p:nvPr/>
        </p:nvCxnSpPr>
        <p:spPr bwMode="auto">
          <a:xfrm rot="16200000" flipV="1">
            <a:off x="3679021" y="3036095"/>
            <a:ext cx="2500330" cy="2000256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92961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786050" y="278605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عم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786050" y="407194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الفقر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786050" y="535782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الحسنة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215370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92961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929058" y="292893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الهلاك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428860" y="292893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السماء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928662" y="292893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ساد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000496" y="357187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أبو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500298" y="357187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أرجو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000100" y="357187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تضرعوا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3929058" y="428625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أبي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428860" y="428625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الخليفة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928662" y="428625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المدينة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929058" y="500063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الناس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2428860" y="500063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الصديق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928662" y="500063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فالسماء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4000496" y="564357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الهلاك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2500298" y="564357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الخليفة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1000100" y="5643578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الجوع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501121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3214678" y="4429132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143240" y="535782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والله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72494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429124" y="4857760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منبت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500298" y="4857760"/>
            <a:ext cx="1285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الأرض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572000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موضع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214546" y="5715016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الدار 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2500298" y="4000504"/>
            <a:ext cx="1285871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المساء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644843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0" y="2428868"/>
            <a:ext cx="2857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اشتهر بخلق الحياء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571472" y="2928934"/>
            <a:ext cx="735806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تزوج بابنتي الرسول </a:t>
            </a:r>
            <a:r>
              <a:rPr lang="ar-SA" sz="3200" b="1" dirty="0" smtClean="0">
                <a:solidFill>
                  <a:srgbClr val="FF0000"/>
                </a:solidFill>
              </a:rPr>
              <a:t>صلى الله عليه وسلم لذلك لقب بذا النورين واشتهر بالكرم فقد اشترى بئر </a:t>
            </a:r>
            <a:r>
              <a:rPr lang="ar-SA" sz="3200" b="1" dirty="0" err="1" smtClean="0">
                <a:solidFill>
                  <a:srgbClr val="FF0000"/>
                </a:solidFill>
              </a:rPr>
              <a:t>رومة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r>
              <a:rPr lang="ar-SA" sz="3200" b="1" dirty="0" err="1" smtClean="0">
                <a:solidFill>
                  <a:srgbClr val="FF0000"/>
                </a:solidFill>
              </a:rPr>
              <a:t>وجعهله</a:t>
            </a:r>
            <a:r>
              <a:rPr lang="ar-SA" sz="3200" b="1" dirty="0" smtClean="0">
                <a:solidFill>
                  <a:srgbClr val="FF0000"/>
                </a:solidFill>
              </a:rPr>
              <a:t> في سبيل الله يشرب منه المسلمون كما يشرب هو وجهز جيش العسرة وتصدق بحمل بعيره عندما اشتد القحط </a:t>
            </a:r>
            <a:r>
              <a:rPr lang="ar-SA" sz="3200" b="1" smtClean="0">
                <a:solidFill>
                  <a:srgbClr val="FF0000"/>
                </a:solidFill>
              </a:rPr>
              <a:t>على الناس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7699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067" y="1690710"/>
            <a:ext cx="6357982" cy="423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6396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7215206" y="285749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215206" y="4286256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215206" y="4929198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207</Words>
  <PresentationFormat>عرض على الشاشة (3:4)‏</PresentationFormat>
  <Paragraphs>100</Paragraphs>
  <Slides>60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60</vt:i4>
      </vt:variant>
    </vt:vector>
  </HeadingPairs>
  <TitlesOfParts>
    <vt:vector size="6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Windows7</cp:lastModifiedBy>
  <cp:revision>25</cp:revision>
  <dcterms:modified xsi:type="dcterms:W3CDTF">2012-11-16T12:10:39Z</dcterms:modified>
</cp:coreProperties>
</file>