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4110" r:id="rId1"/>
  </p:sldMasterIdLst>
  <p:notesMasterIdLst>
    <p:notesMasterId r:id="rId13"/>
  </p:notesMasterIdLst>
  <p:sldIdLst>
    <p:sldId id="529" r:id="rId2"/>
    <p:sldId id="547" r:id="rId3"/>
    <p:sldId id="549" r:id="rId4"/>
    <p:sldId id="556" r:id="rId5"/>
    <p:sldId id="554" r:id="rId6"/>
    <p:sldId id="555" r:id="rId7"/>
    <p:sldId id="552" r:id="rId8"/>
    <p:sldId id="557" r:id="rId9"/>
    <p:sldId id="558" r:id="rId10"/>
    <p:sldId id="551" r:id="rId11"/>
    <p:sldId id="548" r:id="rId12"/>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383" autoAdjust="0"/>
    <p:restoredTop sz="71147" autoAdjust="0"/>
  </p:normalViewPr>
  <p:slideViewPr>
    <p:cSldViewPr>
      <p:cViewPr varScale="1">
        <p:scale>
          <a:sx n="75" d="100"/>
          <a:sy n="75" d="100"/>
        </p:scale>
        <p:origin x="691"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3CA50B5-66E7-4E4F-85B5-99CDE6020DB6}"/>
              </a:ext>
            </a:extLst>
          </p:cNvPr>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pPr>
              <a:defRPr/>
            </a:pPr>
            <a:endParaRPr lang="ar-EG"/>
          </a:p>
        </p:txBody>
      </p:sp>
      <p:sp>
        <p:nvSpPr>
          <p:cNvPr id="3" name="Date Placeholder 2">
            <a:extLst>
              <a:ext uri="{FF2B5EF4-FFF2-40B4-BE49-F238E27FC236}">
                <a16:creationId xmlns:a16="http://schemas.microsoft.com/office/drawing/2014/main" id="{A9B6FDAE-029E-46DB-B20B-FF44485D1291}"/>
              </a:ext>
            </a:extLst>
          </p:cNvPr>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pPr>
              <a:defRPr/>
            </a:pPr>
            <a:fld id="{C06AE8EF-C887-48D1-83B6-D1D6B56B4D45}" type="datetimeFigureOut">
              <a:rPr lang="ar-EG"/>
              <a:pPr>
                <a:defRPr/>
              </a:pPr>
              <a:t>01/12/1441</a:t>
            </a:fld>
            <a:endParaRPr lang="ar-EG"/>
          </a:p>
        </p:txBody>
      </p:sp>
      <p:sp>
        <p:nvSpPr>
          <p:cNvPr id="4" name="Slide Image Placeholder 3">
            <a:extLst>
              <a:ext uri="{FF2B5EF4-FFF2-40B4-BE49-F238E27FC236}">
                <a16:creationId xmlns:a16="http://schemas.microsoft.com/office/drawing/2014/main" id="{F08BEE98-B977-4631-ABA8-E14EF97CE831}"/>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ar-EG" noProof="0"/>
          </a:p>
        </p:txBody>
      </p:sp>
      <p:sp>
        <p:nvSpPr>
          <p:cNvPr id="5" name="Notes Placeholder 4">
            <a:extLst>
              <a:ext uri="{FF2B5EF4-FFF2-40B4-BE49-F238E27FC236}">
                <a16:creationId xmlns:a16="http://schemas.microsoft.com/office/drawing/2014/main" id="{F577327D-F3D2-4603-B760-BC8E10F61B5C}"/>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0182679C-C09D-44F0-AC62-7B4BBDE01E1C}"/>
              </a:ext>
            </a:extLst>
          </p:cNvPr>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pPr>
              <a:defRPr/>
            </a:pPr>
            <a:endParaRPr lang="ar-EG"/>
          </a:p>
        </p:txBody>
      </p:sp>
      <p:sp>
        <p:nvSpPr>
          <p:cNvPr id="7" name="Slide Number Placeholder 6">
            <a:extLst>
              <a:ext uri="{FF2B5EF4-FFF2-40B4-BE49-F238E27FC236}">
                <a16:creationId xmlns:a16="http://schemas.microsoft.com/office/drawing/2014/main" id="{F588C065-2BB4-4504-8B67-ADFE8D48B289}"/>
              </a:ext>
            </a:extLst>
          </p:cNvPr>
          <p:cNvSpPr>
            <a:spLocks noGrp="1"/>
          </p:cNvSpPr>
          <p:nvPr>
            <p:ph type="sldNum" sz="quarter" idx="5"/>
          </p:nvPr>
        </p:nvSpPr>
        <p:spPr>
          <a:xfrm>
            <a:off x="1588" y="8685213"/>
            <a:ext cx="2971800" cy="457200"/>
          </a:xfrm>
          <a:prstGeom prst="rect">
            <a:avLst/>
          </a:prstGeom>
        </p:spPr>
        <p:txBody>
          <a:bodyPr vert="horz" wrap="square" lIns="91440" tIns="45720" rIns="91440" bIns="45720" numCol="1" anchor="b" anchorCtr="0" compatLnSpc="1">
            <a:prstTxWarp prst="textNoShape">
              <a:avLst/>
            </a:prstTxWarp>
          </a:bodyPr>
          <a:lstStyle>
            <a:lvl1pPr algn="l">
              <a:defRPr sz="1200"/>
            </a:lvl1pPr>
          </a:lstStyle>
          <a:p>
            <a:fld id="{1D129ACC-C506-46B9-868A-09C1DF9EB9B7}" type="slidenum">
              <a:rPr lang="ar-EG" altLang="ar-SA"/>
              <a:pPr/>
              <a:t>‹#›</a:t>
            </a:fld>
            <a:endParaRPr lang="ar-EG" altLang="ar-SA"/>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EDB9ABD6-8B1B-48FB-A0C2-2232468FA4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F45E353F-9C1A-43CF-B52B-D13BF84940E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ar-EG" altLang="ar-SA"/>
          </a:p>
        </p:txBody>
      </p:sp>
      <p:sp>
        <p:nvSpPr>
          <p:cNvPr id="21508" name="Slide Number Placeholder 3">
            <a:extLst>
              <a:ext uri="{FF2B5EF4-FFF2-40B4-BE49-F238E27FC236}">
                <a16:creationId xmlns:a16="http://schemas.microsoft.com/office/drawing/2014/main" id="{9BF4D845-FA78-4142-8F2E-12F547F771B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E079C53-E836-4F72-91E0-DFA5A8F17B84}" type="slidenum">
              <a:rPr lang="ar-EG" altLang="ar-SA"/>
              <a:pPr eaLnBrk="1" hangingPunct="1"/>
              <a:t>1</a:t>
            </a:fld>
            <a:endParaRPr lang="ar-EG" altLang="ar-S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10">
            <a:extLst>
              <a:ext uri="{FF2B5EF4-FFF2-40B4-BE49-F238E27FC236}">
                <a16:creationId xmlns:a16="http://schemas.microsoft.com/office/drawing/2014/main" id="{6B4113FB-6179-42F0-A2A6-A89D29894E24}"/>
              </a:ext>
            </a:extLst>
          </p:cNvPr>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grpSp>
        <p:nvGrpSpPr>
          <p:cNvPr id="5" name="Group 15">
            <a:extLst>
              <a:ext uri="{FF2B5EF4-FFF2-40B4-BE49-F238E27FC236}">
                <a16:creationId xmlns:a16="http://schemas.microsoft.com/office/drawing/2014/main" id="{32B77EDC-B0EA-474C-AF10-37565097E40F}"/>
              </a:ext>
            </a:extLst>
          </p:cNvPr>
          <p:cNvGrpSpPr>
            <a:grpSpLocks/>
          </p:cNvGrpSpPr>
          <p:nvPr/>
        </p:nvGrpSpPr>
        <p:grpSpPr bwMode="auto">
          <a:xfrm>
            <a:off x="-3175" y="4953000"/>
            <a:ext cx="9147175" cy="1911350"/>
            <a:chOff x="-3765" y="4832896"/>
            <a:chExt cx="9147765" cy="2032192"/>
          </a:xfrm>
        </p:grpSpPr>
        <p:sp>
          <p:nvSpPr>
            <p:cNvPr id="6" name="Freeform 16">
              <a:extLst>
                <a:ext uri="{FF2B5EF4-FFF2-40B4-BE49-F238E27FC236}">
                  <a16:creationId xmlns:a16="http://schemas.microsoft.com/office/drawing/2014/main" id="{98555273-5707-4C60-A7D4-F6A5C688013F}"/>
                </a:ext>
              </a:extLst>
            </p:cNvPr>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a:p>
          </p:txBody>
        </p:sp>
        <p:sp>
          <p:nvSpPr>
            <p:cNvPr id="7" name="Freeform 18">
              <a:extLst>
                <a:ext uri="{FF2B5EF4-FFF2-40B4-BE49-F238E27FC236}">
                  <a16:creationId xmlns:a16="http://schemas.microsoft.com/office/drawing/2014/main" id="{7E709420-2300-4A3B-97C0-F047F61E8025}"/>
                </a:ext>
              </a:extLst>
            </p:cNvPr>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a:p>
          </p:txBody>
        </p:sp>
        <p:sp>
          <p:nvSpPr>
            <p:cNvPr id="8" name="Freeform 19">
              <a:extLst>
                <a:ext uri="{FF2B5EF4-FFF2-40B4-BE49-F238E27FC236}">
                  <a16:creationId xmlns:a16="http://schemas.microsoft.com/office/drawing/2014/main" id="{58EA0F9C-C15B-40E8-AA47-D10BE42B6E99}"/>
                </a:ext>
              </a:extLst>
            </p:cNvPr>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10" name="Straight Connector 20">
              <a:extLst>
                <a:ext uri="{FF2B5EF4-FFF2-40B4-BE49-F238E27FC236}">
                  <a16:creationId xmlns:a16="http://schemas.microsoft.com/office/drawing/2014/main" id="{B03F672A-DE0B-49DD-B934-06F80BD54B00}"/>
                </a:ext>
              </a:extLst>
            </p:cNvPr>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a:extLst>
              <a:ext uri="{FF2B5EF4-FFF2-40B4-BE49-F238E27FC236}">
                <a16:creationId xmlns:a16="http://schemas.microsoft.com/office/drawing/2014/main" id="{F0B409DC-92A3-47F9-9E42-9C22D3171E4D}"/>
              </a:ext>
            </a:extLst>
          </p:cNvPr>
          <p:cNvSpPr>
            <a:spLocks noGrp="1"/>
          </p:cNvSpPr>
          <p:nvPr>
            <p:ph type="dt" sz="half" idx="10"/>
          </p:nvPr>
        </p:nvSpPr>
        <p:spPr/>
        <p:txBody>
          <a:bodyPr/>
          <a:lstStyle>
            <a:lvl1pPr>
              <a:defRPr>
                <a:solidFill>
                  <a:srgbClr val="FFFFFF"/>
                </a:solidFill>
              </a:defRPr>
            </a:lvl1pPr>
            <a:extLst/>
          </a:lstStyle>
          <a:p>
            <a:pPr>
              <a:defRPr/>
            </a:pPr>
            <a:endParaRPr lang="en-GB"/>
          </a:p>
        </p:txBody>
      </p:sp>
      <p:sp>
        <p:nvSpPr>
          <p:cNvPr id="12" name="Footer Placeholder 18">
            <a:extLst>
              <a:ext uri="{FF2B5EF4-FFF2-40B4-BE49-F238E27FC236}">
                <a16:creationId xmlns:a16="http://schemas.microsoft.com/office/drawing/2014/main" id="{1C886E7A-9433-4B26-8FD9-FE766BE778CE}"/>
              </a:ext>
            </a:extLst>
          </p:cNvPr>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a:extLst>
              <a:ext uri="{FF2B5EF4-FFF2-40B4-BE49-F238E27FC236}">
                <a16:creationId xmlns:a16="http://schemas.microsoft.com/office/drawing/2014/main" id="{4C71E4FB-9832-4DFD-AC26-7AE938CEFF69}"/>
              </a:ext>
            </a:extLst>
          </p:cNvPr>
          <p:cNvSpPr>
            <a:spLocks noGrp="1"/>
          </p:cNvSpPr>
          <p:nvPr>
            <p:ph type="sldNum" sz="quarter" idx="12"/>
          </p:nvPr>
        </p:nvSpPr>
        <p:spPr/>
        <p:txBody>
          <a:bodyPr/>
          <a:lstStyle>
            <a:lvl1pPr>
              <a:defRPr>
                <a:solidFill>
                  <a:srgbClr val="FFFFFF"/>
                </a:solidFill>
              </a:defRPr>
            </a:lvl1pPr>
          </a:lstStyle>
          <a:p>
            <a:fld id="{C37E6020-D7C3-407A-A664-98D85618BED0}" type="slidenum">
              <a:rPr lang="ar-SA" altLang="ar-SA"/>
              <a:pPr/>
              <a:t>‹#›</a:t>
            </a:fld>
            <a:endParaRPr lang="en-GB" altLang="ar-SA"/>
          </a:p>
        </p:txBody>
      </p:sp>
    </p:spTree>
    <p:extLst>
      <p:ext uri="{BB962C8B-B14F-4D97-AF65-F5344CB8AC3E}">
        <p14:creationId xmlns:p14="http://schemas.microsoft.com/office/powerpoint/2010/main" val="2378878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805988FD-F607-46D1-9336-B77AA124AF4E}"/>
              </a:ext>
            </a:extLst>
          </p:cNvPr>
          <p:cNvSpPr>
            <a:spLocks noGrp="1"/>
          </p:cNvSpPr>
          <p:nvPr>
            <p:ph type="dt" sz="half" idx="10"/>
          </p:nvPr>
        </p:nvSpPr>
        <p:spPr/>
        <p:txBody>
          <a:bodyPr/>
          <a:lstStyle>
            <a:lvl1pPr>
              <a:defRPr/>
            </a:lvl1pPr>
          </a:lstStyle>
          <a:p>
            <a:pPr>
              <a:defRPr/>
            </a:pPr>
            <a:endParaRPr lang="en-GB"/>
          </a:p>
        </p:txBody>
      </p:sp>
      <p:sp>
        <p:nvSpPr>
          <p:cNvPr id="5" name="Footer Placeholder 21">
            <a:extLst>
              <a:ext uri="{FF2B5EF4-FFF2-40B4-BE49-F238E27FC236}">
                <a16:creationId xmlns:a16="http://schemas.microsoft.com/office/drawing/2014/main" id="{0E7F0C8D-7443-4543-AA7B-29CBAB0B06F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36778746-1AC1-4DA4-8D20-41964F472830}"/>
              </a:ext>
            </a:extLst>
          </p:cNvPr>
          <p:cNvSpPr>
            <a:spLocks noGrp="1"/>
          </p:cNvSpPr>
          <p:nvPr>
            <p:ph type="sldNum" sz="quarter" idx="12"/>
          </p:nvPr>
        </p:nvSpPr>
        <p:spPr/>
        <p:txBody>
          <a:bodyPr/>
          <a:lstStyle>
            <a:lvl1pPr>
              <a:defRPr/>
            </a:lvl1pPr>
          </a:lstStyle>
          <a:p>
            <a:fld id="{29D3C92E-5EB7-4884-9F77-3270851044AE}" type="slidenum">
              <a:rPr lang="ar-SA" altLang="ar-SA"/>
              <a:pPr/>
              <a:t>‹#›</a:t>
            </a:fld>
            <a:endParaRPr lang="en-GB" altLang="ar-SA"/>
          </a:p>
        </p:txBody>
      </p:sp>
    </p:spTree>
    <p:extLst>
      <p:ext uri="{BB962C8B-B14F-4D97-AF65-F5344CB8AC3E}">
        <p14:creationId xmlns:p14="http://schemas.microsoft.com/office/powerpoint/2010/main" val="2376633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E3967C88-BD47-4191-B101-82927B73475A}"/>
              </a:ext>
            </a:extLst>
          </p:cNvPr>
          <p:cNvSpPr>
            <a:spLocks noGrp="1"/>
          </p:cNvSpPr>
          <p:nvPr>
            <p:ph type="dt" sz="half" idx="10"/>
          </p:nvPr>
        </p:nvSpPr>
        <p:spPr/>
        <p:txBody>
          <a:bodyPr/>
          <a:lstStyle>
            <a:lvl1pPr>
              <a:defRPr/>
            </a:lvl1pPr>
          </a:lstStyle>
          <a:p>
            <a:pPr>
              <a:defRPr/>
            </a:pPr>
            <a:endParaRPr lang="en-GB"/>
          </a:p>
        </p:txBody>
      </p:sp>
      <p:sp>
        <p:nvSpPr>
          <p:cNvPr id="5" name="Footer Placeholder 21">
            <a:extLst>
              <a:ext uri="{FF2B5EF4-FFF2-40B4-BE49-F238E27FC236}">
                <a16:creationId xmlns:a16="http://schemas.microsoft.com/office/drawing/2014/main" id="{3AEA643E-084E-487A-A736-56696DEEAD3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AFB20D99-A3A8-40A6-A517-CFBBE76D8F61}"/>
              </a:ext>
            </a:extLst>
          </p:cNvPr>
          <p:cNvSpPr>
            <a:spLocks noGrp="1"/>
          </p:cNvSpPr>
          <p:nvPr>
            <p:ph type="sldNum" sz="quarter" idx="12"/>
          </p:nvPr>
        </p:nvSpPr>
        <p:spPr/>
        <p:txBody>
          <a:bodyPr/>
          <a:lstStyle>
            <a:lvl1pPr>
              <a:defRPr/>
            </a:lvl1pPr>
          </a:lstStyle>
          <a:p>
            <a:fld id="{8BA17E0C-00A4-487D-BA43-6600296371B8}" type="slidenum">
              <a:rPr lang="ar-SA" altLang="ar-SA"/>
              <a:pPr/>
              <a:t>‹#›</a:t>
            </a:fld>
            <a:endParaRPr lang="en-GB" altLang="ar-SA"/>
          </a:p>
        </p:txBody>
      </p:sp>
    </p:spTree>
    <p:extLst>
      <p:ext uri="{BB962C8B-B14F-4D97-AF65-F5344CB8AC3E}">
        <p14:creationId xmlns:p14="http://schemas.microsoft.com/office/powerpoint/2010/main" val="942087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a:extLst>
              <a:ext uri="{FF2B5EF4-FFF2-40B4-BE49-F238E27FC236}">
                <a16:creationId xmlns:a16="http://schemas.microsoft.com/office/drawing/2014/main" id="{195BDA18-1DB4-434D-971D-09868D520438}"/>
              </a:ext>
            </a:extLst>
          </p:cNvPr>
          <p:cNvSpPr>
            <a:spLocks noGrp="1"/>
          </p:cNvSpPr>
          <p:nvPr>
            <p:ph type="dt" sz="half" idx="10"/>
          </p:nvPr>
        </p:nvSpPr>
        <p:spPr/>
        <p:txBody>
          <a:bodyPr/>
          <a:lstStyle>
            <a:lvl1pPr>
              <a:defRPr/>
            </a:lvl1pPr>
          </a:lstStyle>
          <a:p>
            <a:pPr>
              <a:defRPr/>
            </a:pPr>
            <a:endParaRPr lang="en-GB"/>
          </a:p>
        </p:txBody>
      </p:sp>
      <p:sp>
        <p:nvSpPr>
          <p:cNvPr id="5" name="Footer Placeholder 21">
            <a:extLst>
              <a:ext uri="{FF2B5EF4-FFF2-40B4-BE49-F238E27FC236}">
                <a16:creationId xmlns:a16="http://schemas.microsoft.com/office/drawing/2014/main" id="{82148CD6-9BE5-4E27-95AE-2B11C675454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CFFCD427-4394-4CE9-8DC7-2AA0F8C3842E}"/>
              </a:ext>
            </a:extLst>
          </p:cNvPr>
          <p:cNvSpPr>
            <a:spLocks noGrp="1"/>
          </p:cNvSpPr>
          <p:nvPr>
            <p:ph type="sldNum" sz="quarter" idx="12"/>
          </p:nvPr>
        </p:nvSpPr>
        <p:spPr/>
        <p:txBody>
          <a:bodyPr/>
          <a:lstStyle>
            <a:lvl1pPr>
              <a:defRPr/>
            </a:lvl1pPr>
          </a:lstStyle>
          <a:p>
            <a:fld id="{D3F37E5A-4F3F-4DDB-A074-EDD3917BDA2E}" type="slidenum">
              <a:rPr lang="ar-SA" altLang="ar-SA"/>
              <a:pPr/>
              <a:t>‹#›</a:t>
            </a:fld>
            <a:endParaRPr lang="en-GB" altLang="ar-SA"/>
          </a:p>
        </p:txBody>
      </p:sp>
    </p:spTree>
    <p:extLst>
      <p:ext uri="{BB962C8B-B14F-4D97-AF65-F5344CB8AC3E}">
        <p14:creationId xmlns:p14="http://schemas.microsoft.com/office/powerpoint/2010/main" val="2911541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Chevron 10">
            <a:extLst>
              <a:ext uri="{FF2B5EF4-FFF2-40B4-BE49-F238E27FC236}">
                <a16:creationId xmlns:a16="http://schemas.microsoft.com/office/drawing/2014/main" id="{09CF35DD-5D50-4F70-9B68-059E0E8D71AF}"/>
              </a:ext>
            </a:extLst>
          </p:cNvPr>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a:defRPr/>
            </a:pPr>
            <a:endParaRPr lang="en-US"/>
          </a:p>
        </p:txBody>
      </p:sp>
      <p:sp>
        <p:nvSpPr>
          <p:cNvPr id="5" name="Chevron 15">
            <a:extLst>
              <a:ext uri="{FF2B5EF4-FFF2-40B4-BE49-F238E27FC236}">
                <a16:creationId xmlns:a16="http://schemas.microsoft.com/office/drawing/2014/main" id="{04845E76-3FB5-427F-B156-A9CB2EE9ED66}"/>
              </a:ext>
            </a:extLst>
          </p:cNvPr>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a:extLst>
              <a:ext uri="{FF2B5EF4-FFF2-40B4-BE49-F238E27FC236}">
                <a16:creationId xmlns:a16="http://schemas.microsoft.com/office/drawing/2014/main" id="{2EC03206-857B-4453-8D20-E8B168212F01}"/>
              </a:ext>
            </a:extLst>
          </p:cNvPr>
          <p:cNvSpPr>
            <a:spLocks noGrp="1"/>
          </p:cNvSpPr>
          <p:nvPr>
            <p:ph type="dt" sz="half" idx="10"/>
          </p:nvPr>
        </p:nvSpPr>
        <p:spPr/>
        <p:txBody>
          <a:bodyPr/>
          <a:lstStyle>
            <a:lvl1pPr>
              <a:defRPr/>
            </a:lvl1pPr>
            <a:extLst/>
          </a:lstStyle>
          <a:p>
            <a:pPr>
              <a:defRPr/>
            </a:pPr>
            <a:endParaRPr lang="en-GB"/>
          </a:p>
        </p:txBody>
      </p:sp>
      <p:sp>
        <p:nvSpPr>
          <p:cNvPr id="7" name="Footer Placeholder 4">
            <a:extLst>
              <a:ext uri="{FF2B5EF4-FFF2-40B4-BE49-F238E27FC236}">
                <a16:creationId xmlns:a16="http://schemas.microsoft.com/office/drawing/2014/main" id="{C16EB320-6B8A-4A9B-9B3C-CE655D4D3D3F}"/>
              </a:ext>
            </a:extLst>
          </p:cNvPr>
          <p:cNvSpPr>
            <a:spLocks noGrp="1"/>
          </p:cNvSpPr>
          <p:nvPr>
            <p:ph type="ftr" sz="quarter" idx="11"/>
          </p:nvPr>
        </p:nvSpPr>
        <p:spPr/>
        <p:txBody>
          <a:bodyPr/>
          <a:lstStyle>
            <a:lvl1pPr>
              <a:defRPr/>
            </a:lvl1pPr>
            <a:extLst/>
          </a:lstStyle>
          <a:p>
            <a:pPr>
              <a:defRPr/>
            </a:pPr>
            <a:endParaRPr lang="en-US"/>
          </a:p>
        </p:txBody>
      </p:sp>
      <p:sp>
        <p:nvSpPr>
          <p:cNvPr id="8" name="Slide Number Placeholder 5">
            <a:extLst>
              <a:ext uri="{FF2B5EF4-FFF2-40B4-BE49-F238E27FC236}">
                <a16:creationId xmlns:a16="http://schemas.microsoft.com/office/drawing/2014/main" id="{EBC42989-4FA5-4BE3-9213-92529EE6C9EA}"/>
              </a:ext>
            </a:extLst>
          </p:cNvPr>
          <p:cNvSpPr>
            <a:spLocks noGrp="1"/>
          </p:cNvSpPr>
          <p:nvPr>
            <p:ph type="sldNum" sz="quarter" idx="12"/>
          </p:nvPr>
        </p:nvSpPr>
        <p:spPr/>
        <p:txBody>
          <a:bodyPr/>
          <a:lstStyle>
            <a:lvl1pPr>
              <a:defRPr/>
            </a:lvl1pPr>
          </a:lstStyle>
          <a:p>
            <a:fld id="{D2F85DFF-C631-45D1-8E50-9E122497D7D0}" type="slidenum">
              <a:rPr lang="ar-SA" altLang="ar-SA"/>
              <a:pPr/>
              <a:t>‹#›</a:t>
            </a:fld>
            <a:endParaRPr lang="en-GB" altLang="ar-SA"/>
          </a:p>
        </p:txBody>
      </p:sp>
    </p:spTree>
    <p:extLst>
      <p:ext uri="{BB962C8B-B14F-4D97-AF65-F5344CB8AC3E}">
        <p14:creationId xmlns:p14="http://schemas.microsoft.com/office/powerpoint/2010/main" val="297946763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a:extLst>
              <a:ext uri="{FF2B5EF4-FFF2-40B4-BE49-F238E27FC236}">
                <a16:creationId xmlns:a16="http://schemas.microsoft.com/office/drawing/2014/main" id="{734C14A6-1445-4460-9DE2-A5BB6543D863}"/>
              </a:ext>
            </a:extLst>
          </p:cNvPr>
          <p:cNvSpPr>
            <a:spLocks noGrp="1"/>
          </p:cNvSpPr>
          <p:nvPr>
            <p:ph type="dt" sz="half" idx="10"/>
          </p:nvPr>
        </p:nvSpPr>
        <p:spPr/>
        <p:txBody>
          <a:bodyPr/>
          <a:lstStyle>
            <a:lvl1pPr>
              <a:defRPr/>
            </a:lvl1pPr>
            <a:extLst/>
          </a:lstStyle>
          <a:p>
            <a:pPr>
              <a:defRPr/>
            </a:pPr>
            <a:endParaRPr lang="en-GB"/>
          </a:p>
        </p:txBody>
      </p:sp>
      <p:sp>
        <p:nvSpPr>
          <p:cNvPr id="6" name="Footer Placeholder 5">
            <a:extLst>
              <a:ext uri="{FF2B5EF4-FFF2-40B4-BE49-F238E27FC236}">
                <a16:creationId xmlns:a16="http://schemas.microsoft.com/office/drawing/2014/main" id="{B1B646DD-FBDB-40B6-A464-57E76D8038CE}"/>
              </a:ext>
            </a:extLst>
          </p:cNvPr>
          <p:cNvSpPr>
            <a:spLocks noGrp="1"/>
          </p:cNvSpPr>
          <p:nvPr>
            <p:ph type="ftr" sz="quarter" idx="11"/>
          </p:nvPr>
        </p:nvSpPr>
        <p:spPr/>
        <p:txBody>
          <a:bodyPr/>
          <a:lstStyle>
            <a:lvl1pPr>
              <a:defRPr/>
            </a:lvl1pPr>
            <a:extLst/>
          </a:lstStyle>
          <a:p>
            <a:pPr>
              <a:defRPr/>
            </a:pPr>
            <a:endParaRPr lang="en-US"/>
          </a:p>
        </p:txBody>
      </p:sp>
      <p:sp>
        <p:nvSpPr>
          <p:cNvPr id="7" name="Slide Number Placeholder 6">
            <a:extLst>
              <a:ext uri="{FF2B5EF4-FFF2-40B4-BE49-F238E27FC236}">
                <a16:creationId xmlns:a16="http://schemas.microsoft.com/office/drawing/2014/main" id="{24FC5C59-8DA6-40BF-A871-808EBF0E5E0F}"/>
              </a:ext>
            </a:extLst>
          </p:cNvPr>
          <p:cNvSpPr>
            <a:spLocks noGrp="1"/>
          </p:cNvSpPr>
          <p:nvPr>
            <p:ph type="sldNum" sz="quarter" idx="12"/>
          </p:nvPr>
        </p:nvSpPr>
        <p:spPr/>
        <p:txBody>
          <a:bodyPr/>
          <a:lstStyle>
            <a:lvl1pPr>
              <a:defRPr/>
            </a:lvl1pPr>
          </a:lstStyle>
          <a:p>
            <a:fld id="{2E050CBB-6B43-4B02-9AEB-1C1D8A11786E}" type="slidenum">
              <a:rPr lang="ar-SA" altLang="ar-SA"/>
              <a:pPr/>
              <a:t>‹#›</a:t>
            </a:fld>
            <a:endParaRPr lang="en-GB" altLang="ar-SA"/>
          </a:p>
        </p:txBody>
      </p:sp>
    </p:spTree>
    <p:extLst>
      <p:ext uri="{BB962C8B-B14F-4D97-AF65-F5344CB8AC3E}">
        <p14:creationId xmlns:p14="http://schemas.microsoft.com/office/powerpoint/2010/main" val="1981422001"/>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63050F7-E319-4249-9915-C2DBE4DCB41C}"/>
              </a:ext>
            </a:extLst>
          </p:cNvPr>
          <p:cNvSpPr>
            <a:spLocks noGrp="1"/>
          </p:cNvSpPr>
          <p:nvPr>
            <p:ph type="dt" sz="half" idx="10"/>
          </p:nvPr>
        </p:nvSpPr>
        <p:spPr/>
        <p:txBody>
          <a:bodyPr/>
          <a:lstStyle>
            <a:lvl1pPr>
              <a:defRPr/>
            </a:lvl1pPr>
            <a:extLst/>
          </a:lstStyle>
          <a:p>
            <a:pPr>
              <a:defRPr/>
            </a:pPr>
            <a:endParaRPr lang="en-GB"/>
          </a:p>
        </p:txBody>
      </p:sp>
      <p:sp>
        <p:nvSpPr>
          <p:cNvPr id="8" name="Footer Placeholder 7">
            <a:extLst>
              <a:ext uri="{FF2B5EF4-FFF2-40B4-BE49-F238E27FC236}">
                <a16:creationId xmlns:a16="http://schemas.microsoft.com/office/drawing/2014/main" id="{BAC5C2D2-B165-4D5C-B614-D67E106E4271}"/>
              </a:ext>
            </a:extLst>
          </p:cNvPr>
          <p:cNvSpPr>
            <a:spLocks noGrp="1"/>
          </p:cNvSpPr>
          <p:nvPr>
            <p:ph type="ftr" sz="quarter" idx="11"/>
          </p:nvPr>
        </p:nvSpPr>
        <p:spPr/>
        <p:txBody>
          <a:bodyPr/>
          <a:lstStyle>
            <a:lvl1pPr>
              <a:defRPr/>
            </a:lvl1pPr>
            <a:extLst/>
          </a:lstStyle>
          <a:p>
            <a:pPr>
              <a:defRPr/>
            </a:pPr>
            <a:endParaRPr lang="en-US"/>
          </a:p>
        </p:txBody>
      </p:sp>
      <p:sp>
        <p:nvSpPr>
          <p:cNvPr id="9" name="Slide Number Placeholder 8">
            <a:extLst>
              <a:ext uri="{FF2B5EF4-FFF2-40B4-BE49-F238E27FC236}">
                <a16:creationId xmlns:a16="http://schemas.microsoft.com/office/drawing/2014/main" id="{4AA7FE8C-71CB-42BD-90F2-F6E35B2D2F82}"/>
              </a:ext>
            </a:extLst>
          </p:cNvPr>
          <p:cNvSpPr>
            <a:spLocks noGrp="1"/>
          </p:cNvSpPr>
          <p:nvPr>
            <p:ph type="sldNum" sz="quarter" idx="12"/>
          </p:nvPr>
        </p:nvSpPr>
        <p:spPr/>
        <p:txBody>
          <a:bodyPr/>
          <a:lstStyle>
            <a:lvl1pPr>
              <a:defRPr/>
            </a:lvl1pPr>
          </a:lstStyle>
          <a:p>
            <a:fld id="{021DEFF8-DDF9-46F3-A861-78C8D2EDA3C9}" type="slidenum">
              <a:rPr lang="ar-SA" altLang="ar-SA"/>
              <a:pPr/>
              <a:t>‹#›</a:t>
            </a:fld>
            <a:endParaRPr lang="en-GB" altLang="ar-SA"/>
          </a:p>
        </p:txBody>
      </p:sp>
    </p:spTree>
    <p:extLst>
      <p:ext uri="{BB962C8B-B14F-4D97-AF65-F5344CB8AC3E}">
        <p14:creationId xmlns:p14="http://schemas.microsoft.com/office/powerpoint/2010/main" val="2401414861"/>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a:extLst>
              <a:ext uri="{FF2B5EF4-FFF2-40B4-BE49-F238E27FC236}">
                <a16:creationId xmlns:a16="http://schemas.microsoft.com/office/drawing/2014/main" id="{FE0027C2-1C4C-4291-AC87-8322E3670351}"/>
              </a:ext>
            </a:extLst>
          </p:cNvPr>
          <p:cNvSpPr>
            <a:spLocks noGrp="1"/>
          </p:cNvSpPr>
          <p:nvPr>
            <p:ph type="dt" sz="half" idx="10"/>
          </p:nvPr>
        </p:nvSpPr>
        <p:spPr/>
        <p:txBody>
          <a:bodyPr/>
          <a:lstStyle>
            <a:lvl1pPr>
              <a:defRPr/>
            </a:lvl1pPr>
            <a:extLst/>
          </a:lstStyle>
          <a:p>
            <a:pPr>
              <a:defRPr/>
            </a:pPr>
            <a:endParaRPr lang="en-GB"/>
          </a:p>
        </p:txBody>
      </p:sp>
      <p:sp>
        <p:nvSpPr>
          <p:cNvPr id="4" name="Footer Placeholder 3">
            <a:extLst>
              <a:ext uri="{FF2B5EF4-FFF2-40B4-BE49-F238E27FC236}">
                <a16:creationId xmlns:a16="http://schemas.microsoft.com/office/drawing/2014/main" id="{7C6DEE11-8ABE-4D83-83CA-C62888B6AFD4}"/>
              </a:ext>
            </a:extLst>
          </p:cNvPr>
          <p:cNvSpPr>
            <a:spLocks noGrp="1"/>
          </p:cNvSpPr>
          <p:nvPr>
            <p:ph type="ftr" sz="quarter" idx="11"/>
          </p:nvPr>
        </p:nvSpPr>
        <p:spPr/>
        <p:txBody>
          <a:bodyPr/>
          <a:lstStyle>
            <a:lvl1pPr>
              <a:defRPr/>
            </a:lvl1pPr>
            <a:extLst/>
          </a:lstStyle>
          <a:p>
            <a:pPr>
              <a:defRPr/>
            </a:pPr>
            <a:endParaRPr lang="en-US"/>
          </a:p>
        </p:txBody>
      </p:sp>
      <p:sp>
        <p:nvSpPr>
          <p:cNvPr id="5" name="Slide Number Placeholder 4">
            <a:extLst>
              <a:ext uri="{FF2B5EF4-FFF2-40B4-BE49-F238E27FC236}">
                <a16:creationId xmlns:a16="http://schemas.microsoft.com/office/drawing/2014/main" id="{E6E35BCB-98D8-41C3-9765-EDE2442A2E1D}"/>
              </a:ext>
            </a:extLst>
          </p:cNvPr>
          <p:cNvSpPr>
            <a:spLocks noGrp="1"/>
          </p:cNvSpPr>
          <p:nvPr>
            <p:ph type="sldNum" sz="quarter" idx="12"/>
          </p:nvPr>
        </p:nvSpPr>
        <p:spPr/>
        <p:txBody>
          <a:bodyPr/>
          <a:lstStyle>
            <a:lvl1pPr>
              <a:defRPr/>
            </a:lvl1pPr>
          </a:lstStyle>
          <a:p>
            <a:fld id="{8E01973D-83A6-4046-B43E-4F8AA9B4A774}" type="slidenum">
              <a:rPr lang="ar-SA" altLang="ar-SA"/>
              <a:pPr/>
              <a:t>‹#›</a:t>
            </a:fld>
            <a:endParaRPr lang="en-GB" altLang="ar-SA"/>
          </a:p>
        </p:txBody>
      </p:sp>
    </p:spTree>
    <p:extLst>
      <p:ext uri="{BB962C8B-B14F-4D97-AF65-F5344CB8AC3E}">
        <p14:creationId xmlns:p14="http://schemas.microsoft.com/office/powerpoint/2010/main" val="397946214"/>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507C5EBA-08F4-4321-A62F-23CC14447841}"/>
              </a:ext>
            </a:extLst>
          </p:cNvPr>
          <p:cNvSpPr>
            <a:spLocks noGrp="1"/>
          </p:cNvSpPr>
          <p:nvPr>
            <p:ph type="dt" sz="half" idx="10"/>
          </p:nvPr>
        </p:nvSpPr>
        <p:spPr/>
        <p:txBody>
          <a:bodyPr/>
          <a:lstStyle>
            <a:lvl1pPr>
              <a:defRPr/>
            </a:lvl1pPr>
          </a:lstStyle>
          <a:p>
            <a:pPr>
              <a:defRPr/>
            </a:pPr>
            <a:endParaRPr lang="en-GB"/>
          </a:p>
        </p:txBody>
      </p:sp>
      <p:sp>
        <p:nvSpPr>
          <p:cNvPr id="3" name="Footer Placeholder 21">
            <a:extLst>
              <a:ext uri="{FF2B5EF4-FFF2-40B4-BE49-F238E27FC236}">
                <a16:creationId xmlns:a16="http://schemas.microsoft.com/office/drawing/2014/main" id="{64AEF616-7D38-4F56-8D50-6F9CD2A1DC73}"/>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17">
            <a:extLst>
              <a:ext uri="{FF2B5EF4-FFF2-40B4-BE49-F238E27FC236}">
                <a16:creationId xmlns:a16="http://schemas.microsoft.com/office/drawing/2014/main" id="{BE96B39A-A181-4BDF-BB12-699ABF02CF03}"/>
              </a:ext>
            </a:extLst>
          </p:cNvPr>
          <p:cNvSpPr>
            <a:spLocks noGrp="1"/>
          </p:cNvSpPr>
          <p:nvPr>
            <p:ph type="sldNum" sz="quarter" idx="12"/>
          </p:nvPr>
        </p:nvSpPr>
        <p:spPr/>
        <p:txBody>
          <a:bodyPr/>
          <a:lstStyle>
            <a:lvl1pPr>
              <a:defRPr/>
            </a:lvl1pPr>
          </a:lstStyle>
          <a:p>
            <a:fld id="{A123EA09-8EAA-436A-B480-50C026D822B3}" type="slidenum">
              <a:rPr lang="ar-SA" altLang="ar-SA"/>
              <a:pPr/>
              <a:t>‹#›</a:t>
            </a:fld>
            <a:endParaRPr lang="en-GB" altLang="ar-SA"/>
          </a:p>
        </p:txBody>
      </p:sp>
    </p:spTree>
    <p:extLst>
      <p:ext uri="{BB962C8B-B14F-4D97-AF65-F5344CB8AC3E}">
        <p14:creationId xmlns:p14="http://schemas.microsoft.com/office/powerpoint/2010/main" val="1411009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69B2283-F676-46A4-983D-ED0CD137579D}"/>
              </a:ext>
            </a:extLst>
          </p:cNvPr>
          <p:cNvSpPr>
            <a:spLocks noGrp="1"/>
          </p:cNvSpPr>
          <p:nvPr>
            <p:ph type="dt" sz="half" idx="10"/>
          </p:nvPr>
        </p:nvSpPr>
        <p:spPr/>
        <p:txBody>
          <a:bodyPr/>
          <a:lstStyle>
            <a:lvl1pPr>
              <a:defRPr/>
            </a:lvl1pPr>
            <a:extLst/>
          </a:lstStyle>
          <a:p>
            <a:pPr>
              <a:defRPr/>
            </a:pPr>
            <a:endParaRPr lang="en-GB"/>
          </a:p>
        </p:txBody>
      </p:sp>
      <p:sp>
        <p:nvSpPr>
          <p:cNvPr id="6" name="Footer Placeholder 5">
            <a:extLst>
              <a:ext uri="{FF2B5EF4-FFF2-40B4-BE49-F238E27FC236}">
                <a16:creationId xmlns:a16="http://schemas.microsoft.com/office/drawing/2014/main" id="{026578F6-FB22-4F30-BD35-90AD4EB26ACB}"/>
              </a:ext>
            </a:extLst>
          </p:cNvPr>
          <p:cNvSpPr>
            <a:spLocks noGrp="1"/>
          </p:cNvSpPr>
          <p:nvPr>
            <p:ph type="ftr" sz="quarter" idx="11"/>
          </p:nvPr>
        </p:nvSpPr>
        <p:spPr/>
        <p:txBody>
          <a:bodyPr/>
          <a:lstStyle>
            <a:lvl1pPr>
              <a:defRPr/>
            </a:lvl1pPr>
            <a:extLst/>
          </a:lstStyle>
          <a:p>
            <a:pPr>
              <a:defRPr/>
            </a:pPr>
            <a:endParaRPr lang="en-US"/>
          </a:p>
        </p:txBody>
      </p:sp>
      <p:sp>
        <p:nvSpPr>
          <p:cNvPr id="7" name="Slide Number Placeholder 6">
            <a:extLst>
              <a:ext uri="{FF2B5EF4-FFF2-40B4-BE49-F238E27FC236}">
                <a16:creationId xmlns:a16="http://schemas.microsoft.com/office/drawing/2014/main" id="{42178A60-DE8E-4F65-8F5A-7F0747C49AD9}"/>
              </a:ext>
            </a:extLst>
          </p:cNvPr>
          <p:cNvSpPr>
            <a:spLocks noGrp="1"/>
          </p:cNvSpPr>
          <p:nvPr>
            <p:ph type="sldNum" sz="quarter" idx="12"/>
          </p:nvPr>
        </p:nvSpPr>
        <p:spPr/>
        <p:txBody>
          <a:bodyPr/>
          <a:lstStyle>
            <a:lvl1pPr>
              <a:defRPr/>
            </a:lvl1pPr>
          </a:lstStyle>
          <a:p>
            <a:fld id="{5CFBC86E-0719-4347-BDFA-E377934920A2}" type="slidenum">
              <a:rPr lang="ar-SA" altLang="ar-SA"/>
              <a:pPr/>
              <a:t>‹#›</a:t>
            </a:fld>
            <a:endParaRPr lang="en-GB" altLang="ar-SA"/>
          </a:p>
        </p:txBody>
      </p:sp>
    </p:spTree>
    <p:extLst>
      <p:ext uri="{BB962C8B-B14F-4D97-AF65-F5344CB8AC3E}">
        <p14:creationId xmlns:p14="http://schemas.microsoft.com/office/powerpoint/2010/main" val="2992916113"/>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Freeform 10">
            <a:extLst>
              <a:ext uri="{FF2B5EF4-FFF2-40B4-BE49-F238E27FC236}">
                <a16:creationId xmlns:a16="http://schemas.microsoft.com/office/drawing/2014/main" id="{C77A4668-C8C2-4F5B-A6B0-50BD24B27681}"/>
              </a:ext>
            </a:extLst>
          </p:cNvPr>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a:p>
        </p:txBody>
      </p:sp>
      <p:sp>
        <p:nvSpPr>
          <p:cNvPr id="6" name="Freeform 15">
            <a:extLst>
              <a:ext uri="{FF2B5EF4-FFF2-40B4-BE49-F238E27FC236}">
                <a16:creationId xmlns:a16="http://schemas.microsoft.com/office/drawing/2014/main" id="{3727E427-AD33-4EFD-A981-D7A05E770B06}"/>
              </a:ext>
            </a:extLst>
          </p:cNvPr>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a:p>
        </p:txBody>
      </p:sp>
      <p:sp>
        <p:nvSpPr>
          <p:cNvPr id="7" name="Right Triangle 16">
            <a:extLst>
              <a:ext uri="{FF2B5EF4-FFF2-40B4-BE49-F238E27FC236}">
                <a16:creationId xmlns:a16="http://schemas.microsoft.com/office/drawing/2014/main" id="{8BB6DF8B-A6E0-421F-807A-D0D1291C4A75}"/>
              </a:ext>
            </a:extLst>
          </p:cNvPr>
          <p:cNvSpPr>
            <a:spLocks/>
          </p:cNvSpPr>
          <p:nvPr/>
        </p:nvSpPr>
        <p:spPr bwMode="auto">
          <a:xfrm>
            <a:off x="-6042" y="5791253"/>
            <a:ext cx="3402314" cy="1080868"/>
          </a:xfrm>
          <a:prstGeom prst="rtTriangle">
            <a:avLst/>
          </a:prstGeom>
          <a:blipFill>
            <a:blip r:embed="rId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8" name="Straight Connector 18">
            <a:extLst>
              <a:ext uri="{FF2B5EF4-FFF2-40B4-BE49-F238E27FC236}">
                <a16:creationId xmlns:a16="http://schemas.microsoft.com/office/drawing/2014/main" id="{F7FFCA17-3699-4EFA-B1EE-0DD65D9A6044}"/>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9">
            <a:extLst>
              <a:ext uri="{FF2B5EF4-FFF2-40B4-BE49-F238E27FC236}">
                <a16:creationId xmlns:a16="http://schemas.microsoft.com/office/drawing/2014/main" id="{3E5BE467-3EB4-49E3-BC93-FA3C75B34320}"/>
              </a:ext>
            </a:extLst>
          </p:cNvPr>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a:defRPr/>
            </a:pPr>
            <a:endParaRPr lang="en-US"/>
          </a:p>
        </p:txBody>
      </p:sp>
      <p:sp>
        <p:nvSpPr>
          <p:cNvPr id="10" name="Chevron 20">
            <a:extLst>
              <a:ext uri="{FF2B5EF4-FFF2-40B4-BE49-F238E27FC236}">
                <a16:creationId xmlns:a16="http://schemas.microsoft.com/office/drawing/2014/main" id="{44CEF9CF-BD79-454D-9603-251E54623DF3}"/>
              </a:ext>
            </a:extLst>
          </p:cNvPr>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a:extLst>
              <a:ext uri="{FF2B5EF4-FFF2-40B4-BE49-F238E27FC236}">
                <a16:creationId xmlns:a16="http://schemas.microsoft.com/office/drawing/2014/main" id="{B3364DCA-4E5A-4F55-9A4C-8F20D1546FA3}"/>
              </a:ext>
            </a:extLst>
          </p:cNvPr>
          <p:cNvSpPr>
            <a:spLocks noGrp="1"/>
          </p:cNvSpPr>
          <p:nvPr>
            <p:ph type="dt" sz="half" idx="10"/>
          </p:nvPr>
        </p:nvSpPr>
        <p:spPr/>
        <p:txBody>
          <a:bodyPr/>
          <a:lstStyle>
            <a:lvl1pPr>
              <a:defRPr>
                <a:solidFill>
                  <a:schemeClr val="tx1"/>
                </a:solidFill>
              </a:defRPr>
            </a:lvl1pPr>
            <a:extLst/>
          </a:lstStyle>
          <a:p>
            <a:pPr>
              <a:defRPr/>
            </a:pPr>
            <a:endParaRPr lang="en-GB"/>
          </a:p>
        </p:txBody>
      </p:sp>
      <p:sp>
        <p:nvSpPr>
          <p:cNvPr id="12" name="Footer Placeholder 5">
            <a:extLst>
              <a:ext uri="{FF2B5EF4-FFF2-40B4-BE49-F238E27FC236}">
                <a16:creationId xmlns:a16="http://schemas.microsoft.com/office/drawing/2014/main" id="{707BC48D-7F27-4552-A242-25872E7BA6DA}"/>
              </a:ext>
            </a:extLst>
          </p:cNvPr>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a:extLst>
              <a:ext uri="{FF2B5EF4-FFF2-40B4-BE49-F238E27FC236}">
                <a16:creationId xmlns:a16="http://schemas.microsoft.com/office/drawing/2014/main" id="{57E28EDF-5033-4AB9-8D2F-8B7519699A6C}"/>
              </a:ext>
            </a:extLst>
          </p:cNvPr>
          <p:cNvSpPr>
            <a:spLocks noGrp="1"/>
          </p:cNvSpPr>
          <p:nvPr>
            <p:ph type="sldNum" sz="quarter" idx="12"/>
          </p:nvPr>
        </p:nvSpPr>
        <p:spPr/>
        <p:txBody>
          <a:bodyPr/>
          <a:lstStyle>
            <a:lvl1pPr>
              <a:defRPr/>
            </a:lvl1pPr>
          </a:lstStyle>
          <a:p>
            <a:fld id="{B38F1B9D-6272-45D1-A916-648325666B9B}" type="slidenum">
              <a:rPr lang="ar-SA" altLang="ar-SA"/>
              <a:pPr/>
              <a:t>‹#›</a:t>
            </a:fld>
            <a:endParaRPr lang="en-GB" altLang="ar-SA"/>
          </a:p>
        </p:txBody>
      </p:sp>
    </p:spTree>
    <p:extLst>
      <p:ext uri="{BB962C8B-B14F-4D97-AF65-F5344CB8AC3E}">
        <p14:creationId xmlns:p14="http://schemas.microsoft.com/office/powerpoint/2010/main" val="3145412588"/>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reeform 12">
            <a:extLst>
              <a:ext uri="{FF2B5EF4-FFF2-40B4-BE49-F238E27FC236}">
                <a16:creationId xmlns:a16="http://schemas.microsoft.com/office/drawing/2014/main" id="{DE12CFED-3830-4F9B-B5DF-3EAD529BC1A1}"/>
              </a:ext>
            </a:extLst>
          </p:cNvPr>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a:p>
        </p:txBody>
      </p:sp>
      <p:sp>
        <p:nvSpPr>
          <p:cNvPr id="12" name="Freeform 11">
            <a:extLst>
              <a:ext uri="{FF2B5EF4-FFF2-40B4-BE49-F238E27FC236}">
                <a16:creationId xmlns:a16="http://schemas.microsoft.com/office/drawing/2014/main" id="{5D622634-FC12-472E-AB61-80CED6766C34}"/>
              </a:ext>
            </a:extLst>
          </p:cNvPr>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a:p>
        </p:txBody>
      </p:sp>
      <p:sp>
        <p:nvSpPr>
          <p:cNvPr id="14" name="Right Triangle 13">
            <a:extLst>
              <a:ext uri="{FF2B5EF4-FFF2-40B4-BE49-F238E27FC236}">
                <a16:creationId xmlns:a16="http://schemas.microsoft.com/office/drawing/2014/main" id="{B4CC3CE5-D6DB-4A17-B709-4F425A65BAF4}"/>
              </a:ext>
            </a:extLst>
          </p:cNvPr>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15" name="Straight Connector 14">
            <a:extLst>
              <a:ext uri="{FF2B5EF4-FFF2-40B4-BE49-F238E27FC236}">
                <a16:creationId xmlns:a16="http://schemas.microsoft.com/office/drawing/2014/main" id="{0AA54E20-2260-4D10-8E6D-2A5683ADB1E2}"/>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a:extLst>
              <a:ext uri="{FF2B5EF4-FFF2-40B4-BE49-F238E27FC236}">
                <a16:creationId xmlns:a16="http://schemas.microsoft.com/office/drawing/2014/main" id="{7067C7ED-C28F-4157-8D75-D6C20208E985}"/>
              </a:ext>
            </a:extLst>
          </p:cNvPr>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a:extLst>
              <a:ext uri="{FF2B5EF4-FFF2-40B4-BE49-F238E27FC236}">
                <a16:creationId xmlns:a16="http://schemas.microsoft.com/office/drawing/2014/main" id="{4D578387-ACAD-4618-B6BA-8D03D62F18A8}"/>
              </a:ext>
            </a:extLst>
          </p:cNvPr>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ar-SA"/>
              <a:t>Click to edit Master text styles</a:t>
            </a:r>
          </a:p>
          <a:p>
            <a:pPr lvl="1"/>
            <a:r>
              <a:rPr lang="en-US" altLang="ar-SA"/>
              <a:t>Second level</a:t>
            </a:r>
          </a:p>
          <a:p>
            <a:pPr lvl="2"/>
            <a:r>
              <a:rPr lang="en-US" altLang="ar-SA"/>
              <a:t>Third level</a:t>
            </a:r>
          </a:p>
          <a:p>
            <a:pPr lvl="3"/>
            <a:r>
              <a:rPr lang="en-US" altLang="ar-SA"/>
              <a:t>Fourth level</a:t>
            </a:r>
          </a:p>
          <a:p>
            <a:pPr lvl="4"/>
            <a:r>
              <a:rPr lang="en-US" altLang="ar-SA"/>
              <a:t>Fifth level</a:t>
            </a:r>
          </a:p>
        </p:txBody>
      </p:sp>
      <p:sp>
        <p:nvSpPr>
          <p:cNvPr id="10" name="Date Placeholder 9">
            <a:extLst>
              <a:ext uri="{FF2B5EF4-FFF2-40B4-BE49-F238E27FC236}">
                <a16:creationId xmlns:a16="http://schemas.microsoft.com/office/drawing/2014/main" id="{94032FB2-5DEB-4049-AF7C-4E569D717C75}"/>
              </a:ext>
            </a:extLst>
          </p:cNvPr>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GB"/>
          </a:p>
        </p:txBody>
      </p:sp>
      <p:sp>
        <p:nvSpPr>
          <p:cNvPr id="22" name="Footer Placeholder 21">
            <a:extLst>
              <a:ext uri="{FF2B5EF4-FFF2-40B4-BE49-F238E27FC236}">
                <a16:creationId xmlns:a16="http://schemas.microsoft.com/office/drawing/2014/main" id="{97090AD9-116D-4962-9F3C-14496E576F89}"/>
              </a:ext>
            </a:extLst>
          </p:cNvPr>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a:extLst>
              <a:ext uri="{FF2B5EF4-FFF2-40B4-BE49-F238E27FC236}">
                <a16:creationId xmlns:a16="http://schemas.microsoft.com/office/drawing/2014/main" id="{57277781-D553-4245-AEDA-4FDA7C7547FC}"/>
              </a:ext>
            </a:extLst>
          </p:cNvPr>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defRPr sz="1000"/>
            </a:lvl1pPr>
          </a:lstStyle>
          <a:p>
            <a:fld id="{F1ABA81B-0B4B-49A6-BD85-AE7F9BC7409B}" type="slidenum">
              <a:rPr lang="ar-SA" altLang="ar-SA"/>
              <a:pPr/>
              <a:t>‹#›</a:t>
            </a:fld>
            <a:endParaRPr lang="en-GB" altLang="ar-SA"/>
          </a:p>
        </p:txBody>
      </p:sp>
    </p:spTree>
  </p:cSld>
  <p:clrMap bg1="lt1" tx1="dk1" bg2="lt2" tx2="dk2" accent1="accent1" accent2="accent2" accent3="accent3" accent4="accent4" accent5="accent5" accent6="accent6" hlink="hlink" folHlink="folHlink"/>
  <p:sldLayoutIdLst>
    <p:sldLayoutId id="2147484649" r:id="rId1"/>
    <p:sldLayoutId id="2147484645" r:id="rId2"/>
    <p:sldLayoutId id="2147484650" r:id="rId3"/>
    <p:sldLayoutId id="2147484651" r:id="rId4"/>
    <p:sldLayoutId id="2147484652" r:id="rId5"/>
    <p:sldLayoutId id="2147484653" r:id="rId6"/>
    <p:sldLayoutId id="2147484646" r:id="rId7"/>
    <p:sldLayoutId id="2147484654" r:id="rId8"/>
    <p:sldLayoutId id="2147484655" r:id="rId9"/>
    <p:sldLayoutId id="2147484647" r:id="rId10"/>
    <p:sldLayoutId id="2147484648" r:id="rId11"/>
  </p:sldLayoutIdLst>
  <p:txStyles>
    <p:titleStyle>
      <a:lvl1pPr algn="l" rtl="1"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1" eaLnBrk="0" fontAlgn="base" hangingPunct="0">
        <a:spcBef>
          <a:spcPct val="0"/>
        </a:spcBef>
        <a:spcAft>
          <a:spcPct val="0"/>
        </a:spcAft>
        <a:defRPr sz="4100" b="1">
          <a:solidFill>
            <a:schemeClr val="tx2"/>
          </a:solidFill>
          <a:latin typeface="Lucida Sans Unicode" pitchFamily="34" charset="0"/>
          <a:cs typeface="Arial" pitchFamily="34" charset="0"/>
        </a:defRPr>
      </a:lvl2pPr>
      <a:lvl3pPr algn="l" rtl="1" eaLnBrk="0" fontAlgn="base" hangingPunct="0">
        <a:spcBef>
          <a:spcPct val="0"/>
        </a:spcBef>
        <a:spcAft>
          <a:spcPct val="0"/>
        </a:spcAft>
        <a:defRPr sz="4100" b="1">
          <a:solidFill>
            <a:schemeClr val="tx2"/>
          </a:solidFill>
          <a:latin typeface="Lucida Sans Unicode" pitchFamily="34" charset="0"/>
          <a:cs typeface="Arial" pitchFamily="34" charset="0"/>
        </a:defRPr>
      </a:lvl3pPr>
      <a:lvl4pPr algn="l" rtl="1" eaLnBrk="0" fontAlgn="base" hangingPunct="0">
        <a:spcBef>
          <a:spcPct val="0"/>
        </a:spcBef>
        <a:spcAft>
          <a:spcPct val="0"/>
        </a:spcAft>
        <a:defRPr sz="4100" b="1">
          <a:solidFill>
            <a:schemeClr val="tx2"/>
          </a:solidFill>
          <a:latin typeface="Lucida Sans Unicode" pitchFamily="34" charset="0"/>
          <a:cs typeface="Arial" pitchFamily="34" charset="0"/>
        </a:defRPr>
      </a:lvl4pPr>
      <a:lvl5pPr algn="l" rtl="1" eaLnBrk="0" fontAlgn="base" hangingPunct="0">
        <a:spcBef>
          <a:spcPct val="0"/>
        </a:spcBef>
        <a:spcAft>
          <a:spcPct val="0"/>
        </a:spcAft>
        <a:defRPr sz="4100" b="1">
          <a:solidFill>
            <a:schemeClr val="tx2"/>
          </a:solidFill>
          <a:latin typeface="Lucida Sans Unicode" pitchFamily="34" charset="0"/>
          <a:cs typeface="Arial" pitchFamily="34" charset="0"/>
        </a:defRPr>
      </a:lvl5pPr>
      <a:lvl6pPr marL="457200" algn="l" rtl="1" fontAlgn="base">
        <a:spcBef>
          <a:spcPct val="0"/>
        </a:spcBef>
        <a:spcAft>
          <a:spcPct val="0"/>
        </a:spcAft>
        <a:defRPr sz="4100" b="1">
          <a:solidFill>
            <a:schemeClr val="tx2"/>
          </a:solidFill>
          <a:latin typeface="Lucida Sans Unicode" pitchFamily="34" charset="0"/>
          <a:cs typeface="Arial" pitchFamily="34" charset="0"/>
        </a:defRPr>
      </a:lvl6pPr>
      <a:lvl7pPr marL="914400" algn="l" rtl="1" fontAlgn="base">
        <a:spcBef>
          <a:spcPct val="0"/>
        </a:spcBef>
        <a:spcAft>
          <a:spcPct val="0"/>
        </a:spcAft>
        <a:defRPr sz="4100" b="1">
          <a:solidFill>
            <a:schemeClr val="tx2"/>
          </a:solidFill>
          <a:latin typeface="Lucida Sans Unicode" pitchFamily="34" charset="0"/>
          <a:cs typeface="Arial" pitchFamily="34" charset="0"/>
        </a:defRPr>
      </a:lvl7pPr>
      <a:lvl8pPr marL="1371600" algn="l" rtl="1" fontAlgn="base">
        <a:spcBef>
          <a:spcPct val="0"/>
        </a:spcBef>
        <a:spcAft>
          <a:spcPct val="0"/>
        </a:spcAft>
        <a:defRPr sz="4100" b="1">
          <a:solidFill>
            <a:schemeClr val="tx2"/>
          </a:solidFill>
          <a:latin typeface="Lucida Sans Unicode" pitchFamily="34" charset="0"/>
          <a:cs typeface="Arial" pitchFamily="34" charset="0"/>
        </a:defRPr>
      </a:lvl8pPr>
      <a:lvl9pPr marL="1828800" algn="l" rtl="1" fontAlgn="base">
        <a:spcBef>
          <a:spcPct val="0"/>
        </a:spcBef>
        <a:spcAft>
          <a:spcPct val="0"/>
        </a:spcAft>
        <a:defRPr sz="4100" b="1">
          <a:solidFill>
            <a:schemeClr val="tx2"/>
          </a:solidFill>
          <a:latin typeface="Lucida Sans Unicode" pitchFamily="34" charset="0"/>
          <a:cs typeface="Arial" pitchFamily="34" charset="0"/>
        </a:defRPr>
      </a:lvl9pPr>
      <a:extLst/>
    </p:titleStyle>
    <p:bodyStyle>
      <a:lvl1pPr marL="365125" indent="-255588" algn="r" rtl="1" eaLnBrk="0" fontAlgn="base" hangingPunct="0">
        <a:spcBef>
          <a:spcPts val="400"/>
        </a:spcBef>
        <a:spcAft>
          <a:spcPct val="0"/>
        </a:spcAft>
        <a:buClr>
          <a:schemeClr val="accent1"/>
        </a:buClr>
        <a:buSzPct val="68000"/>
        <a:buFont typeface="Wingdings 3" panose="05040102010807070707" pitchFamily="82" charset="2"/>
        <a:buChar char=""/>
        <a:defRPr sz="2700" kern="1200">
          <a:solidFill>
            <a:schemeClr val="tx1"/>
          </a:solidFill>
          <a:latin typeface="+mn-lt"/>
          <a:ea typeface="+mn-ea"/>
          <a:cs typeface="+mn-cs"/>
        </a:defRPr>
      </a:lvl1pPr>
      <a:lvl2pPr marL="620713" indent="-228600" algn="r" rtl="1"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r" rtl="1" eaLnBrk="0" fontAlgn="base" hangingPunct="0">
        <a:spcBef>
          <a:spcPts val="350"/>
        </a:spcBef>
        <a:spcAft>
          <a:spcPct val="0"/>
        </a:spcAft>
        <a:buClr>
          <a:schemeClr val="accent2"/>
        </a:buClr>
        <a:buSzPct val="100000"/>
        <a:buFont typeface="Wingdings 2" panose="05020102010507070707" pitchFamily="82" charset="2"/>
        <a:buChar char=""/>
        <a:defRPr sz="2100" kern="1200">
          <a:solidFill>
            <a:schemeClr val="tx1"/>
          </a:solidFill>
          <a:latin typeface="+mn-lt"/>
          <a:ea typeface="+mn-ea"/>
          <a:cs typeface="+mn-cs"/>
        </a:defRPr>
      </a:lvl3pPr>
      <a:lvl4pPr marL="1143000" indent="-228600" algn="r" rtl="1" eaLnBrk="0" fontAlgn="base" hangingPunct="0">
        <a:spcBef>
          <a:spcPts val="350"/>
        </a:spcBef>
        <a:spcAft>
          <a:spcPct val="0"/>
        </a:spcAft>
        <a:buClr>
          <a:schemeClr val="accent2"/>
        </a:buClr>
        <a:buFont typeface="Wingdings 2" panose="05020102010507070707" pitchFamily="82" charset="2"/>
        <a:buChar char=""/>
        <a:defRPr sz="1900" kern="1200">
          <a:solidFill>
            <a:schemeClr val="tx1"/>
          </a:solidFill>
          <a:latin typeface="+mn-lt"/>
          <a:ea typeface="+mn-ea"/>
          <a:cs typeface="+mn-cs"/>
        </a:defRPr>
      </a:lvl4pPr>
      <a:lvl5pPr marL="1371600" indent="-228600" algn="r" rtl="1" eaLnBrk="0" fontAlgn="base" hangingPunct="0">
        <a:spcBef>
          <a:spcPts val="350"/>
        </a:spcBef>
        <a:spcAft>
          <a:spcPct val="0"/>
        </a:spcAft>
        <a:buClr>
          <a:schemeClr val="accent2"/>
        </a:buClr>
        <a:buFont typeface="Wingdings 2" panose="05020102010507070707" pitchFamily="82" charset="2"/>
        <a:buChar char=""/>
        <a:defRPr sz="20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bdelaal1414@yahoo.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65FA4-575F-4BB2-9590-FEA673EDDC03}"/>
              </a:ext>
            </a:extLst>
          </p:cNvPr>
          <p:cNvSpPr>
            <a:spLocks noGrp="1"/>
          </p:cNvSpPr>
          <p:nvPr>
            <p:ph type="ctrTitle"/>
          </p:nvPr>
        </p:nvSpPr>
        <p:spPr>
          <a:xfrm>
            <a:off x="71438" y="214314"/>
            <a:ext cx="8929718" cy="2285992"/>
          </a:xfrm>
        </p:spPr>
        <p:txBody>
          <a:bodyPr>
            <a:noAutofit/>
          </a:bodyPr>
          <a:lstStyle/>
          <a:p>
            <a:pPr algn="ctr" eaLnBrk="1" fontAlgn="auto" hangingPunct="1">
              <a:spcAft>
                <a:spcPts val="0"/>
              </a:spcAft>
              <a:defRPr/>
            </a:pPr>
            <a:r>
              <a:rPr lang="ar-EG" sz="2800" dirty="0">
                <a:solidFill>
                  <a:schemeClr val="tx1"/>
                </a:solidFill>
              </a:rPr>
              <a:t>مقررالشئون الصحية لمصانع الألبان</a:t>
            </a:r>
            <a:br>
              <a:rPr lang="ar-EG" sz="2800" dirty="0">
                <a:solidFill>
                  <a:schemeClr val="tx1"/>
                </a:solidFill>
              </a:rPr>
            </a:br>
            <a:r>
              <a:rPr lang="ar-EG" sz="2800" dirty="0">
                <a:solidFill>
                  <a:schemeClr val="tx1"/>
                </a:solidFill>
              </a:rPr>
              <a:t>لطلاب المستوى الرابع – برنامج علوم وتكنولوجيا الأغذية</a:t>
            </a:r>
            <a:br>
              <a:rPr lang="ar-EG" sz="2800" dirty="0">
                <a:solidFill>
                  <a:schemeClr val="tx1"/>
                </a:solidFill>
              </a:rPr>
            </a:br>
            <a:r>
              <a:rPr lang="ar-EG" sz="2800" dirty="0">
                <a:solidFill>
                  <a:schemeClr val="tx1"/>
                </a:solidFill>
              </a:rPr>
              <a:t> المحاضرة التاسعة</a:t>
            </a:r>
            <a:br>
              <a:rPr lang="ar-EG" sz="2800" dirty="0">
                <a:solidFill>
                  <a:schemeClr val="tx1"/>
                </a:solidFill>
              </a:rPr>
            </a:br>
            <a:r>
              <a:rPr lang="ar-EG" sz="2800" dirty="0">
                <a:solidFill>
                  <a:schemeClr val="tx1"/>
                </a:solidFill>
              </a:rPr>
              <a:t>البرامج التمهيدية (أوالأولية أوالأساسية) فى تطبيق نظم إدارة سلامة الغذاء</a:t>
            </a:r>
            <a:br>
              <a:rPr lang="ar-EG" sz="2800" dirty="0">
                <a:solidFill>
                  <a:schemeClr val="tx1"/>
                </a:solidFill>
              </a:rPr>
            </a:br>
            <a:r>
              <a:rPr lang="en-GB" sz="2800" dirty="0"/>
              <a:t> Prerequisite Programme</a:t>
            </a:r>
            <a:r>
              <a:rPr lang="en-US" sz="2800" dirty="0"/>
              <a:t>s</a:t>
            </a:r>
            <a:r>
              <a:rPr lang="en-GB" sz="2800" dirty="0"/>
              <a:t> (PRP) </a:t>
            </a:r>
            <a:endParaRPr lang="ar-EG" sz="2800" dirty="0">
              <a:solidFill>
                <a:schemeClr val="tx1"/>
              </a:solidFill>
            </a:endParaRPr>
          </a:p>
        </p:txBody>
      </p:sp>
      <p:sp>
        <p:nvSpPr>
          <p:cNvPr id="9219" name="Subtitle 2">
            <a:extLst>
              <a:ext uri="{FF2B5EF4-FFF2-40B4-BE49-F238E27FC236}">
                <a16:creationId xmlns:a16="http://schemas.microsoft.com/office/drawing/2014/main" id="{B78D2935-E181-417F-BC4C-AEC91900D0A4}"/>
              </a:ext>
            </a:extLst>
          </p:cNvPr>
          <p:cNvSpPr>
            <a:spLocks noGrp="1"/>
          </p:cNvSpPr>
          <p:nvPr>
            <p:ph type="subTitle" idx="1"/>
          </p:nvPr>
        </p:nvSpPr>
        <p:spPr>
          <a:xfrm>
            <a:off x="685800" y="2689225"/>
            <a:ext cx="7772400" cy="2311400"/>
          </a:xfrm>
        </p:spPr>
        <p:txBody>
          <a:bodyPr/>
          <a:lstStyle/>
          <a:p>
            <a:pPr marR="0" algn="ctr" eaLnBrk="1" hangingPunct="1"/>
            <a:r>
              <a:rPr lang="ar-EG" altLang="ar-SA" b="1"/>
              <a:t>إعداد</a:t>
            </a:r>
          </a:p>
          <a:p>
            <a:pPr marR="0" algn="ctr" eaLnBrk="1" hangingPunct="1"/>
            <a:r>
              <a:rPr lang="ar-EG" altLang="ar-SA" sz="2800" b="1"/>
              <a:t>أ.د. عبدالعال عابدين على</a:t>
            </a:r>
          </a:p>
          <a:p>
            <a:pPr marR="0" algn="ctr" eaLnBrk="1" hangingPunct="1"/>
            <a:r>
              <a:rPr lang="ar-EG" altLang="ar-SA" sz="2800" b="1"/>
              <a:t>قسم علوم الألبان - كلية الزراعة – جامعة سوهاج</a:t>
            </a:r>
          </a:p>
          <a:p>
            <a:pPr marR="0" algn="ctr" rtl="0" eaLnBrk="1" hangingPunct="1"/>
            <a:r>
              <a:rPr lang="ar-EG" altLang="ar-SA" sz="2800" b="1"/>
              <a:t> </a:t>
            </a:r>
            <a:r>
              <a:rPr lang="en-US" altLang="ar-SA" sz="2800" b="1"/>
              <a:t>E.mail: </a:t>
            </a:r>
            <a:r>
              <a:rPr lang="en-US" altLang="ar-SA" sz="2800" b="1">
                <a:hlinkClick r:id="rId3"/>
              </a:rPr>
              <a:t>abdelaal1414@yahoo.com</a:t>
            </a:r>
            <a:endParaRPr lang="en-US" altLang="ar-SA" sz="2800" b="1"/>
          </a:p>
          <a:p>
            <a:pPr marR="0" algn="ctr" rtl="0" eaLnBrk="1" hangingPunct="1"/>
            <a:r>
              <a:rPr lang="en-US" altLang="ar-SA" sz="2400" b="1"/>
              <a:t>Mobile Number: 01223591934- 01019463160</a:t>
            </a:r>
            <a:endParaRPr lang="ar-EG" altLang="ar-SA" sz="2400"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a:extLst>
              <a:ext uri="{FF2B5EF4-FFF2-40B4-BE49-F238E27FC236}">
                <a16:creationId xmlns:a16="http://schemas.microsoft.com/office/drawing/2014/main" id="{AC21544D-D86A-439F-AEA2-6D0A41BC7645}"/>
              </a:ext>
            </a:extLst>
          </p:cNvPr>
          <p:cNvSpPr>
            <a:spLocks noGrp="1"/>
          </p:cNvSpPr>
          <p:nvPr>
            <p:ph idx="1"/>
          </p:nvPr>
        </p:nvSpPr>
        <p:spPr>
          <a:xfrm>
            <a:off x="457200" y="1481138"/>
            <a:ext cx="8229600" cy="5091112"/>
          </a:xfrm>
        </p:spPr>
        <p:txBody>
          <a:bodyPr/>
          <a:lstStyle/>
          <a:p>
            <a:pPr>
              <a:buFont typeface="Wingdings" panose="05000000000000000000" pitchFamily="2" charset="2"/>
              <a:buChar char="§"/>
            </a:pPr>
            <a:r>
              <a:rPr lang="ar-EG" altLang="ar-SA"/>
              <a:t>اجراءات تتعلق بالمنشأة.</a:t>
            </a:r>
          </a:p>
          <a:p>
            <a:pPr>
              <a:buFont typeface="Wingdings" panose="05000000000000000000" pitchFamily="2" charset="2"/>
              <a:buChar char="§"/>
            </a:pPr>
            <a:r>
              <a:rPr lang="ar-EG" altLang="ar-SA"/>
              <a:t>اجراءات مراقبة الموردين.</a:t>
            </a:r>
          </a:p>
          <a:p>
            <a:pPr>
              <a:buFont typeface="Wingdings" panose="05000000000000000000" pitchFamily="2" charset="2"/>
              <a:buChar char="§"/>
            </a:pPr>
            <a:r>
              <a:rPr lang="ar-EG" altLang="ar-SA"/>
              <a:t>اجراءات المواصفات القياسية للمنتجات. </a:t>
            </a:r>
          </a:p>
          <a:p>
            <a:pPr>
              <a:buFont typeface="Wingdings" panose="05000000000000000000" pitchFamily="2" charset="2"/>
              <a:buChar char="§"/>
            </a:pPr>
            <a:r>
              <a:rPr lang="ar-EG" altLang="ar-SA"/>
              <a:t>اجراءات تنظيف معدات الانتاج.</a:t>
            </a:r>
          </a:p>
          <a:p>
            <a:pPr>
              <a:buFont typeface="Wingdings" panose="05000000000000000000" pitchFamily="2" charset="2"/>
              <a:buChar char="§"/>
            </a:pPr>
            <a:r>
              <a:rPr lang="ar-EG" altLang="ar-SA"/>
              <a:t>اجراءات التنظيف والتطهير للمنشاة. </a:t>
            </a:r>
          </a:p>
          <a:p>
            <a:pPr>
              <a:buFont typeface="Wingdings" panose="05000000000000000000" pitchFamily="2" charset="2"/>
              <a:buChar char="§"/>
            </a:pPr>
            <a:r>
              <a:rPr lang="ar-EG" altLang="ar-SA"/>
              <a:t>اجراءات الشؤن الصحية للأفراد. </a:t>
            </a:r>
          </a:p>
          <a:p>
            <a:pPr>
              <a:buFont typeface="Wingdings" panose="05000000000000000000" pitchFamily="2" charset="2"/>
              <a:buChar char="§"/>
            </a:pPr>
            <a:r>
              <a:rPr lang="ar-EG" altLang="ar-SA"/>
              <a:t>اجراءات تدريب العاملين.</a:t>
            </a:r>
          </a:p>
          <a:p>
            <a:pPr>
              <a:buFont typeface="Wingdings" panose="05000000000000000000" pitchFamily="2" charset="2"/>
              <a:buChar char="§"/>
            </a:pPr>
            <a:r>
              <a:rPr lang="ar-EG" altLang="ar-SA"/>
              <a:t>اجراءات مراقبة الكيمياويات المستخدمة.</a:t>
            </a:r>
          </a:p>
          <a:p>
            <a:pPr>
              <a:buFont typeface="Wingdings" panose="05000000000000000000" pitchFamily="2" charset="2"/>
              <a:buChar char="§"/>
            </a:pPr>
            <a:r>
              <a:rPr lang="ar-EG" altLang="ar-SA"/>
              <a:t>اجراءات الاستلام والتخزين والنقل.</a:t>
            </a:r>
          </a:p>
          <a:p>
            <a:pPr>
              <a:buFont typeface="Wingdings" panose="05000000000000000000" pitchFamily="2" charset="2"/>
              <a:buChar char="§"/>
            </a:pPr>
            <a:r>
              <a:rPr lang="ar-EG" altLang="ar-SA"/>
              <a:t>اجراءات المتابعة واستدعاء المنتج المعيب. </a:t>
            </a:r>
          </a:p>
          <a:p>
            <a:pPr>
              <a:buFont typeface="Wingdings" panose="05000000000000000000" pitchFamily="2" charset="2"/>
              <a:buChar char="§"/>
            </a:pPr>
            <a:r>
              <a:rPr lang="ar-EG" altLang="ar-SA"/>
              <a:t>اجراءات مقاومة الحشرات.</a:t>
            </a:r>
          </a:p>
        </p:txBody>
      </p:sp>
      <p:sp>
        <p:nvSpPr>
          <p:cNvPr id="3" name="Title 2">
            <a:extLst>
              <a:ext uri="{FF2B5EF4-FFF2-40B4-BE49-F238E27FC236}">
                <a16:creationId xmlns:a16="http://schemas.microsoft.com/office/drawing/2014/main" id="{91A01B2C-A40B-4852-B6F4-12DE43F6ACD1}"/>
              </a:ext>
            </a:extLst>
          </p:cNvPr>
          <p:cNvSpPr>
            <a:spLocks noGrp="1"/>
          </p:cNvSpPr>
          <p:nvPr>
            <p:ph type="title"/>
          </p:nvPr>
        </p:nvSpPr>
        <p:spPr/>
        <p:txBody>
          <a:bodyPr/>
          <a:lstStyle/>
          <a:p>
            <a:pPr algn="ctr">
              <a:defRPr/>
            </a:pPr>
            <a:r>
              <a:rPr lang="ar-EG" dirty="0">
                <a:solidFill>
                  <a:schemeClr val="tx1"/>
                </a:solidFill>
              </a:rPr>
              <a:t>الإجراءات الواجب اتخاذها</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1">
            <a:extLst>
              <a:ext uri="{FF2B5EF4-FFF2-40B4-BE49-F238E27FC236}">
                <a16:creationId xmlns:a16="http://schemas.microsoft.com/office/drawing/2014/main" id="{0F3CE964-691A-41C9-93A8-3DA3A00DD0D4}"/>
              </a:ext>
            </a:extLst>
          </p:cNvPr>
          <p:cNvSpPr>
            <a:spLocks noGrp="1"/>
          </p:cNvSpPr>
          <p:nvPr>
            <p:ph idx="1"/>
          </p:nvPr>
        </p:nvSpPr>
        <p:spPr>
          <a:xfrm>
            <a:off x="-142875" y="1481138"/>
            <a:ext cx="9358313" cy="4525962"/>
          </a:xfrm>
        </p:spPr>
        <p:txBody>
          <a:bodyPr/>
          <a:lstStyle/>
          <a:p>
            <a:r>
              <a:rPr lang="ar-SY" altLang="ar-SA" b="1"/>
              <a:t>ممارسات التصنيع الجيدة </a:t>
            </a:r>
            <a:r>
              <a:rPr lang="en-GB" altLang="ar-SA" b="1"/>
              <a:t>Good Manufacturing Practices(GMP)</a:t>
            </a:r>
            <a:endParaRPr lang="en-US" altLang="ar-SA" b="1"/>
          </a:p>
          <a:p>
            <a:r>
              <a:rPr lang="ar-SY" altLang="ar-SA" b="1"/>
              <a:t>ممارسات الزراعة الجيدة </a:t>
            </a:r>
            <a:r>
              <a:rPr lang="en-GB" altLang="ar-SA" b="1"/>
              <a:t>Good Agricultural Practices (GAP)</a:t>
            </a:r>
            <a:endParaRPr lang="en-US" altLang="ar-SA" b="1"/>
          </a:p>
          <a:p>
            <a:r>
              <a:rPr lang="ar-SY" altLang="ar-SA" b="1"/>
              <a:t>الممارسات الصحية الجيدة </a:t>
            </a:r>
            <a:r>
              <a:rPr lang="en-GB" altLang="ar-SA" b="1"/>
              <a:t>Good Hygienic Practices (GHP)</a:t>
            </a:r>
            <a:endParaRPr lang="en-US" altLang="ar-SA" b="1"/>
          </a:p>
          <a:p>
            <a:r>
              <a:rPr lang="ar-SY" altLang="ar-SA" b="1"/>
              <a:t>الممارسات البيطرية الجيدة </a:t>
            </a:r>
            <a:r>
              <a:rPr lang="en-GB" altLang="ar-SA" b="1"/>
              <a:t>Good Veterinarian Practices (GVP)</a:t>
            </a:r>
            <a:endParaRPr lang="en-US" altLang="ar-SA" b="1"/>
          </a:p>
          <a:p>
            <a:r>
              <a:rPr lang="ar-SY" altLang="ar-SA" b="1"/>
              <a:t>ممارسات التوزيع الجيدة </a:t>
            </a:r>
            <a:r>
              <a:rPr lang="en-GB" altLang="ar-SA" b="1"/>
              <a:t>Good Distribution Practices (GDP)</a:t>
            </a:r>
            <a:endParaRPr lang="en-US" altLang="ar-SA" b="1"/>
          </a:p>
          <a:p>
            <a:r>
              <a:rPr lang="ar-SY" altLang="ar-SA" b="1"/>
              <a:t>ممارسات التخزين الجيدة </a:t>
            </a:r>
            <a:r>
              <a:rPr lang="en-GB" altLang="ar-SA" b="1"/>
              <a:t>Good Storage Practices (GSP)</a:t>
            </a:r>
            <a:endParaRPr lang="en-US" altLang="ar-SA" b="1"/>
          </a:p>
          <a:p>
            <a:r>
              <a:rPr lang="ar-SY" altLang="ar-SA" b="1"/>
              <a:t>ممارسات الإنتاج الجيدة </a:t>
            </a:r>
            <a:r>
              <a:rPr lang="en-GB" altLang="ar-SA" b="1"/>
              <a:t>Good Production Practices (GPP)</a:t>
            </a:r>
            <a:endParaRPr lang="en-US" altLang="ar-SA" b="1"/>
          </a:p>
          <a:p>
            <a:endParaRPr lang="ar-EG" altLang="ar-SA"/>
          </a:p>
        </p:txBody>
      </p:sp>
      <p:sp>
        <p:nvSpPr>
          <p:cNvPr id="3" name="Title 2">
            <a:extLst>
              <a:ext uri="{FF2B5EF4-FFF2-40B4-BE49-F238E27FC236}">
                <a16:creationId xmlns:a16="http://schemas.microsoft.com/office/drawing/2014/main" id="{5CDFC73A-E8A7-41E8-9B63-F753D86DD980}"/>
              </a:ext>
            </a:extLst>
          </p:cNvPr>
          <p:cNvSpPr>
            <a:spLocks noGrp="1"/>
          </p:cNvSpPr>
          <p:nvPr>
            <p:ph type="title"/>
          </p:nvPr>
        </p:nvSpPr>
        <p:spPr/>
        <p:txBody>
          <a:bodyPr>
            <a:noAutofit/>
          </a:bodyPr>
          <a:lstStyle/>
          <a:p>
            <a:pPr algn="ctr">
              <a:defRPr/>
            </a:pPr>
            <a:r>
              <a:rPr lang="ar-EG" sz="4000" dirty="0">
                <a:solidFill>
                  <a:schemeClr val="tx1"/>
                </a:solidFill>
              </a:rPr>
              <a:t>الممارسات الجيدة </a:t>
            </a:r>
            <a:r>
              <a:rPr lang="en-GB" sz="4000" dirty="0">
                <a:solidFill>
                  <a:schemeClr val="tx1"/>
                </a:solidFill>
              </a:rPr>
              <a:t> Good Practices</a:t>
            </a:r>
            <a:r>
              <a:rPr lang="ar-EG" sz="4000" dirty="0">
                <a:solidFill>
                  <a:schemeClr val="tx1"/>
                </a:solidFill>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a:extLst>
              <a:ext uri="{FF2B5EF4-FFF2-40B4-BE49-F238E27FC236}">
                <a16:creationId xmlns:a16="http://schemas.microsoft.com/office/drawing/2014/main" id="{A0112BD4-A2B5-4543-8B6C-45FCDB721B96}"/>
              </a:ext>
            </a:extLst>
          </p:cNvPr>
          <p:cNvSpPr>
            <a:spLocks noGrp="1"/>
          </p:cNvSpPr>
          <p:nvPr>
            <p:ph idx="1"/>
          </p:nvPr>
        </p:nvSpPr>
        <p:spPr/>
        <p:txBody>
          <a:bodyPr/>
          <a:lstStyle/>
          <a:p>
            <a:pPr algn="just"/>
            <a:r>
              <a:rPr lang="ar-EG" altLang="ar-SA" sz="3600"/>
              <a:t>تعرف برامج المتطلبات التمهيدية أو الأساسية أو الأولية </a:t>
            </a:r>
            <a:r>
              <a:rPr lang="en-GB" altLang="ar-SA" sz="3600"/>
              <a:t>Prerequisite Programme</a:t>
            </a:r>
            <a:r>
              <a:rPr lang="en-US" altLang="ar-SA" sz="3600"/>
              <a:t>s</a:t>
            </a:r>
            <a:r>
              <a:rPr lang="en-GB" altLang="ar-SA" sz="3600"/>
              <a:t> </a:t>
            </a:r>
            <a:r>
              <a:rPr lang="ar-EG" altLang="ar-SA" sz="3600"/>
              <a:t>    </a:t>
            </a:r>
            <a:r>
              <a:rPr lang="en-GB" altLang="ar-SA" sz="3600"/>
              <a:t>(PRP)</a:t>
            </a:r>
            <a:r>
              <a:rPr lang="ar-EG" altLang="ar-SA" sz="3600"/>
              <a:t> بأنها: هى الشروط الأساسية والأنشطة الضرورية للمحافظة على البيئة الصحية خلال سلسلة الغذاء والمناسبة لإنتاج وتداول وتأمين أو توفير منتج نهائى آمن للاستهلاك الآدمى.</a:t>
            </a:r>
          </a:p>
        </p:txBody>
      </p:sp>
      <p:sp>
        <p:nvSpPr>
          <p:cNvPr id="3" name="Title 2">
            <a:extLst>
              <a:ext uri="{FF2B5EF4-FFF2-40B4-BE49-F238E27FC236}">
                <a16:creationId xmlns:a16="http://schemas.microsoft.com/office/drawing/2014/main" id="{CF6FD743-B3C6-4368-ABAF-E90F14928D58}"/>
              </a:ext>
            </a:extLst>
          </p:cNvPr>
          <p:cNvSpPr>
            <a:spLocks noGrp="1"/>
          </p:cNvSpPr>
          <p:nvPr>
            <p:ph type="title"/>
          </p:nvPr>
        </p:nvSpPr>
        <p:spPr>
          <a:xfrm>
            <a:off x="214282" y="274638"/>
            <a:ext cx="8643998" cy="1143000"/>
          </a:xfrm>
        </p:spPr>
        <p:txBody>
          <a:bodyPr>
            <a:noAutofit/>
          </a:bodyPr>
          <a:lstStyle/>
          <a:p>
            <a:pPr algn="ctr" rtl="0">
              <a:defRPr/>
            </a:pPr>
            <a:r>
              <a:rPr lang="ar-EG" sz="3600" u="sng" dirty="0"/>
              <a:t>تعريف برامج المتطلبات التمهيدية أو الأساسية أو الأولية</a:t>
            </a:r>
            <a:br>
              <a:rPr lang="ar-EG" sz="3600" u="sng" dirty="0"/>
            </a:br>
            <a:r>
              <a:rPr lang="en-GB" sz="3600" u="sng" dirty="0"/>
              <a:t> Prerequisite Programme</a:t>
            </a:r>
            <a:r>
              <a:rPr lang="en-US" sz="3600" u="sng" dirty="0"/>
              <a:t>s</a:t>
            </a:r>
            <a:r>
              <a:rPr lang="en-GB" sz="3600" u="sng" dirty="0"/>
              <a:t> (PRP)</a:t>
            </a:r>
            <a:endParaRPr lang="ar-EG" sz="3600" u="sn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1">
            <a:extLst>
              <a:ext uri="{FF2B5EF4-FFF2-40B4-BE49-F238E27FC236}">
                <a16:creationId xmlns:a16="http://schemas.microsoft.com/office/drawing/2014/main" id="{F382B927-58CC-4121-8ABB-6A7C7251EB95}"/>
              </a:ext>
            </a:extLst>
          </p:cNvPr>
          <p:cNvSpPr>
            <a:spLocks noGrp="1"/>
          </p:cNvSpPr>
          <p:nvPr>
            <p:ph idx="1"/>
          </p:nvPr>
        </p:nvSpPr>
        <p:spPr>
          <a:xfrm>
            <a:off x="457200" y="1481138"/>
            <a:ext cx="8229600" cy="4090987"/>
          </a:xfrm>
        </p:spPr>
        <p:txBody>
          <a:bodyPr/>
          <a:lstStyle/>
          <a:p>
            <a:pPr algn="just"/>
            <a:r>
              <a:rPr lang="ar-EG" altLang="ar-SA" sz="3600"/>
              <a:t>و</a:t>
            </a:r>
            <a:r>
              <a:rPr lang="ar-SY" altLang="ar-SA" sz="3600"/>
              <a:t>يجب أن تكون </a:t>
            </a:r>
            <a:r>
              <a:rPr lang="ar-EG" altLang="ar-SA" sz="3600"/>
              <a:t>المنشأة </a:t>
            </a:r>
            <a:r>
              <a:rPr lang="ar-SY" altLang="ar-SA" sz="3600"/>
              <a:t>مستوفية للبرامج الأولية </a:t>
            </a:r>
            <a:r>
              <a:rPr lang="fr-FR" altLang="ar-SA" sz="3600"/>
              <a:t>(Prerequisite </a:t>
            </a:r>
            <a:r>
              <a:rPr lang="en-GB" altLang="ar-SA" sz="3600"/>
              <a:t>Programmes</a:t>
            </a:r>
            <a:r>
              <a:rPr lang="fr-FR" altLang="ar-SA" sz="3600"/>
              <a:t>)</a:t>
            </a:r>
            <a:r>
              <a:rPr lang="ar-SY" altLang="ar-SA" sz="3600"/>
              <a:t> </a:t>
            </a:r>
            <a:r>
              <a:rPr lang="ar-EG" altLang="ar-SA" sz="3600"/>
              <a:t>أى </a:t>
            </a:r>
            <a:r>
              <a:rPr lang="ar-SY" altLang="ar-SA" sz="3600"/>
              <a:t>مجموعة الأساليب والخطوات التي تهدف لتوفير ظروف بيئية مناسبة لإنتاج وتداول غذاء آمن. </a:t>
            </a:r>
            <a:endParaRPr lang="en-US" altLang="ar-SA" sz="3600"/>
          </a:p>
          <a:p>
            <a:pPr algn="just"/>
            <a:r>
              <a:rPr lang="ar-SY" altLang="ar-SA" sz="3600"/>
              <a:t>وتشمل كافة الإجراءات أو تعليمات العمل التي تهدف لتحسين أو صيانة </a:t>
            </a:r>
            <a:r>
              <a:rPr lang="ar-EG" altLang="ar-SA" sz="3600"/>
              <a:t>ال</a:t>
            </a:r>
            <a:r>
              <a:rPr lang="ar-SY" altLang="ar-SA" sz="3600"/>
              <a:t>ظروف العملية التي تحقق التحكم الفعال بالمخاطر التي قد تؤثر على سلامة الغذاء.</a:t>
            </a:r>
            <a:endParaRPr lang="ar-EG" altLang="ar-SA" sz="3600"/>
          </a:p>
        </p:txBody>
      </p:sp>
      <p:sp>
        <p:nvSpPr>
          <p:cNvPr id="3" name="Title 2">
            <a:extLst>
              <a:ext uri="{FF2B5EF4-FFF2-40B4-BE49-F238E27FC236}">
                <a16:creationId xmlns:a16="http://schemas.microsoft.com/office/drawing/2014/main" id="{3D23745A-46E6-46F6-AC5F-77448C9EF1AC}"/>
              </a:ext>
            </a:extLst>
          </p:cNvPr>
          <p:cNvSpPr>
            <a:spLocks noGrp="1"/>
          </p:cNvSpPr>
          <p:nvPr>
            <p:ph type="title"/>
          </p:nvPr>
        </p:nvSpPr>
        <p:spPr>
          <a:xfrm>
            <a:off x="214282" y="274638"/>
            <a:ext cx="8715436" cy="1143000"/>
          </a:xfrm>
        </p:spPr>
        <p:txBody>
          <a:bodyPr>
            <a:noAutofit/>
          </a:bodyPr>
          <a:lstStyle/>
          <a:p>
            <a:pPr algn="ctr" rtl="0">
              <a:defRPr/>
            </a:pPr>
            <a:r>
              <a:rPr lang="ar-EG" sz="3600" u="sng" dirty="0">
                <a:solidFill>
                  <a:schemeClr val="tx1"/>
                </a:solidFill>
              </a:rPr>
              <a:t>برنامج المتطلبات التمهيدية أو الأساسية أو الأولية</a:t>
            </a:r>
            <a:br>
              <a:rPr lang="ar-EG" sz="3600" u="sng" dirty="0">
                <a:solidFill>
                  <a:schemeClr val="tx1"/>
                </a:solidFill>
              </a:rPr>
            </a:br>
            <a:r>
              <a:rPr lang="en-GB" sz="3600" u="sng" dirty="0">
                <a:solidFill>
                  <a:schemeClr val="tx1"/>
                </a:solidFill>
              </a:rPr>
              <a:t> Prerequisite Programme</a:t>
            </a:r>
            <a:r>
              <a:rPr lang="en-US" sz="3600" u="sng" dirty="0">
                <a:solidFill>
                  <a:schemeClr val="tx1"/>
                </a:solidFill>
              </a:rPr>
              <a:t>s</a:t>
            </a:r>
            <a:r>
              <a:rPr lang="en-GB" sz="3600" u="sng" dirty="0">
                <a:solidFill>
                  <a:schemeClr val="tx1"/>
                </a:solidFill>
              </a:rPr>
              <a:t> (PRP)</a:t>
            </a:r>
            <a:endParaRPr lang="ar-EG" sz="3600" u="sng"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a:extLst>
              <a:ext uri="{FF2B5EF4-FFF2-40B4-BE49-F238E27FC236}">
                <a16:creationId xmlns:a16="http://schemas.microsoft.com/office/drawing/2014/main" id="{735112B7-F53C-45D3-8D1B-576C866585A1}"/>
              </a:ext>
            </a:extLst>
          </p:cNvPr>
          <p:cNvSpPr>
            <a:spLocks noGrp="1"/>
          </p:cNvSpPr>
          <p:nvPr>
            <p:ph idx="1"/>
          </p:nvPr>
        </p:nvSpPr>
        <p:spPr>
          <a:xfrm>
            <a:off x="457200" y="1481138"/>
            <a:ext cx="8229600" cy="4948237"/>
          </a:xfrm>
        </p:spPr>
        <p:txBody>
          <a:bodyPr/>
          <a:lstStyle/>
          <a:p>
            <a:pPr algn="just"/>
            <a:r>
              <a:rPr lang="ar-EG" altLang="ar-SA" sz="3600"/>
              <a:t>وتعتبر </a:t>
            </a:r>
            <a:r>
              <a:rPr lang="ar-SA" altLang="ar-SA" sz="3600"/>
              <a:t>برامج المتطلبات الأولية </a:t>
            </a:r>
            <a:r>
              <a:rPr lang="ar-EG" altLang="ar-SA" sz="3600"/>
              <a:t>هى </a:t>
            </a:r>
            <a:r>
              <a:rPr lang="ar-SA" altLang="ar-SA" sz="3600"/>
              <a:t>القاعدة التي تبنى عليها</a:t>
            </a:r>
            <a:r>
              <a:rPr lang="ar-EG" altLang="ar-SA" sz="3600"/>
              <a:t> </a:t>
            </a:r>
            <a:r>
              <a:rPr lang="ar-SA" altLang="ar-SA" sz="3600"/>
              <a:t>نظم إدارة سلامة الغذاء</a:t>
            </a:r>
            <a:r>
              <a:rPr lang="ar-EG" altLang="ar-SA" sz="3600"/>
              <a:t>,</a:t>
            </a:r>
            <a:r>
              <a:rPr lang="ar-SA" altLang="ar-SA" sz="3600"/>
              <a:t> </a:t>
            </a:r>
            <a:r>
              <a:rPr lang="ar-EG" altLang="ar-SA" sz="3600"/>
              <a:t>حيث أن</a:t>
            </a:r>
            <a:r>
              <a:rPr lang="ar-SA" altLang="ar-SA" sz="3600"/>
              <a:t> نظم إدارة سلامة الغذاء لا تبنى </a:t>
            </a:r>
            <a:r>
              <a:rPr lang="ar-EG" altLang="ar-SA" sz="3600"/>
              <a:t>بدون </a:t>
            </a:r>
            <a:r>
              <a:rPr lang="ar-SA" altLang="ar-SA" sz="3600"/>
              <a:t>هذ</a:t>
            </a:r>
            <a:r>
              <a:rPr lang="ar-EG" altLang="ar-SA" sz="3600"/>
              <a:t>ه</a:t>
            </a:r>
            <a:r>
              <a:rPr lang="ar-SA" altLang="ar-SA" sz="3600"/>
              <a:t> الحزم</a:t>
            </a:r>
            <a:r>
              <a:rPr lang="ar-EG" altLang="ar-SA" sz="3600"/>
              <a:t>ة</a:t>
            </a:r>
            <a:r>
              <a:rPr lang="ar-SA" altLang="ar-SA" sz="3600"/>
              <a:t> من البرامج الأساسية التي ينبغي توفرها أولا لكي تستطيع المنشأه التحقق من كفاءة وفعالية هذ</a:t>
            </a:r>
            <a:r>
              <a:rPr lang="ar-EG" altLang="ar-SA" sz="3600"/>
              <a:t>ه</a:t>
            </a:r>
            <a:r>
              <a:rPr lang="ar-SA" altLang="ar-SA" sz="3600"/>
              <a:t> النظم</a:t>
            </a:r>
            <a:r>
              <a:rPr lang="ar-EG" altLang="ar-SA" sz="3600"/>
              <a:t>. </a:t>
            </a:r>
          </a:p>
          <a:p>
            <a:pPr algn="just"/>
            <a:r>
              <a:rPr lang="ar-EG" altLang="ar-SA" sz="3600"/>
              <a:t>فعلى سبيل المثال لا تستطيع المنشأة من تطبيق نظام الهاسب </a:t>
            </a:r>
            <a:r>
              <a:rPr lang="en-GB" altLang="ar-SA" sz="3600"/>
              <a:t>HACCP </a:t>
            </a:r>
            <a:r>
              <a:rPr lang="ar-EG" altLang="ar-SA" sz="3600"/>
              <a:t> أو الحصول على شهادة الأيزو </a:t>
            </a:r>
            <a:r>
              <a:rPr lang="en-US" altLang="ar-SA" sz="3600"/>
              <a:t>ISO 22000:2005</a:t>
            </a:r>
            <a:r>
              <a:rPr lang="ar-EG" altLang="ar-SA" sz="3600"/>
              <a:t> إلا بعد التأكد من تطبيق برامج المتطلبات الأولية بالمنشأة بفاعلية.</a:t>
            </a:r>
            <a:endParaRPr lang="en-US" altLang="ar-SA" sz="3600"/>
          </a:p>
          <a:p>
            <a:endParaRPr lang="ar-EG" altLang="ar-SA"/>
          </a:p>
        </p:txBody>
      </p:sp>
      <p:sp>
        <p:nvSpPr>
          <p:cNvPr id="3" name="Title 2">
            <a:extLst>
              <a:ext uri="{FF2B5EF4-FFF2-40B4-BE49-F238E27FC236}">
                <a16:creationId xmlns:a16="http://schemas.microsoft.com/office/drawing/2014/main" id="{40C2DE13-DBF6-43EF-A405-79A008728E4B}"/>
              </a:ext>
            </a:extLst>
          </p:cNvPr>
          <p:cNvSpPr>
            <a:spLocks noGrp="1"/>
          </p:cNvSpPr>
          <p:nvPr>
            <p:ph type="title"/>
          </p:nvPr>
        </p:nvSpPr>
        <p:spPr>
          <a:xfrm>
            <a:off x="71406" y="274638"/>
            <a:ext cx="8858280" cy="1143000"/>
          </a:xfrm>
        </p:spPr>
        <p:txBody>
          <a:bodyPr>
            <a:normAutofit fontScale="90000"/>
          </a:bodyPr>
          <a:lstStyle/>
          <a:p>
            <a:pPr algn="ctr">
              <a:defRPr/>
            </a:pPr>
            <a:r>
              <a:rPr lang="ar-EG" sz="4000" u="sng" dirty="0">
                <a:solidFill>
                  <a:schemeClr val="tx1"/>
                </a:solidFill>
              </a:rPr>
              <a:t>برامج المتطلبات التمهيدية أو الأساسية</a:t>
            </a:r>
            <a:r>
              <a:rPr lang="ar-EG" sz="4400" u="sng" dirty="0">
                <a:solidFill>
                  <a:schemeClr val="tx1"/>
                </a:solidFill>
              </a:rPr>
              <a:t> أو </a:t>
            </a:r>
            <a:r>
              <a:rPr lang="ar-EG" sz="4000" u="sng" dirty="0">
                <a:solidFill>
                  <a:schemeClr val="tx1"/>
                </a:solidFill>
              </a:rPr>
              <a:t>الأولية</a:t>
            </a:r>
            <a:br>
              <a:rPr lang="ar-EG" sz="4400" u="sng" dirty="0">
                <a:solidFill>
                  <a:schemeClr val="tx1"/>
                </a:solidFill>
              </a:rPr>
            </a:br>
            <a:r>
              <a:rPr lang="en-GB" sz="4400" u="sng" dirty="0">
                <a:solidFill>
                  <a:schemeClr val="tx1"/>
                </a:solidFill>
              </a:rPr>
              <a:t> </a:t>
            </a:r>
            <a:r>
              <a:rPr lang="en-GB" sz="4000" u="sng" dirty="0">
                <a:solidFill>
                  <a:schemeClr val="tx1"/>
                </a:solidFill>
              </a:rPr>
              <a:t>Prerequisite </a:t>
            </a:r>
            <a:r>
              <a:rPr lang="en-GB" sz="4000" u="sng" dirty="0"/>
              <a:t>Programme</a:t>
            </a:r>
            <a:r>
              <a:rPr lang="en-US" sz="4000" u="sng" dirty="0"/>
              <a:t>s</a:t>
            </a:r>
            <a:r>
              <a:rPr lang="en-GB" sz="4000" u="sng" dirty="0"/>
              <a:t> </a:t>
            </a:r>
            <a:r>
              <a:rPr lang="en-GB" sz="4000" u="sng" dirty="0">
                <a:solidFill>
                  <a:schemeClr val="tx1"/>
                </a:solidFill>
              </a:rPr>
              <a:t>(PRP)</a:t>
            </a:r>
            <a:endParaRPr lang="ar-EG" sz="4000" u="sng"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1">
            <a:extLst>
              <a:ext uri="{FF2B5EF4-FFF2-40B4-BE49-F238E27FC236}">
                <a16:creationId xmlns:a16="http://schemas.microsoft.com/office/drawing/2014/main" id="{A6F55E1F-64E6-48D9-AE20-8CA012A1C757}"/>
              </a:ext>
            </a:extLst>
          </p:cNvPr>
          <p:cNvSpPr>
            <a:spLocks noGrp="1"/>
          </p:cNvSpPr>
          <p:nvPr>
            <p:ph idx="1"/>
          </p:nvPr>
        </p:nvSpPr>
        <p:spPr>
          <a:xfrm>
            <a:off x="457200" y="1481138"/>
            <a:ext cx="8229600" cy="4948237"/>
          </a:xfrm>
        </p:spPr>
        <p:txBody>
          <a:bodyPr/>
          <a:lstStyle/>
          <a:p>
            <a:pPr algn="just"/>
            <a:r>
              <a:rPr lang="ar-SA" altLang="ar-SA" sz="3200"/>
              <a:t>أهم المكونات الرئيسية لنظم إدارة سلامة الغذاء في المنشأة </a:t>
            </a:r>
            <a:r>
              <a:rPr lang="ar-EG" altLang="ar-SA" sz="3200"/>
              <a:t>استيفاء</a:t>
            </a:r>
            <a:r>
              <a:rPr lang="ar-SA" altLang="ar-SA" sz="3200"/>
              <a:t> البرامج التمهيدي</a:t>
            </a:r>
            <a:r>
              <a:rPr lang="ar-EG" altLang="ar-SA" sz="3200"/>
              <a:t>ة</a:t>
            </a:r>
            <a:r>
              <a:rPr lang="ar-SA" altLang="ar-SA" sz="3200"/>
              <a:t> لأنها تساهم في إنجاح وتفعيل نظم إدارة سلامة الغذاء وكذلك تكوّن العناصر الأوليه التي تبنى عليها هذه النظم أو ترتبط بها بشكل أو بآخر وبدون هذه البرامج أو أحدها أو حتى عدم تطبيقها التطبيق الفعال يصبح تطبيق النظام في هذه الحال</a:t>
            </a:r>
            <a:r>
              <a:rPr lang="ar-EG" altLang="ar-SA" sz="3200"/>
              <a:t>ة</a:t>
            </a:r>
            <a:r>
              <a:rPr lang="ar-SA" altLang="ar-SA" sz="3200"/>
              <a:t> أمرا عديم الجدوى وتزداد صعوبة المتابع</a:t>
            </a:r>
            <a:r>
              <a:rPr lang="ar-EG" altLang="ar-SA" sz="3200"/>
              <a:t>ة</a:t>
            </a:r>
            <a:r>
              <a:rPr lang="ar-SA" altLang="ar-SA" sz="3200"/>
              <a:t> وتكثر المشاكل والصعوبات الفنية التي تؤدي في النهايه إلى الفشل في تطبيق النظام وعدم تحقيق النتائج المرجوه منه حتى لو أثبتت السجلات وجود أساسيات النظام</a:t>
            </a:r>
            <a:r>
              <a:rPr lang="ar-EG" altLang="ar-SA" sz="3200"/>
              <a:t>.</a:t>
            </a:r>
          </a:p>
        </p:txBody>
      </p:sp>
      <p:sp>
        <p:nvSpPr>
          <p:cNvPr id="3" name="Title 2">
            <a:extLst>
              <a:ext uri="{FF2B5EF4-FFF2-40B4-BE49-F238E27FC236}">
                <a16:creationId xmlns:a16="http://schemas.microsoft.com/office/drawing/2014/main" id="{97F885E1-A872-4313-826A-23AD25E2ACB9}"/>
              </a:ext>
            </a:extLst>
          </p:cNvPr>
          <p:cNvSpPr>
            <a:spLocks noGrp="1"/>
          </p:cNvSpPr>
          <p:nvPr>
            <p:ph type="title"/>
          </p:nvPr>
        </p:nvSpPr>
        <p:spPr>
          <a:xfrm>
            <a:off x="314356" y="274638"/>
            <a:ext cx="8686800" cy="1143000"/>
          </a:xfrm>
        </p:spPr>
        <p:txBody>
          <a:bodyPr>
            <a:noAutofit/>
          </a:bodyPr>
          <a:lstStyle/>
          <a:p>
            <a:pPr algn="ctr">
              <a:defRPr/>
            </a:pPr>
            <a:r>
              <a:rPr lang="ar-EG" sz="3600" u="sng" dirty="0">
                <a:solidFill>
                  <a:schemeClr val="tx1"/>
                </a:solidFill>
              </a:rPr>
              <a:t>برامج المتطلبات التمهيدية أو الأساسية أو الأولية</a:t>
            </a:r>
            <a:br>
              <a:rPr lang="ar-EG" sz="3600" u="sng" dirty="0">
                <a:solidFill>
                  <a:schemeClr val="tx1"/>
                </a:solidFill>
              </a:rPr>
            </a:br>
            <a:r>
              <a:rPr lang="en-GB" sz="3600" u="sng" dirty="0">
                <a:solidFill>
                  <a:schemeClr val="tx1"/>
                </a:solidFill>
              </a:rPr>
              <a:t> Prerequisite Programme (PRP)</a:t>
            </a:r>
            <a:endParaRPr lang="ar-EG" sz="3600" u="sng"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1">
            <a:extLst>
              <a:ext uri="{FF2B5EF4-FFF2-40B4-BE49-F238E27FC236}">
                <a16:creationId xmlns:a16="http://schemas.microsoft.com/office/drawing/2014/main" id="{FEFE46E1-9DBD-4AEC-A4B5-164C8BD416F1}"/>
              </a:ext>
            </a:extLst>
          </p:cNvPr>
          <p:cNvSpPr>
            <a:spLocks noGrp="1"/>
          </p:cNvSpPr>
          <p:nvPr>
            <p:ph idx="1"/>
          </p:nvPr>
        </p:nvSpPr>
        <p:spPr/>
        <p:txBody>
          <a:bodyPr/>
          <a:lstStyle/>
          <a:p>
            <a:pPr algn="just"/>
            <a:r>
              <a:rPr lang="ar-SA" altLang="ar-SA" sz="3600"/>
              <a:t>كما </a:t>
            </a:r>
            <a:r>
              <a:rPr lang="ar-EG" altLang="ar-SA" sz="3600"/>
              <a:t>ي</a:t>
            </a:r>
            <a:r>
              <a:rPr lang="ar-SA" altLang="ar-SA" sz="3600"/>
              <a:t>عتمد</a:t>
            </a:r>
            <a:r>
              <a:rPr lang="ar-EG" altLang="ar-SA" sz="3600"/>
              <a:t> إدخال </a:t>
            </a:r>
            <a:r>
              <a:rPr lang="ar-SA" altLang="ar-SA" sz="3600"/>
              <a:t>تحسينات </a:t>
            </a:r>
            <a:r>
              <a:rPr lang="ar-EG" altLang="ar-SA" sz="3600"/>
              <a:t>على </a:t>
            </a:r>
            <a:r>
              <a:rPr lang="ar-SA" altLang="ar-SA" sz="3600"/>
              <a:t>العملية الإنتاجية</a:t>
            </a:r>
            <a:r>
              <a:rPr lang="en-US" altLang="ar-SA" sz="3600"/>
              <a:t> </a:t>
            </a:r>
            <a:r>
              <a:rPr lang="ar-SA" altLang="ar-SA" sz="3600"/>
              <a:t>على </a:t>
            </a:r>
            <a:r>
              <a:rPr lang="ar-EG" altLang="ar-SA" sz="3600"/>
              <a:t>وجود </a:t>
            </a:r>
            <a:r>
              <a:rPr lang="ar-SA" altLang="ar-SA" sz="3600"/>
              <a:t>برامج المتطلبات الأساسية التي توفر بيئة آمنة للإنتاج وقانونية أيضا كما يمكن بالتحقق الدوري من تطبيق هذ</a:t>
            </a:r>
            <a:r>
              <a:rPr lang="ar-EG" altLang="ar-SA" sz="3600"/>
              <a:t>ه</a:t>
            </a:r>
            <a:r>
              <a:rPr lang="ar-SA" altLang="ar-SA" sz="3600"/>
              <a:t> البرامج تحديد الفرص المتاحة لتحسين الإنتاجية والربحية المحتملة مما يعني إرتباط هذ</a:t>
            </a:r>
            <a:r>
              <a:rPr lang="ar-EG" altLang="ar-SA" sz="3600"/>
              <a:t>ه</a:t>
            </a:r>
            <a:r>
              <a:rPr lang="ar-SA" altLang="ar-SA" sz="3600"/>
              <a:t> البرامج بمكونات أخرى بالإضافة لسلامة وجودة الغذاء</a:t>
            </a:r>
            <a:r>
              <a:rPr lang="en-US" altLang="ar-SA" sz="3600"/>
              <a:t>.</a:t>
            </a:r>
          </a:p>
          <a:p>
            <a:endParaRPr lang="ar-EG" altLang="ar-SA"/>
          </a:p>
        </p:txBody>
      </p:sp>
      <p:sp>
        <p:nvSpPr>
          <p:cNvPr id="3" name="Title 2">
            <a:extLst>
              <a:ext uri="{FF2B5EF4-FFF2-40B4-BE49-F238E27FC236}">
                <a16:creationId xmlns:a16="http://schemas.microsoft.com/office/drawing/2014/main" id="{7327EBEC-75FC-4108-8A56-8BE88A6B89E0}"/>
              </a:ext>
            </a:extLst>
          </p:cNvPr>
          <p:cNvSpPr>
            <a:spLocks noGrp="1"/>
          </p:cNvSpPr>
          <p:nvPr>
            <p:ph type="title"/>
          </p:nvPr>
        </p:nvSpPr>
        <p:spPr/>
        <p:txBody>
          <a:bodyPr>
            <a:normAutofit fontScale="90000"/>
          </a:bodyPr>
          <a:lstStyle/>
          <a:p>
            <a:pPr>
              <a:defRPr/>
            </a:pPr>
            <a:r>
              <a:rPr lang="ar-EG" sz="4400" u="sng" dirty="0">
                <a:solidFill>
                  <a:schemeClr val="tx1"/>
                </a:solidFill>
              </a:rPr>
              <a:t>برامج المتطلبات التمهيدية أو الأساسية أو الأولية</a:t>
            </a:r>
            <a:br>
              <a:rPr lang="ar-EG" sz="4400" u="sng" dirty="0">
                <a:solidFill>
                  <a:schemeClr val="tx1"/>
                </a:solidFill>
              </a:rPr>
            </a:br>
            <a:r>
              <a:rPr lang="en-GB" sz="4400" u="sng" dirty="0">
                <a:solidFill>
                  <a:schemeClr val="tx1"/>
                </a:solidFill>
              </a:rPr>
              <a:t> Prerequisite Programme (PRP)</a:t>
            </a:r>
            <a:endParaRPr lang="ar-EG"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a:extLst>
              <a:ext uri="{FF2B5EF4-FFF2-40B4-BE49-F238E27FC236}">
                <a16:creationId xmlns:a16="http://schemas.microsoft.com/office/drawing/2014/main" id="{10AD8C74-4BB5-4DC3-BAD3-80AA776E27BA}"/>
              </a:ext>
            </a:extLst>
          </p:cNvPr>
          <p:cNvSpPr>
            <a:spLocks noGrp="1"/>
          </p:cNvSpPr>
          <p:nvPr>
            <p:ph idx="1"/>
          </p:nvPr>
        </p:nvSpPr>
        <p:spPr>
          <a:xfrm>
            <a:off x="457200" y="1285875"/>
            <a:ext cx="8229600" cy="5376863"/>
          </a:xfrm>
        </p:spPr>
        <p:txBody>
          <a:bodyPr/>
          <a:lstStyle/>
          <a:p>
            <a:pPr>
              <a:buFont typeface="Wingdings 3" panose="05040102010807070707" pitchFamily="82" charset="2"/>
              <a:buNone/>
            </a:pPr>
            <a:r>
              <a:rPr lang="ar-EG" altLang="ar-SA" sz="1800" b="1"/>
              <a:t>١ -الممارسات الجيدة للتصنيع. </a:t>
            </a:r>
          </a:p>
          <a:p>
            <a:pPr>
              <a:buFont typeface="Wingdings 3" panose="05040102010807070707" pitchFamily="82" charset="2"/>
              <a:buNone/>
            </a:pPr>
            <a:r>
              <a:rPr lang="ar-EG" altLang="ar-SA" sz="1800" b="1"/>
              <a:t>٢ -مراقبة الكيمياويات المستخدمة في عمليات التصنيع.</a:t>
            </a:r>
          </a:p>
          <a:p>
            <a:pPr>
              <a:buFont typeface="Wingdings 3" panose="05040102010807070707" pitchFamily="82" charset="2"/>
              <a:buNone/>
            </a:pPr>
            <a:r>
              <a:rPr lang="ar-EG" altLang="ar-SA" sz="1800" b="1"/>
              <a:t> ٣ -التنظيف والتطهير.</a:t>
            </a:r>
          </a:p>
          <a:p>
            <a:pPr>
              <a:buFont typeface="Wingdings 3" panose="05040102010807070707" pitchFamily="82" charset="2"/>
              <a:buNone/>
            </a:pPr>
            <a:r>
              <a:rPr lang="ar-EG" altLang="ar-SA" sz="1800" b="1"/>
              <a:t> ٤ -التحكم في الميكروبات.</a:t>
            </a:r>
          </a:p>
          <a:p>
            <a:pPr>
              <a:buFont typeface="Wingdings 3" panose="05040102010807070707" pitchFamily="82" charset="2"/>
              <a:buNone/>
            </a:pPr>
            <a:r>
              <a:rPr lang="ar-EG" altLang="ar-SA" sz="1800" b="1"/>
              <a:t> ٥ -التصميمات الهندسية الصحية للمنشأة والمعدات.</a:t>
            </a:r>
          </a:p>
          <a:p>
            <a:pPr>
              <a:buFont typeface="Wingdings 3" panose="05040102010807070707" pitchFamily="82" charset="2"/>
              <a:buNone/>
            </a:pPr>
            <a:r>
              <a:rPr lang="ar-EG" altLang="ar-SA" sz="1800" b="1"/>
              <a:t> ٦ -الصيانة الوقائية.</a:t>
            </a:r>
          </a:p>
          <a:p>
            <a:pPr>
              <a:buFont typeface="Wingdings 3" panose="05040102010807070707" pitchFamily="82" charset="2"/>
              <a:buNone/>
            </a:pPr>
            <a:r>
              <a:rPr lang="ar-EG" altLang="ar-SA" sz="1800" b="1"/>
              <a:t> ٧ - متابعة واستدعاء المنتج المعيب من الأسواق. </a:t>
            </a:r>
          </a:p>
          <a:p>
            <a:pPr>
              <a:buFont typeface="Wingdings 3" panose="05040102010807070707" pitchFamily="82" charset="2"/>
              <a:buNone/>
            </a:pPr>
            <a:r>
              <a:rPr lang="ar-EG" altLang="ar-SA" sz="1800" b="1"/>
              <a:t>٨ -مقاومة الحشرات </a:t>
            </a:r>
            <a:r>
              <a:rPr lang="ar-SA" altLang="ar-SA" sz="1800" b="1"/>
              <a:t>الآفات</a:t>
            </a:r>
            <a:endParaRPr lang="ar-EG" altLang="ar-SA" sz="1800" b="1"/>
          </a:p>
          <a:p>
            <a:pPr>
              <a:buFont typeface="Wingdings 3" panose="05040102010807070707" pitchFamily="82" charset="2"/>
              <a:buNone/>
            </a:pPr>
            <a:r>
              <a:rPr lang="ar-EG" altLang="ar-SA" sz="1800" b="1"/>
              <a:t> ٩ -الاستلام والتخزين والتوزيع.</a:t>
            </a:r>
          </a:p>
          <a:p>
            <a:pPr>
              <a:buFont typeface="Wingdings 3" panose="05040102010807070707" pitchFamily="82" charset="2"/>
              <a:buNone/>
            </a:pPr>
            <a:r>
              <a:rPr lang="ar-EG" altLang="ar-SA" sz="1800" b="1"/>
              <a:t> ١٠ -مراقبة الموردين </a:t>
            </a:r>
          </a:p>
          <a:p>
            <a:pPr>
              <a:buFont typeface="Wingdings 3" panose="05040102010807070707" pitchFamily="82" charset="2"/>
              <a:buNone/>
            </a:pPr>
            <a:r>
              <a:rPr lang="ar-EG" altLang="ar-SA" sz="1800" b="1"/>
              <a:t>١١ -جودة وسلامة المياه.</a:t>
            </a:r>
          </a:p>
          <a:p>
            <a:pPr>
              <a:buFont typeface="Wingdings 3" panose="05040102010807070707" pitchFamily="82" charset="2"/>
              <a:buNone/>
            </a:pPr>
            <a:r>
              <a:rPr lang="ar-EG" altLang="ar-SA" sz="1800" b="1"/>
              <a:t> ١٢ -جودة وسلامة الهواء.</a:t>
            </a:r>
          </a:p>
          <a:p>
            <a:pPr>
              <a:buFont typeface="Wingdings 3" panose="05040102010807070707" pitchFamily="82" charset="2"/>
              <a:buNone/>
            </a:pPr>
            <a:r>
              <a:rPr lang="ar-EG" altLang="ar-SA" sz="1800" b="1"/>
              <a:t> ١٣ –التدريب</a:t>
            </a:r>
          </a:p>
          <a:p>
            <a:pPr>
              <a:buFont typeface="Wingdings 3" panose="05040102010807070707" pitchFamily="82" charset="2"/>
              <a:buNone/>
            </a:pPr>
            <a:r>
              <a:rPr lang="ar-EG" altLang="ar-SA" sz="1800" b="1"/>
              <a:t> ١٤ -معايرة الأجهزة.</a:t>
            </a:r>
          </a:p>
          <a:p>
            <a:pPr>
              <a:buFont typeface="Wingdings 3" panose="05040102010807070707" pitchFamily="82" charset="2"/>
              <a:buNone/>
            </a:pPr>
            <a:r>
              <a:rPr lang="ar-EG" altLang="ar-SA" sz="1800" b="1"/>
              <a:t> ١٥ -شكاوى العملاء المتعلقة بأمن وسلامة الغذاء.</a:t>
            </a:r>
          </a:p>
          <a:p>
            <a:pPr>
              <a:buFont typeface="Wingdings 3" panose="05040102010807070707" pitchFamily="82" charset="2"/>
              <a:buNone/>
            </a:pPr>
            <a:r>
              <a:rPr lang="ar-EG" altLang="ar-SA" sz="1800" b="1"/>
              <a:t> ١٦ -التفتيش والمراجعة. </a:t>
            </a:r>
          </a:p>
        </p:txBody>
      </p:sp>
      <p:sp>
        <p:nvSpPr>
          <p:cNvPr id="3" name="Title 2">
            <a:extLst>
              <a:ext uri="{FF2B5EF4-FFF2-40B4-BE49-F238E27FC236}">
                <a16:creationId xmlns:a16="http://schemas.microsoft.com/office/drawing/2014/main" id="{D8956B91-9F9A-402E-B4CA-9465413E269E}"/>
              </a:ext>
            </a:extLst>
          </p:cNvPr>
          <p:cNvSpPr>
            <a:spLocks noGrp="1"/>
          </p:cNvSpPr>
          <p:nvPr>
            <p:ph type="title"/>
          </p:nvPr>
        </p:nvSpPr>
        <p:spPr/>
        <p:txBody>
          <a:bodyPr/>
          <a:lstStyle/>
          <a:p>
            <a:pPr algn="ctr">
              <a:defRPr/>
            </a:pPr>
            <a:r>
              <a:rPr lang="ar-EG" sz="4000" u="sng" dirty="0">
                <a:solidFill>
                  <a:schemeClr val="tx1"/>
                </a:solidFill>
              </a:rPr>
              <a:t>أهم أنواع برامج المتطلبات الأولية</a:t>
            </a:r>
            <a:endParaRPr lang="ar-EG" sz="4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a:extLst>
              <a:ext uri="{FF2B5EF4-FFF2-40B4-BE49-F238E27FC236}">
                <a16:creationId xmlns:a16="http://schemas.microsoft.com/office/drawing/2014/main" id="{942B8E5F-ED19-474D-8378-AFF7B6CF808E}"/>
              </a:ext>
            </a:extLst>
          </p:cNvPr>
          <p:cNvSpPr>
            <a:spLocks noGrp="1"/>
          </p:cNvSpPr>
          <p:nvPr>
            <p:ph idx="1"/>
          </p:nvPr>
        </p:nvSpPr>
        <p:spPr>
          <a:xfrm>
            <a:off x="457200" y="1285875"/>
            <a:ext cx="8229600" cy="4721225"/>
          </a:xfrm>
        </p:spPr>
        <p:txBody>
          <a:bodyPr/>
          <a:lstStyle/>
          <a:p>
            <a:pPr>
              <a:buFont typeface="Wingdings" panose="05000000000000000000" pitchFamily="2" charset="2"/>
              <a:buChar char="Ø"/>
            </a:pPr>
            <a:r>
              <a:rPr lang="ar-SA" altLang="ar-SA" sz="2800"/>
              <a:t>تدريب </a:t>
            </a:r>
            <a:r>
              <a:rPr lang="ar-EG" altLang="ar-SA" sz="2800"/>
              <a:t>العاملين</a:t>
            </a:r>
            <a:r>
              <a:rPr lang="en-US" altLang="ar-SA" sz="2800"/>
              <a:t>Training </a:t>
            </a:r>
          </a:p>
          <a:p>
            <a:pPr>
              <a:buFont typeface="Wingdings" panose="05000000000000000000" pitchFamily="2" charset="2"/>
              <a:buChar char="Ø"/>
            </a:pPr>
            <a:r>
              <a:rPr lang="ar-SA" altLang="ar-SA" sz="2800"/>
              <a:t>الممارسات الشخصية</a:t>
            </a:r>
            <a:r>
              <a:rPr lang="en-US" altLang="ar-SA" sz="2800"/>
              <a:t> Personnel Practices </a:t>
            </a:r>
          </a:p>
          <a:p>
            <a:pPr>
              <a:buFont typeface="Wingdings" panose="05000000000000000000" pitchFamily="2" charset="2"/>
              <a:buChar char="Ø"/>
            </a:pPr>
            <a:r>
              <a:rPr lang="ar-SA" altLang="ar-SA" sz="2800"/>
              <a:t>المباني وملحقاتها ومعدات الأنتاج</a:t>
            </a:r>
            <a:endParaRPr lang="en-US" altLang="ar-SA" sz="2800"/>
          </a:p>
          <a:p>
            <a:pPr>
              <a:buFont typeface="Wingdings 3" panose="05040102010807070707" pitchFamily="82" charset="2"/>
              <a:buNone/>
            </a:pPr>
            <a:r>
              <a:rPr lang="en-US" altLang="ar-SA" sz="2800"/>
              <a:t>Premises Facilities &amp; Equipment</a:t>
            </a:r>
          </a:p>
          <a:p>
            <a:pPr>
              <a:buFont typeface="Wingdings" panose="05000000000000000000" pitchFamily="2" charset="2"/>
              <a:buChar char="Ø"/>
            </a:pPr>
            <a:r>
              <a:rPr lang="ar-SA" altLang="ar-SA" sz="2800"/>
              <a:t>برنامج الممارسات التصنيعية الجيدة</a:t>
            </a:r>
            <a:endParaRPr lang="en-US" altLang="ar-SA" sz="2800"/>
          </a:p>
          <a:p>
            <a:pPr>
              <a:buFont typeface="Wingdings 3" panose="05040102010807070707" pitchFamily="82" charset="2"/>
              <a:buNone/>
            </a:pPr>
            <a:r>
              <a:rPr lang="ar-EG" altLang="ar-SA" sz="2800"/>
              <a:t>(</a:t>
            </a:r>
            <a:r>
              <a:rPr lang="en-US" altLang="ar-SA" sz="2800"/>
              <a:t>Good Manufacturing Practices Program (GMP</a:t>
            </a:r>
          </a:p>
          <a:p>
            <a:pPr>
              <a:buFont typeface="Wingdings" panose="05000000000000000000" pitchFamily="2" charset="2"/>
              <a:buChar char="Ø"/>
            </a:pPr>
            <a:r>
              <a:rPr lang="ar-SA" altLang="ar-SA" sz="2800"/>
              <a:t>برنامج التنظيف والتطهير</a:t>
            </a:r>
            <a:endParaRPr lang="en-US" altLang="ar-SA" sz="2800"/>
          </a:p>
          <a:p>
            <a:pPr>
              <a:buFont typeface="Wingdings 3" panose="05040102010807070707" pitchFamily="82" charset="2"/>
              <a:buNone/>
            </a:pPr>
            <a:r>
              <a:rPr lang="en-US" altLang="ar-SA" sz="2800"/>
              <a:t>Sanitation Program</a:t>
            </a:r>
            <a:r>
              <a:rPr lang="ar-EG" altLang="ar-SA" sz="2800"/>
              <a:t> </a:t>
            </a:r>
            <a:r>
              <a:rPr lang="en-US" altLang="ar-SA" sz="2800"/>
              <a:t>Cleaning</a:t>
            </a:r>
          </a:p>
          <a:p>
            <a:pPr>
              <a:buFont typeface="Wingdings" panose="05000000000000000000" pitchFamily="2" charset="2"/>
              <a:buChar char="Ø"/>
            </a:pPr>
            <a:r>
              <a:rPr lang="ar-SA" altLang="ar-SA" sz="2800"/>
              <a:t>مكافحة الآفات</a:t>
            </a:r>
            <a:r>
              <a:rPr lang="en-US" altLang="ar-SA" sz="2800"/>
              <a:t>Pest Control </a:t>
            </a:r>
          </a:p>
          <a:p>
            <a:pPr>
              <a:buFont typeface="Wingdings 3" panose="05040102010807070707" pitchFamily="82" charset="2"/>
              <a:buNone/>
            </a:pPr>
            <a:endParaRPr lang="ar-EG" altLang="ar-SA"/>
          </a:p>
        </p:txBody>
      </p:sp>
      <p:sp>
        <p:nvSpPr>
          <p:cNvPr id="3" name="Title 2">
            <a:extLst>
              <a:ext uri="{FF2B5EF4-FFF2-40B4-BE49-F238E27FC236}">
                <a16:creationId xmlns:a16="http://schemas.microsoft.com/office/drawing/2014/main" id="{D44E8E5B-70D9-49FE-A138-7CD41E6257CF}"/>
              </a:ext>
            </a:extLst>
          </p:cNvPr>
          <p:cNvSpPr>
            <a:spLocks noGrp="1"/>
          </p:cNvSpPr>
          <p:nvPr>
            <p:ph type="title"/>
          </p:nvPr>
        </p:nvSpPr>
        <p:spPr/>
        <p:txBody>
          <a:bodyPr/>
          <a:lstStyle/>
          <a:p>
            <a:pPr algn="ctr">
              <a:defRPr/>
            </a:pPr>
            <a:r>
              <a:rPr lang="ar-EG" sz="4000" u="sng" dirty="0">
                <a:solidFill>
                  <a:schemeClr val="tx1"/>
                </a:solidFill>
              </a:rPr>
              <a:t>أهم أنواع برامج المتطلبات الأولية</a:t>
            </a:r>
            <a:endParaRPr lang="ar-EG" sz="4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a:extLst>
              <a:ext uri="{FF2B5EF4-FFF2-40B4-BE49-F238E27FC236}">
                <a16:creationId xmlns:a16="http://schemas.microsoft.com/office/drawing/2014/main" id="{9F35BF96-C5AF-4AD5-A091-92768AD235FA}"/>
              </a:ext>
            </a:extLst>
          </p:cNvPr>
          <p:cNvSpPr>
            <a:spLocks noGrp="1"/>
          </p:cNvSpPr>
          <p:nvPr>
            <p:ph idx="1"/>
          </p:nvPr>
        </p:nvSpPr>
        <p:spPr/>
        <p:txBody>
          <a:bodyPr/>
          <a:lstStyle/>
          <a:p>
            <a:pPr>
              <a:buFont typeface="Wingdings" panose="05000000000000000000" pitchFamily="2" charset="2"/>
              <a:buChar char="Ø"/>
            </a:pPr>
            <a:r>
              <a:rPr lang="ar-SA" altLang="ar-SA" sz="2800"/>
              <a:t>برنامج الإستقبال</a:t>
            </a:r>
            <a:r>
              <a:rPr lang="en-US" altLang="ar-SA" sz="2800"/>
              <a:t> Receiving Program </a:t>
            </a:r>
          </a:p>
          <a:p>
            <a:pPr>
              <a:buFont typeface="Wingdings" panose="05000000000000000000" pitchFamily="2" charset="2"/>
              <a:buChar char="Ø"/>
            </a:pPr>
            <a:r>
              <a:rPr lang="ar-SA" altLang="ar-SA" sz="2800"/>
              <a:t>التخزين</a:t>
            </a:r>
            <a:r>
              <a:rPr lang="ar-EG" altLang="ar-SA" sz="2800"/>
              <a:t> </a:t>
            </a:r>
            <a:r>
              <a:rPr lang="en-US" altLang="ar-SA" sz="2800"/>
              <a:t>  Storage</a:t>
            </a:r>
            <a:endParaRPr lang="ar-EG" altLang="ar-SA" sz="2800"/>
          </a:p>
          <a:p>
            <a:pPr>
              <a:buFont typeface="Wingdings" panose="05000000000000000000" pitchFamily="2" charset="2"/>
              <a:buChar char="Ø"/>
            </a:pPr>
            <a:r>
              <a:rPr lang="ar-SA" altLang="ar-SA" sz="2800"/>
              <a:t>الشحن والتوزيع</a:t>
            </a:r>
            <a:r>
              <a:rPr lang="ar-EG" altLang="ar-SA" sz="2800"/>
              <a:t> </a:t>
            </a:r>
            <a:r>
              <a:rPr lang="en-US" altLang="ar-SA" sz="2800"/>
              <a:t>Shipping</a:t>
            </a:r>
          </a:p>
          <a:p>
            <a:pPr>
              <a:buFont typeface="Wingdings" panose="05000000000000000000" pitchFamily="2" charset="2"/>
              <a:buChar char="Ø"/>
            </a:pPr>
            <a:r>
              <a:rPr lang="ar-SA" altLang="ar-SA" sz="2800"/>
              <a:t>برنامج تتبع المنتجات</a:t>
            </a:r>
            <a:r>
              <a:rPr lang="en-US" altLang="ar-SA" sz="2800"/>
              <a:t>Traceability </a:t>
            </a:r>
          </a:p>
          <a:p>
            <a:pPr>
              <a:buFont typeface="Wingdings" panose="05000000000000000000" pitchFamily="2" charset="2"/>
              <a:buChar char="Ø"/>
            </a:pPr>
            <a:r>
              <a:rPr lang="ar-SA" altLang="ar-SA" sz="2800"/>
              <a:t>برنامج سح</a:t>
            </a:r>
            <a:r>
              <a:rPr lang="ar-EG" altLang="ar-SA" sz="2800"/>
              <a:t>ب المنتج</a:t>
            </a:r>
            <a:r>
              <a:rPr lang="en-US" altLang="ar-SA" sz="2800"/>
              <a:t> Recall Program </a:t>
            </a:r>
          </a:p>
          <a:p>
            <a:pPr>
              <a:buFont typeface="Wingdings" panose="05000000000000000000" pitchFamily="2" charset="2"/>
              <a:buChar char="Ø"/>
            </a:pPr>
            <a:r>
              <a:rPr lang="ar-SA" altLang="ar-SA" sz="2800"/>
              <a:t>التحكم بالموردين </a:t>
            </a:r>
            <a:r>
              <a:rPr lang="en-US" altLang="ar-SA" sz="2800"/>
              <a:t>Supplier Control </a:t>
            </a:r>
          </a:p>
          <a:p>
            <a:pPr>
              <a:buFont typeface="Wingdings" panose="05000000000000000000" pitchFamily="2" charset="2"/>
              <a:buChar char="Ø"/>
            </a:pPr>
            <a:r>
              <a:rPr lang="ar-SA" altLang="ar-SA" sz="2800"/>
              <a:t>تداول المواد الخطرة</a:t>
            </a:r>
            <a:r>
              <a:rPr lang="en-US" altLang="ar-SA" sz="2800"/>
              <a:t> Hazardous Material Handling </a:t>
            </a:r>
          </a:p>
        </p:txBody>
      </p:sp>
      <p:sp>
        <p:nvSpPr>
          <p:cNvPr id="3" name="Title 2">
            <a:extLst>
              <a:ext uri="{FF2B5EF4-FFF2-40B4-BE49-F238E27FC236}">
                <a16:creationId xmlns:a16="http://schemas.microsoft.com/office/drawing/2014/main" id="{0FE16CE7-FF0F-4BD7-964B-AC14A5C4EA54}"/>
              </a:ext>
            </a:extLst>
          </p:cNvPr>
          <p:cNvSpPr>
            <a:spLocks noGrp="1"/>
          </p:cNvSpPr>
          <p:nvPr>
            <p:ph type="title"/>
          </p:nvPr>
        </p:nvSpPr>
        <p:spPr/>
        <p:txBody>
          <a:bodyPr/>
          <a:lstStyle/>
          <a:p>
            <a:pPr algn="ctr">
              <a:defRPr/>
            </a:pPr>
            <a:r>
              <a:rPr lang="ar-EG" sz="4000" u="sng" dirty="0">
                <a:solidFill>
                  <a:schemeClr val="tx1"/>
                </a:solidFill>
              </a:rPr>
              <a:t>(تابع ) أهم أنواع برامج المتطلبات الأولية</a:t>
            </a:r>
            <a:endParaRPr lang="ar-EG" sz="4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3195</TotalTime>
  <Words>763</Words>
  <Application>Microsoft Office PowerPoint</Application>
  <PresentationFormat>عرض على الشاشة (4:3)</PresentationFormat>
  <Paragraphs>74</Paragraphs>
  <Slides>11</Slides>
  <Notes>1</Notes>
  <HiddenSlides>0</HiddenSlides>
  <MMClips>0</MMClips>
  <ScaleCrop>false</ScaleCrop>
  <HeadingPairs>
    <vt:vector size="6" baseType="variant">
      <vt:variant>
        <vt:lpstr>الخطوط المستخدمة</vt:lpstr>
      </vt:variant>
      <vt:variant>
        <vt:i4>7</vt:i4>
      </vt:variant>
      <vt:variant>
        <vt:lpstr>نسق</vt:lpstr>
      </vt:variant>
      <vt:variant>
        <vt:i4>1</vt:i4>
      </vt:variant>
      <vt:variant>
        <vt:lpstr>عناوين الشرائح</vt:lpstr>
      </vt:variant>
      <vt:variant>
        <vt:i4>11</vt:i4>
      </vt:variant>
    </vt:vector>
  </HeadingPairs>
  <TitlesOfParts>
    <vt:vector size="19" baseType="lpstr">
      <vt:lpstr>Arial</vt:lpstr>
      <vt:lpstr>Lucida Sans Unicode</vt:lpstr>
      <vt:lpstr>Wingdings 3</vt:lpstr>
      <vt:lpstr>Verdana</vt:lpstr>
      <vt:lpstr>Wingdings 2</vt:lpstr>
      <vt:lpstr>Calibri</vt:lpstr>
      <vt:lpstr>Wingdings</vt:lpstr>
      <vt:lpstr>Concourse</vt:lpstr>
      <vt:lpstr>مقررالشئون الصحية لمصانع الألبان لطلاب المستوى الرابع – برنامج علوم وتكنولوجيا الأغذية  المحاضرة التاسعة البرامج التمهيدية (أوالأولية أوالأساسية) فى تطبيق نظم إدارة سلامة الغذاء  Prerequisite Programmes (PRP) </vt:lpstr>
      <vt:lpstr>تعريف برامج المتطلبات التمهيدية أو الأساسية أو الأولية  Prerequisite Programmes (PRP)</vt:lpstr>
      <vt:lpstr>برنامج المتطلبات التمهيدية أو الأساسية أو الأولية  Prerequisite Programmes (PRP)</vt:lpstr>
      <vt:lpstr>برامج المتطلبات التمهيدية أو الأساسية أو الأولية  Prerequisite Programmes (PRP)</vt:lpstr>
      <vt:lpstr>برامج المتطلبات التمهيدية أو الأساسية أو الأولية  Prerequisite Programme (PRP)</vt:lpstr>
      <vt:lpstr>برامج المتطلبات التمهيدية أو الأساسية أو الأولية  Prerequisite Programme (PRP)</vt:lpstr>
      <vt:lpstr>أهم أنواع برامج المتطلبات الأولية</vt:lpstr>
      <vt:lpstr>أهم أنواع برامج المتطلبات الأولية</vt:lpstr>
      <vt:lpstr>(تابع ) أهم أنواع برامج المتطلبات الأولية</vt:lpstr>
      <vt:lpstr>الإجراءات الواجب اتخاذها</vt:lpstr>
      <vt:lpstr>الممارسات الجيدة  Good Practices </vt:lpstr>
    </vt:vector>
  </TitlesOfParts>
  <Company>Nabaster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Nabaster</dc:creator>
  <cp:lastModifiedBy>ن</cp:lastModifiedBy>
  <cp:revision>649</cp:revision>
  <dcterms:created xsi:type="dcterms:W3CDTF">2004-11-01T15:26:28Z</dcterms:created>
  <dcterms:modified xsi:type="dcterms:W3CDTF">2020-07-21T20:57:17Z</dcterms:modified>
</cp:coreProperties>
</file>