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94.xml" ContentType="application/vnd.openxmlformats-officedocument.presentationml.slide+xml"/>
  <Override PartName="/ppt/slides/slide113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s/slide102.xml" ContentType="application/vnd.openxmlformats-officedocument.presentationml.slide+xml"/>
  <Override PartName="/ppt/slides/slide120.xml" ContentType="application/vnd.openxmlformats-officedocument.presentationml.slide+xml"/>
  <Override PartName="/ppt/slides/slide13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129.xml" ContentType="application/vnd.openxmlformats-officedocument.presentationml.slide+xml"/>
  <Override PartName="/ppt/slides/slide99.xml" ContentType="application/vnd.openxmlformats-officedocument.presentationml.slide+xml"/>
  <Override PartName="/ppt/slides/slide118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107.xml" ContentType="application/vnd.openxmlformats-officedocument.presentationml.slide+xml"/>
  <Override PartName="/ppt/slides/slide125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s/slide95.xml" ContentType="application/vnd.openxmlformats-officedocument.presentationml.slide+xml"/>
  <Override PartName="/ppt/slides/slide103.xml" ContentType="application/vnd.openxmlformats-officedocument.presentationml.slide+xml"/>
  <Override PartName="/ppt/slides/slide114.xml" ContentType="application/vnd.openxmlformats-officedocument.presentationml.slide+xml"/>
  <Override PartName="/ppt/slides/slide132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121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Override PartName="/ppt/slides/slide110.xml" ContentType="application/vnd.openxmlformats-officedocument.presentationml.slide+xml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s/slide119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  <Override PartName="/ppt/slides/slide89.xml" ContentType="application/vnd.openxmlformats-officedocument.presentationml.slide+xml"/>
  <Override PartName="/ppt/slides/slide98.xml" ContentType="application/vnd.openxmlformats-officedocument.presentationml.slide+xml"/>
  <Override PartName="/ppt/slides/slide108.xml" ContentType="application/vnd.openxmlformats-officedocument.presentationml.slide+xml"/>
  <Override PartName="/ppt/slides/slide117.xml" ContentType="application/vnd.openxmlformats-officedocument.presentationml.slide+xml"/>
  <Override PartName="/ppt/slides/slide126.xml" ContentType="application/vnd.openxmlformats-officedocument.presentationml.slide+xml"/>
  <Override PartName="/ppt/slides/slide128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slides/slide96.xml" ContentType="application/vnd.openxmlformats-officedocument.presentationml.slide+xml"/>
  <Override PartName="/ppt/slides/slide106.xml" ContentType="application/vnd.openxmlformats-officedocument.presentationml.slide+xml"/>
  <Override PartName="/ppt/slides/slide115.xml" ContentType="application/vnd.openxmlformats-officedocument.presentationml.slide+xml"/>
  <Override PartName="/ppt/slides/slide124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s/slide122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s/slide111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109.xml" ContentType="application/vnd.openxmlformats-officedocument.presentationml.slide+xml"/>
  <Override PartName="/ppt/slides/slide127.xml" ContentType="application/vnd.openxmlformats-officedocument.presentationml.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s/slide116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105.xml" ContentType="application/vnd.openxmlformats-officedocument.presentationml.slide+xml"/>
  <Override PartName="/ppt/slides/slide123.xml" ContentType="application/vnd.openxmlformats-officedocument.presentationml.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slides/slide130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34"/>
  </p:notesMasterIdLst>
  <p:sldIdLst>
    <p:sldId id="589" r:id="rId2"/>
    <p:sldId id="579" r:id="rId3"/>
    <p:sldId id="580" r:id="rId4"/>
    <p:sldId id="934" r:id="rId5"/>
    <p:sldId id="935" r:id="rId6"/>
    <p:sldId id="936" r:id="rId7"/>
    <p:sldId id="596" r:id="rId8"/>
    <p:sldId id="583" r:id="rId9"/>
    <p:sldId id="937" r:id="rId10"/>
    <p:sldId id="938" r:id="rId11"/>
    <p:sldId id="939" r:id="rId12"/>
    <p:sldId id="940" r:id="rId13"/>
    <p:sldId id="941" r:id="rId14"/>
    <p:sldId id="942" r:id="rId15"/>
    <p:sldId id="943" r:id="rId16"/>
    <p:sldId id="944" r:id="rId17"/>
    <p:sldId id="945" r:id="rId18"/>
    <p:sldId id="946" r:id="rId19"/>
    <p:sldId id="947" r:id="rId20"/>
    <p:sldId id="948" r:id="rId21"/>
    <p:sldId id="949" r:id="rId22"/>
    <p:sldId id="950" r:id="rId23"/>
    <p:sldId id="951" r:id="rId24"/>
    <p:sldId id="952" r:id="rId25"/>
    <p:sldId id="953" r:id="rId26"/>
    <p:sldId id="954" r:id="rId27"/>
    <p:sldId id="955" r:id="rId28"/>
    <p:sldId id="956" r:id="rId29"/>
    <p:sldId id="957" r:id="rId30"/>
    <p:sldId id="958" r:id="rId31"/>
    <p:sldId id="959" r:id="rId32"/>
    <p:sldId id="960" r:id="rId33"/>
    <p:sldId id="961" r:id="rId34"/>
    <p:sldId id="962" r:id="rId35"/>
    <p:sldId id="963" r:id="rId36"/>
    <p:sldId id="964" r:id="rId37"/>
    <p:sldId id="965" r:id="rId38"/>
    <p:sldId id="966" r:id="rId39"/>
    <p:sldId id="967" r:id="rId40"/>
    <p:sldId id="968" r:id="rId41"/>
    <p:sldId id="969" r:id="rId42"/>
    <p:sldId id="970" r:id="rId43"/>
    <p:sldId id="971" r:id="rId44"/>
    <p:sldId id="972" r:id="rId45"/>
    <p:sldId id="973" r:id="rId46"/>
    <p:sldId id="974" r:id="rId47"/>
    <p:sldId id="975" r:id="rId48"/>
    <p:sldId id="976" r:id="rId49"/>
    <p:sldId id="977" r:id="rId50"/>
    <p:sldId id="978" r:id="rId51"/>
    <p:sldId id="979" r:id="rId52"/>
    <p:sldId id="980" r:id="rId53"/>
    <p:sldId id="981" r:id="rId54"/>
    <p:sldId id="982" r:id="rId55"/>
    <p:sldId id="983" r:id="rId56"/>
    <p:sldId id="984" r:id="rId57"/>
    <p:sldId id="985" r:id="rId58"/>
    <p:sldId id="986" r:id="rId59"/>
    <p:sldId id="987" r:id="rId60"/>
    <p:sldId id="988" r:id="rId61"/>
    <p:sldId id="989" r:id="rId62"/>
    <p:sldId id="990" r:id="rId63"/>
    <p:sldId id="991" r:id="rId64"/>
    <p:sldId id="992" r:id="rId65"/>
    <p:sldId id="993" r:id="rId66"/>
    <p:sldId id="994" r:id="rId67"/>
    <p:sldId id="995" r:id="rId68"/>
    <p:sldId id="996" r:id="rId69"/>
    <p:sldId id="997" r:id="rId70"/>
    <p:sldId id="998" r:id="rId71"/>
    <p:sldId id="999" r:id="rId72"/>
    <p:sldId id="1000" r:id="rId73"/>
    <p:sldId id="1001" r:id="rId74"/>
    <p:sldId id="1002" r:id="rId75"/>
    <p:sldId id="1003" r:id="rId76"/>
    <p:sldId id="1004" r:id="rId77"/>
    <p:sldId id="1005" r:id="rId78"/>
    <p:sldId id="1006" r:id="rId79"/>
    <p:sldId id="1007" r:id="rId80"/>
    <p:sldId id="1008" r:id="rId81"/>
    <p:sldId id="1009" r:id="rId82"/>
    <p:sldId id="1010" r:id="rId83"/>
    <p:sldId id="1011" r:id="rId84"/>
    <p:sldId id="1012" r:id="rId85"/>
    <p:sldId id="1013" r:id="rId86"/>
    <p:sldId id="1014" r:id="rId87"/>
    <p:sldId id="1015" r:id="rId88"/>
    <p:sldId id="1016" r:id="rId89"/>
    <p:sldId id="1017" r:id="rId90"/>
    <p:sldId id="1018" r:id="rId91"/>
    <p:sldId id="1019" r:id="rId92"/>
    <p:sldId id="1020" r:id="rId93"/>
    <p:sldId id="1021" r:id="rId94"/>
    <p:sldId id="1022" r:id="rId95"/>
    <p:sldId id="1023" r:id="rId96"/>
    <p:sldId id="1024" r:id="rId97"/>
    <p:sldId id="1025" r:id="rId98"/>
    <p:sldId id="1026" r:id="rId99"/>
    <p:sldId id="1027" r:id="rId100"/>
    <p:sldId id="1028" r:id="rId101"/>
    <p:sldId id="1029" r:id="rId102"/>
    <p:sldId id="1030" r:id="rId103"/>
    <p:sldId id="1031" r:id="rId104"/>
    <p:sldId id="1032" r:id="rId105"/>
    <p:sldId id="1033" r:id="rId106"/>
    <p:sldId id="1034" r:id="rId107"/>
    <p:sldId id="1035" r:id="rId108"/>
    <p:sldId id="1036" r:id="rId109"/>
    <p:sldId id="1037" r:id="rId110"/>
    <p:sldId id="1038" r:id="rId111"/>
    <p:sldId id="1039" r:id="rId112"/>
    <p:sldId id="1040" r:id="rId113"/>
    <p:sldId id="1041" r:id="rId114"/>
    <p:sldId id="1042" r:id="rId115"/>
    <p:sldId id="1043" r:id="rId116"/>
    <p:sldId id="1044" r:id="rId117"/>
    <p:sldId id="1045" r:id="rId118"/>
    <p:sldId id="1046" r:id="rId119"/>
    <p:sldId id="1049" r:id="rId120"/>
    <p:sldId id="1050" r:id="rId121"/>
    <p:sldId id="1051" r:id="rId122"/>
    <p:sldId id="1047" r:id="rId123"/>
    <p:sldId id="1048" r:id="rId124"/>
    <p:sldId id="1052" r:id="rId125"/>
    <p:sldId id="1053" r:id="rId126"/>
    <p:sldId id="1054" r:id="rId127"/>
    <p:sldId id="1055" r:id="rId128"/>
    <p:sldId id="1056" r:id="rId129"/>
    <p:sldId id="1057" r:id="rId130"/>
    <p:sldId id="1058" r:id="rId131"/>
    <p:sldId id="1059" r:id="rId132"/>
    <p:sldId id="1060" r:id="rId133"/>
  </p:sldIdLst>
  <p:sldSz cx="9144000" cy="6858000" type="screen4x3"/>
  <p:notesSz cx="6858000" cy="9144000"/>
  <p:defaultTextStyle>
    <a:defPPr>
      <a:defRPr lang="ar-SA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0060A8"/>
    <a:srgbClr val="00FF00"/>
    <a:srgbClr val="081AA0"/>
    <a:srgbClr val="009900"/>
    <a:srgbClr val="CC00FF"/>
    <a:srgbClr val="FF3300"/>
    <a:srgbClr val="006600"/>
    <a:srgbClr val="0000FF"/>
    <a:srgbClr val="FF33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83407" autoAdjust="0"/>
    <p:restoredTop sz="94671" autoAdjust="0"/>
  </p:normalViewPr>
  <p:slideViewPr>
    <p:cSldViewPr>
      <p:cViewPr varScale="1">
        <p:scale>
          <a:sx n="69" d="100"/>
          <a:sy n="69" d="100"/>
        </p:scale>
        <p:origin x="-137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38" Type="http://schemas.openxmlformats.org/officeDocument/2006/relationships/tableStyles" Target="tableStyles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26" Type="http://schemas.openxmlformats.org/officeDocument/2006/relationships/slide" Target="slides/slide125.xml"/><Relationship Id="rId134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13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slide" Target="slides/slide129.xml"/><Relationship Id="rId13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viewProps" Target="view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CFA9C21D-1D5D-403A-9EFD-56AC4C2FF780}" type="datetimeFigureOut">
              <a:rPr lang="ar-SA" smtClean="0"/>
              <a:pPr/>
              <a:t>18/01/36</a:t>
            </a:fld>
            <a:endParaRPr lang="ar-S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96EF8B91-7199-4FBE-8170-8B4D2F4671A7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36947471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630C58-DB4C-4205-B172-B0BB26694C31}" type="datetimeFigureOut">
              <a:rPr lang="ar-SA"/>
              <a:pPr>
                <a:defRPr/>
              </a:pPr>
              <a:t>18/01/36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493FA5-3D9B-43E2-B43F-1E04A705CDDD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5162F2-B5C8-4453-9089-58EDC7AD8EF9}" type="datetimeFigureOut">
              <a:rPr lang="ar-SA"/>
              <a:pPr>
                <a:defRPr/>
              </a:pPr>
              <a:t>18/01/36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1F6239-4375-48E3-A941-8D198FA0EBB2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DDAF8E-062E-43FA-A722-BE9992140F60}" type="datetimeFigureOut">
              <a:rPr lang="ar-SA"/>
              <a:pPr>
                <a:defRPr/>
              </a:pPr>
              <a:t>18/01/36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C0057C-6FB7-4380-9F5D-FA2B00383DA8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0E2C42-1AF7-4D5E-8702-90BE61F3849D}" type="datetimeFigureOut">
              <a:rPr lang="ar-SA"/>
              <a:pPr>
                <a:defRPr/>
              </a:pPr>
              <a:t>18/01/36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4AC168-5432-4A05-952E-E5A4F556DDC8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147CE6-FED6-45EC-82A2-371BBCBCDD06}" type="datetimeFigureOut">
              <a:rPr lang="ar-SA"/>
              <a:pPr>
                <a:defRPr/>
              </a:pPr>
              <a:t>18/01/36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308F27-67B2-4800-ADBF-925DC6070681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8A96F3-7205-4AE9-B3EA-BC9A3E236359}" type="datetimeFigureOut">
              <a:rPr lang="ar-SA"/>
              <a:pPr>
                <a:defRPr/>
              </a:pPr>
              <a:t>18/01/36</a:t>
            </a:fld>
            <a:endParaRPr lang="ar-SA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BD5227-6343-4B5D-B04A-87BFFB629B53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7ED5D-8B28-4637-83F4-524B00FB8A94}" type="datetimeFigureOut">
              <a:rPr lang="ar-SA"/>
              <a:pPr>
                <a:defRPr/>
              </a:pPr>
              <a:t>18/01/36</a:t>
            </a:fld>
            <a:endParaRPr lang="ar-SA"/>
          </a:p>
        </p:txBody>
      </p:sp>
      <p:sp>
        <p:nvSpPr>
          <p:cNvPr id="8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9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618CA3-BDDE-409E-BBEE-F67F66969B34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EAC9C8-4997-40A8-8F36-D3863E7BAC8A}" type="datetimeFigureOut">
              <a:rPr lang="ar-SA"/>
              <a:pPr>
                <a:defRPr/>
              </a:pPr>
              <a:t>18/01/36</a:t>
            </a:fld>
            <a:endParaRPr lang="ar-SA"/>
          </a:p>
        </p:txBody>
      </p:sp>
      <p:sp>
        <p:nvSpPr>
          <p:cNvPr id="4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5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777BB8-BB21-4F68-97DE-637DAB9D1F4D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1FF884-1D01-46D7-BBD1-493B7597C342}" type="datetimeFigureOut">
              <a:rPr lang="ar-SA"/>
              <a:pPr>
                <a:defRPr/>
              </a:pPr>
              <a:t>18/01/36</a:t>
            </a:fld>
            <a:endParaRPr lang="ar-SA"/>
          </a:p>
        </p:txBody>
      </p:sp>
      <p:sp>
        <p:nvSpPr>
          <p:cNvPr id="3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4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CF243F-78D8-48DB-9CF4-2E312AC3797D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7D3CD0-C190-4510-A821-1E2901558EE4}" type="datetimeFigureOut">
              <a:rPr lang="ar-SA"/>
              <a:pPr>
                <a:defRPr/>
              </a:pPr>
              <a:t>18/01/36</a:t>
            </a:fld>
            <a:endParaRPr lang="ar-SA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6DC57E-F0DA-4727-BFC6-A065E107472F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ar-SA" noProof="0" smtClean="0"/>
              <a:t>انقر فوق الرمز لإضافة صورة</a:t>
            </a:r>
            <a:endParaRPr lang="ar-SA" noProof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7B706B-775E-4F5B-807D-0BD1B9DADA60}" type="datetimeFigureOut">
              <a:rPr lang="ar-SA"/>
              <a:pPr>
                <a:defRPr/>
              </a:pPr>
              <a:t>18/01/36</a:t>
            </a:fld>
            <a:endParaRPr lang="ar-SA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C3EA53-B28A-4AB1-9D5C-5C82A5056963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 contrast="52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عنصر نائب للعنوان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نمط العنوان الرئيسي</a:t>
            </a:r>
          </a:p>
        </p:txBody>
      </p:sp>
      <p:sp>
        <p:nvSpPr>
          <p:cNvPr id="1027" name="عنصر نائب للنص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F391921-931F-4F3B-B862-D5C447CFA036}" type="datetimeFigureOut">
              <a:rPr lang="ar-SA"/>
              <a:pPr>
                <a:defRPr/>
              </a:pPr>
              <a:t>18/01/36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161EB77-920B-4646-9EB6-DD649639539C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1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image" Target="../media/image2.jpeg"/><Relationship Id="rId7" Type="http://schemas.openxmlformats.org/officeDocument/2006/relationships/audio" Target="../media/audio3.wav"/><Relationship Id="rId12" Type="http://schemas.openxmlformats.org/officeDocument/2006/relationships/image" Target="../media/image7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11" Type="http://schemas.openxmlformats.org/officeDocument/2006/relationships/image" Target="../media/image6.png"/><Relationship Id="rId5" Type="http://schemas.openxmlformats.org/officeDocument/2006/relationships/image" Target="../media/image3.png"/><Relationship Id="rId10" Type="http://schemas.openxmlformats.org/officeDocument/2006/relationships/image" Target="../media/image5.gif"/><Relationship Id="rId4" Type="http://schemas.openxmlformats.org/officeDocument/2006/relationships/audio" Target="../media/audio2.wav"/><Relationship Id="rId9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5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9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92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93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94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95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9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97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98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10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image" Target="../media/image3.png"/><Relationship Id="rId7" Type="http://schemas.openxmlformats.org/officeDocument/2006/relationships/image" Target="../media/image7.gif"/><Relationship Id="rId12" Type="http://schemas.openxmlformats.org/officeDocument/2006/relationships/image" Target="../media/image12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11" Type="http://schemas.openxmlformats.org/officeDocument/2006/relationships/image" Target="../media/image11.gif"/><Relationship Id="rId5" Type="http://schemas.openxmlformats.org/officeDocument/2006/relationships/audio" Target="../media/audio3.wav"/><Relationship Id="rId10" Type="http://schemas.openxmlformats.org/officeDocument/2006/relationships/image" Target="../media/image10.gif"/><Relationship Id="rId4" Type="http://schemas.openxmlformats.org/officeDocument/2006/relationships/slide" Target="slide2.xml"/><Relationship Id="rId9" Type="http://schemas.openxmlformats.org/officeDocument/2006/relationships/image" Target="../media/image9.gif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99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00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0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02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03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04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05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0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1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image" Target="../media/image3.png"/><Relationship Id="rId7" Type="http://schemas.openxmlformats.org/officeDocument/2006/relationships/image" Target="../media/image7.gif"/><Relationship Id="rId12" Type="http://schemas.openxmlformats.org/officeDocument/2006/relationships/image" Target="../media/image12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11" Type="http://schemas.openxmlformats.org/officeDocument/2006/relationships/image" Target="../media/image11.gif"/><Relationship Id="rId5" Type="http://schemas.openxmlformats.org/officeDocument/2006/relationships/audio" Target="../media/audio3.wav"/><Relationship Id="rId10" Type="http://schemas.openxmlformats.org/officeDocument/2006/relationships/image" Target="../media/image10.gif"/><Relationship Id="rId4" Type="http://schemas.openxmlformats.org/officeDocument/2006/relationships/slide" Target="slide2.xml"/><Relationship Id="rId9" Type="http://schemas.openxmlformats.org/officeDocument/2006/relationships/image" Target="../media/image9.gif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07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08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7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09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10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1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image" Target="../media/image3.png"/><Relationship Id="rId7" Type="http://schemas.openxmlformats.org/officeDocument/2006/relationships/image" Target="../media/image7.gif"/><Relationship Id="rId12" Type="http://schemas.openxmlformats.org/officeDocument/2006/relationships/image" Target="../media/image12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11" Type="http://schemas.openxmlformats.org/officeDocument/2006/relationships/image" Target="../media/image11.gif"/><Relationship Id="rId5" Type="http://schemas.openxmlformats.org/officeDocument/2006/relationships/audio" Target="../media/audio3.wav"/><Relationship Id="rId10" Type="http://schemas.openxmlformats.org/officeDocument/2006/relationships/image" Target="../media/image10.gif"/><Relationship Id="rId4" Type="http://schemas.openxmlformats.org/officeDocument/2006/relationships/slide" Target="slide2.xml"/><Relationship Id="rId9" Type="http://schemas.openxmlformats.org/officeDocument/2006/relationships/image" Target="../media/image9.gif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1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12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13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14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1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image" Target="../media/image3.png"/><Relationship Id="rId7" Type="http://schemas.openxmlformats.org/officeDocument/2006/relationships/image" Target="../media/image7.gif"/><Relationship Id="rId12" Type="http://schemas.openxmlformats.org/officeDocument/2006/relationships/image" Target="../media/image12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11" Type="http://schemas.openxmlformats.org/officeDocument/2006/relationships/image" Target="../media/image11.gif"/><Relationship Id="rId5" Type="http://schemas.openxmlformats.org/officeDocument/2006/relationships/audio" Target="../media/audio3.wav"/><Relationship Id="rId10" Type="http://schemas.openxmlformats.org/officeDocument/2006/relationships/image" Target="../media/image10.gif"/><Relationship Id="rId4" Type="http://schemas.openxmlformats.org/officeDocument/2006/relationships/slide" Target="slide2.xml"/><Relationship Id="rId9" Type="http://schemas.openxmlformats.org/officeDocument/2006/relationships/image" Target="../media/image9.gif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15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1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8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17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18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9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0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2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image" Target="../media/image3.png"/><Relationship Id="rId7" Type="http://schemas.openxmlformats.org/officeDocument/2006/relationships/image" Target="../media/image7.gif"/><Relationship Id="rId12" Type="http://schemas.openxmlformats.org/officeDocument/2006/relationships/image" Target="../media/image12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11" Type="http://schemas.openxmlformats.org/officeDocument/2006/relationships/image" Target="../media/image11.gif"/><Relationship Id="rId5" Type="http://schemas.openxmlformats.org/officeDocument/2006/relationships/audio" Target="../media/audio3.wav"/><Relationship Id="rId10" Type="http://schemas.openxmlformats.org/officeDocument/2006/relationships/image" Target="../media/image10.gif"/><Relationship Id="rId4" Type="http://schemas.openxmlformats.org/officeDocument/2006/relationships/slide" Target="slide2.xml"/><Relationship Id="rId9" Type="http://schemas.openxmlformats.org/officeDocument/2006/relationships/image" Target="../media/image9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3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3" Type="http://schemas.openxmlformats.org/officeDocument/2006/relationships/audio" Target="../media/audio2.wav"/><Relationship Id="rId7" Type="http://schemas.openxmlformats.org/officeDocument/2006/relationships/audio" Target="../media/audio4.wav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3.wav"/><Relationship Id="rId5" Type="http://schemas.openxmlformats.org/officeDocument/2006/relationships/slide" Target="slide2.xml"/><Relationship Id="rId4" Type="http://schemas.openxmlformats.org/officeDocument/2006/relationships/image" Target="../media/image3.png"/><Relationship Id="rId9" Type="http://schemas.openxmlformats.org/officeDocument/2006/relationships/image" Target="../media/image4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4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5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7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8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9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30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image" Target="../media/image3.png"/><Relationship Id="rId7" Type="http://schemas.openxmlformats.org/officeDocument/2006/relationships/image" Target="../media/image7.gif"/><Relationship Id="rId12" Type="http://schemas.openxmlformats.org/officeDocument/2006/relationships/image" Target="../media/image12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11" Type="http://schemas.openxmlformats.org/officeDocument/2006/relationships/image" Target="../media/image11.gif"/><Relationship Id="rId5" Type="http://schemas.openxmlformats.org/officeDocument/2006/relationships/audio" Target="../media/audio3.wav"/><Relationship Id="rId10" Type="http://schemas.openxmlformats.org/officeDocument/2006/relationships/image" Target="../media/image10.gif"/><Relationship Id="rId4" Type="http://schemas.openxmlformats.org/officeDocument/2006/relationships/slide" Target="slide2.xml"/><Relationship Id="rId9" Type="http://schemas.openxmlformats.org/officeDocument/2006/relationships/image" Target="../media/image9.gi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3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3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32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33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image" Target="../media/image3.png"/><Relationship Id="rId7" Type="http://schemas.openxmlformats.org/officeDocument/2006/relationships/image" Target="../media/image7.gif"/><Relationship Id="rId12" Type="http://schemas.openxmlformats.org/officeDocument/2006/relationships/image" Target="../media/image12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11" Type="http://schemas.openxmlformats.org/officeDocument/2006/relationships/image" Target="../media/image11.gif"/><Relationship Id="rId5" Type="http://schemas.openxmlformats.org/officeDocument/2006/relationships/audio" Target="../media/audio3.wav"/><Relationship Id="rId10" Type="http://schemas.openxmlformats.org/officeDocument/2006/relationships/image" Target="../media/image10.gif"/><Relationship Id="rId4" Type="http://schemas.openxmlformats.org/officeDocument/2006/relationships/slide" Target="slide2.xml"/><Relationship Id="rId9" Type="http://schemas.openxmlformats.org/officeDocument/2006/relationships/image" Target="../media/image9.gi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34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35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3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37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image" Target="../media/image3.png"/><Relationship Id="rId7" Type="http://schemas.openxmlformats.org/officeDocument/2006/relationships/image" Target="../media/image7.gif"/><Relationship Id="rId12" Type="http://schemas.openxmlformats.org/officeDocument/2006/relationships/image" Target="../media/image12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11" Type="http://schemas.openxmlformats.org/officeDocument/2006/relationships/image" Target="../media/image11.gif"/><Relationship Id="rId5" Type="http://schemas.openxmlformats.org/officeDocument/2006/relationships/audio" Target="../media/audio3.wav"/><Relationship Id="rId10" Type="http://schemas.openxmlformats.org/officeDocument/2006/relationships/image" Target="../media/image10.gif"/><Relationship Id="rId4" Type="http://schemas.openxmlformats.org/officeDocument/2006/relationships/slide" Target="slide2.xml"/><Relationship Id="rId9" Type="http://schemas.openxmlformats.org/officeDocument/2006/relationships/image" Target="../media/image9.gi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38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39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40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4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42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43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44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45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image" Target="../media/image3.png"/><Relationship Id="rId7" Type="http://schemas.openxmlformats.org/officeDocument/2006/relationships/image" Target="../media/image7.gif"/><Relationship Id="rId12" Type="http://schemas.openxmlformats.org/officeDocument/2006/relationships/image" Target="../media/image12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11" Type="http://schemas.openxmlformats.org/officeDocument/2006/relationships/image" Target="../media/image11.gif"/><Relationship Id="rId5" Type="http://schemas.openxmlformats.org/officeDocument/2006/relationships/audio" Target="../media/audio3.wav"/><Relationship Id="rId10" Type="http://schemas.openxmlformats.org/officeDocument/2006/relationships/image" Target="../media/image10.gif"/><Relationship Id="rId4" Type="http://schemas.openxmlformats.org/officeDocument/2006/relationships/slide" Target="slide2.xml"/><Relationship Id="rId9" Type="http://schemas.openxmlformats.org/officeDocument/2006/relationships/image" Target="../media/image9.gif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4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47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48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49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0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2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3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image" Target="../media/image3.png"/><Relationship Id="rId7" Type="http://schemas.openxmlformats.org/officeDocument/2006/relationships/image" Target="../media/image7.gif"/><Relationship Id="rId12" Type="http://schemas.openxmlformats.org/officeDocument/2006/relationships/image" Target="../media/image12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11" Type="http://schemas.openxmlformats.org/officeDocument/2006/relationships/image" Target="../media/image11.gif"/><Relationship Id="rId5" Type="http://schemas.openxmlformats.org/officeDocument/2006/relationships/audio" Target="../media/audio3.wav"/><Relationship Id="rId10" Type="http://schemas.openxmlformats.org/officeDocument/2006/relationships/image" Target="../media/image10.gif"/><Relationship Id="rId4" Type="http://schemas.openxmlformats.org/officeDocument/2006/relationships/slide" Target="slide2.xml"/><Relationship Id="rId9" Type="http://schemas.openxmlformats.org/officeDocument/2006/relationships/image" Target="../media/image9.gif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4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5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7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image" Target="../media/image3.png"/><Relationship Id="rId7" Type="http://schemas.openxmlformats.org/officeDocument/2006/relationships/image" Target="../media/image7.gif"/><Relationship Id="rId12" Type="http://schemas.openxmlformats.org/officeDocument/2006/relationships/image" Target="../media/image12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11" Type="http://schemas.openxmlformats.org/officeDocument/2006/relationships/image" Target="../media/image11.gif"/><Relationship Id="rId5" Type="http://schemas.openxmlformats.org/officeDocument/2006/relationships/audio" Target="../media/audio3.wav"/><Relationship Id="rId10" Type="http://schemas.openxmlformats.org/officeDocument/2006/relationships/image" Target="../media/image10.gif"/><Relationship Id="rId4" Type="http://schemas.openxmlformats.org/officeDocument/2006/relationships/slide" Target="slide2.xml"/><Relationship Id="rId9" Type="http://schemas.openxmlformats.org/officeDocument/2006/relationships/image" Target="../media/image9.gif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8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9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0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image" Target="../media/image3.png"/><Relationship Id="rId7" Type="http://schemas.openxmlformats.org/officeDocument/2006/relationships/image" Target="../media/image7.gif"/><Relationship Id="rId12" Type="http://schemas.openxmlformats.org/officeDocument/2006/relationships/image" Target="../media/image12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11" Type="http://schemas.openxmlformats.org/officeDocument/2006/relationships/image" Target="../media/image11.gif"/><Relationship Id="rId5" Type="http://schemas.openxmlformats.org/officeDocument/2006/relationships/audio" Target="../media/audio3.wav"/><Relationship Id="rId10" Type="http://schemas.openxmlformats.org/officeDocument/2006/relationships/image" Target="../media/image10.gif"/><Relationship Id="rId4" Type="http://schemas.openxmlformats.org/officeDocument/2006/relationships/slide" Target="slide2.xml"/><Relationship Id="rId9" Type="http://schemas.openxmlformats.org/officeDocument/2006/relationships/image" Target="../media/image9.gif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2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3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4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5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image" Target="../media/image3.png"/><Relationship Id="rId7" Type="http://schemas.openxmlformats.org/officeDocument/2006/relationships/image" Target="../media/image7.gif"/><Relationship Id="rId12" Type="http://schemas.openxmlformats.org/officeDocument/2006/relationships/image" Target="../media/image12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11" Type="http://schemas.openxmlformats.org/officeDocument/2006/relationships/image" Target="../media/image11.gif"/><Relationship Id="rId5" Type="http://schemas.openxmlformats.org/officeDocument/2006/relationships/audio" Target="../media/audio3.wav"/><Relationship Id="rId10" Type="http://schemas.openxmlformats.org/officeDocument/2006/relationships/image" Target="../media/image10.gif"/><Relationship Id="rId4" Type="http://schemas.openxmlformats.org/officeDocument/2006/relationships/slide" Target="slide2.xml"/><Relationship Id="rId9" Type="http://schemas.openxmlformats.org/officeDocument/2006/relationships/image" Target="../media/image9.gif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image" Target="../media/image3.png"/><Relationship Id="rId7" Type="http://schemas.openxmlformats.org/officeDocument/2006/relationships/image" Target="../media/image7.gif"/><Relationship Id="rId12" Type="http://schemas.openxmlformats.org/officeDocument/2006/relationships/image" Target="../media/image12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11" Type="http://schemas.openxmlformats.org/officeDocument/2006/relationships/image" Target="../media/image11.gif"/><Relationship Id="rId5" Type="http://schemas.openxmlformats.org/officeDocument/2006/relationships/audio" Target="../media/audio3.wav"/><Relationship Id="rId10" Type="http://schemas.openxmlformats.org/officeDocument/2006/relationships/image" Target="../media/image10.gif"/><Relationship Id="rId4" Type="http://schemas.openxmlformats.org/officeDocument/2006/relationships/slide" Target="slide2.xml"/><Relationship Id="rId9" Type="http://schemas.openxmlformats.org/officeDocument/2006/relationships/image" Target="../media/image9.gif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7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8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9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0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2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3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4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3.png"/><Relationship Id="rId7" Type="http://schemas.openxmlformats.org/officeDocument/2006/relationships/image" Target="../media/image13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8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image" Target="../media/image3.png"/><Relationship Id="rId7" Type="http://schemas.openxmlformats.org/officeDocument/2006/relationships/image" Target="../media/image7.gif"/><Relationship Id="rId12" Type="http://schemas.openxmlformats.org/officeDocument/2006/relationships/image" Target="../media/image12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11" Type="http://schemas.openxmlformats.org/officeDocument/2006/relationships/image" Target="../media/image11.gif"/><Relationship Id="rId5" Type="http://schemas.openxmlformats.org/officeDocument/2006/relationships/audio" Target="../media/audio3.wav"/><Relationship Id="rId10" Type="http://schemas.openxmlformats.org/officeDocument/2006/relationships/image" Target="../media/image10.gif"/><Relationship Id="rId4" Type="http://schemas.openxmlformats.org/officeDocument/2006/relationships/slide" Target="slide2.xml"/><Relationship Id="rId9" Type="http://schemas.openxmlformats.org/officeDocument/2006/relationships/image" Target="../media/image9.gif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5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7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8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9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80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8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82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8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image" Target="../media/image3.png"/><Relationship Id="rId7" Type="http://schemas.openxmlformats.org/officeDocument/2006/relationships/image" Target="../media/image7.gif"/><Relationship Id="rId12" Type="http://schemas.openxmlformats.org/officeDocument/2006/relationships/image" Target="../media/image12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11" Type="http://schemas.openxmlformats.org/officeDocument/2006/relationships/image" Target="../media/image11.gif"/><Relationship Id="rId5" Type="http://schemas.openxmlformats.org/officeDocument/2006/relationships/audio" Target="../media/audio3.wav"/><Relationship Id="rId10" Type="http://schemas.openxmlformats.org/officeDocument/2006/relationships/image" Target="../media/image10.gif"/><Relationship Id="rId4" Type="http://schemas.openxmlformats.org/officeDocument/2006/relationships/slide" Target="slide2.xml"/><Relationship Id="rId9" Type="http://schemas.openxmlformats.org/officeDocument/2006/relationships/image" Target="../media/image9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image" Target="../media/image3.png"/><Relationship Id="rId7" Type="http://schemas.openxmlformats.org/officeDocument/2006/relationships/image" Target="../media/image7.gif"/><Relationship Id="rId12" Type="http://schemas.openxmlformats.org/officeDocument/2006/relationships/image" Target="../media/image12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11" Type="http://schemas.openxmlformats.org/officeDocument/2006/relationships/image" Target="../media/image11.gif"/><Relationship Id="rId5" Type="http://schemas.openxmlformats.org/officeDocument/2006/relationships/audio" Target="../media/audio3.wav"/><Relationship Id="rId10" Type="http://schemas.openxmlformats.org/officeDocument/2006/relationships/image" Target="../media/image10.gif"/><Relationship Id="rId4" Type="http://schemas.openxmlformats.org/officeDocument/2006/relationships/slide" Target="slide2.xml"/><Relationship Id="rId9" Type="http://schemas.openxmlformats.org/officeDocument/2006/relationships/image" Target="../media/image9.gif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83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84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85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8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9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image" Target="../media/image3.png"/><Relationship Id="rId7" Type="http://schemas.openxmlformats.org/officeDocument/2006/relationships/image" Target="../media/image7.gif"/><Relationship Id="rId12" Type="http://schemas.openxmlformats.org/officeDocument/2006/relationships/image" Target="../media/image12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11" Type="http://schemas.openxmlformats.org/officeDocument/2006/relationships/image" Target="../media/image11.gif"/><Relationship Id="rId5" Type="http://schemas.openxmlformats.org/officeDocument/2006/relationships/audio" Target="../media/audio3.wav"/><Relationship Id="rId10" Type="http://schemas.openxmlformats.org/officeDocument/2006/relationships/image" Target="../media/image10.gif"/><Relationship Id="rId4" Type="http://schemas.openxmlformats.org/officeDocument/2006/relationships/slide" Target="slide2.xml"/><Relationship Id="rId9" Type="http://schemas.openxmlformats.org/officeDocument/2006/relationships/image" Target="../media/image9.gif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87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88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89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90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slide" Target="slide2.xml"/></Relationships>
</file>

<file path=ppt/slides/_rels/slide9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image" Target="../media/image3.png"/><Relationship Id="rId7" Type="http://schemas.openxmlformats.org/officeDocument/2006/relationships/image" Target="../media/image7.gif"/><Relationship Id="rId12" Type="http://schemas.openxmlformats.org/officeDocument/2006/relationships/image" Target="../media/image12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4.wav"/><Relationship Id="rId11" Type="http://schemas.openxmlformats.org/officeDocument/2006/relationships/image" Target="../media/image11.gif"/><Relationship Id="rId5" Type="http://schemas.openxmlformats.org/officeDocument/2006/relationships/audio" Target="../media/audio3.wav"/><Relationship Id="rId10" Type="http://schemas.openxmlformats.org/officeDocument/2006/relationships/image" Target="../media/image10.gif"/><Relationship Id="rId4" Type="http://schemas.openxmlformats.org/officeDocument/2006/relationships/slide" Target="slide2.xml"/><Relationship Id="rId9" Type="http://schemas.openxmlformats.org/officeDocument/2006/relationships/image" Target="../media/image9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4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840" y="59557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38" y="6215063"/>
            <a:ext cx="6724650" cy="579437"/>
            <a:chOff x="1919144" y="6248360"/>
            <a:chExt cx="6305832" cy="579160"/>
          </a:xfrm>
        </p:grpSpPr>
        <p:sp>
          <p:nvSpPr>
            <p:cNvPr id="30" name="مخطط انسيابي: تحضير 4">
              <a:hlinkClick r:id="rId6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375" y="6292789"/>
              <a:ext cx="3286893" cy="488716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b="1" dirty="0"/>
                <a:t>Main Page</a:t>
              </a:r>
              <a:endParaRPr lang="ar-SA" sz="2800" b="1" dirty="0"/>
            </a:p>
          </p:txBody>
        </p:sp>
        <p:sp>
          <p:nvSpPr>
            <p:cNvPr id="35" name="سهم مسنن إلى اليمين 5">
              <a:hlinkClick r:id="" action="ppaction://hlinkshowjump?jump=previousslide"/>
              <a:hlinkHover r:id="" action="ppaction://noaction" highlightClick="1">
                <a:snd r:embed="rId7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ar-SA" sz="2000" b="1" dirty="0"/>
            </a:p>
          </p:txBody>
        </p:sp>
        <p:sp>
          <p:nvSpPr>
            <p:cNvPr id="36" name="سهم مسنن إلى اليمين 6">
              <a:hlinkClick r:id="" action="ppaction://hlinkshowjump?jump=nextslide"/>
              <a:hlinkHover r:id="" action="ppaction://noaction" highlightClick="1">
                <a:snd r:embed="rId8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/>
                <a:t>Next</a:t>
              </a:r>
              <a:endParaRPr lang="ar-SA" sz="2800" dirty="0"/>
            </a:p>
          </p:txBody>
        </p:sp>
      </p:grpSp>
      <p:pic>
        <p:nvPicPr>
          <p:cNvPr id="22" name="Picture 9" descr="67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418853">
            <a:off x="1335030" y="295102"/>
            <a:ext cx="1935581" cy="1935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8" descr="67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052020" flipH="1">
            <a:off x="5892576" y="319098"/>
            <a:ext cx="2104861" cy="1990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 descr="F:\walaa\صور جديده\450603ss06xdzo9s.gif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89123" y="1196752"/>
            <a:ext cx="2284859" cy="5400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صورة 2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10818" y="504382"/>
            <a:ext cx="1563605" cy="1303004"/>
          </a:xfrm>
          <a:prstGeom prst="rect">
            <a:avLst/>
          </a:prstGeom>
        </p:spPr>
      </p:pic>
      <p:pic>
        <p:nvPicPr>
          <p:cNvPr id="27" name="Picture 2" descr="F:\walaa\صور جديده\450603ss06xdzo9s.gif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7106794" y="1212391"/>
            <a:ext cx="2109113" cy="5400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صورة 7" descr="lin48.gif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950173" y="5624979"/>
            <a:ext cx="74295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مستطيل 2"/>
          <p:cNvSpPr/>
          <p:nvPr/>
        </p:nvSpPr>
        <p:spPr>
          <a:xfrm>
            <a:off x="4067944" y="3517265"/>
            <a:ext cx="1187117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2</a:t>
            </a:r>
            <a:endParaRPr lang="ar-SA" sz="96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1687240" y="2060848"/>
            <a:ext cx="5769528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Get Ready</a:t>
            </a:r>
            <a:endParaRPr lang="ar-SA" sz="8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 spd="slow">
    <p:circl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3465176" y="118373"/>
            <a:ext cx="2258952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The body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323528" y="980728"/>
            <a:ext cx="198144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Rosewood Std Regular" pitchFamily="82" charset="0"/>
              </a:rPr>
              <a:t>Lesson 1</a:t>
            </a:r>
            <a:endParaRPr lang="ar-SA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Rosewood Std Regular" pitchFamily="82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8240" y="1627058"/>
            <a:ext cx="8694240" cy="4610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458777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3" grpId="0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3426450" y="118373"/>
            <a:ext cx="2441694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7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My school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323528" y="980728"/>
            <a:ext cx="198144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Rosewood Std Regular" pitchFamily="82" charset="0"/>
              </a:rPr>
              <a:t>Lesson 1</a:t>
            </a:r>
            <a:endParaRPr lang="ar-SA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Rosewood Std Regular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09513"/>
            <a:ext cx="8712968" cy="4505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87480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3" grpId="0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3426450" y="118373"/>
            <a:ext cx="2441694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7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My school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323528" y="980728"/>
            <a:ext cx="198144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Rosewood Std Regular" pitchFamily="82" charset="0"/>
              </a:rPr>
              <a:t>Lesson 1</a:t>
            </a:r>
            <a:endParaRPr lang="ar-SA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Rosewood Std Regular" pitchFamily="82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44824"/>
            <a:ext cx="8640960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216165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3426450" y="118373"/>
            <a:ext cx="2441694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7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My school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323528" y="980728"/>
            <a:ext cx="198144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Rosewood Std Regular" pitchFamily="82" charset="0"/>
              </a:rPr>
              <a:t>Lesson 1</a:t>
            </a:r>
            <a:endParaRPr lang="ar-SA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Rosewood Std Regular" pitchFamily="82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8240" y="1627059"/>
            <a:ext cx="8694240" cy="4610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936911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3426450" y="118373"/>
            <a:ext cx="2441694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7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My school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323528" y="980728"/>
            <a:ext cx="198144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Rosewood Std Regular" pitchFamily="82" charset="0"/>
              </a:rPr>
              <a:t>Lesson 1</a:t>
            </a:r>
            <a:endParaRPr lang="ar-SA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Rosewood Std Regular" pitchFamily="82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09738"/>
            <a:ext cx="8640960" cy="4505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936911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3426450" y="118373"/>
            <a:ext cx="2441694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7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My school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30083" y="980728"/>
            <a:ext cx="256833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Rosewood Std Regular" pitchFamily="82" charset="0"/>
              </a:rPr>
              <a:t>Lesson 2</a:t>
            </a:r>
            <a:endParaRPr lang="ar-SA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Rosewood Std Regular" pitchFamily="82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8240" y="1627059"/>
            <a:ext cx="8694240" cy="4610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454771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3426450" y="118373"/>
            <a:ext cx="2441694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7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My school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30083" y="980728"/>
            <a:ext cx="256833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Rosewood Std Regular" pitchFamily="82" charset="0"/>
              </a:rPr>
              <a:t>Lesson 2</a:t>
            </a:r>
            <a:endParaRPr lang="ar-SA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Rosewood Std Regular" pitchFamily="82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8241" y="1671041"/>
            <a:ext cx="8694240" cy="4547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672085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3426450" y="118373"/>
            <a:ext cx="2441694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7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My school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30083" y="980728"/>
            <a:ext cx="256833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Rosewood Std Regular" pitchFamily="82" charset="0"/>
              </a:rPr>
              <a:t>Lesson 2</a:t>
            </a:r>
            <a:endParaRPr lang="ar-SA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Rosewood Std Regular" pitchFamily="82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1938" y="1819647"/>
            <a:ext cx="8620125" cy="3409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514817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3426450" y="118373"/>
            <a:ext cx="2441694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7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My school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30083" y="980728"/>
            <a:ext cx="256833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Rosewood Std Regular" pitchFamily="82" charset="0"/>
              </a:rPr>
              <a:t>Lesson 2</a:t>
            </a:r>
            <a:endParaRPr lang="ar-SA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Rosewood Std Regular" pitchFamily="82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28563"/>
            <a:ext cx="8640960" cy="44902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514817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pic>
        <p:nvPicPr>
          <p:cNvPr id="9" name="صورة 17" descr="lin48.g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-5400000" flipV="1">
            <a:off x="6154716" y="3266109"/>
            <a:ext cx="4573373" cy="61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صورة 18" descr="lin48.g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-5400000">
            <a:off x="-1716512" y="3227633"/>
            <a:ext cx="4573373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صورة 7" descr="lin48.g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90498" y="5353121"/>
            <a:ext cx="74295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صورة 20" descr="lin48.g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86730" y="740555"/>
            <a:ext cx="74295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9" descr="67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98727" y="3068960"/>
            <a:ext cx="1959218" cy="1940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9" descr="67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flipH="1">
            <a:off x="6156176" y="3030128"/>
            <a:ext cx="2032344" cy="1940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43" descr="C:\Documents and Settings\Ahmed Hashem\Desktop\صور متحركة\19.gif"/>
          <p:cNvPicPr>
            <a:picLocks noChangeAspect="1" noChangeArrowheads="1" noCrop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54740" y="1447485"/>
            <a:ext cx="1357312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43" descr="C:\Documents and Settings\Ahmed Hashem\Desktop\صور متحركة\19.gif"/>
          <p:cNvPicPr>
            <a:picLocks noChangeAspect="1" noChangeArrowheads="1" noCrop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96295" y="1501372"/>
            <a:ext cx="1357312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3" descr="C:\Documents and Settings\Ahmed Hashem\Desktop\صور متحركة\7.GIF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092725" y="4207903"/>
            <a:ext cx="1071563" cy="121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3" descr="C:\Documents and Settings\Ahmed Hashem\Desktop\صور متحركة\22.gif"/>
          <p:cNvPicPr>
            <a:picLocks noChangeAspect="1" noChangeArrowheads="1" noCrop="1"/>
          </p:cNvPicPr>
          <p:nvPr/>
        </p:nvPicPr>
        <p:blipFill>
          <a:blip r:embed="rId11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07917" y="4437112"/>
            <a:ext cx="1500187" cy="1159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7" descr="C:\Documents and Settings\Ahmed Hashem\Desktop\صور متحركة\15.gif"/>
          <p:cNvPicPr>
            <a:picLocks noChangeAspect="1" noChangeArrowheads="1" noCrop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30230" y="3977354"/>
            <a:ext cx="1428750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مستطيل 20"/>
          <p:cNvSpPr/>
          <p:nvPr/>
        </p:nvSpPr>
        <p:spPr>
          <a:xfrm>
            <a:off x="2017448" y="2780928"/>
            <a:ext cx="5109091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My country</a:t>
            </a:r>
          </a:p>
        </p:txBody>
      </p:sp>
      <p:sp>
        <p:nvSpPr>
          <p:cNvPr id="23" name="مستطيل 22"/>
          <p:cNvSpPr/>
          <p:nvPr/>
        </p:nvSpPr>
        <p:spPr>
          <a:xfrm>
            <a:off x="2411760" y="2420888"/>
            <a:ext cx="4076757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l"/>
            <a:r>
              <a:rPr lang="en-US" sz="11500" b="1" i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Unit 8</a:t>
            </a:r>
          </a:p>
        </p:txBody>
      </p:sp>
    </p:spTree>
    <p:extLst>
      <p:ext uri="{BB962C8B-B14F-4D97-AF65-F5344CB8AC3E}">
        <p14:creationId xmlns:p14="http://schemas.microsoft.com/office/powerpoint/2010/main" xmlns="" val="3605939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3" grpId="0"/>
      <p:bldP spid="23" grpId="1"/>
    </p:bld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3198311" y="118373"/>
            <a:ext cx="2669833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8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My country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323528" y="980728"/>
            <a:ext cx="198144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Rosewood Std Regular" pitchFamily="82" charset="0"/>
              </a:rPr>
              <a:t>Lesson 1</a:t>
            </a:r>
            <a:endParaRPr lang="ar-SA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Rosewood Std Regular" pitchFamily="82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27059"/>
            <a:ext cx="8640960" cy="4610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976227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3465176" y="118373"/>
            <a:ext cx="2258952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The body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323528" y="980728"/>
            <a:ext cx="198144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Rosewood Std Regular" pitchFamily="82" charset="0"/>
              </a:rPr>
              <a:t>Lesson 1</a:t>
            </a:r>
            <a:endParaRPr lang="ar-SA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Rosewood Std Regular" pitchFamily="82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1681" y="1628800"/>
            <a:ext cx="8630799" cy="4586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713449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3198311" y="118373"/>
            <a:ext cx="2669833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8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My country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323528" y="980728"/>
            <a:ext cx="198144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Rosewood Std Regular" pitchFamily="82" charset="0"/>
              </a:rPr>
              <a:t>Lesson 1</a:t>
            </a:r>
            <a:endParaRPr lang="ar-SA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Rosewood Std Regular" pitchFamily="82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8240" y="1844824"/>
            <a:ext cx="8694240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709461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3198311" y="118373"/>
            <a:ext cx="2669833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8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My country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323528" y="980728"/>
            <a:ext cx="198144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Rosewood Std Regular" pitchFamily="82" charset="0"/>
              </a:rPr>
              <a:t>Lesson 1</a:t>
            </a:r>
            <a:endParaRPr lang="ar-SA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Rosewood Std Regular" pitchFamily="82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00808"/>
            <a:ext cx="8712968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6436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3198311" y="118373"/>
            <a:ext cx="2669833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8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My country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323528" y="980728"/>
            <a:ext cx="198144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Rosewood Std Regular" pitchFamily="82" charset="0"/>
              </a:rPr>
              <a:t>Lesson 1</a:t>
            </a:r>
            <a:endParaRPr lang="ar-SA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Rosewood Std Regular" pitchFamily="82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8240" y="1916832"/>
            <a:ext cx="8694240" cy="429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6436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3198311" y="118373"/>
            <a:ext cx="2669833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8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My country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30083" y="980728"/>
            <a:ext cx="256833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Rosewood Std Regular" pitchFamily="82" charset="0"/>
              </a:rPr>
              <a:t>Lesson 2</a:t>
            </a:r>
            <a:endParaRPr lang="ar-SA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Rosewood Std Regular" pitchFamily="82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8241" y="1627059"/>
            <a:ext cx="8694240" cy="4610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933002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3198311" y="118373"/>
            <a:ext cx="2669833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8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My country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30083" y="980728"/>
            <a:ext cx="256833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Rosewood Std Regular" pitchFamily="82" charset="0"/>
              </a:rPr>
              <a:t>Lesson 2</a:t>
            </a:r>
            <a:endParaRPr lang="ar-SA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Rosewood Std Regular" pitchFamily="82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8241" y="1687809"/>
            <a:ext cx="8694240" cy="4531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871018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3198311" y="118373"/>
            <a:ext cx="2669833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8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My country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30083" y="980728"/>
            <a:ext cx="256833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Rosewood Std Regular" pitchFamily="82" charset="0"/>
              </a:rPr>
              <a:t>Lesson 2</a:t>
            </a:r>
            <a:endParaRPr lang="ar-SA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Rosewood Std Regular" pitchFamily="82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59049"/>
            <a:ext cx="8712968" cy="4456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871018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3198311" y="118373"/>
            <a:ext cx="2669833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8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My country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30083" y="980728"/>
            <a:ext cx="256833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Rosewood Std Regular" pitchFamily="82" charset="0"/>
              </a:rPr>
              <a:t>Lesson 2</a:t>
            </a:r>
            <a:endParaRPr lang="ar-SA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Rosewood Std Regular" pitchFamily="82" charset="0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916832"/>
            <a:ext cx="8640960" cy="429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04625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pic>
        <p:nvPicPr>
          <p:cNvPr id="9" name="صورة 17" descr="lin48.g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-5400000" flipV="1">
            <a:off x="6154716" y="3266109"/>
            <a:ext cx="4573373" cy="61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صورة 18" descr="lin48.g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-5400000">
            <a:off x="-1716512" y="3227633"/>
            <a:ext cx="4573373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صورة 7" descr="lin48.g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90498" y="5353121"/>
            <a:ext cx="74295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صورة 20" descr="lin48.g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86730" y="740555"/>
            <a:ext cx="74295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9" descr="67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98727" y="3068960"/>
            <a:ext cx="1959218" cy="1940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9" descr="67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flipH="1">
            <a:off x="6156176" y="3030128"/>
            <a:ext cx="2032344" cy="1940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43" descr="C:\Documents and Settings\Ahmed Hashem\Desktop\صور متحركة\19.gif"/>
          <p:cNvPicPr>
            <a:picLocks noChangeAspect="1" noChangeArrowheads="1" noCrop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54740" y="1447485"/>
            <a:ext cx="1357312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43" descr="C:\Documents and Settings\Ahmed Hashem\Desktop\صور متحركة\19.gif"/>
          <p:cNvPicPr>
            <a:picLocks noChangeAspect="1" noChangeArrowheads="1" noCrop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96295" y="1501372"/>
            <a:ext cx="1357312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3" descr="C:\Documents and Settings\Ahmed Hashem\Desktop\صور متحركة\7.GIF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092725" y="4207903"/>
            <a:ext cx="1071563" cy="121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3" descr="C:\Documents and Settings\Ahmed Hashem\Desktop\صور متحركة\22.gif"/>
          <p:cNvPicPr>
            <a:picLocks noChangeAspect="1" noChangeArrowheads="1" noCrop="1"/>
          </p:cNvPicPr>
          <p:nvPr/>
        </p:nvPicPr>
        <p:blipFill>
          <a:blip r:embed="rId11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07917" y="4437112"/>
            <a:ext cx="1500187" cy="1159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7" descr="C:\Documents and Settings\Ahmed Hashem\Desktop\صور متحركة\15.gif"/>
          <p:cNvPicPr>
            <a:picLocks noChangeAspect="1" noChangeArrowheads="1" noCrop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30230" y="3977354"/>
            <a:ext cx="1428750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مستطيل 21"/>
          <p:cNvSpPr/>
          <p:nvPr/>
        </p:nvSpPr>
        <p:spPr>
          <a:xfrm>
            <a:off x="1763688" y="2276872"/>
            <a:ext cx="5622052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l"/>
            <a:r>
              <a:rPr lang="en-US" sz="9600" b="1" i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Revision </a:t>
            </a:r>
            <a:r>
              <a:rPr lang="en-US" sz="9600" b="1" i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4</a:t>
            </a:r>
            <a:endParaRPr lang="en-US" sz="9600" b="1" i="1" dirty="0" smtClean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dobe Hebrew" pitchFamily="18" charset="-79"/>
              <a:cs typeface="Adobe Hebrew" pitchFamily="18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8804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2" grpId="1"/>
    </p:bld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3779333" y="116632"/>
            <a:ext cx="2078646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Revision </a:t>
            </a:r>
            <a:r>
              <a:rPr lang="en-US" sz="3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4</a:t>
            </a:r>
            <a:endParaRPr lang="ar-EG" sz="3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8240" y="908720"/>
            <a:ext cx="8694240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902403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3779333" y="116632"/>
            <a:ext cx="2078646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Revision </a:t>
            </a:r>
            <a:r>
              <a:rPr lang="en-US" sz="3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4</a:t>
            </a:r>
            <a:endParaRPr lang="ar-EG" sz="3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6562" y="908719"/>
            <a:ext cx="8655918" cy="5310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353128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3465176" y="118373"/>
            <a:ext cx="2258952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The body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323528" y="980728"/>
            <a:ext cx="198144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Rosewood Std Regular" pitchFamily="82" charset="0"/>
              </a:rPr>
              <a:t>Lesson 1</a:t>
            </a:r>
            <a:endParaRPr lang="ar-SA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Rosewood Std Regular" pitchFamily="82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2679" y="1627059"/>
            <a:ext cx="8689801" cy="4610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062759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3779333" y="116632"/>
            <a:ext cx="2078646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Revision </a:t>
            </a:r>
            <a:r>
              <a:rPr lang="en-US" sz="3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4</a:t>
            </a:r>
            <a:endParaRPr lang="ar-EG" sz="3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8240" y="908720"/>
            <a:ext cx="8694240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948775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3779333" y="116632"/>
            <a:ext cx="2078646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Revision </a:t>
            </a:r>
            <a:r>
              <a:rPr lang="en-US" sz="3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4</a:t>
            </a:r>
            <a:endParaRPr lang="ar-EG" sz="3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908720"/>
            <a:ext cx="8712968" cy="5306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948775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pic>
        <p:nvPicPr>
          <p:cNvPr id="9" name="صورة 17" descr="lin48.g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-5400000" flipV="1">
            <a:off x="6154716" y="3266109"/>
            <a:ext cx="4573373" cy="61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صورة 18" descr="lin48.g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-5400000">
            <a:off x="-1716512" y="3227633"/>
            <a:ext cx="4573373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صورة 7" descr="lin48.g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90498" y="5353121"/>
            <a:ext cx="74295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صورة 20" descr="lin48.g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86730" y="740555"/>
            <a:ext cx="74295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9" descr="67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98727" y="3068960"/>
            <a:ext cx="1959218" cy="1940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9" descr="67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flipH="1">
            <a:off x="6156176" y="3030128"/>
            <a:ext cx="2032344" cy="1940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43" descr="C:\Documents and Settings\Ahmed Hashem\Desktop\صور متحركة\19.gif"/>
          <p:cNvPicPr>
            <a:picLocks noChangeAspect="1" noChangeArrowheads="1" noCrop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54740" y="1447485"/>
            <a:ext cx="1357312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43" descr="C:\Documents and Settings\Ahmed Hashem\Desktop\صور متحركة\19.gif"/>
          <p:cNvPicPr>
            <a:picLocks noChangeAspect="1" noChangeArrowheads="1" noCrop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96295" y="1501372"/>
            <a:ext cx="1357312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3" descr="C:\Documents and Settings\Ahmed Hashem\Desktop\صور متحركة\7.GIF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092725" y="4207903"/>
            <a:ext cx="1071563" cy="121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3" descr="C:\Documents and Settings\Ahmed Hashem\Desktop\صور متحركة\22.gif"/>
          <p:cNvPicPr>
            <a:picLocks noChangeAspect="1" noChangeArrowheads="1" noCrop="1"/>
          </p:cNvPicPr>
          <p:nvPr/>
        </p:nvPicPr>
        <p:blipFill>
          <a:blip r:embed="rId11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07917" y="4437112"/>
            <a:ext cx="1500187" cy="1159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7" descr="C:\Documents and Settings\Ahmed Hashem\Desktop\صور متحركة\15.gif"/>
          <p:cNvPicPr>
            <a:picLocks noChangeAspect="1" noChangeArrowheads="1" noCrop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30230" y="3977354"/>
            <a:ext cx="1428750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مستطيل 21"/>
          <p:cNvSpPr/>
          <p:nvPr/>
        </p:nvSpPr>
        <p:spPr>
          <a:xfrm>
            <a:off x="2267744" y="1708353"/>
            <a:ext cx="4586128" cy="280076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800" b="1" i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SAUDI</a:t>
            </a:r>
          </a:p>
          <a:p>
            <a:pPr algn="ctr"/>
            <a:r>
              <a:rPr lang="en-US" sz="8800" b="1" i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STARS 4</a:t>
            </a:r>
          </a:p>
        </p:txBody>
      </p:sp>
    </p:spTree>
    <p:extLst>
      <p:ext uri="{BB962C8B-B14F-4D97-AF65-F5344CB8AC3E}">
        <p14:creationId xmlns:p14="http://schemas.microsoft.com/office/powerpoint/2010/main" xmlns="" val="3051451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2" grpId="1"/>
    </p:bld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3066867" y="116632"/>
            <a:ext cx="3017301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SAUDI STARS </a:t>
            </a:r>
            <a:r>
              <a:rPr lang="en-US" sz="3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4</a:t>
            </a:r>
            <a:endParaRPr lang="ar-EG" sz="3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8240" y="908720"/>
            <a:ext cx="8694240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53125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3066867" y="116632"/>
            <a:ext cx="3017301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SAUDI STARS </a:t>
            </a:r>
            <a:r>
              <a:rPr lang="en-US" sz="3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4</a:t>
            </a:r>
            <a:endParaRPr lang="ar-EG" sz="3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927209"/>
            <a:ext cx="8640960" cy="5310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927652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3066867" y="116632"/>
            <a:ext cx="3017301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SAUDI STARS </a:t>
            </a:r>
            <a:r>
              <a:rPr lang="en-US" sz="3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4</a:t>
            </a:r>
            <a:endParaRPr lang="ar-EG" sz="3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8241" y="908720"/>
            <a:ext cx="8694240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927652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3066867" y="116632"/>
            <a:ext cx="3017301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SAUDI STARS </a:t>
            </a:r>
            <a:r>
              <a:rPr lang="en-US" sz="3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4</a:t>
            </a:r>
            <a:endParaRPr lang="ar-EG" sz="3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8240" y="908720"/>
            <a:ext cx="8694240" cy="5306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927652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pic>
        <p:nvPicPr>
          <p:cNvPr id="9" name="صورة 17" descr="lin48.g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-5400000" flipV="1">
            <a:off x="6154716" y="3266109"/>
            <a:ext cx="4573373" cy="61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صورة 18" descr="lin48.g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-5400000">
            <a:off x="-1716512" y="3227633"/>
            <a:ext cx="4573373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صورة 7" descr="lin48.g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90498" y="5353121"/>
            <a:ext cx="74295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صورة 20" descr="lin48.g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86730" y="740555"/>
            <a:ext cx="74295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9" descr="67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98727" y="3068960"/>
            <a:ext cx="1959218" cy="1940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9" descr="67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flipH="1">
            <a:off x="6156176" y="3030128"/>
            <a:ext cx="2032344" cy="1940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43" descr="C:\Documents and Settings\Ahmed Hashem\Desktop\صور متحركة\19.gif"/>
          <p:cNvPicPr>
            <a:picLocks noChangeAspect="1" noChangeArrowheads="1" noCrop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54740" y="1447485"/>
            <a:ext cx="1357312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43" descr="C:\Documents and Settings\Ahmed Hashem\Desktop\صور متحركة\19.gif"/>
          <p:cNvPicPr>
            <a:picLocks noChangeAspect="1" noChangeArrowheads="1" noCrop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96295" y="1501372"/>
            <a:ext cx="1357312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3" descr="C:\Documents and Settings\Ahmed Hashem\Desktop\صور متحركة\7.GIF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092725" y="4207903"/>
            <a:ext cx="1071563" cy="121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3" descr="C:\Documents and Settings\Ahmed Hashem\Desktop\صور متحركة\22.gif"/>
          <p:cNvPicPr>
            <a:picLocks noChangeAspect="1" noChangeArrowheads="1" noCrop="1"/>
          </p:cNvPicPr>
          <p:nvPr/>
        </p:nvPicPr>
        <p:blipFill>
          <a:blip r:embed="rId11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07917" y="4437112"/>
            <a:ext cx="1500187" cy="1159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7" descr="C:\Documents and Settings\Ahmed Hashem\Desktop\صور متحركة\15.gif"/>
          <p:cNvPicPr>
            <a:picLocks noChangeAspect="1" noChangeArrowheads="1" noCrop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30230" y="3977354"/>
            <a:ext cx="1428750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مستطيل 21"/>
          <p:cNvSpPr/>
          <p:nvPr/>
        </p:nvSpPr>
        <p:spPr>
          <a:xfrm>
            <a:off x="2348667" y="1708353"/>
            <a:ext cx="4340548" cy="280076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800" b="1" i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Progress</a:t>
            </a:r>
          </a:p>
          <a:p>
            <a:pPr algn="ctr"/>
            <a:r>
              <a:rPr lang="en-US" sz="8800" b="1" i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Check 2</a:t>
            </a:r>
          </a:p>
        </p:txBody>
      </p:sp>
    </p:spTree>
    <p:extLst>
      <p:ext uri="{BB962C8B-B14F-4D97-AF65-F5344CB8AC3E}">
        <p14:creationId xmlns:p14="http://schemas.microsoft.com/office/powerpoint/2010/main" xmlns="" val="284538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2" grpId="1"/>
    </p:bld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2785573" y="116632"/>
            <a:ext cx="3298595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Progress check </a:t>
            </a:r>
            <a:r>
              <a:rPr lang="en-US" sz="36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2</a:t>
            </a:r>
            <a:endParaRPr lang="ar-EG" sz="3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8240" y="908720"/>
            <a:ext cx="8694240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208002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2785573" y="116632"/>
            <a:ext cx="3298595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Progress check </a:t>
            </a:r>
            <a:r>
              <a:rPr lang="en-US" sz="36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2</a:t>
            </a:r>
            <a:endParaRPr lang="ar-EG" sz="3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762963"/>
            <a:ext cx="8703101" cy="5496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905314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3465176" y="118373"/>
            <a:ext cx="2258952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The body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323528" y="980728"/>
            <a:ext cx="198144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Rosewood Std Regular" pitchFamily="82" charset="0"/>
              </a:rPr>
              <a:t>Lesson 1</a:t>
            </a:r>
            <a:endParaRPr lang="ar-SA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Rosewood Std Regular" pitchFamily="82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46795" y="1772816"/>
            <a:ext cx="5873477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062759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2785573" y="116632"/>
            <a:ext cx="3298595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Progress check </a:t>
            </a:r>
            <a:r>
              <a:rPr lang="en-US" sz="36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2</a:t>
            </a:r>
            <a:endParaRPr lang="ar-EG" sz="3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8240" y="762963"/>
            <a:ext cx="8694240" cy="54743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555976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2785573" y="116632"/>
            <a:ext cx="3298595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Progress check </a:t>
            </a:r>
            <a:r>
              <a:rPr lang="en-US" sz="36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2</a:t>
            </a:r>
            <a:endParaRPr lang="ar-EG" sz="3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8240" y="799475"/>
            <a:ext cx="8694240" cy="5437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555976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3219906" y="6215082"/>
            <a:ext cx="5290690" cy="579414"/>
            <a:chOff x="3263816" y="6248360"/>
            <a:chExt cx="4961160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</p:grpSp>
      <p:sp>
        <p:nvSpPr>
          <p:cNvPr id="9" name="WordArt 3"/>
          <p:cNvSpPr>
            <a:spLocks noChangeArrowheads="1" noChangeShapeType="1" noTextEdit="1"/>
          </p:cNvSpPr>
          <p:nvPr/>
        </p:nvSpPr>
        <p:spPr bwMode="auto">
          <a:xfrm>
            <a:off x="802409" y="1412777"/>
            <a:ext cx="7542112" cy="4122750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</a:bodyPr>
          <a:lstStyle/>
          <a:p>
            <a:pPr algn="ctr" rtl="0"/>
            <a:r>
              <a:rPr lang="en-US" sz="3200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prstShdw prst="shdw13" dist="53882" dir="13500000">
                    <a:srgbClr val="FF00FF">
                      <a:alpha val="50000"/>
                    </a:srgbClr>
                  </a:prstShdw>
                </a:effectLst>
                <a:latin typeface="Impact"/>
              </a:rPr>
              <a:t>THE END</a:t>
            </a:r>
            <a:endParaRPr lang="en-US" sz="3200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effectLst>
                <a:prstShdw prst="shdw13" dist="53882" dir="13500000">
                  <a:srgbClr val="FF00FF">
                    <a:alpha val="50000"/>
                  </a:srgbClr>
                </a:prstShdw>
              </a:effectLst>
              <a:latin typeface="Impact"/>
            </a:endParaRPr>
          </a:p>
          <a:p>
            <a:pPr algn="ctr" rtl="0"/>
            <a:r>
              <a:rPr lang="en-US" sz="3200" kern="10" dirty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prstShdw prst="shdw13" dist="53882" dir="13500000">
                    <a:srgbClr val="FF00FF">
                      <a:alpha val="50000"/>
                    </a:srgbClr>
                  </a:prstShdw>
                </a:effectLst>
                <a:latin typeface="Impact"/>
              </a:rPr>
              <a:t> </a:t>
            </a:r>
            <a:r>
              <a:rPr lang="en-US" sz="2800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prstShdw prst="shdw13" dist="53882" dir="13500000">
                    <a:srgbClr val="FF00FF">
                      <a:alpha val="50000"/>
                    </a:srgbClr>
                  </a:prstShdw>
                </a:effectLst>
                <a:latin typeface="Impact"/>
              </a:rPr>
              <a:t>with my pest wishes </a:t>
            </a:r>
            <a:endParaRPr lang="ar-SA" sz="3200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effectLst>
                <a:prstShdw prst="shdw13" dist="53882" dir="13500000">
                  <a:srgbClr val="FF00FF">
                    <a:alpha val="50000"/>
                  </a:srgbClr>
                </a:prstShdw>
              </a:effectLst>
              <a:latin typeface="Impac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63148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xit" presetSubtype="4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22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9" grpId="2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3465176" y="118373"/>
            <a:ext cx="2258952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The body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30083" y="980728"/>
            <a:ext cx="256833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Rosewood Std Regular" pitchFamily="82" charset="0"/>
              </a:rPr>
              <a:t>Lesson 2</a:t>
            </a:r>
            <a:endParaRPr lang="ar-SA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Rosewood Std Regular" pitchFamily="82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14249" y="1627058"/>
            <a:ext cx="6642127" cy="4610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1" name="رابط منحني 10"/>
          <p:cNvCxnSpPr/>
          <p:nvPr/>
        </p:nvCxnSpPr>
        <p:spPr>
          <a:xfrm rot="10800000">
            <a:off x="2843808" y="2636912"/>
            <a:ext cx="2880320" cy="720080"/>
          </a:xfrm>
          <a:prstGeom prst="curvedConnector3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رابط منحني 12"/>
          <p:cNvCxnSpPr/>
          <p:nvPr/>
        </p:nvCxnSpPr>
        <p:spPr>
          <a:xfrm rot="16200000" flipV="1">
            <a:off x="2195737" y="3717032"/>
            <a:ext cx="2016225" cy="1296143"/>
          </a:xfrm>
          <a:prstGeom prst="curvedConnector3">
            <a:avLst>
              <a:gd name="adj1" fmla="val 75722"/>
            </a:avLst>
          </a:prstGeom>
          <a:ln>
            <a:solidFill>
              <a:srgbClr val="0060A8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رابط منحني 15"/>
          <p:cNvCxnSpPr/>
          <p:nvPr/>
        </p:nvCxnSpPr>
        <p:spPr>
          <a:xfrm rot="10800000" flipV="1">
            <a:off x="2915818" y="3717032"/>
            <a:ext cx="3312367" cy="288032"/>
          </a:xfrm>
          <a:prstGeom prst="curvedConnector3">
            <a:avLst/>
          </a:prstGeom>
          <a:ln>
            <a:solidFill>
              <a:schemeClr val="bg2">
                <a:lumMod val="10000"/>
              </a:schemeClr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رابط منحني 17"/>
          <p:cNvCxnSpPr/>
          <p:nvPr/>
        </p:nvCxnSpPr>
        <p:spPr>
          <a:xfrm rot="5400000">
            <a:off x="2519774" y="3465005"/>
            <a:ext cx="1368151" cy="1152127"/>
          </a:xfrm>
          <a:prstGeom prst="curvedConnector3">
            <a:avLst/>
          </a:prstGeom>
          <a:ln>
            <a:solidFill>
              <a:srgbClr val="FF00FF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" name="رابط منحني 19"/>
          <p:cNvCxnSpPr/>
          <p:nvPr/>
        </p:nvCxnSpPr>
        <p:spPr>
          <a:xfrm rot="10800000" flipV="1">
            <a:off x="2843811" y="3284984"/>
            <a:ext cx="3880836" cy="2088233"/>
          </a:xfrm>
          <a:prstGeom prst="curvedConnector3">
            <a:avLst/>
          </a:prstGeom>
          <a:ln>
            <a:solidFill>
              <a:srgbClr val="00FF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160647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3465176" y="118373"/>
            <a:ext cx="2258952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The body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30083" y="980728"/>
            <a:ext cx="256833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Rosewood Std Regular" pitchFamily="82" charset="0"/>
              </a:rPr>
              <a:t>Lesson 2</a:t>
            </a:r>
            <a:endParaRPr lang="ar-SA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Rosewood Std Regular" pitchFamily="82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90713"/>
            <a:ext cx="8568952" cy="3770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970432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3465176" y="118373"/>
            <a:ext cx="2258952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The body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30083" y="980728"/>
            <a:ext cx="256833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Rosewood Std Regular" pitchFamily="82" charset="0"/>
              </a:rPr>
              <a:t>Lesson 2</a:t>
            </a:r>
            <a:endParaRPr lang="ar-SA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Rosewood Std Regular" pitchFamily="82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767"/>
          <a:stretch/>
        </p:blipFill>
        <p:spPr bwMode="auto">
          <a:xfrm>
            <a:off x="179512" y="1658466"/>
            <a:ext cx="8712968" cy="4556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894230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3465176" y="118373"/>
            <a:ext cx="2258952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The body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30083" y="980728"/>
            <a:ext cx="256833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Rosewood Std Regular" pitchFamily="82" charset="0"/>
              </a:rPr>
              <a:t>Lesson 2</a:t>
            </a:r>
            <a:endParaRPr lang="ar-SA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Rosewood Std Regular" pitchFamily="82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101" y="1844824"/>
            <a:ext cx="8673379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مربع نص 9"/>
          <p:cNvSpPr txBox="1"/>
          <p:nvPr/>
        </p:nvSpPr>
        <p:spPr>
          <a:xfrm>
            <a:off x="2771800" y="2996952"/>
            <a:ext cx="322524" cy="461665"/>
          </a:xfrm>
          <a:prstGeom prst="rect">
            <a:avLst/>
          </a:prstGeom>
          <a:noFill/>
        </p:spPr>
        <p:txBody>
          <a:bodyPr wrap="non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>
              <a:defRPr/>
            </a:pPr>
            <a:r>
              <a:rPr lang="en-US" sz="2400" dirty="0">
                <a:ln>
                  <a:prstDash val="solid"/>
                </a:ln>
                <a:solidFill>
                  <a:srgbClr val="0000FF"/>
                </a:solidFill>
                <a:latin typeface="Comic Sans MS" panose="030F0702030302020204" pitchFamily="66" charset="0"/>
              </a:rPr>
              <a:t>1</a:t>
            </a:r>
            <a:endParaRPr lang="en-US" sz="2000" dirty="0" smtClean="0">
              <a:ln>
                <a:prstDash val="solid"/>
              </a:ln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6012160" y="2996952"/>
            <a:ext cx="372217" cy="461665"/>
          </a:xfrm>
          <a:prstGeom prst="rect">
            <a:avLst/>
          </a:prstGeom>
          <a:noFill/>
        </p:spPr>
        <p:txBody>
          <a:bodyPr wrap="non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>
              <a:defRPr/>
            </a:pPr>
            <a:r>
              <a:rPr lang="en-US" sz="2400" dirty="0">
                <a:ln>
                  <a:prstDash val="solid"/>
                </a:ln>
                <a:solidFill>
                  <a:srgbClr val="0000FF"/>
                </a:solidFill>
                <a:latin typeface="Comic Sans MS" panose="030F0702030302020204" pitchFamily="66" charset="0"/>
              </a:rPr>
              <a:t>2</a:t>
            </a:r>
            <a:endParaRPr lang="en-US" sz="2000" dirty="0" smtClean="0">
              <a:ln>
                <a:prstDash val="solid"/>
              </a:ln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7596336" y="2996952"/>
            <a:ext cx="372217" cy="461665"/>
          </a:xfrm>
          <a:prstGeom prst="rect">
            <a:avLst/>
          </a:prstGeom>
          <a:noFill/>
        </p:spPr>
        <p:txBody>
          <a:bodyPr wrap="non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>
              <a:defRPr/>
            </a:pPr>
            <a:r>
              <a:rPr lang="en-US" sz="2400" dirty="0">
                <a:ln>
                  <a:prstDash val="solid"/>
                </a:ln>
                <a:solidFill>
                  <a:srgbClr val="0000FF"/>
                </a:solidFill>
                <a:latin typeface="Comic Sans MS" panose="030F0702030302020204" pitchFamily="66" charset="0"/>
              </a:rPr>
              <a:t>3</a:t>
            </a:r>
            <a:endParaRPr lang="en-US" sz="2000" dirty="0" smtClean="0">
              <a:ln>
                <a:prstDash val="solid"/>
              </a:ln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5004048" y="2967335"/>
            <a:ext cx="372217" cy="461665"/>
          </a:xfrm>
          <a:prstGeom prst="rect">
            <a:avLst/>
          </a:prstGeom>
          <a:noFill/>
        </p:spPr>
        <p:txBody>
          <a:bodyPr wrap="non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>
              <a:defRPr/>
            </a:pPr>
            <a:r>
              <a:rPr lang="en-US" sz="2400" dirty="0">
                <a:ln>
                  <a:prstDash val="solid"/>
                </a:ln>
                <a:solidFill>
                  <a:srgbClr val="0000FF"/>
                </a:solidFill>
                <a:latin typeface="Comic Sans MS" panose="030F0702030302020204" pitchFamily="66" charset="0"/>
              </a:rPr>
              <a:t>4</a:t>
            </a:r>
            <a:endParaRPr lang="en-US" sz="2000" dirty="0" smtClean="0">
              <a:ln>
                <a:prstDash val="solid"/>
              </a:ln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مربع نص 13"/>
          <p:cNvSpPr txBox="1"/>
          <p:nvPr/>
        </p:nvSpPr>
        <p:spPr>
          <a:xfrm>
            <a:off x="4055767" y="2967335"/>
            <a:ext cx="372217" cy="461665"/>
          </a:xfrm>
          <a:prstGeom prst="rect">
            <a:avLst/>
          </a:prstGeom>
          <a:noFill/>
        </p:spPr>
        <p:txBody>
          <a:bodyPr wrap="non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>
              <a:defRPr/>
            </a:pPr>
            <a:r>
              <a:rPr lang="en-US" sz="2400" dirty="0">
                <a:ln>
                  <a:prstDash val="solid"/>
                </a:ln>
                <a:solidFill>
                  <a:srgbClr val="0000FF"/>
                </a:solidFill>
                <a:latin typeface="Comic Sans MS" panose="030F0702030302020204" pitchFamily="66" charset="0"/>
              </a:rPr>
              <a:t>5</a:t>
            </a:r>
            <a:endParaRPr lang="en-US" sz="2000" dirty="0" smtClean="0">
              <a:ln>
                <a:prstDash val="solid"/>
              </a:ln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مربع نص 14"/>
          <p:cNvSpPr txBox="1"/>
          <p:nvPr/>
        </p:nvSpPr>
        <p:spPr>
          <a:xfrm>
            <a:off x="1619672" y="2967335"/>
            <a:ext cx="372217" cy="461665"/>
          </a:xfrm>
          <a:prstGeom prst="rect">
            <a:avLst/>
          </a:prstGeom>
          <a:noFill/>
        </p:spPr>
        <p:txBody>
          <a:bodyPr wrap="non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>
              <a:defRPr/>
            </a:pPr>
            <a:r>
              <a:rPr lang="en-US" sz="2400" dirty="0">
                <a:ln>
                  <a:prstDash val="solid"/>
                </a:ln>
                <a:solidFill>
                  <a:srgbClr val="0000FF"/>
                </a:solidFill>
                <a:latin typeface="Comic Sans MS" panose="030F0702030302020204" pitchFamily="66" charset="0"/>
              </a:rPr>
              <a:t>6</a:t>
            </a:r>
            <a:endParaRPr lang="en-US" sz="2000" dirty="0" smtClean="0">
              <a:ln>
                <a:prstDash val="solid"/>
              </a:ln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مربع نص 15"/>
          <p:cNvSpPr txBox="1"/>
          <p:nvPr/>
        </p:nvSpPr>
        <p:spPr>
          <a:xfrm>
            <a:off x="323528" y="2967335"/>
            <a:ext cx="372217" cy="461665"/>
          </a:xfrm>
          <a:prstGeom prst="rect">
            <a:avLst/>
          </a:prstGeom>
          <a:noFill/>
        </p:spPr>
        <p:txBody>
          <a:bodyPr wrap="non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>
              <a:defRPr/>
            </a:pPr>
            <a:r>
              <a:rPr lang="en-US" sz="2400" dirty="0">
                <a:ln>
                  <a:prstDash val="solid"/>
                </a:ln>
                <a:solidFill>
                  <a:srgbClr val="0000FF"/>
                </a:solidFill>
                <a:latin typeface="Comic Sans MS" panose="030F0702030302020204" pitchFamily="66" charset="0"/>
              </a:rPr>
              <a:t>7</a:t>
            </a:r>
            <a:endParaRPr lang="en-US" sz="2000" dirty="0" smtClean="0">
              <a:ln>
                <a:prstDash val="solid"/>
              </a:ln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94230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25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25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25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25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25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25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25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25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25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25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25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25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pic>
        <p:nvPicPr>
          <p:cNvPr id="9" name="صورة 17" descr="lin48.g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-5400000" flipV="1">
            <a:off x="6154716" y="3266109"/>
            <a:ext cx="4573373" cy="61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صورة 18" descr="lin48.g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-5400000">
            <a:off x="-1716512" y="3227633"/>
            <a:ext cx="4573373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صورة 7" descr="lin48.g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90498" y="5353121"/>
            <a:ext cx="74295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صورة 20" descr="lin48.g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86730" y="740555"/>
            <a:ext cx="74295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9" descr="67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98727" y="3068960"/>
            <a:ext cx="1959218" cy="1940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9" descr="67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flipH="1">
            <a:off x="6156176" y="3030128"/>
            <a:ext cx="2032344" cy="1940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43" descr="C:\Documents and Settings\Ahmed Hashem\Desktop\صور متحركة\19.gif"/>
          <p:cNvPicPr>
            <a:picLocks noChangeAspect="1" noChangeArrowheads="1" noCrop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54740" y="1447485"/>
            <a:ext cx="1357312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43" descr="C:\Documents and Settings\Ahmed Hashem\Desktop\صور متحركة\19.gif"/>
          <p:cNvPicPr>
            <a:picLocks noChangeAspect="1" noChangeArrowheads="1" noCrop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96295" y="1501372"/>
            <a:ext cx="1357312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3" descr="C:\Documents and Settings\Ahmed Hashem\Desktop\صور متحركة\7.GIF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092725" y="4207903"/>
            <a:ext cx="1071563" cy="121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3" descr="C:\Documents and Settings\Ahmed Hashem\Desktop\صور متحركة\22.gif"/>
          <p:cNvPicPr>
            <a:picLocks noChangeAspect="1" noChangeArrowheads="1" noCrop="1"/>
          </p:cNvPicPr>
          <p:nvPr/>
        </p:nvPicPr>
        <p:blipFill>
          <a:blip r:embed="rId11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07917" y="4437112"/>
            <a:ext cx="1500187" cy="1159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7" descr="C:\Documents and Settings\Ahmed Hashem\Desktop\صور متحركة\15.gif"/>
          <p:cNvPicPr>
            <a:picLocks noChangeAspect="1" noChangeArrowheads="1" noCrop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30230" y="3977354"/>
            <a:ext cx="1428750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مستطيل 20"/>
          <p:cNvSpPr/>
          <p:nvPr/>
        </p:nvSpPr>
        <p:spPr>
          <a:xfrm>
            <a:off x="2786895" y="2732727"/>
            <a:ext cx="3570209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My face</a:t>
            </a:r>
          </a:p>
        </p:txBody>
      </p:sp>
      <p:sp>
        <p:nvSpPr>
          <p:cNvPr id="25" name="مستطيل 24"/>
          <p:cNvSpPr/>
          <p:nvPr/>
        </p:nvSpPr>
        <p:spPr>
          <a:xfrm>
            <a:off x="2411760" y="2276872"/>
            <a:ext cx="4076757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l"/>
            <a:r>
              <a:rPr lang="en-US" sz="11500" b="1" i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Unit 2</a:t>
            </a:r>
          </a:p>
        </p:txBody>
      </p:sp>
    </p:spTree>
    <p:extLst>
      <p:ext uri="{BB962C8B-B14F-4D97-AF65-F5344CB8AC3E}">
        <p14:creationId xmlns:p14="http://schemas.microsoft.com/office/powerpoint/2010/main" xmlns="" val="1986440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5" grpId="0"/>
      <p:bldP spid="25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3716271" y="118373"/>
            <a:ext cx="2007857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My face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323528" y="980728"/>
            <a:ext cx="198144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Rosewood Std Regular" pitchFamily="82" charset="0"/>
              </a:rPr>
              <a:t>Lesson 1</a:t>
            </a:r>
            <a:endParaRPr lang="ar-SA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Rosewood Std Regular" pitchFamily="82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8240" y="1627058"/>
            <a:ext cx="8694240" cy="45832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126794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3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5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6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7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9" name="مربع نص 8"/>
          <p:cNvSpPr txBox="1"/>
          <p:nvPr/>
        </p:nvSpPr>
        <p:spPr>
          <a:xfrm>
            <a:off x="1871042" y="2149444"/>
            <a:ext cx="5495415" cy="83099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>
              <a:defRPr/>
            </a:pPr>
            <a:r>
              <a:rPr lang="en-US" sz="4800" b="1" dirty="0" smtClean="0">
                <a:solidFill>
                  <a:srgbClr val="FF0000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English Language</a:t>
            </a:r>
            <a:endParaRPr lang="ar-EG" sz="4800" b="1" dirty="0">
              <a:solidFill>
                <a:srgbClr val="FF0000"/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10" name="مستطيل 9"/>
          <p:cNvSpPr>
            <a:spLocks noChangeArrowheads="1"/>
          </p:cNvSpPr>
          <p:nvPr/>
        </p:nvSpPr>
        <p:spPr bwMode="auto">
          <a:xfrm>
            <a:off x="1727676" y="3206539"/>
            <a:ext cx="572464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 b="1" smtClean="0">
                <a:solidFill>
                  <a:srgbClr val="FF00FF"/>
                </a:solidFill>
              </a:rPr>
              <a:t>Fourth </a:t>
            </a:r>
            <a:r>
              <a:rPr lang="en-US" sz="3600" b="1" dirty="0" smtClean="0">
                <a:solidFill>
                  <a:srgbClr val="FF00FF"/>
                </a:solidFill>
              </a:rPr>
              <a:t>Elementary Grade</a:t>
            </a:r>
            <a:endParaRPr lang="ar-EG" sz="3600" dirty="0">
              <a:solidFill>
                <a:srgbClr val="FF00FF"/>
              </a:solidFill>
            </a:endParaRPr>
          </a:p>
        </p:txBody>
      </p:sp>
      <p:pic>
        <p:nvPicPr>
          <p:cNvPr id="11" name="صورة 17" descr="lin48.gif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rot="-5400000" flipV="1">
            <a:off x="5642056" y="3288568"/>
            <a:ext cx="5715000" cy="61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صورة 18" descr="lin48.gif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rot="-5400000">
            <a:off x="-2229172" y="3250092"/>
            <a:ext cx="5715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صورة 7" descr="lin48.gif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34796" y="5816440"/>
            <a:ext cx="74295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صورة 20" descr="lin48.gif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31028" y="206056"/>
            <a:ext cx="74295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9" descr="67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980765" y="786667"/>
            <a:ext cx="1527175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9" descr="67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932527" y="4756208"/>
            <a:ext cx="1527175" cy="151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9" descr="67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467056" y="4683481"/>
            <a:ext cx="1527175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9" descr="67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383470" y="697392"/>
            <a:ext cx="1527175" cy="151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9" descr="67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002812" y="3765240"/>
            <a:ext cx="1527175" cy="151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9" descr="67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 flipH="1">
            <a:off x="3899104" y="697392"/>
            <a:ext cx="1584176" cy="151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9" descr="67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098904" y="815655"/>
            <a:ext cx="1527175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9" descr="67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869746" y="2252352"/>
            <a:ext cx="1527175" cy="151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9" descr="67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 flipH="1">
            <a:off x="5195248" y="723760"/>
            <a:ext cx="1584176" cy="151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9" descr="67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 flipH="1">
            <a:off x="6491392" y="750128"/>
            <a:ext cx="1584176" cy="151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9" descr="67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 flipH="1">
            <a:off x="6851432" y="2184384"/>
            <a:ext cx="1584176" cy="151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9" descr="67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 flipH="1">
            <a:off x="6779424" y="3618640"/>
            <a:ext cx="1584176" cy="151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9" descr="67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 flipH="1">
            <a:off x="5987336" y="4612192"/>
            <a:ext cx="1584176" cy="151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9" descr="67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 flipH="1">
            <a:off x="4461520" y="4742560"/>
            <a:ext cx="1584176" cy="151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مستطيل 28"/>
          <p:cNvSpPr>
            <a:spLocks noChangeArrowheads="1"/>
          </p:cNvSpPr>
          <p:nvPr/>
        </p:nvSpPr>
        <p:spPr bwMode="auto">
          <a:xfrm>
            <a:off x="3013145" y="4099719"/>
            <a:ext cx="3719095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0000FF"/>
                </a:solidFill>
              </a:rPr>
              <a:t>Second Term</a:t>
            </a:r>
            <a:endParaRPr lang="ar-EG" sz="44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000"/>
                            </p:stCondLst>
                            <p:childTnLst>
                              <p:par>
                                <p:cTn id="62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000"/>
                            </p:stCondLst>
                            <p:childTnLst>
                              <p:par>
                                <p:cTn id="6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1500"/>
                            </p:stCondLst>
                            <p:childTnLst>
                              <p:par>
                                <p:cTn id="7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6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7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3716271" y="118373"/>
            <a:ext cx="2007857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My face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323528" y="980728"/>
            <a:ext cx="198144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Rosewood Std Regular" pitchFamily="82" charset="0"/>
              </a:rPr>
              <a:t>Lesson 1</a:t>
            </a:r>
            <a:endParaRPr lang="ar-SA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Rosewood Std Regular" pitchFamily="82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8240" y="1858119"/>
            <a:ext cx="8640960" cy="3587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945304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3716271" y="118373"/>
            <a:ext cx="2007857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My face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323528" y="980728"/>
            <a:ext cx="198144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Rosewood Std Regular" pitchFamily="82" charset="0"/>
              </a:rPr>
              <a:t>Lesson 1</a:t>
            </a:r>
            <a:endParaRPr lang="ar-SA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Rosewood Std Regular" pitchFamily="82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3692" y="1627059"/>
            <a:ext cx="8678788" cy="4588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966998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3716271" y="118373"/>
            <a:ext cx="2007857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My face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323528" y="980728"/>
            <a:ext cx="198144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Rosewood Std Regular" pitchFamily="82" charset="0"/>
              </a:rPr>
              <a:t>Lesson 1</a:t>
            </a:r>
            <a:endParaRPr lang="ar-SA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Rosewood Std Regular" pitchFamily="82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62909"/>
            <a:ext cx="7560840" cy="4574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966998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3716271" y="118373"/>
            <a:ext cx="2007857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My face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30083" y="980728"/>
            <a:ext cx="256833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Rosewood Std Regular" pitchFamily="82" charset="0"/>
              </a:rPr>
              <a:t>Lesson 2</a:t>
            </a:r>
            <a:endParaRPr lang="ar-SA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Rosewood Std Regular" pitchFamily="82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38325" y="1700808"/>
            <a:ext cx="5467350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1" name="رابط منحني 10"/>
          <p:cNvCxnSpPr/>
          <p:nvPr/>
        </p:nvCxnSpPr>
        <p:spPr>
          <a:xfrm rot="10800000">
            <a:off x="2987826" y="2420888"/>
            <a:ext cx="1296142" cy="1008113"/>
          </a:xfrm>
          <a:prstGeom prst="curvedConnector3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رابط منحني 12"/>
          <p:cNvCxnSpPr/>
          <p:nvPr/>
        </p:nvCxnSpPr>
        <p:spPr>
          <a:xfrm rot="10800000">
            <a:off x="2843810" y="2852938"/>
            <a:ext cx="3166457" cy="1008113"/>
          </a:xfrm>
          <a:prstGeom prst="curvedConnector3">
            <a:avLst>
              <a:gd name="adj1" fmla="val 77154"/>
            </a:avLst>
          </a:prstGeom>
          <a:ln>
            <a:solidFill>
              <a:srgbClr val="FF00FF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رابط منحني 15"/>
          <p:cNvCxnSpPr/>
          <p:nvPr/>
        </p:nvCxnSpPr>
        <p:spPr>
          <a:xfrm rot="10800000">
            <a:off x="3059834" y="3429000"/>
            <a:ext cx="3240359" cy="1656184"/>
          </a:xfrm>
          <a:prstGeom prst="curvedConnector3">
            <a:avLst>
              <a:gd name="adj1" fmla="val 82852"/>
            </a:avLst>
          </a:prstGeom>
          <a:ln>
            <a:solidFill>
              <a:srgbClr val="00B05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" name="رابط منحني 19"/>
          <p:cNvCxnSpPr/>
          <p:nvPr/>
        </p:nvCxnSpPr>
        <p:spPr>
          <a:xfrm rot="5400000">
            <a:off x="2780261" y="2556446"/>
            <a:ext cx="1512168" cy="953020"/>
          </a:xfrm>
          <a:prstGeom prst="curvedConnector3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2" name="رابط منحني 21"/>
          <p:cNvCxnSpPr/>
          <p:nvPr/>
        </p:nvCxnSpPr>
        <p:spPr>
          <a:xfrm rot="10800000">
            <a:off x="3140226" y="4725146"/>
            <a:ext cx="1286812" cy="792087"/>
          </a:xfrm>
          <a:prstGeom prst="curvedConnector3">
            <a:avLst/>
          </a:prstGeom>
          <a:ln>
            <a:solidFill>
              <a:srgbClr val="FFFF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5" name="رابط منحني 24"/>
          <p:cNvCxnSpPr/>
          <p:nvPr/>
        </p:nvCxnSpPr>
        <p:spPr>
          <a:xfrm rot="10800000" flipV="1">
            <a:off x="2987824" y="4257091"/>
            <a:ext cx="1439214" cy="972109"/>
          </a:xfrm>
          <a:prstGeom prst="curvedConnector3">
            <a:avLst/>
          </a:prstGeom>
          <a:ln>
            <a:solidFill>
              <a:srgbClr val="00206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290667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3716271" y="118373"/>
            <a:ext cx="2007857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My face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30083" y="980728"/>
            <a:ext cx="256833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Rosewood Std Regular" pitchFamily="82" charset="0"/>
              </a:rPr>
              <a:t>Lesson 2</a:t>
            </a:r>
            <a:endParaRPr lang="ar-SA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Rosewood Std Regular" pitchFamily="82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97707"/>
            <a:ext cx="8640960" cy="4521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173329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3716271" y="118373"/>
            <a:ext cx="2007857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My face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30083" y="980728"/>
            <a:ext cx="256833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Rosewood Std Regular" pitchFamily="82" charset="0"/>
              </a:rPr>
              <a:t>Lesson 2</a:t>
            </a:r>
            <a:endParaRPr lang="ar-SA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Rosewood Std Regular" pitchFamily="82" charset="0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30473"/>
            <a:ext cx="8723337" cy="44883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220676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3716271" y="118373"/>
            <a:ext cx="2007857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My face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30083" y="980728"/>
            <a:ext cx="256833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Rosewood Std Regular" pitchFamily="82" charset="0"/>
              </a:rPr>
              <a:t>Lesson 2</a:t>
            </a:r>
            <a:endParaRPr lang="ar-SA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Rosewood Std Regular" pitchFamily="82" charset="0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44824"/>
            <a:ext cx="8640960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مربع نص 9"/>
          <p:cNvSpPr txBox="1"/>
          <p:nvPr/>
        </p:nvSpPr>
        <p:spPr>
          <a:xfrm>
            <a:off x="5545620" y="2924944"/>
            <a:ext cx="322524" cy="461665"/>
          </a:xfrm>
          <a:prstGeom prst="rect">
            <a:avLst/>
          </a:prstGeom>
          <a:noFill/>
        </p:spPr>
        <p:txBody>
          <a:bodyPr wrap="non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>
              <a:defRPr/>
            </a:pPr>
            <a:r>
              <a:rPr lang="en-US" sz="2400" dirty="0">
                <a:ln>
                  <a:prstDash val="solid"/>
                </a:ln>
                <a:solidFill>
                  <a:srgbClr val="0000FF"/>
                </a:solidFill>
                <a:latin typeface="Comic Sans MS" panose="030F0702030302020204" pitchFamily="66" charset="0"/>
              </a:rPr>
              <a:t>1</a:t>
            </a:r>
            <a:endParaRPr lang="en-US" sz="2000" dirty="0" smtClean="0">
              <a:ln>
                <a:prstDash val="solid"/>
              </a:ln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7296127" y="2924944"/>
            <a:ext cx="372217" cy="461665"/>
          </a:xfrm>
          <a:prstGeom prst="rect">
            <a:avLst/>
          </a:prstGeom>
          <a:noFill/>
        </p:spPr>
        <p:txBody>
          <a:bodyPr wrap="non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>
              <a:defRPr/>
            </a:pPr>
            <a:r>
              <a:rPr lang="en-US" sz="2400" dirty="0">
                <a:ln>
                  <a:prstDash val="solid"/>
                </a:ln>
                <a:solidFill>
                  <a:srgbClr val="0000FF"/>
                </a:solidFill>
                <a:latin typeface="Comic Sans MS" panose="030F0702030302020204" pitchFamily="66" charset="0"/>
              </a:rPr>
              <a:t>2</a:t>
            </a:r>
            <a:endParaRPr lang="en-US" sz="2000" dirty="0" smtClean="0">
              <a:ln>
                <a:prstDash val="solid"/>
              </a:ln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323528" y="2924944"/>
            <a:ext cx="372217" cy="461665"/>
          </a:xfrm>
          <a:prstGeom prst="rect">
            <a:avLst/>
          </a:prstGeom>
          <a:noFill/>
        </p:spPr>
        <p:txBody>
          <a:bodyPr wrap="non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>
              <a:defRPr/>
            </a:pPr>
            <a:r>
              <a:rPr lang="en-US" sz="2400" dirty="0">
                <a:ln>
                  <a:prstDash val="solid"/>
                </a:ln>
                <a:solidFill>
                  <a:srgbClr val="0000FF"/>
                </a:solidFill>
                <a:latin typeface="Comic Sans MS" panose="030F0702030302020204" pitchFamily="66" charset="0"/>
              </a:rPr>
              <a:t>3</a:t>
            </a:r>
            <a:endParaRPr lang="en-US" sz="2000" dirty="0" smtClean="0">
              <a:ln>
                <a:prstDash val="solid"/>
              </a:ln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3779912" y="2924944"/>
            <a:ext cx="372217" cy="461665"/>
          </a:xfrm>
          <a:prstGeom prst="rect">
            <a:avLst/>
          </a:prstGeom>
          <a:noFill/>
        </p:spPr>
        <p:txBody>
          <a:bodyPr wrap="non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>
              <a:defRPr/>
            </a:pPr>
            <a:r>
              <a:rPr lang="en-US" sz="2400" dirty="0">
                <a:ln>
                  <a:prstDash val="solid"/>
                </a:ln>
                <a:solidFill>
                  <a:srgbClr val="0000FF"/>
                </a:solidFill>
                <a:latin typeface="Comic Sans MS" panose="030F0702030302020204" pitchFamily="66" charset="0"/>
              </a:rPr>
              <a:t>4</a:t>
            </a:r>
            <a:endParaRPr lang="en-US" sz="2000" dirty="0" smtClean="0">
              <a:ln>
                <a:prstDash val="solid"/>
              </a:ln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مربع نص 13"/>
          <p:cNvSpPr txBox="1"/>
          <p:nvPr/>
        </p:nvSpPr>
        <p:spPr>
          <a:xfrm>
            <a:off x="1945220" y="2924944"/>
            <a:ext cx="372217" cy="461665"/>
          </a:xfrm>
          <a:prstGeom prst="rect">
            <a:avLst/>
          </a:prstGeom>
          <a:noFill/>
        </p:spPr>
        <p:txBody>
          <a:bodyPr wrap="non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>
              <a:defRPr/>
            </a:pPr>
            <a:r>
              <a:rPr lang="en-US" sz="2400" dirty="0">
                <a:ln>
                  <a:prstDash val="solid"/>
                </a:ln>
                <a:solidFill>
                  <a:srgbClr val="0000FF"/>
                </a:solidFill>
                <a:latin typeface="Comic Sans MS" panose="030F0702030302020204" pitchFamily="66" charset="0"/>
              </a:rPr>
              <a:t>5</a:t>
            </a:r>
            <a:endParaRPr lang="en-US" sz="2000" dirty="0" smtClean="0">
              <a:ln>
                <a:prstDash val="solid"/>
              </a:ln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20676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25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25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25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25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25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25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25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25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25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25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25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25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pic>
        <p:nvPicPr>
          <p:cNvPr id="9" name="صورة 17" descr="lin48.g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-5400000" flipV="1">
            <a:off x="6154716" y="3266109"/>
            <a:ext cx="4573373" cy="61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صورة 18" descr="lin48.g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-5400000">
            <a:off x="-1716512" y="3227633"/>
            <a:ext cx="4573373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صورة 7" descr="lin48.g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90498" y="5353121"/>
            <a:ext cx="74295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صورة 20" descr="lin48.g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86730" y="740555"/>
            <a:ext cx="74295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9" descr="67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98727" y="3068960"/>
            <a:ext cx="1959218" cy="1940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9" descr="67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flipH="1">
            <a:off x="6156176" y="3030128"/>
            <a:ext cx="2032344" cy="1940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43" descr="C:\Documents and Settings\Ahmed Hashem\Desktop\صور متحركة\19.gif"/>
          <p:cNvPicPr>
            <a:picLocks noChangeAspect="1" noChangeArrowheads="1" noCrop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54740" y="1447485"/>
            <a:ext cx="1357312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43" descr="C:\Documents and Settings\Ahmed Hashem\Desktop\صور متحركة\19.gif"/>
          <p:cNvPicPr>
            <a:picLocks noChangeAspect="1" noChangeArrowheads="1" noCrop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96295" y="1501372"/>
            <a:ext cx="1357312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3" descr="C:\Documents and Settings\Ahmed Hashem\Desktop\صور متحركة\7.GIF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092725" y="4207903"/>
            <a:ext cx="1071563" cy="121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3" descr="C:\Documents and Settings\Ahmed Hashem\Desktop\صور متحركة\22.gif"/>
          <p:cNvPicPr>
            <a:picLocks noChangeAspect="1" noChangeArrowheads="1" noCrop="1"/>
          </p:cNvPicPr>
          <p:nvPr/>
        </p:nvPicPr>
        <p:blipFill>
          <a:blip r:embed="rId11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07917" y="4437112"/>
            <a:ext cx="1500187" cy="1159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7" descr="C:\Documents and Settings\Ahmed Hashem\Desktop\صور متحركة\15.gif"/>
          <p:cNvPicPr>
            <a:picLocks noChangeAspect="1" noChangeArrowheads="1" noCrop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30230" y="3977354"/>
            <a:ext cx="1428750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مستطيل 21"/>
          <p:cNvSpPr/>
          <p:nvPr/>
        </p:nvSpPr>
        <p:spPr>
          <a:xfrm>
            <a:off x="1763688" y="2276872"/>
            <a:ext cx="5413661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l"/>
            <a:r>
              <a:rPr lang="en-US" sz="9600" b="1" i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Revision 1</a:t>
            </a:r>
          </a:p>
        </p:txBody>
      </p:sp>
    </p:spTree>
    <p:extLst>
      <p:ext uri="{BB962C8B-B14F-4D97-AF65-F5344CB8AC3E}">
        <p14:creationId xmlns:p14="http://schemas.microsoft.com/office/powerpoint/2010/main" xmlns="" val="3141945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2" grpId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3779333" y="116632"/>
            <a:ext cx="2078646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Revision </a:t>
            </a:r>
            <a:r>
              <a:rPr lang="en-US" sz="3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1</a:t>
            </a:r>
            <a:endParaRPr lang="ar-EG" sz="3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pic>
        <p:nvPicPr>
          <p:cNvPr id="26" name="Picture 3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0303"/>
          <a:stretch/>
        </p:blipFill>
        <p:spPr bwMode="auto">
          <a:xfrm>
            <a:off x="2068413" y="814494"/>
            <a:ext cx="5095875" cy="5422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890044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3779333" y="116632"/>
            <a:ext cx="2078646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Revision </a:t>
            </a:r>
            <a:r>
              <a:rPr lang="en-US" sz="3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1</a:t>
            </a:r>
            <a:endParaRPr lang="ar-EG" sz="3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9360"/>
          <a:stretch/>
        </p:blipFill>
        <p:spPr bwMode="auto">
          <a:xfrm>
            <a:off x="251520" y="1844824"/>
            <a:ext cx="8640960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892412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10" name="مربع نص 9"/>
          <p:cNvSpPr txBox="1"/>
          <p:nvPr/>
        </p:nvSpPr>
        <p:spPr>
          <a:xfrm>
            <a:off x="630713" y="2091620"/>
            <a:ext cx="4179477" cy="378565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l" rtl="0">
              <a:defRPr/>
            </a:pPr>
            <a:r>
              <a:rPr lang="en-US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Welcome unit</a:t>
            </a:r>
          </a:p>
          <a:p>
            <a:pPr marL="914400" indent="-914400" algn="l" rtl="0">
              <a:buFont typeface="+mj-lt"/>
              <a:buAutoNum type="arabicPeriod"/>
              <a:defRPr/>
            </a:pPr>
            <a:r>
              <a:rPr lang="en-US" sz="48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The body</a:t>
            </a:r>
          </a:p>
          <a:p>
            <a:pPr marL="914400" indent="-914400" algn="l" rtl="0">
              <a:buFont typeface="+mj-lt"/>
              <a:buAutoNum type="arabicPeriod"/>
              <a:defRPr/>
            </a:pPr>
            <a:r>
              <a:rPr lang="en-US" sz="48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My face</a:t>
            </a:r>
          </a:p>
          <a:p>
            <a:pPr algn="l" rtl="0">
              <a:defRPr/>
            </a:pPr>
            <a:r>
              <a:rPr lang="en-US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Revision 1</a:t>
            </a:r>
          </a:p>
          <a:p>
            <a:pPr algn="l" rtl="0">
              <a:defRPr/>
            </a:pPr>
            <a:r>
              <a:rPr lang="en-US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Saudi Stars 1</a:t>
            </a:r>
            <a:endParaRPr lang="ar-EG" sz="4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3144369" y="1052736"/>
            <a:ext cx="2855269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Contents</a:t>
            </a:r>
            <a:endParaRPr lang="ar-SA" sz="4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25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25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25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3779333" y="116632"/>
            <a:ext cx="2078646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Revision </a:t>
            </a:r>
            <a:r>
              <a:rPr lang="en-US" sz="3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1</a:t>
            </a:r>
            <a:endParaRPr lang="ar-EG" sz="3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858942"/>
            <a:ext cx="8718773" cy="5306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237197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3779333" y="116632"/>
            <a:ext cx="2078646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Revision </a:t>
            </a:r>
            <a:r>
              <a:rPr lang="en-US" sz="3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1</a:t>
            </a:r>
            <a:endParaRPr lang="ar-EG" sz="3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8240" y="1484784"/>
            <a:ext cx="8694240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237197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pic>
        <p:nvPicPr>
          <p:cNvPr id="9" name="صورة 17" descr="lin48.g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-5400000" flipV="1">
            <a:off x="6154716" y="3266109"/>
            <a:ext cx="4573373" cy="61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صورة 18" descr="lin48.g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-5400000">
            <a:off x="-1716512" y="3227633"/>
            <a:ext cx="4573373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صورة 7" descr="lin48.g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90498" y="5353121"/>
            <a:ext cx="74295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صورة 20" descr="lin48.g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86730" y="740555"/>
            <a:ext cx="74295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9" descr="67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98727" y="3068960"/>
            <a:ext cx="1959218" cy="1940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9" descr="67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flipH="1">
            <a:off x="6156176" y="3030128"/>
            <a:ext cx="2032344" cy="1940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43" descr="C:\Documents and Settings\Ahmed Hashem\Desktop\صور متحركة\19.gif"/>
          <p:cNvPicPr>
            <a:picLocks noChangeAspect="1" noChangeArrowheads="1" noCrop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54740" y="1447485"/>
            <a:ext cx="1357312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43" descr="C:\Documents and Settings\Ahmed Hashem\Desktop\صور متحركة\19.gif"/>
          <p:cNvPicPr>
            <a:picLocks noChangeAspect="1" noChangeArrowheads="1" noCrop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96295" y="1501372"/>
            <a:ext cx="1357312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3" descr="C:\Documents and Settings\Ahmed Hashem\Desktop\صور متحركة\7.GIF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092725" y="4207903"/>
            <a:ext cx="1071563" cy="121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3" descr="C:\Documents and Settings\Ahmed Hashem\Desktop\صور متحركة\22.gif"/>
          <p:cNvPicPr>
            <a:picLocks noChangeAspect="1" noChangeArrowheads="1" noCrop="1"/>
          </p:cNvPicPr>
          <p:nvPr/>
        </p:nvPicPr>
        <p:blipFill>
          <a:blip r:embed="rId11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07917" y="4437112"/>
            <a:ext cx="1500187" cy="1159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7" descr="C:\Documents and Settings\Ahmed Hashem\Desktop\صور متحركة\15.gif"/>
          <p:cNvPicPr>
            <a:picLocks noChangeAspect="1" noChangeArrowheads="1" noCrop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30230" y="3977354"/>
            <a:ext cx="1428750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مستطيل 21"/>
          <p:cNvSpPr/>
          <p:nvPr/>
        </p:nvSpPr>
        <p:spPr>
          <a:xfrm>
            <a:off x="2541415" y="1708353"/>
            <a:ext cx="4334841" cy="280076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800" b="1" i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SAUDI</a:t>
            </a:r>
          </a:p>
          <a:p>
            <a:pPr algn="ctr"/>
            <a:r>
              <a:rPr lang="en-US" sz="8800" b="1" i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STARS 1</a:t>
            </a:r>
          </a:p>
        </p:txBody>
      </p:sp>
    </p:spTree>
    <p:extLst>
      <p:ext uri="{BB962C8B-B14F-4D97-AF65-F5344CB8AC3E}">
        <p14:creationId xmlns:p14="http://schemas.microsoft.com/office/powerpoint/2010/main" xmlns="" val="2547660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2" grpId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3171063" y="116632"/>
            <a:ext cx="2913105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SAUDI STARS </a:t>
            </a:r>
            <a:r>
              <a:rPr lang="en-US" sz="3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1</a:t>
            </a:r>
            <a:endParaRPr lang="ar-EG" sz="3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5113" y="908720"/>
            <a:ext cx="8694240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480852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3171063" y="116632"/>
            <a:ext cx="2913105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SAUDI STARS </a:t>
            </a:r>
            <a:r>
              <a:rPr lang="en-US" sz="3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1</a:t>
            </a:r>
            <a:endParaRPr lang="ar-EG" sz="3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9897" y="908720"/>
            <a:ext cx="8682583" cy="5306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994412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3171063" y="116632"/>
            <a:ext cx="2913105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SAUDI STARS </a:t>
            </a:r>
            <a:r>
              <a:rPr lang="en-US" sz="3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1</a:t>
            </a:r>
            <a:endParaRPr lang="ar-EG" sz="3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855201"/>
            <a:ext cx="8712968" cy="5382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333141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3171063" y="116632"/>
            <a:ext cx="2913105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SAUDI STARS </a:t>
            </a:r>
            <a:r>
              <a:rPr lang="en-US" sz="3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1</a:t>
            </a:r>
            <a:endParaRPr lang="ar-EG" sz="3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890389"/>
            <a:ext cx="8640960" cy="5328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333141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pic>
        <p:nvPicPr>
          <p:cNvPr id="9" name="صورة 17" descr="lin48.g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-5400000" flipV="1">
            <a:off x="6154716" y="3266109"/>
            <a:ext cx="4573373" cy="61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صورة 18" descr="lin48.g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-5400000">
            <a:off x="-1716512" y="3227633"/>
            <a:ext cx="4573373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صورة 7" descr="lin48.g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90498" y="5353121"/>
            <a:ext cx="74295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صورة 20" descr="lin48.g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86730" y="740555"/>
            <a:ext cx="74295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9" descr="67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98727" y="3068960"/>
            <a:ext cx="1959218" cy="1940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9" descr="67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flipH="1">
            <a:off x="6156176" y="3030128"/>
            <a:ext cx="2032344" cy="1940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43" descr="C:\Documents and Settings\Ahmed Hashem\Desktop\صور متحركة\19.gif"/>
          <p:cNvPicPr>
            <a:picLocks noChangeAspect="1" noChangeArrowheads="1" noCrop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54740" y="1447485"/>
            <a:ext cx="1357312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43" descr="C:\Documents and Settings\Ahmed Hashem\Desktop\صور متحركة\19.gif"/>
          <p:cNvPicPr>
            <a:picLocks noChangeAspect="1" noChangeArrowheads="1" noCrop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96295" y="1501372"/>
            <a:ext cx="1357312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3" descr="C:\Documents and Settings\Ahmed Hashem\Desktop\صور متحركة\7.GIF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092725" y="4207903"/>
            <a:ext cx="1071563" cy="121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3" descr="C:\Documents and Settings\Ahmed Hashem\Desktop\صور متحركة\22.gif"/>
          <p:cNvPicPr>
            <a:picLocks noChangeAspect="1" noChangeArrowheads="1" noCrop="1"/>
          </p:cNvPicPr>
          <p:nvPr/>
        </p:nvPicPr>
        <p:blipFill>
          <a:blip r:embed="rId11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07917" y="4437112"/>
            <a:ext cx="1500187" cy="1159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7" descr="C:\Documents and Settings\Ahmed Hashem\Desktop\صور متحركة\15.gif"/>
          <p:cNvPicPr>
            <a:picLocks noChangeAspect="1" noChangeArrowheads="1" noCrop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30230" y="3977354"/>
            <a:ext cx="1428750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مستطيل 20"/>
          <p:cNvSpPr/>
          <p:nvPr/>
        </p:nvSpPr>
        <p:spPr>
          <a:xfrm>
            <a:off x="2350879" y="2732727"/>
            <a:ext cx="4442242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My house</a:t>
            </a:r>
          </a:p>
        </p:txBody>
      </p:sp>
      <p:sp>
        <p:nvSpPr>
          <p:cNvPr id="22" name="مستطيل 21"/>
          <p:cNvSpPr/>
          <p:nvPr/>
        </p:nvSpPr>
        <p:spPr>
          <a:xfrm>
            <a:off x="2411760" y="2276872"/>
            <a:ext cx="4076757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l"/>
            <a:r>
              <a:rPr lang="en-US" sz="11500" b="1" i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Unit 3</a:t>
            </a:r>
          </a:p>
        </p:txBody>
      </p:sp>
    </p:spTree>
    <p:extLst>
      <p:ext uri="{BB962C8B-B14F-4D97-AF65-F5344CB8AC3E}">
        <p14:creationId xmlns:p14="http://schemas.microsoft.com/office/powerpoint/2010/main" xmlns="" val="303991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2" grpId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3356172" y="118373"/>
            <a:ext cx="2367956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My house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323528" y="980728"/>
            <a:ext cx="198144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Rosewood Std Regular" pitchFamily="82" charset="0"/>
              </a:rPr>
              <a:t>Lesson 1</a:t>
            </a:r>
            <a:endParaRPr lang="ar-SA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Rosewood Std Regular" pitchFamily="82" charset="0"/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27058"/>
            <a:ext cx="8712968" cy="4610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74264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3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3356172" y="118373"/>
            <a:ext cx="2367956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My house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323528" y="980728"/>
            <a:ext cx="198144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Rosewood Std Regular" pitchFamily="82" charset="0"/>
              </a:rPr>
              <a:t>Lesson 1</a:t>
            </a:r>
            <a:endParaRPr lang="ar-SA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Rosewood Std Regular" pitchFamily="82" charset="0"/>
            </a:endParaRP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72816"/>
            <a:ext cx="8712968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797742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10" name="مربع نص 9"/>
          <p:cNvSpPr txBox="1"/>
          <p:nvPr/>
        </p:nvSpPr>
        <p:spPr>
          <a:xfrm>
            <a:off x="630713" y="2091620"/>
            <a:ext cx="5389616" cy="378565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914400" indent="-914400" algn="l" rtl="0">
              <a:buFont typeface="+mj-lt"/>
              <a:buAutoNum type="arabicPeriod" startAt="3"/>
              <a:defRPr/>
            </a:pPr>
            <a:r>
              <a:rPr lang="en-US" sz="48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My house</a:t>
            </a:r>
          </a:p>
          <a:p>
            <a:pPr marL="914400" indent="-914400" algn="l" rtl="0">
              <a:buFont typeface="+mj-lt"/>
              <a:buAutoNum type="arabicPeriod" startAt="3"/>
              <a:defRPr/>
            </a:pPr>
            <a:r>
              <a:rPr lang="en-US" sz="48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food</a:t>
            </a:r>
          </a:p>
          <a:p>
            <a:pPr algn="l" rtl="0">
              <a:defRPr/>
            </a:pPr>
            <a:r>
              <a:rPr lang="en-US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Revision 2</a:t>
            </a:r>
          </a:p>
          <a:p>
            <a:pPr algn="l" rtl="0">
              <a:defRPr/>
            </a:pPr>
            <a:r>
              <a:rPr lang="en-US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Saudi Stars 2</a:t>
            </a:r>
          </a:p>
          <a:p>
            <a:pPr algn="l" rtl="0">
              <a:defRPr/>
            </a:pPr>
            <a:r>
              <a:rPr lang="en-US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Progress check 1</a:t>
            </a:r>
            <a:endParaRPr lang="ar-EG" sz="4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3144369" y="1052736"/>
            <a:ext cx="2855269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Contents</a:t>
            </a:r>
            <a:endParaRPr lang="ar-SA" sz="4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25301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25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25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25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3356172" y="118373"/>
            <a:ext cx="2367956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My house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323528" y="980728"/>
            <a:ext cx="198144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Rosewood Std Regular" pitchFamily="82" charset="0"/>
              </a:rPr>
              <a:t>Lesson 1</a:t>
            </a:r>
            <a:endParaRPr lang="ar-SA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Rosewood Std Regular" pitchFamily="82" charset="0"/>
            </a:endParaRP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27059"/>
            <a:ext cx="8640960" cy="4588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648125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3356172" y="118373"/>
            <a:ext cx="2367956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My house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323528" y="980728"/>
            <a:ext cx="198144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Rosewood Std Regular" pitchFamily="82" charset="0"/>
              </a:rPr>
              <a:t>Lesson 1</a:t>
            </a:r>
            <a:endParaRPr lang="ar-SA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Rosewood Std Regular" pitchFamily="82" charset="0"/>
            </a:endParaRP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72816"/>
            <a:ext cx="8640960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648125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3356172" y="118373"/>
            <a:ext cx="2367956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My house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30083" y="980728"/>
            <a:ext cx="256833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Rosewood Std Regular" pitchFamily="82" charset="0"/>
              </a:rPr>
              <a:t>Lesson 2</a:t>
            </a:r>
            <a:endParaRPr lang="ar-SA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Rosewood Std Regular" pitchFamily="82" charset="0"/>
            </a:endParaRP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27059"/>
            <a:ext cx="8733631" cy="459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مربع نص 10"/>
          <p:cNvSpPr txBox="1"/>
          <p:nvPr/>
        </p:nvSpPr>
        <p:spPr>
          <a:xfrm>
            <a:off x="7296127" y="5271591"/>
            <a:ext cx="341760" cy="461665"/>
          </a:xfrm>
          <a:prstGeom prst="rect">
            <a:avLst/>
          </a:prstGeom>
          <a:noFill/>
        </p:spPr>
        <p:txBody>
          <a:bodyPr wrap="non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>
              <a:defRPr/>
            </a:pPr>
            <a:r>
              <a:rPr lang="en-US" sz="2400" dirty="0">
                <a:ln>
                  <a:prstDash val="solid"/>
                </a:ln>
                <a:solidFill>
                  <a:srgbClr val="0000FF"/>
                </a:solidFill>
                <a:latin typeface="Comic Sans MS" panose="030F0702030302020204" pitchFamily="66" charset="0"/>
              </a:rPr>
              <a:t>a</a:t>
            </a:r>
            <a:endParaRPr lang="en-US" sz="2000" dirty="0" smtClean="0">
              <a:ln>
                <a:prstDash val="solid"/>
              </a:ln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2687615" y="3933056"/>
            <a:ext cx="367408" cy="461665"/>
          </a:xfrm>
          <a:prstGeom prst="rect">
            <a:avLst/>
          </a:prstGeom>
          <a:noFill/>
        </p:spPr>
        <p:txBody>
          <a:bodyPr wrap="non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>
              <a:defRPr/>
            </a:pPr>
            <a:r>
              <a:rPr lang="en-US" sz="2400" dirty="0">
                <a:ln>
                  <a:prstDash val="solid"/>
                </a:ln>
                <a:solidFill>
                  <a:srgbClr val="0000FF"/>
                </a:solidFill>
                <a:latin typeface="Comic Sans MS" panose="030F0702030302020204" pitchFamily="66" charset="0"/>
              </a:rPr>
              <a:t>b</a:t>
            </a:r>
            <a:endParaRPr lang="en-US" sz="2000" dirty="0" smtClean="0">
              <a:ln>
                <a:prstDash val="solid"/>
              </a:ln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7584159" y="3543399"/>
            <a:ext cx="343363" cy="461665"/>
          </a:xfrm>
          <a:prstGeom prst="rect">
            <a:avLst/>
          </a:prstGeom>
          <a:noFill/>
        </p:spPr>
        <p:txBody>
          <a:bodyPr wrap="non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>
              <a:defRPr/>
            </a:pPr>
            <a:r>
              <a:rPr lang="en-US" sz="2400" dirty="0">
                <a:ln>
                  <a:prstDash val="solid"/>
                </a:ln>
                <a:solidFill>
                  <a:srgbClr val="0000FF"/>
                </a:solidFill>
                <a:latin typeface="Comic Sans MS" panose="030F0702030302020204" pitchFamily="66" charset="0"/>
              </a:rPr>
              <a:t>c</a:t>
            </a:r>
            <a:endParaRPr lang="en-US" sz="2000" dirty="0" smtClean="0">
              <a:ln>
                <a:prstDash val="solid"/>
              </a:ln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مربع نص 13"/>
          <p:cNvSpPr txBox="1"/>
          <p:nvPr/>
        </p:nvSpPr>
        <p:spPr>
          <a:xfrm>
            <a:off x="1763688" y="2564904"/>
            <a:ext cx="365805" cy="461665"/>
          </a:xfrm>
          <a:prstGeom prst="rect">
            <a:avLst/>
          </a:prstGeom>
          <a:noFill/>
        </p:spPr>
        <p:txBody>
          <a:bodyPr wrap="none" rtlCol="1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 rtl="0">
              <a:defRPr/>
            </a:pPr>
            <a:r>
              <a:rPr lang="en-US" sz="2400" dirty="0">
                <a:ln>
                  <a:prstDash val="solid"/>
                </a:ln>
                <a:solidFill>
                  <a:srgbClr val="0000FF"/>
                </a:solidFill>
                <a:latin typeface="Comic Sans MS" panose="030F0702030302020204" pitchFamily="66" charset="0"/>
              </a:rPr>
              <a:t>d</a:t>
            </a:r>
            <a:endParaRPr lang="en-US" sz="2000" dirty="0" smtClean="0">
              <a:ln>
                <a:prstDash val="solid"/>
              </a:ln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03340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25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25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25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25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25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25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25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25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25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3356172" y="118373"/>
            <a:ext cx="2367956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My house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30083" y="980728"/>
            <a:ext cx="256833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Rosewood Std Regular" pitchFamily="82" charset="0"/>
              </a:rPr>
              <a:t>Lesson 2</a:t>
            </a:r>
            <a:endParaRPr lang="ar-SA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Rosewood Std Regular" pitchFamily="82" charset="0"/>
            </a:endParaRP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64010"/>
            <a:ext cx="8640960" cy="4451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551458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3356172" y="118373"/>
            <a:ext cx="2367956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My house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30083" y="980728"/>
            <a:ext cx="256833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Rosewood Std Regular" pitchFamily="82" charset="0"/>
              </a:rPr>
              <a:t>Lesson 2</a:t>
            </a:r>
            <a:endParaRPr lang="ar-SA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Rosewood Std Regular" pitchFamily="82" charset="0"/>
            </a:endParaRPr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55998"/>
            <a:ext cx="8712968" cy="4459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796658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3356172" y="118373"/>
            <a:ext cx="2367956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My house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30083" y="980728"/>
            <a:ext cx="256833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Rosewood Std Regular" pitchFamily="82" charset="0"/>
              </a:rPr>
              <a:t>Lesson 2</a:t>
            </a:r>
            <a:endParaRPr lang="ar-SA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Rosewood Std Regular" pitchFamily="82" charset="0"/>
            </a:endParaRPr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3917" y="1627059"/>
            <a:ext cx="8638563" cy="45880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796658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pic>
        <p:nvPicPr>
          <p:cNvPr id="9" name="صورة 17" descr="lin48.g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-5400000" flipV="1">
            <a:off x="6154716" y="3266109"/>
            <a:ext cx="4573373" cy="61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صورة 18" descr="lin48.g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-5400000">
            <a:off x="-1716512" y="3227633"/>
            <a:ext cx="4573373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صورة 7" descr="lin48.g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90498" y="5353121"/>
            <a:ext cx="74295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صورة 20" descr="lin48.g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86730" y="740555"/>
            <a:ext cx="74295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9" descr="67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98727" y="3068960"/>
            <a:ext cx="1959218" cy="1940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9" descr="67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flipH="1">
            <a:off x="6156176" y="3030128"/>
            <a:ext cx="2032344" cy="1940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43" descr="C:\Documents and Settings\Ahmed Hashem\Desktop\صور متحركة\19.gif"/>
          <p:cNvPicPr>
            <a:picLocks noChangeAspect="1" noChangeArrowheads="1" noCrop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54740" y="1447485"/>
            <a:ext cx="1357312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43" descr="C:\Documents and Settings\Ahmed Hashem\Desktop\صور متحركة\19.gif"/>
          <p:cNvPicPr>
            <a:picLocks noChangeAspect="1" noChangeArrowheads="1" noCrop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96295" y="1501372"/>
            <a:ext cx="1357312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3" descr="C:\Documents and Settings\Ahmed Hashem\Desktop\صور متحركة\7.GIF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092725" y="4207903"/>
            <a:ext cx="1071563" cy="121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3" descr="C:\Documents and Settings\Ahmed Hashem\Desktop\صور متحركة\22.gif"/>
          <p:cNvPicPr>
            <a:picLocks noChangeAspect="1" noChangeArrowheads="1" noCrop="1"/>
          </p:cNvPicPr>
          <p:nvPr/>
        </p:nvPicPr>
        <p:blipFill>
          <a:blip r:embed="rId11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07917" y="4437112"/>
            <a:ext cx="1500187" cy="1159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7" descr="C:\Documents and Settings\Ahmed Hashem\Desktop\صور متحركة\15.gif"/>
          <p:cNvPicPr>
            <a:picLocks noChangeAspect="1" noChangeArrowheads="1" noCrop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30230" y="3977354"/>
            <a:ext cx="1428750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مستطيل 20"/>
          <p:cNvSpPr/>
          <p:nvPr/>
        </p:nvSpPr>
        <p:spPr>
          <a:xfrm>
            <a:off x="3351150" y="2732727"/>
            <a:ext cx="2441694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Food</a:t>
            </a:r>
          </a:p>
        </p:txBody>
      </p:sp>
      <p:sp>
        <p:nvSpPr>
          <p:cNvPr id="23" name="مستطيل 22"/>
          <p:cNvSpPr/>
          <p:nvPr/>
        </p:nvSpPr>
        <p:spPr>
          <a:xfrm>
            <a:off x="2411760" y="2276872"/>
            <a:ext cx="4076757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l"/>
            <a:r>
              <a:rPr lang="en-US" sz="11500" b="1" i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Unit 4</a:t>
            </a:r>
          </a:p>
        </p:txBody>
      </p:sp>
    </p:spTree>
    <p:extLst>
      <p:ext uri="{BB962C8B-B14F-4D97-AF65-F5344CB8AC3E}">
        <p14:creationId xmlns:p14="http://schemas.microsoft.com/office/powerpoint/2010/main" xmlns="" val="3267864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3" grpId="0"/>
      <p:bldP spid="23" grpId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3995936" y="118373"/>
            <a:ext cx="1457579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4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Food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323528" y="980728"/>
            <a:ext cx="198144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Rosewood Std Regular" pitchFamily="82" charset="0"/>
              </a:rPr>
              <a:t>Lesson 1</a:t>
            </a:r>
            <a:endParaRPr lang="ar-SA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Rosewood Std Regular" pitchFamily="82" charset="0"/>
            </a:endParaRPr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0857" y="1627059"/>
            <a:ext cx="8661623" cy="4610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631816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3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3995936" y="118373"/>
            <a:ext cx="1457579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4 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Food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323528" y="980728"/>
            <a:ext cx="198144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Rosewood Std Regular" pitchFamily="82" charset="0"/>
              </a:rPr>
              <a:t>Lesson 1</a:t>
            </a:r>
            <a:endParaRPr lang="ar-SA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Rosewood Std Regular" pitchFamily="82" charset="0"/>
            </a:endParaRPr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72816"/>
            <a:ext cx="8640960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218717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3995936" y="118373"/>
            <a:ext cx="1457579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4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Food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323528" y="980728"/>
            <a:ext cx="198144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Rosewood Std Regular" pitchFamily="82" charset="0"/>
              </a:rPr>
              <a:t>Lesson 1</a:t>
            </a:r>
            <a:endParaRPr lang="ar-SA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Rosewood Std Regular" pitchFamily="82" charset="0"/>
            </a:endParaRPr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8241" y="1640756"/>
            <a:ext cx="8694240" cy="45965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435986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10" name="مربع نص 9"/>
          <p:cNvSpPr txBox="1"/>
          <p:nvPr/>
        </p:nvSpPr>
        <p:spPr>
          <a:xfrm>
            <a:off x="630713" y="2091620"/>
            <a:ext cx="6006773" cy="3046988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914400" indent="-914400" algn="l" rtl="0">
              <a:buFont typeface="+mj-lt"/>
              <a:buAutoNum type="arabicPeriod" startAt="5"/>
              <a:defRPr/>
            </a:pPr>
            <a:r>
              <a:rPr lang="en-US" sz="48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In the street</a:t>
            </a:r>
          </a:p>
          <a:p>
            <a:pPr marL="914400" indent="-914400" algn="l" rtl="0">
              <a:buFont typeface="+mj-lt"/>
              <a:buAutoNum type="arabicPeriod" startAt="5"/>
              <a:defRPr/>
            </a:pPr>
            <a:r>
              <a:rPr lang="en-US" sz="48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Day and weather</a:t>
            </a:r>
          </a:p>
          <a:p>
            <a:pPr algn="l" rtl="0">
              <a:defRPr/>
            </a:pPr>
            <a:r>
              <a:rPr lang="en-US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Revision 3</a:t>
            </a:r>
          </a:p>
          <a:p>
            <a:pPr algn="l" rtl="0">
              <a:defRPr/>
            </a:pPr>
            <a:r>
              <a:rPr lang="en-US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Saudi Stars 3</a:t>
            </a:r>
            <a:endParaRPr lang="ar-EG" sz="4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3144369" y="1052736"/>
            <a:ext cx="2855269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Contents</a:t>
            </a:r>
            <a:endParaRPr lang="ar-SA" sz="4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25301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25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25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25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3995936" y="118373"/>
            <a:ext cx="1457579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4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Food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323528" y="980728"/>
            <a:ext cx="198144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Rosewood Std Regular" pitchFamily="82" charset="0"/>
              </a:rPr>
              <a:t>Lesson 1</a:t>
            </a:r>
            <a:endParaRPr lang="ar-SA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Rosewood Std Regular" pitchFamily="82" charset="0"/>
            </a:endParaRPr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81174"/>
            <a:ext cx="8640960" cy="4024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435986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3995936" y="118373"/>
            <a:ext cx="1457579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4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Food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30083" y="980728"/>
            <a:ext cx="256833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Rosewood Std Regular" pitchFamily="82" charset="0"/>
              </a:rPr>
              <a:t>Lesson 2</a:t>
            </a:r>
            <a:endParaRPr lang="ar-SA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Rosewood Std Regular" pitchFamily="82" charset="0"/>
            </a:endParaRPr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8359" y="1627058"/>
            <a:ext cx="8684121" cy="4610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471465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3995936" y="118373"/>
            <a:ext cx="1457579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4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Food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30083" y="980728"/>
            <a:ext cx="256833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Rosewood Std Regular" pitchFamily="82" charset="0"/>
              </a:rPr>
              <a:t>Lesson 2</a:t>
            </a:r>
            <a:endParaRPr lang="ar-SA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Rosewood Std Regular" pitchFamily="82" charset="0"/>
            </a:endParaRPr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27059"/>
            <a:ext cx="8712968" cy="4610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279599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3995936" y="118373"/>
            <a:ext cx="1457579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4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Food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30083" y="980728"/>
            <a:ext cx="256833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Rosewood Std Regular" pitchFamily="82" charset="0"/>
              </a:rPr>
              <a:t>Lesson 2</a:t>
            </a:r>
            <a:endParaRPr lang="ar-SA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Rosewood Std Regular" pitchFamily="82" charset="0"/>
            </a:endParaRPr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28800"/>
            <a:ext cx="8640960" cy="4586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222264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3995936" y="118373"/>
            <a:ext cx="1457579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4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Food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30083" y="980728"/>
            <a:ext cx="256833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Rosewood Std Regular" pitchFamily="82" charset="0"/>
              </a:rPr>
              <a:t>Lesson 2</a:t>
            </a:r>
            <a:endParaRPr lang="ar-SA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Rosewood Std Regular" pitchFamily="82" charset="0"/>
            </a:endParaRPr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18254"/>
            <a:ext cx="8712968" cy="45190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222264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pic>
        <p:nvPicPr>
          <p:cNvPr id="9" name="صورة 17" descr="lin48.g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-5400000" flipV="1">
            <a:off x="6154716" y="3266109"/>
            <a:ext cx="4573373" cy="61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صورة 18" descr="lin48.g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-5400000">
            <a:off x="-1716512" y="3227633"/>
            <a:ext cx="4573373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صورة 7" descr="lin48.g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90498" y="5353121"/>
            <a:ext cx="74295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صورة 20" descr="lin48.g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86730" y="740555"/>
            <a:ext cx="74295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9" descr="67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98727" y="3068960"/>
            <a:ext cx="1959218" cy="1940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9" descr="67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flipH="1">
            <a:off x="6156176" y="3030128"/>
            <a:ext cx="2032344" cy="1940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43" descr="C:\Documents and Settings\Ahmed Hashem\Desktop\صور متحركة\19.gif"/>
          <p:cNvPicPr>
            <a:picLocks noChangeAspect="1" noChangeArrowheads="1" noCrop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54740" y="1447485"/>
            <a:ext cx="1357312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43" descr="C:\Documents and Settings\Ahmed Hashem\Desktop\صور متحركة\19.gif"/>
          <p:cNvPicPr>
            <a:picLocks noChangeAspect="1" noChangeArrowheads="1" noCrop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96295" y="1501372"/>
            <a:ext cx="1357312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3" descr="C:\Documents and Settings\Ahmed Hashem\Desktop\صور متحركة\7.GIF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092725" y="4207903"/>
            <a:ext cx="1071563" cy="121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3" descr="C:\Documents and Settings\Ahmed Hashem\Desktop\صور متحركة\22.gif"/>
          <p:cNvPicPr>
            <a:picLocks noChangeAspect="1" noChangeArrowheads="1" noCrop="1"/>
          </p:cNvPicPr>
          <p:nvPr/>
        </p:nvPicPr>
        <p:blipFill>
          <a:blip r:embed="rId11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07917" y="4437112"/>
            <a:ext cx="1500187" cy="1159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7" descr="C:\Documents and Settings\Ahmed Hashem\Desktop\صور متحركة\15.gif"/>
          <p:cNvPicPr>
            <a:picLocks noChangeAspect="1" noChangeArrowheads="1" noCrop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30230" y="3977354"/>
            <a:ext cx="1428750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مستطيل 21"/>
          <p:cNvSpPr/>
          <p:nvPr/>
        </p:nvSpPr>
        <p:spPr>
          <a:xfrm>
            <a:off x="1763688" y="2276872"/>
            <a:ext cx="5622052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l"/>
            <a:r>
              <a:rPr lang="en-US" sz="9600" b="1" i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Revision 2</a:t>
            </a:r>
          </a:p>
        </p:txBody>
      </p:sp>
    </p:spTree>
    <p:extLst>
      <p:ext uri="{BB962C8B-B14F-4D97-AF65-F5344CB8AC3E}">
        <p14:creationId xmlns:p14="http://schemas.microsoft.com/office/powerpoint/2010/main" xmlns="" val="820426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2" grpId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3779333" y="116632"/>
            <a:ext cx="2078646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Revision </a:t>
            </a:r>
            <a:r>
              <a:rPr lang="en-US" sz="36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2</a:t>
            </a:r>
            <a:endParaRPr lang="ar-EG" sz="3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7624" y="836712"/>
            <a:ext cx="6264696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25643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3779333" y="116632"/>
            <a:ext cx="2078646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Revision </a:t>
            </a:r>
            <a:r>
              <a:rPr lang="en-US" sz="36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2</a:t>
            </a:r>
            <a:endParaRPr lang="ar-EG" sz="3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28800"/>
            <a:ext cx="8568952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56572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3779333" y="116632"/>
            <a:ext cx="2078646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Revision </a:t>
            </a:r>
            <a:r>
              <a:rPr lang="en-US" sz="36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2</a:t>
            </a:r>
            <a:endParaRPr lang="ar-EG" sz="3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8240" y="908720"/>
            <a:ext cx="8700839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56572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3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3779333" y="116632"/>
            <a:ext cx="2078646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Revision </a:t>
            </a:r>
            <a:r>
              <a:rPr lang="en-US" sz="36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2</a:t>
            </a:r>
            <a:endParaRPr lang="ar-EG" sz="3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908720"/>
            <a:ext cx="8640960" cy="5306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62151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4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10" name="مربع نص 9"/>
          <p:cNvSpPr txBox="1"/>
          <p:nvPr/>
        </p:nvSpPr>
        <p:spPr>
          <a:xfrm>
            <a:off x="350140" y="2091620"/>
            <a:ext cx="5290230" cy="378565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914400" indent="-914400" algn="l" rtl="0">
              <a:buFont typeface="+mj-lt"/>
              <a:buAutoNum type="arabicPeriod" startAt="7"/>
              <a:defRPr/>
            </a:pPr>
            <a:r>
              <a:rPr lang="en-US" sz="48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My school</a:t>
            </a:r>
          </a:p>
          <a:p>
            <a:pPr marL="914400" indent="-914400" algn="l" rtl="0">
              <a:buFont typeface="+mj-lt"/>
              <a:buAutoNum type="arabicPeriod" startAt="7"/>
              <a:defRPr/>
            </a:pPr>
            <a:r>
              <a:rPr lang="en-US" sz="48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My country</a:t>
            </a:r>
          </a:p>
          <a:p>
            <a:pPr algn="l" rtl="0">
              <a:defRPr/>
            </a:pPr>
            <a:r>
              <a:rPr lang="en-US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Revision 4</a:t>
            </a:r>
          </a:p>
          <a:p>
            <a:pPr algn="l" rtl="0">
              <a:defRPr/>
            </a:pPr>
            <a:r>
              <a:rPr lang="en-US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Saudi Stars 4</a:t>
            </a:r>
          </a:p>
          <a:p>
            <a:pPr algn="l" rtl="0">
              <a:defRPr/>
            </a:pPr>
            <a:r>
              <a:rPr lang="en-US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Progress check 2</a:t>
            </a:r>
            <a:endParaRPr lang="ar-EG" sz="4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3144369" y="1052736"/>
            <a:ext cx="2855269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Contents</a:t>
            </a:r>
            <a:endParaRPr lang="ar-SA" sz="4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25301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25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25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25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pic>
        <p:nvPicPr>
          <p:cNvPr id="9" name="صورة 17" descr="lin48.g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-5400000" flipV="1">
            <a:off x="6154716" y="3266109"/>
            <a:ext cx="4573373" cy="61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صورة 18" descr="lin48.g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-5400000">
            <a:off x="-1716512" y="3227633"/>
            <a:ext cx="4573373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صورة 7" descr="lin48.g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90498" y="5353121"/>
            <a:ext cx="74295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صورة 20" descr="lin48.g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86730" y="740555"/>
            <a:ext cx="74295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9" descr="67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98727" y="3068960"/>
            <a:ext cx="1959218" cy="1940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9" descr="67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flipH="1">
            <a:off x="6156176" y="3030128"/>
            <a:ext cx="2032344" cy="1940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43" descr="C:\Documents and Settings\Ahmed Hashem\Desktop\صور متحركة\19.gif"/>
          <p:cNvPicPr>
            <a:picLocks noChangeAspect="1" noChangeArrowheads="1" noCrop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54740" y="1447485"/>
            <a:ext cx="1357312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43" descr="C:\Documents and Settings\Ahmed Hashem\Desktop\صور متحركة\19.gif"/>
          <p:cNvPicPr>
            <a:picLocks noChangeAspect="1" noChangeArrowheads="1" noCrop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96295" y="1501372"/>
            <a:ext cx="1357312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3" descr="C:\Documents and Settings\Ahmed Hashem\Desktop\صور متحركة\7.GIF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092725" y="4207903"/>
            <a:ext cx="1071563" cy="121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3" descr="C:\Documents and Settings\Ahmed Hashem\Desktop\صور متحركة\22.gif"/>
          <p:cNvPicPr>
            <a:picLocks noChangeAspect="1" noChangeArrowheads="1" noCrop="1"/>
          </p:cNvPicPr>
          <p:nvPr/>
        </p:nvPicPr>
        <p:blipFill>
          <a:blip r:embed="rId11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07917" y="4437112"/>
            <a:ext cx="1500187" cy="1159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7" descr="C:\Documents and Settings\Ahmed Hashem\Desktop\صور متحركة\15.gif"/>
          <p:cNvPicPr>
            <a:picLocks noChangeAspect="1" noChangeArrowheads="1" noCrop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30230" y="3977354"/>
            <a:ext cx="1428750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مستطيل 21"/>
          <p:cNvSpPr/>
          <p:nvPr/>
        </p:nvSpPr>
        <p:spPr>
          <a:xfrm>
            <a:off x="2415771" y="1708353"/>
            <a:ext cx="4586128" cy="280076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800" b="1" i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SAUDI</a:t>
            </a:r>
          </a:p>
          <a:p>
            <a:pPr algn="ctr"/>
            <a:r>
              <a:rPr lang="en-US" sz="8800" b="1" i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STARS 2</a:t>
            </a:r>
          </a:p>
        </p:txBody>
      </p:sp>
    </p:spTree>
    <p:extLst>
      <p:ext uri="{BB962C8B-B14F-4D97-AF65-F5344CB8AC3E}">
        <p14:creationId xmlns:p14="http://schemas.microsoft.com/office/powerpoint/2010/main" xmlns="" val="166965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2" grpId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3171063" y="116632"/>
            <a:ext cx="2913105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SAUDI STARS </a:t>
            </a:r>
            <a:r>
              <a:rPr lang="en-US" sz="36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2</a:t>
            </a:r>
            <a:endParaRPr lang="ar-EG" sz="3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908720"/>
            <a:ext cx="8640960" cy="5306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194976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5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3171063" y="116632"/>
            <a:ext cx="2913105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SAUDI STARS </a:t>
            </a:r>
            <a:r>
              <a:rPr lang="en-US" sz="36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2</a:t>
            </a:r>
            <a:endParaRPr lang="ar-EG" sz="3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869628"/>
            <a:ext cx="8712968" cy="5367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083021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3171063" y="116632"/>
            <a:ext cx="2913105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SAUDI STARS </a:t>
            </a:r>
            <a:r>
              <a:rPr lang="en-US" sz="36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2</a:t>
            </a:r>
            <a:endParaRPr lang="ar-EG" sz="3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908721"/>
            <a:ext cx="8640960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808356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3171063" y="116632"/>
            <a:ext cx="2913105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SAUDI STARS </a:t>
            </a:r>
            <a:r>
              <a:rPr lang="en-US" sz="36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2</a:t>
            </a:r>
            <a:endParaRPr lang="ar-EG" sz="3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908719"/>
            <a:ext cx="8640960" cy="5310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808356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8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pic>
        <p:nvPicPr>
          <p:cNvPr id="9" name="صورة 17" descr="lin48.g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-5400000" flipV="1">
            <a:off x="6154716" y="3266109"/>
            <a:ext cx="4573373" cy="61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صورة 18" descr="lin48.g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-5400000">
            <a:off x="-1716512" y="3227633"/>
            <a:ext cx="4573373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صورة 7" descr="lin48.g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90498" y="5353121"/>
            <a:ext cx="74295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صورة 20" descr="lin48.g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86730" y="740555"/>
            <a:ext cx="74295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9" descr="67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98727" y="3068960"/>
            <a:ext cx="1959218" cy="1940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9" descr="67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flipH="1">
            <a:off x="6156176" y="3030128"/>
            <a:ext cx="2032344" cy="1940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43" descr="C:\Documents and Settings\Ahmed Hashem\Desktop\صور متحركة\19.gif"/>
          <p:cNvPicPr>
            <a:picLocks noChangeAspect="1" noChangeArrowheads="1" noCrop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54740" y="1447485"/>
            <a:ext cx="1357312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43" descr="C:\Documents and Settings\Ahmed Hashem\Desktop\صور متحركة\19.gif"/>
          <p:cNvPicPr>
            <a:picLocks noChangeAspect="1" noChangeArrowheads="1" noCrop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96295" y="1501372"/>
            <a:ext cx="1357312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3" descr="C:\Documents and Settings\Ahmed Hashem\Desktop\صور متحركة\7.GIF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092725" y="4207903"/>
            <a:ext cx="1071563" cy="121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3" descr="C:\Documents and Settings\Ahmed Hashem\Desktop\صور متحركة\22.gif"/>
          <p:cNvPicPr>
            <a:picLocks noChangeAspect="1" noChangeArrowheads="1" noCrop="1"/>
          </p:cNvPicPr>
          <p:nvPr/>
        </p:nvPicPr>
        <p:blipFill>
          <a:blip r:embed="rId11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07917" y="4437112"/>
            <a:ext cx="1500187" cy="1159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7" descr="C:\Documents and Settings\Ahmed Hashem\Desktop\صور متحركة\15.gif"/>
          <p:cNvPicPr>
            <a:picLocks noChangeAspect="1" noChangeArrowheads="1" noCrop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30230" y="3977354"/>
            <a:ext cx="1428750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مستطيل 21"/>
          <p:cNvSpPr/>
          <p:nvPr/>
        </p:nvSpPr>
        <p:spPr>
          <a:xfrm>
            <a:off x="2483768" y="1708353"/>
            <a:ext cx="4070345" cy="280076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800" b="1" i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Progress</a:t>
            </a:r>
          </a:p>
          <a:p>
            <a:pPr algn="ctr"/>
            <a:r>
              <a:rPr lang="en-US" sz="8800" b="1" i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Check 1</a:t>
            </a:r>
          </a:p>
        </p:txBody>
      </p:sp>
    </p:spTree>
    <p:extLst>
      <p:ext uri="{BB962C8B-B14F-4D97-AF65-F5344CB8AC3E}">
        <p14:creationId xmlns:p14="http://schemas.microsoft.com/office/powerpoint/2010/main" xmlns="" val="1230408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2" grpId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2785573" y="116632"/>
            <a:ext cx="3298595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Progress check </a:t>
            </a:r>
            <a:r>
              <a:rPr lang="en-US" sz="36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1</a:t>
            </a:r>
            <a:endParaRPr lang="ar-EG" sz="3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8240" y="908720"/>
            <a:ext cx="8694240" cy="5306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297108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9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2785573" y="116632"/>
            <a:ext cx="3298595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Progress check </a:t>
            </a:r>
            <a:r>
              <a:rPr lang="en-US" sz="36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1</a:t>
            </a:r>
            <a:endParaRPr lang="ar-EG" sz="3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908720"/>
            <a:ext cx="8712968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714214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0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2785573" y="116632"/>
            <a:ext cx="3298595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Progress check </a:t>
            </a:r>
            <a:r>
              <a:rPr lang="en-US" sz="36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1</a:t>
            </a:r>
            <a:endParaRPr lang="ar-EG" sz="3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908720"/>
            <a:ext cx="8640960" cy="5306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040039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2785573" y="116632"/>
            <a:ext cx="3298595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Progress check </a:t>
            </a:r>
            <a:r>
              <a:rPr lang="en-US" sz="36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1</a:t>
            </a:r>
            <a:endParaRPr lang="ar-EG" sz="3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0248" y="1772816"/>
            <a:ext cx="8622232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040039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2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pic>
        <p:nvPicPr>
          <p:cNvPr id="9" name="صورة 17" descr="lin48.g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-5400000" flipV="1">
            <a:off x="6154716" y="3266109"/>
            <a:ext cx="4573373" cy="61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صورة 18" descr="lin48.g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-5400000">
            <a:off x="-1716512" y="3227633"/>
            <a:ext cx="4573373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صورة 7" descr="lin48.g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90498" y="5353121"/>
            <a:ext cx="74295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صورة 20" descr="lin48.g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86730" y="740555"/>
            <a:ext cx="74295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9" descr="67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98727" y="3068960"/>
            <a:ext cx="1959218" cy="1940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9" descr="67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flipH="1">
            <a:off x="6302925" y="3030128"/>
            <a:ext cx="2032344" cy="1940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43" descr="C:\Documents and Settings\Ahmed Hashem\Desktop\صور متحركة\19.gif"/>
          <p:cNvPicPr>
            <a:picLocks noChangeAspect="1" noChangeArrowheads="1" noCrop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54740" y="1447485"/>
            <a:ext cx="1357312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43" descr="C:\Documents and Settings\Ahmed Hashem\Desktop\صور متحركة\19.gif"/>
          <p:cNvPicPr>
            <a:picLocks noChangeAspect="1" noChangeArrowheads="1" noCrop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96295" y="1501372"/>
            <a:ext cx="1357312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3" descr="C:\Documents and Settings\Ahmed Hashem\Desktop\صور متحركة\7.GIF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092725" y="4207903"/>
            <a:ext cx="1071563" cy="121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3" descr="C:\Documents and Settings\Ahmed Hashem\Desktop\صور متحركة\22.gif"/>
          <p:cNvPicPr>
            <a:picLocks noChangeAspect="1" noChangeArrowheads="1" noCrop="1"/>
          </p:cNvPicPr>
          <p:nvPr/>
        </p:nvPicPr>
        <p:blipFill>
          <a:blip r:embed="rId11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67944" y="4097223"/>
            <a:ext cx="1500187" cy="1344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7" descr="C:\Documents and Settings\Ahmed Hashem\Desktop\صور متحركة\15.gif"/>
          <p:cNvPicPr>
            <a:picLocks noChangeAspect="1" noChangeArrowheads="1" noCrop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30230" y="3977354"/>
            <a:ext cx="1428750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مستطيل 20"/>
          <p:cNvSpPr/>
          <p:nvPr/>
        </p:nvSpPr>
        <p:spPr>
          <a:xfrm>
            <a:off x="1666978" y="2486506"/>
            <a:ext cx="5810052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Welcome !</a:t>
            </a:r>
            <a:endParaRPr lang="ar-SA" sz="8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619376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2785573" y="116632"/>
            <a:ext cx="3298595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Progress check </a:t>
            </a:r>
            <a:r>
              <a:rPr lang="en-US" sz="36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1</a:t>
            </a:r>
            <a:endParaRPr lang="ar-EG" sz="3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84784"/>
            <a:ext cx="8640960" cy="36996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040039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3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pic>
        <p:nvPicPr>
          <p:cNvPr id="9" name="صورة 17" descr="lin48.g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-5400000" flipV="1">
            <a:off x="6154716" y="3266109"/>
            <a:ext cx="4573373" cy="61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صورة 18" descr="lin48.g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-5400000">
            <a:off x="-1716512" y="3227633"/>
            <a:ext cx="4573373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صورة 7" descr="lin48.g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90498" y="5353121"/>
            <a:ext cx="74295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صورة 20" descr="lin48.g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86730" y="740555"/>
            <a:ext cx="74295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9" descr="67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98727" y="3068960"/>
            <a:ext cx="1959218" cy="1940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9" descr="67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flipH="1">
            <a:off x="6156176" y="3030128"/>
            <a:ext cx="2032344" cy="1940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43" descr="C:\Documents and Settings\Ahmed Hashem\Desktop\صور متحركة\19.gif"/>
          <p:cNvPicPr>
            <a:picLocks noChangeAspect="1" noChangeArrowheads="1" noCrop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54740" y="1447485"/>
            <a:ext cx="1357312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43" descr="C:\Documents and Settings\Ahmed Hashem\Desktop\صور متحركة\19.gif"/>
          <p:cNvPicPr>
            <a:picLocks noChangeAspect="1" noChangeArrowheads="1" noCrop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96295" y="1501372"/>
            <a:ext cx="1357312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3" descr="C:\Documents and Settings\Ahmed Hashem\Desktop\صور متحركة\7.GIF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092725" y="4207903"/>
            <a:ext cx="1071563" cy="121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3" descr="C:\Documents and Settings\Ahmed Hashem\Desktop\صور متحركة\22.gif"/>
          <p:cNvPicPr>
            <a:picLocks noChangeAspect="1" noChangeArrowheads="1" noCrop="1"/>
          </p:cNvPicPr>
          <p:nvPr/>
        </p:nvPicPr>
        <p:blipFill>
          <a:blip r:embed="rId11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07917" y="4437112"/>
            <a:ext cx="1500187" cy="1159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7" descr="C:\Documents and Settings\Ahmed Hashem\Desktop\صور متحركة\15.gif"/>
          <p:cNvPicPr>
            <a:picLocks noChangeAspect="1" noChangeArrowheads="1" noCrop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30230" y="3977354"/>
            <a:ext cx="1428750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مستطيل 20"/>
          <p:cNvSpPr/>
          <p:nvPr/>
        </p:nvSpPr>
        <p:spPr>
          <a:xfrm>
            <a:off x="1863564" y="2732727"/>
            <a:ext cx="5416868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In the street</a:t>
            </a:r>
          </a:p>
        </p:txBody>
      </p:sp>
      <p:sp>
        <p:nvSpPr>
          <p:cNvPr id="23" name="مستطيل 22"/>
          <p:cNvSpPr/>
          <p:nvPr/>
        </p:nvSpPr>
        <p:spPr>
          <a:xfrm>
            <a:off x="2411760" y="2420888"/>
            <a:ext cx="4076757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l"/>
            <a:r>
              <a:rPr lang="en-US" sz="11500" b="1" i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Unit 5</a:t>
            </a:r>
          </a:p>
        </p:txBody>
      </p:sp>
    </p:spTree>
    <p:extLst>
      <p:ext uri="{BB962C8B-B14F-4D97-AF65-F5344CB8AC3E}">
        <p14:creationId xmlns:p14="http://schemas.microsoft.com/office/powerpoint/2010/main" xmlns="" val="2665344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3" grpId="0"/>
      <p:bldP spid="23" grpId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3058721" y="118373"/>
            <a:ext cx="2809423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5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In the street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323528" y="980728"/>
            <a:ext cx="198144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Rosewood Std Regular" pitchFamily="82" charset="0"/>
              </a:rPr>
              <a:t>Lesson 1</a:t>
            </a:r>
            <a:endParaRPr lang="ar-SA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Rosewood Std Regular" pitchFamily="82" charset="0"/>
            </a:endParaRPr>
          </a:p>
        </p:txBody>
      </p:sp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35033"/>
            <a:ext cx="8686775" cy="4502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313048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42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4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4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3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3058721" y="118373"/>
            <a:ext cx="2809423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5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In the street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323528" y="980728"/>
            <a:ext cx="198144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Rosewood Std Regular" pitchFamily="82" charset="0"/>
              </a:rPr>
              <a:t>Lesson 1</a:t>
            </a:r>
            <a:endParaRPr lang="ar-SA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Rosewood Std Regular" pitchFamily="82" charset="0"/>
            </a:endParaRPr>
          </a:p>
        </p:txBody>
      </p:sp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72816"/>
            <a:ext cx="8640960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926625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52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3058721" y="118373"/>
            <a:ext cx="2809423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5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In the street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323528" y="980728"/>
            <a:ext cx="198144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Rosewood Std Regular" pitchFamily="82" charset="0"/>
              </a:rPr>
              <a:t>Lesson 1</a:t>
            </a:r>
            <a:endParaRPr lang="ar-SA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Rosewood Std Regular" pitchFamily="82" charset="0"/>
            </a:endParaRPr>
          </a:p>
        </p:txBody>
      </p:sp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8240" y="1627059"/>
            <a:ext cx="8694240" cy="4610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127072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63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3058721" y="118373"/>
            <a:ext cx="2809423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5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In the street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323528" y="980728"/>
            <a:ext cx="198144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Rosewood Std Regular" pitchFamily="82" charset="0"/>
              </a:rPr>
              <a:t>Lesson 1</a:t>
            </a:r>
            <a:endParaRPr lang="ar-SA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Rosewood Std Regular" pitchFamily="82" charset="0"/>
            </a:endParaRPr>
          </a:p>
        </p:txBody>
      </p:sp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44823"/>
            <a:ext cx="8640960" cy="4373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127072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73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7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7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3058721" y="118373"/>
            <a:ext cx="2809423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5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In the street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30083" y="980728"/>
            <a:ext cx="256833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Rosewood Std Regular" pitchFamily="82" charset="0"/>
              </a:rPr>
              <a:t>Lesson 2</a:t>
            </a:r>
            <a:endParaRPr lang="ar-SA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Rosewood Std Regular" pitchFamily="82" charset="0"/>
            </a:endParaRPr>
          </a:p>
        </p:txBody>
      </p:sp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8240" y="1627059"/>
            <a:ext cx="8694240" cy="4610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376877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8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8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3058721" y="118373"/>
            <a:ext cx="2809423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5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In the street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30083" y="980728"/>
            <a:ext cx="256833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Rosewood Std Regular" pitchFamily="82" charset="0"/>
              </a:rPr>
              <a:t>Lesson 2</a:t>
            </a:r>
            <a:endParaRPr lang="ar-SA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Rosewood Std Regular" pitchFamily="82" charset="0"/>
            </a:endParaRPr>
          </a:p>
        </p:txBody>
      </p:sp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04988"/>
            <a:ext cx="8640960" cy="4410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847106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93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9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9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3058721" y="118373"/>
            <a:ext cx="2809423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5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In the street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30083" y="980728"/>
            <a:ext cx="256833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Rosewood Std Regular" pitchFamily="82" charset="0"/>
              </a:rPr>
              <a:t>Lesson 2</a:t>
            </a:r>
            <a:endParaRPr lang="ar-SA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Rosewood Std Regular" pitchFamily="82" charset="0"/>
            </a:endParaRPr>
          </a:p>
        </p:txBody>
      </p:sp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8241" y="1762298"/>
            <a:ext cx="8694240" cy="44750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03987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04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04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0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3058721" y="118373"/>
            <a:ext cx="2809423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5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In the street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30083" y="980728"/>
            <a:ext cx="256833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Rosewood Std Regular" pitchFamily="82" charset="0"/>
              </a:rPr>
              <a:t>Lesson 2</a:t>
            </a:r>
            <a:endParaRPr lang="ar-SA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Rosewood Std Regular" pitchFamily="82" charset="0"/>
            </a:endParaRPr>
          </a:p>
        </p:txBody>
      </p:sp>
      <p:pic>
        <p:nvPicPr>
          <p:cNvPr id="6144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27059"/>
            <a:ext cx="8712968" cy="4610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03987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3560766" y="87946"/>
            <a:ext cx="2201308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Welcome !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14488" y="836712"/>
            <a:ext cx="5915025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14489" y="821838"/>
            <a:ext cx="5909840" cy="54154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pic>
        <p:nvPicPr>
          <p:cNvPr id="9" name="صورة 17" descr="lin48.g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-5400000" flipV="1">
            <a:off x="6154716" y="3266109"/>
            <a:ext cx="4573373" cy="61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صورة 18" descr="lin48.g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-5400000">
            <a:off x="-1716512" y="3227633"/>
            <a:ext cx="4573373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صورة 7" descr="lin48.g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90498" y="5353121"/>
            <a:ext cx="74295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صورة 20" descr="lin48.g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86730" y="740555"/>
            <a:ext cx="74295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9" descr="67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98727" y="3068960"/>
            <a:ext cx="1959218" cy="1940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9" descr="67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flipH="1">
            <a:off x="6156176" y="3030128"/>
            <a:ext cx="2032344" cy="1940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43" descr="C:\Documents and Settings\Ahmed Hashem\Desktop\صور متحركة\19.gif"/>
          <p:cNvPicPr>
            <a:picLocks noChangeAspect="1" noChangeArrowheads="1" noCrop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54740" y="1447485"/>
            <a:ext cx="1357312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43" descr="C:\Documents and Settings\Ahmed Hashem\Desktop\صور متحركة\19.gif"/>
          <p:cNvPicPr>
            <a:picLocks noChangeAspect="1" noChangeArrowheads="1" noCrop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96295" y="1501372"/>
            <a:ext cx="1357312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3" descr="C:\Documents and Settings\Ahmed Hashem\Desktop\صور متحركة\7.GIF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092725" y="4207903"/>
            <a:ext cx="1071563" cy="121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3" descr="C:\Documents and Settings\Ahmed Hashem\Desktop\صور متحركة\22.gif"/>
          <p:cNvPicPr>
            <a:picLocks noChangeAspect="1" noChangeArrowheads="1" noCrop="1"/>
          </p:cNvPicPr>
          <p:nvPr/>
        </p:nvPicPr>
        <p:blipFill>
          <a:blip r:embed="rId11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07917" y="4437112"/>
            <a:ext cx="1500187" cy="1159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7" descr="C:\Documents and Settings\Ahmed Hashem\Desktop\صور متحركة\15.gif"/>
          <p:cNvPicPr>
            <a:picLocks noChangeAspect="1" noChangeArrowheads="1" noCrop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30230" y="3977354"/>
            <a:ext cx="1428750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مستطيل 20"/>
          <p:cNvSpPr/>
          <p:nvPr/>
        </p:nvSpPr>
        <p:spPr>
          <a:xfrm>
            <a:off x="2684299" y="2132856"/>
            <a:ext cx="3775393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Day and</a:t>
            </a:r>
          </a:p>
          <a:p>
            <a:pPr algn="ctr"/>
            <a:r>
              <a:rPr lang="en-US" sz="7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weather</a:t>
            </a:r>
          </a:p>
        </p:txBody>
      </p:sp>
      <p:sp>
        <p:nvSpPr>
          <p:cNvPr id="23" name="مستطيل 22"/>
          <p:cNvSpPr/>
          <p:nvPr/>
        </p:nvSpPr>
        <p:spPr>
          <a:xfrm>
            <a:off x="2411760" y="2348880"/>
            <a:ext cx="4076757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l"/>
            <a:r>
              <a:rPr lang="en-US" sz="11500" b="1" i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Unit 6</a:t>
            </a:r>
          </a:p>
        </p:txBody>
      </p:sp>
    </p:spTree>
    <p:extLst>
      <p:ext uri="{BB962C8B-B14F-4D97-AF65-F5344CB8AC3E}">
        <p14:creationId xmlns:p14="http://schemas.microsoft.com/office/powerpoint/2010/main" xmlns="" val="2115734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3" grpId="0"/>
      <p:bldP spid="23" grpId="1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2673046" y="118373"/>
            <a:ext cx="3699154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6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Day and weather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323528" y="980728"/>
            <a:ext cx="198144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Rosewood Std Regular" pitchFamily="82" charset="0"/>
              </a:rPr>
              <a:t>Lesson 1</a:t>
            </a:r>
            <a:endParaRPr lang="ar-SA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Rosewood Std Regular" pitchFamily="82" charset="0"/>
            </a:endParaRPr>
          </a:p>
        </p:txBody>
      </p:sp>
      <p:pic>
        <p:nvPicPr>
          <p:cNvPr id="6246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27059"/>
            <a:ext cx="8712968" cy="4610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885688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24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24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2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3" grpId="0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2673046" y="118373"/>
            <a:ext cx="3699154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6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Day and weather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323528" y="980728"/>
            <a:ext cx="198144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Rosewood Std Regular" pitchFamily="82" charset="0"/>
              </a:rPr>
              <a:t>Lesson 1</a:t>
            </a:r>
            <a:endParaRPr lang="ar-SA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Rosewood Std Regular" pitchFamily="82" charset="0"/>
            </a:endParaRPr>
          </a:p>
        </p:txBody>
      </p:sp>
      <p:pic>
        <p:nvPicPr>
          <p:cNvPr id="6349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916832"/>
            <a:ext cx="8640960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00680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34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34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34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2673046" y="118373"/>
            <a:ext cx="3699154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6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Day and weather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323528" y="980728"/>
            <a:ext cx="198144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Rosewood Std Regular" pitchFamily="82" charset="0"/>
              </a:rPr>
              <a:t>Lesson 1</a:t>
            </a:r>
            <a:endParaRPr lang="ar-SA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Rosewood Std Regular" pitchFamily="82" charset="0"/>
            </a:endParaRPr>
          </a:p>
        </p:txBody>
      </p:sp>
      <p:pic>
        <p:nvPicPr>
          <p:cNvPr id="6451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00808"/>
            <a:ext cx="8640960" cy="4514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04272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45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45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45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2673046" y="118373"/>
            <a:ext cx="3699154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6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Day and weather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323528" y="980728"/>
            <a:ext cx="198144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Rosewood Std Regular" pitchFamily="82" charset="0"/>
              </a:rPr>
              <a:t>Lesson 1</a:t>
            </a:r>
            <a:endParaRPr lang="ar-SA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Rosewood Std Regular" pitchFamily="82" charset="0"/>
            </a:endParaRPr>
          </a:p>
        </p:txBody>
      </p:sp>
      <p:pic>
        <p:nvPicPr>
          <p:cNvPr id="6553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27059"/>
            <a:ext cx="8640960" cy="4610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04272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55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55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55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2673046" y="118373"/>
            <a:ext cx="3699154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6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Day and weather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30083" y="980728"/>
            <a:ext cx="256833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Rosewood Std Regular" pitchFamily="82" charset="0"/>
              </a:rPr>
              <a:t>Lesson 2</a:t>
            </a:r>
            <a:endParaRPr lang="ar-SA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Rosewood Std Regular" pitchFamily="82" charset="0"/>
            </a:endParaRPr>
          </a:p>
        </p:txBody>
      </p:sp>
      <p:pic>
        <p:nvPicPr>
          <p:cNvPr id="6656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627059"/>
            <a:ext cx="6328742" cy="4610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771326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65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65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65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2673046" y="118373"/>
            <a:ext cx="3699154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6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Day and weather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30083" y="980728"/>
            <a:ext cx="256833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Rosewood Std Regular" pitchFamily="82" charset="0"/>
              </a:rPr>
              <a:t>Lesson 2</a:t>
            </a:r>
            <a:endParaRPr lang="ar-SA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Rosewood Std Regular" pitchFamily="82" charset="0"/>
            </a:endParaRPr>
          </a:p>
        </p:txBody>
      </p:sp>
      <p:pic>
        <p:nvPicPr>
          <p:cNvPr id="6758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94706"/>
            <a:ext cx="8640960" cy="32624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930126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75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75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75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2673046" y="118373"/>
            <a:ext cx="3699154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6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Day and weather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30083" y="980728"/>
            <a:ext cx="256833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Rosewood Std Regular" pitchFamily="82" charset="0"/>
              </a:rPr>
              <a:t>Lesson 2</a:t>
            </a:r>
            <a:endParaRPr lang="ar-SA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Rosewood Std Regular" pitchFamily="82" charset="0"/>
            </a:endParaRPr>
          </a:p>
        </p:txBody>
      </p:sp>
      <p:pic>
        <p:nvPicPr>
          <p:cNvPr id="6861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8240" y="1772816"/>
            <a:ext cx="8694240" cy="4442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930126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86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86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86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2673046" y="118373"/>
            <a:ext cx="3699154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6</a:t>
            </a:r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Day and weather</a:t>
            </a:r>
            <a:endParaRPr lang="ar-EG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30083" y="980728"/>
            <a:ext cx="256833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Rosewood Std Regular" pitchFamily="82" charset="0"/>
              </a:rPr>
              <a:t>Lesson 2</a:t>
            </a:r>
            <a:endParaRPr lang="ar-SA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Rosewood Std Regular" pitchFamily="82" charset="0"/>
            </a:endParaRPr>
          </a:p>
        </p:txBody>
      </p:sp>
      <p:pic>
        <p:nvPicPr>
          <p:cNvPr id="6963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43075"/>
            <a:ext cx="8640960" cy="4475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211807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96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96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96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pic>
        <p:nvPicPr>
          <p:cNvPr id="9" name="صورة 17" descr="lin48.g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-5400000" flipV="1">
            <a:off x="6154716" y="3266109"/>
            <a:ext cx="4573373" cy="61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صورة 18" descr="lin48.g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-5400000">
            <a:off x="-1716512" y="3227633"/>
            <a:ext cx="4573373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صورة 7" descr="lin48.g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90498" y="5353121"/>
            <a:ext cx="74295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صورة 20" descr="lin48.g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86730" y="740555"/>
            <a:ext cx="74295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9" descr="67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98727" y="3068960"/>
            <a:ext cx="1959218" cy="1940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9" descr="67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flipH="1">
            <a:off x="6156176" y="3030128"/>
            <a:ext cx="2032344" cy="1940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43" descr="C:\Documents and Settings\Ahmed Hashem\Desktop\صور متحركة\19.gif"/>
          <p:cNvPicPr>
            <a:picLocks noChangeAspect="1" noChangeArrowheads="1" noCrop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54740" y="1447485"/>
            <a:ext cx="1357312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43" descr="C:\Documents and Settings\Ahmed Hashem\Desktop\صور متحركة\19.gif"/>
          <p:cNvPicPr>
            <a:picLocks noChangeAspect="1" noChangeArrowheads="1" noCrop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96295" y="1501372"/>
            <a:ext cx="1357312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3" descr="C:\Documents and Settings\Ahmed Hashem\Desktop\صور متحركة\7.GIF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092725" y="4207903"/>
            <a:ext cx="1071563" cy="121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3" descr="C:\Documents and Settings\Ahmed Hashem\Desktop\صور متحركة\22.gif"/>
          <p:cNvPicPr>
            <a:picLocks noChangeAspect="1" noChangeArrowheads="1" noCrop="1"/>
          </p:cNvPicPr>
          <p:nvPr/>
        </p:nvPicPr>
        <p:blipFill>
          <a:blip r:embed="rId11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07917" y="4437112"/>
            <a:ext cx="1500187" cy="1159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7" descr="C:\Documents and Settings\Ahmed Hashem\Desktop\صور متحركة\15.gif"/>
          <p:cNvPicPr>
            <a:picLocks noChangeAspect="1" noChangeArrowheads="1" noCrop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30230" y="3977354"/>
            <a:ext cx="1428750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مستطيل 21"/>
          <p:cNvSpPr/>
          <p:nvPr/>
        </p:nvSpPr>
        <p:spPr>
          <a:xfrm>
            <a:off x="1763688" y="2276872"/>
            <a:ext cx="5622052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l"/>
            <a:r>
              <a:rPr lang="en-US" sz="9600" b="1" i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Revision </a:t>
            </a:r>
            <a:r>
              <a:rPr lang="en-US" sz="9600" b="1" i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3</a:t>
            </a:r>
            <a:endParaRPr lang="en-US" sz="9600" b="1" i="1" dirty="0" smtClean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dobe Hebrew" pitchFamily="18" charset="-79"/>
              <a:cs typeface="Adobe Hebrew" pitchFamily="18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61490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2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pic>
        <p:nvPicPr>
          <p:cNvPr id="9" name="صورة 17" descr="lin48.g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-5400000" flipV="1">
            <a:off x="6154716" y="3266109"/>
            <a:ext cx="4573373" cy="61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صورة 18" descr="lin48.g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-5400000">
            <a:off x="-1716512" y="3227633"/>
            <a:ext cx="4573373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صورة 7" descr="lin48.g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90498" y="5353121"/>
            <a:ext cx="74295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صورة 20" descr="lin48.g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86730" y="740555"/>
            <a:ext cx="74295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9" descr="67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98727" y="3068960"/>
            <a:ext cx="1959218" cy="1940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9" descr="67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flipH="1">
            <a:off x="6156176" y="3030128"/>
            <a:ext cx="2032344" cy="1940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43" descr="C:\Documents and Settings\Ahmed Hashem\Desktop\صور متحركة\19.gif"/>
          <p:cNvPicPr>
            <a:picLocks noChangeAspect="1" noChangeArrowheads="1" noCrop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54740" y="1447485"/>
            <a:ext cx="1357312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43" descr="C:\Documents and Settings\Ahmed Hashem\Desktop\صور متحركة\19.gif"/>
          <p:cNvPicPr>
            <a:picLocks noChangeAspect="1" noChangeArrowheads="1" noCrop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96295" y="1501372"/>
            <a:ext cx="1357312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3" descr="C:\Documents and Settings\Ahmed Hashem\Desktop\صور متحركة\7.GIF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092725" y="4207903"/>
            <a:ext cx="1071563" cy="121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3" descr="C:\Documents and Settings\Ahmed Hashem\Desktop\صور متحركة\22.gif"/>
          <p:cNvPicPr>
            <a:picLocks noChangeAspect="1" noChangeArrowheads="1" noCrop="1"/>
          </p:cNvPicPr>
          <p:nvPr/>
        </p:nvPicPr>
        <p:blipFill>
          <a:blip r:embed="rId11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07917" y="4437112"/>
            <a:ext cx="1500187" cy="1159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7" descr="C:\Documents and Settings\Ahmed Hashem\Desktop\صور متحركة\15.gif"/>
          <p:cNvPicPr>
            <a:picLocks noChangeAspect="1" noChangeArrowheads="1" noCrop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30230" y="3977354"/>
            <a:ext cx="1428750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مستطيل 20"/>
          <p:cNvSpPr/>
          <p:nvPr/>
        </p:nvSpPr>
        <p:spPr>
          <a:xfrm>
            <a:off x="2427823" y="2732727"/>
            <a:ext cx="4288353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The body</a:t>
            </a:r>
          </a:p>
        </p:txBody>
      </p:sp>
      <p:sp>
        <p:nvSpPr>
          <p:cNvPr id="25" name="مستطيل 24"/>
          <p:cNvSpPr/>
          <p:nvPr/>
        </p:nvSpPr>
        <p:spPr>
          <a:xfrm>
            <a:off x="2411760" y="2276872"/>
            <a:ext cx="4075155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l"/>
            <a:r>
              <a:rPr lang="en-US" sz="11500" b="1" i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Unit 1</a:t>
            </a:r>
          </a:p>
        </p:txBody>
      </p:sp>
    </p:spTree>
    <p:extLst>
      <p:ext uri="{BB962C8B-B14F-4D97-AF65-F5344CB8AC3E}">
        <p14:creationId xmlns:p14="http://schemas.microsoft.com/office/powerpoint/2010/main" xmlns="" val="3882886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5" grpId="0"/>
      <p:bldP spid="25" grpId="1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3779333" y="116632"/>
            <a:ext cx="2078646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Revision </a:t>
            </a:r>
            <a:r>
              <a:rPr lang="en-US" sz="3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3</a:t>
            </a:r>
            <a:endParaRPr lang="ar-EG" sz="3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pic>
        <p:nvPicPr>
          <p:cNvPr id="7065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864865"/>
            <a:ext cx="8640960" cy="53724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962433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0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3779333" y="116632"/>
            <a:ext cx="2078646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Revision </a:t>
            </a:r>
            <a:r>
              <a:rPr lang="en-US" sz="3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3</a:t>
            </a:r>
            <a:endParaRPr lang="ar-EG" sz="3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pic>
        <p:nvPicPr>
          <p:cNvPr id="7168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958510"/>
            <a:ext cx="8640960" cy="52788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436783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1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3779333" y="116632"/>
            <a:ext cx="2078646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Revision </a:t>
            </a:r>
            <a:r>
              <a:rPr lang="en-US" sz="3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3</a:t>
            </a:r>
            <a:endParaRPr lang="ar-EG" sz="3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pic>
        <p:nvPicPr>
          <p:cNvPr id="7270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908720"/>
            <a:ext cx="8640960" cy="5306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306641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2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3779333" y="116632"/>
            <a:ext cx="2078646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Revision </a:t>
            </a:r>
            <a:r>
              <a:rPr lang="en-US" sz="3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3</a:t>
            </a:r>
            <a:endParaRPr lang="ar-EG" sz="3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pic>
        <p:nvPicPr>
          <p:cNvPr id="7373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870942"/>
            <a:ext cx="8640960" cy="5344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306641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3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pic>
        <p:nvPicPr>
          <p:cNvPr id="9" name="صورة 17" descr="lin48.g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-5400000" flipV="1">
            <a:off x="6154716" y="3266109"/>
            <a:ext cx="4573373" cy="61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صورة 18" descr="lin48.g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-5400000">
            <a:off x="-1716512" y="3227633"/>
            <a:ext cx="4573373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صورة 7" descr="lin48.g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90498" y="5353121"/>
            <a:ext cx="74295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صورة 20" descr="lin48.g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86730" y="740555"/>
            <a:ext cx="74295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9" descr="67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98727" y="3068960"/>
            <a:ext cx="1959218" cy="1940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9" descr="67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flipH="1">
            <a:off x="6156176" y="3030128"/>
            <a:ext cx="2032344" cy="1940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43" descr="C:\Documents and Settings\Ahmed Hashem\Desktop\صور متحركة\19.gif"/>
          <p:cNvPicPr>
            <a:picLocks noChangeAspect="1" noChangeArrowheads="1" noCrop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54740" y="1447485"/>
            <a:ext cx="1357312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43" descr="C:\Documents and Settings\Ahmed Hashem\Desktop\صور متحركة\19.gif"/>
          <p:cNvPicPr>
            <a:picLocks noChangeAspect="1" noChangeArrowheads="1" noCrop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96295" y="1501372"/>
            <a:ext cx="1357312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3" descr="C:\Documents and Settings\Ahmed Hashem\Desktop\صور متحركة\7.GIF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092725" y="4207903"/>
            <a:ext cx="1071563" cy="121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3" descr="C:\Documents and Settings\Ahmed Hashem\Desktop\صور متحركة\22.gif"/>
          <p:cNvPicPr>
            <a:picLocks noChangeAspect="1" noChangeArrowheads="1" noCrop="1"/>
          </p:cNvPicPr>
          <p:nvPr/>
        </p:nvPicPr>
        <p:blipFill>
          <a:blip r:embed="rId11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07917" y="4437112"/>
            <a:ext cx="1500187" cy="1159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7" descr="C:\Documents and Settings\Ahmed Hashem\Desktop\صور متحركة\15.gif"/>
          <p:cNvPicPr>
            <a:picLocks noChangeAspect="1" noChangeArrowheads="1" noCrop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30230" y="3977354"/>
            <a:ext cx="1428750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مستطيل 21"/>
          <p:cNvSpPr/>
          <p:nvPr/>
        </p:nvSpPr>
        <p:spPr>
          <a:xfrm>
            <a:off x="2267744" y="1708353"/>
            <a:ext cx="4586128" cy="280076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800" b="1" i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SAUDI</a:t>
            </a:r>
          </a:p>
          <a:p>
            <a:pPr algn="ctr"/>
            <a:r>
              <a:rPr lang="en-US" sz="8800" b="1" i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STARS </a:t>
            </a:r>
            <a:r>
              <a:rPr lang="en-US" sz="8800" b="1" i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3</a:t>
            </a:r>
            <a:endParaRPr lang="en-US" sz="8800" b="1" i="1" dirty="0" smtClean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dobe Hebrew" pitchFamily="18" charset="-79"/>
              <a:cs typeface="Adobe Hebrew" pitchFamily="18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05228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2" grpId="1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3171063" y="116632"/>
            <a:ext cx="2913105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SAUDI STARS </a:t>
            </a:r>
            <a:r>
              <a:rPr lang="en-US" sz="3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3</a:t>
            </a:r>
            <a:endParaRPr lang="ar-EG" sz="3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pic>
        <p:nvPicPr>
          <p:cNvPr id="7475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836713"/>
            <a:ext cx="8712968" cy="5378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567406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4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3171063" y="116632"/>
            <a:ext cx="2913105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SAUDI STARS </a:t>
            </a:r>
            <a:r>
              <a:rPr lang="en-US" sz="3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3</a:t>
            </a:r>
            <a:endParaRPr lang="ar-EG" sz="3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pic>
        <p:nvPicPr>
          <p:cNvPr id="7577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9060" y="1628800"/>
            <a:ext cx="8633420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85713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5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3171063" y="116632"/>
            <a:ext cx="2913105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SAUDI STARS </a:t>
            </a:r>
            <a:r>
              <a:rPr lang="en-US" sz="3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3</a:t>
            </a:r>
            <a:endParaRPr lang="ar-EG" sz="3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pic>
        <p:nvPicPr>
          <p:cNvPr id="7680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8240" y="908720"/>
            <a:ext cx="8678732" cy="5304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965024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6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sp>
        <p:nvSpPr>
          <p:cNvPr id="24" name="مستطيل 23"/>
          <p:cNvSpPr>
            <a:spLocks noChangeArrowheads="1"/>
          </p:cNvSpPr>
          <p:nvPr/>
        </p:nvSpPr>
        <p:spPr bwMode="auto">
          <a:xfrm>
            <a:off x="3171063" y="116632"/>
            <a:ext cx="2913105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SAUDI STARS </a:t>
            </a:r>
            <a:r>
              <a:rPr lang="en-US" sz="3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3</a:t>
            </a:r>
            <a:endParaRPr lang="ar-EG" sz="3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pic>
        <p:nvPicPr>
          <p:cNvPr id="778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28800"/>
            <a:ext cx="8640960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965024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7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2" name="end show.wav"/>
            </a:hlinkHover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240" y="6108170"/>
            <a:ext cx="1008112" cy="899134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grpSp>
        <p:nvGrpSpPr>
          <p:cNvPr id="2" name="مجموعة 8"/>
          <p:cNvGrpSpPr>
            <a:grpSpLocks/>
          </p:cNvGrpSpPr>
          <p:nvPr/>
        </p:nvGrpSpPr>
        <p:grpSpPr bwMode="auto">
          <a:xfrm>
            <a:off x="1785918" y="6215082"/>
            <a:ext cx="6724678" cy="579414"/>
            <a:chOff x="1919144" y="6248360"/>
            <a:chExt cx="6305832" cy="579160"/>
          </a:xfrm>
        </p:grpSpPr>
        <p:sp>
          <p:nvSpPr>
            <p:cNvPr id="6" name="مخطط انسيابي: تحضير 4">
              <a:hlinkClick r:id="rId4" action="ppaction://hlinksldjump"/>
              <a:hlinkHover r:id="" action="ppaction://noaction" highlightClick="1"/>
            </p:cNvPr>
            <p:cNvSpPr/>
            <p:nvPr/>
          </p:nvSpPr>
          <p:spPr>
            <a:xfrm>
              <a:off x="3263816" y="6292789"/>
              <a:ext cx="3286448" cy="488715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Main Page</a:t>
              </a:r>
              <a:endParaRPr lang="ar-SA" sz="2800" dirty="0">
                <a:latin typeface="Forte" pitchFamily="66" charset="0"/>
              </a:endParaRPr>
            </a:p>
          </p:txBody>
        </p:sp>
        <p:sp>
          <p:nvSpPr>
            <p:cNvPr id="7" name="سهم مسنن إلى اليمين 5">
              <a:hlinkClick r:id="" action="ppaction://hlinkshowjump?jump=previousslide"/>
              <a:hlinkHover r:id="" action="ppaction://noaction" highlightClick="1">
                <a:snd r:embed="rId5" name="previos.wav"/>
              </a:hlinkHover>
            </p:cNvPr>
            <p:cNvSpPr/>
            <p:nvPr/>
          </p:nvSpPr>
          <p:spPr>
            <a:xfrm>
              <a:off x="5880379" y="6248360"/>
              <a:ext cx="2344597" cy="579160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Previous</a:t>
              </a:r>
              <a:endParaRPr lang="ar-SA" sz="2000" dirty="0">
                <a:latin typeface="Forte" pitchFamily="66" charset="0"/>
              </a:endParaRPr>
            </a:p>
          </p:txBody>
        </p:sp>
        <p:sp>
          <p:nvSpPr>
            <p:cNvPr id="8" name="سهم مسنن إلى اليمين 6">
              <a:hlinkClick r:id="" action="ppaction://hlinkshowjump?jump=nextslide"/>
              <a:hlinkHover r:id="" action="ppaction://noaction" highlightClick="1">
                <a:snd r:embed="rId6" name="next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  <a:solidFill>
              <a:srgbClr val="FF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 smtClean="0">
                  <a:latin typeface="Forte" pitchFamily="66" charset="0"/>
                </a:rPr>
                <a:t>Next</a:t>
              </a:r>
              <a:endParaRPr lang="ar-SA" sz="2800" dirty="0">
                <a:latin typeface="Forte" pitchFamily="66" charset="0"/>
              </a:endParaRPr>
            </a:p>
          </p:txBody>
        </p:sp>
      </p:grpSp>
      <p:pic>
        <p:nvPicPr>
          <p:cNvPr id="9" name="صورة 17" descr="lin48.g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-5400000" flipV="1">
            <a:off x="6154716" y="3266109"/>
            <a:ext cx="4573373" cy="61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صورة 18" descr="lin48.g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-5400000">
            <a:off x="-1716512" y="3227633"/>
            <a:ext cx="4573373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صورة 7" descr="lin48.g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90498" y="5353121"/>
            <a:ext cx="74295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صورة 20" descr="lin48.g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86730" y="740555"/>
            <a:ext cx="74295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9" descr="67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98727" y="3068960"/>
            <a:ext cx="1959218" cy="1940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9" descr="67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flipH="1">
            <a:off x="6156176" y="3030128"/>
            <a:ext cx="2032344" cy="1940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43" descr="C:\Documents and Settings\Ahmed Hashem\Desktop\صور متحركة\19.gif"/>
          <p:cNvPicPr>
            <a:picLocks noChangeAspect="1" noChangeArrowheads="1" noCrop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54740" y="1447485"/>
            <a:ext cx="1357312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43" descr="C:\Documents and Settings\Ahmed Hashem\Desktop\صور متحركة\19.gif"/>
          <p:cNvPicPr>
            <a:picLocks noChangeAspect="1" noChangeArrowheads="1" noCrop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96295" y="1501372"/>
            <a:ext cx="1357312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3" descr="C:\Documents and Settings\Ahmed Hashem\Desktop\صور متحركة\7.GIF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092725" y="4207903"/>
            <a:ext cx="1071563" cy="121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3" descr="C:\Documents and Settings\Ahmed Hashem\Desktop\صور متحركة\22.gif"/>
          <p:cNvPicPr>
            <a:picLocks noChangeAspect="1" noChangeArrowheads="1" noCrop="1"/>
          </p:cNvPicPr>
          <p:nvPr/>
        </p:nvPicPr>
        <p:blipFill>
          <a:blip r:embed="rId11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07917" y="4437112"/>
            <a:ext cx="1500187" cy="1159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7" descr="C:\Documents and Settings\Ahmed Hashem\Desktop\صور متحركة\15.gif"/>
          <p:cNvPicPr>
            <a:picLocks noChangeAspect="1" noChangeArrowheads="1" noCrop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30230" y="3977354"/>
            <a:ext cx="1428750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مستطيل 20"/>
          <p:cNvSpPr/>
          <p:nvPr/>
        </p:nvSpPr>
        <p:spPr>
          <a:xfrm>
            <a:off x="2222634" y="2780928"/>
            <a:ext cx="4698722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My school</a:t>
            </a:r>
          </a:p>
        </p:txBody>
      </p:sp>
      <p:sp>
        <p:nvSpPr>
          <p:cNvPr id="23" name="مستطيل 22"/>
          <p:cNvSpPr/>
          <p:nvPr/>
        </p:nvSpPr>
        <p:spPr>
          <a:xfrm>
            <a:off x="2411760" y="2420888"/>
            <a:ext cx="4076757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l"/>
            <a:r>
              <a:rPr lang="en-US" sz="11500" b="1" i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dobe Hebrew" pitchFamily="18" charset="-79"/>
                <a:cs typeface="Adobe Hebrew" pitchFamily="18" charset="-79"/>
              </a:rPr>
              <a:t>Unit 7</a:t>
            </a:r>
          </a:p>
        </p:txBody>
      </p:sp>
    </p:spTree>
    <p:extLst>
      <p:ext uri="{BB962C8B-B14F-4D97-AF65-F5344CB8AC3E}">
        <p14:creationId xmlns:p14="http://schemas.microsoft.com/office/powerpoint/2010/main" xmlns="" val="1347640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3" grpId="0"/>
      <p:bldP spid="23" grpId="1"/>
    </p:bldLst>
  </p:timing>
</p:sld>
</file>

<file path=ppt/theme/theme1.xml><?xml version="1.0" encoding="utf-8"?>
<a:theme xmlns:a="http://schemas.openxmlformats.org/drawingml/2006/main" name="رابع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رابع</Template>
  <TotalTime>0</TotalTime>
  <Words>1106</Words>
  <Application>Microsoft Office PowerPoint</Application>
  <PresentationFormat>عرض على الشاشة (3:4)‏</PresentationFormat>
  <Paragraphs>644</Paragraphs>
  <Slides>132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132</vt:i4>
      </vt:variant>
    </vt:vector>
  </HeadingPairs>
  <TitlesOfParts>
    <vt:vector size="133" baseType="lpstr">
      <vt:lpstr>رابع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  <vt:lpstr>الشريحة 14</vt:lpstr>
      <vt:lpstr>الشريحة 15</vt:lpstr>
      <vt:lpstr>الشريحة 16</vt:lpstr>
      <vt:lpstr>الشريحة 17</vt:lpstr>
      <vt:lpstr>الشريحة 18</vt:lpstr>
      <vt:lpstr>الشريحة 19</vt:lpstr>
      <vt:lpstr>الشريحة 20</vt:lpstr>
      <vt:lpstr>الشريحة 21</vt:lpstr>
      <vt:lpstr>الشريحة 22</vt:lpstr>
      <vt:lpstr>الشريحة 23</vt:lpstr>
      <vt:lpstr>الشريحة 24</vt:lpstr>
      <vt:lpstr>الشريحة 25</vt:lpstr>
      <vt:lpstr>الشريحة 26</vt:lpstr>
      <vt:lpstr>الشريحة 27</vt:lpstr>
      <vt:lpstr>الشريحة 28</vt:lpstr>
      <vt:lpstr>الشريحة 29</vt:lpstr>
      <vt:lpstr>الشريحة 30</vt:lpstr>
      <vt:lpstr>الشريحة 31</vt:lpstr>
      <vt:lpstr>الشريحة 32</vt:lpstr>
      <vt:lpstr>الشريحة 33</vt:lpstr>
      <vt:lpstr>الشريحة 34</vt:lpstr>
      <vt:lpstr>الشريحة 35</vt:lpstr>
      <vt:lpstr>الشريحة 36</vt:lpstr>
      <vt:lpstr>الشريحة 37</vt:lpstr>
      <vt:lpstr>الشريحة 38</vt:lpstr>
      <vt:lpstr>الشريحة 39</vt:lpstr>
      <vt:lpstr>الشريحة 40</vt:lpstr>
      <vt:lpstr>الشريحة 41</vt:lpstr>
      <vt:lpstr>الشريحة 42</vt:lpstr>
      <vt:lpstr>الشريحة 43</vt:lpstr>
      <vt:lpstr>الشريحة 44</vt:lpstr>
      <vt:lpstr>الشريحة 45</vt:lpstr>
      <vt:lpstr>الشريحة 46</vt:lpstr>
      <vt:lpstr>الشريحة 47</vt:lpstr>
      <vt:lpstr>الشريحة 48</vt:lpstr>
      <vt:lpstr>الشريحة 49</vt:lpstr>
      <vt:lpstr>الشريحة 50</vt:lpstr>
      <vt:lpstr>الشريحة 51</vt:lpstr>
      <vt:lpstr>الشريحة 52</vt:lpstr>
      <vt:lpstr>الشريحة 53</vt:lpstr>
      <vt:lpstr>الشريحة 54</vt:lpstr>
      <vt:lpstr>الشريحة 55</vt:lpstr>
      <vt:lpstr>الشريحة 56</vt:lpstr>
      <vt:lpstr>الشريحة 57</vt:lpstr>
      <vt:lpstr>الشريحة 58</vt:lpstr>
      <vt:lpstr>الشريحة 59</vt:lpstr>
      <vt:lpstr>الشريحة 60</vt:lpstr>
      <vt:lpstr>الشريحة 61</vt:lpstr>
      <vt:lpstr>الشريحة 62</vt:lpstr>
      <vt:lpstr>الشريحة 63</vt:lpstr>
      <vt:lpstr>الشريحة 64</vt:lpstr>
      <vt:lpstr>الشريحة 65</vt:lpstr>
      <vt:lpstr>الشريحة 66</vt:lpstr>
      <vt:lpstr>الشريحة 67</vt:lpstr>
      <vt:lpstr>الشريحة 68</vt:lpstr>
      <vt:lpstr>الشريحة 69</vt:lpstr>
      <vt:lpstr>الشريحة 70</vt:lpstr>
      <vt:lpstr>الشريحة 71</vt:lpstr>
      <vt:lpstr>الشريحة 72</vt:lpstr>
      <vt:lpstr>الشريحة 73</vt:lpstr>
      <vt:lpstr>الشريحة 74</vt:lpstr>
      <vt:lpstr>الشريحة 75</vt:lpstr>
      <vt:lpstr>الشريحة 76</vt:lpstr>
      <vt:lpstr>الشريحة 77</vt:lpstr>
      <vt:lpstr>الشريحة 78</vt:lpstr>
      <vt:lpstr>الشريحة 79</vt:lpstr>
      <vt:lpstr>الشريحة 80</vt:lpstr>
      <vt:lpstr>الشريحة 81</vt:lpstr>
      <vt:lpstr>الشريحة 82</vt:lpstr>
      <vt:lpstr>الشريحة 83</vt:lpstr>
      <vt:lpstr>الشريحة 84</vt:lpstr>
      <vt:lpstr>الشريحة 85</vt:lpstr>
      <vt:lpstr>الشريحة 86</vt:lpstr>
      <vt:lpstr>الشريحة 87</vt:lpstr>
      <vt:lpstr>الشريحة 88</vt:lpstr>
      <vt:lpstr>الشريحة 89</vt:lpstr>
      <vt:lpstr>الشريحة 90</vt:lpstr>
      <vt:lpstr>الشريحة 91</vt:lpstr>
      <vt:lpstr>الشريحة 92</vt:lpstr>
      <vt:lpstr>الشريحة 93</vt:lpstr>
      <vt:lpstr>الشريحة 94</vt:lpstr>
      <vt:lpstr>الشريحة 95</vt:lpstr>
      <vt:lpstr>الشريحة 96</vt:lpstr>
      <vt:lpstr>الشريحة 97</vt:lpstr>
      <vt:lpstr>الشريحة 98</vt:lpstr>
      <vt:lpstr>الشريحة 99</vt:lpstr>
      <vt:lpstr>الشريحة 100</vt:lpstr>
      <vt:lpstr>الشريحة 101</vt:lpstr>
      <vt:lpstr>الشريحة 102</vt:lpstr>
      <vt:lpstr>الشريحة 103</vt:lpstr>
      <vt:lpstr>الشريحة 104</vt:lpstr>
      <vt:lpstr>الشريحة 105</vt:lpstr>
      <vt:lpstr>الشريحة 106</vt:lpstr>
      <vt:lpstr>الشريحة 107</vt:lpstr>
      <vt:lpstr>الشريحة 108</vt:lpstr>
      <vt:lpstr>الشريحة 109</vt:lpstr>
      <vt:lpstr>الشريحة 110</vt:lpstr>
      <vt:lpstr>الشريحة 111</vt:lpstr>
      <vt:lpstr>الشريحة 112</vt:lpstr>
      <vt:lpstr>الشريحة 113</vt:lpstr>
      <vt:lpstr>الشريحة 114</vt:lpstr>
      <vt:lpstr>الشريحة 115</vt:lpstr>
      <vt:lpstr>الشريحة 116</vt:lpstr>
      <vt:lpstr>الشريحة 117</vt:lpstr>
      <vt:lpstr>الشريحة 118</vt:lpstr>
      <vt:lpstr>الشريحة 119</vt:lpstr>
      <vt:lpstr>الشريحة 120</vt:lpstr>
      <vt:lpstr>الشريحة 121</vt:lpstr>
      <vt:lpstr>الشريحة 122</vt:lpstr>
      <vt:lpstr>الشريحة 123</vt:lpstr>
      <vt:lpstr>الشريحة 124</vt:lpstr>
      <vt:lpstr>الشريحة 125</vt:lpstr>
      <vt:lpstr>الشريحة 126</vt:lpstr>
      <vt:lpstr>الشريحة 127</vt:lpstr>
      <vt:lpstr>الشريحة 128</vt:lpstr>
      <vt:lpstr>الشريحة 129</vt:lpstr>
      <vt:lpstr>الشريحة 130</vt:lpstr>
      <vt:lpstr>الشريحة 131</vt:lpstr>
      <vt:lpstr>الشريحة 132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Toshiba</dc:creator>
  <cp:lastModifiedBy>Toshiba</cp:lastModifiedBy>
  <cp:revision>1</cp:revision>
  <dcterms:created xsi:type="dcterms:W3CDTF">2014-11-10T06:38:56Z</dcterms:created>
  <dcterms:modified xsi:type="dcterms:W3CDTF">2014-11-10T06:39:31Z</dcterms:modified>
</cp:coreProperties>
</file>