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34"/>
  </p:notesMasterIdLst>
  <p:sldIdLst>
    <p:sldId id="589" r:id="rId2"/>
    <p:sldId id="579" r:id="rId3"/>
    <p:sldId id="580" r:id="rId4"/>
    <p:sldId id="934" r:id="rId5"/>
    <p:sldId id="935" r:id="rId6"/>
    <p:sldId id="936" r:id="rId7"/>
    <p:sldId id="596" r:id="rId8"/>
    <p:sldId id="583" r:id="rId9"/>
    <p:sldId id="937" r:id="rId10"/>
    <p:sldId id="938" r:id="rId11"/>
    <p:sldId id="939" r:id="rId12"/>
    <p:sldId id="940" r:id="rId13"/>
    <p:sldId id="941" r:id="rId14"/>
    <p:sldId id="942" r:id="rId15"/>
    <p:sldId id="943" r:id="rId16"/>
    <p:sldId id="944" r:id="rId17"/>
    <p:sldId id="945" r:id="rId18"/>
    <p:sldId id="946" r:id="rId19"/>
    <p:sldId id="947" r:id="rId20"/>
    <p:sldId id="948" r:id="rId21"/>
    <p:sldId id="949" r:id="rId22"/>
    <p:sldId id="950" r:id="rId23"/>
    <p:sldId id="951" r:id="rId24"/>
    <p:sldId id="952" r:id="rId25"/>
    <p:sldId id="953" r:id="rId26"/>
    <p:sldId id="954" r:id="rId27"/>
    <p:sldId id="955" r:id="rId28"/>
    <p:sldId id="956" r:id="rId29"/>
    <p:sldId id="957" r:id="rId30"/>
    <p:sldId id="958" r:id="rId31"/>
    <p:sldId id="959" r:id="rId32"/>
    <p:sldId id="960" r:id="rId33"/>
    <p:sldId id="961" r:id="rId34"/>
    <p:sldId id="962" r:id="rId35"/>
    <p:sldId id="963" r:id="rId36"/>
    <p:sldId id="964" r:id="rId37"/>
    <p:sldId id="965" r:id="rId38"/>
    <p:sldId id="966" r:id="rId39"/>
    <p:sldId id="967" r:id="rId40"/>
    <p:sldId id="968" r:id="rId41"/>
    <p:sldId id="969" r:id="rId42"/>
    <p:sldId id="970" r:id="rId43"/>
    <p:sldId id="971" r:id="rId44"/>
    <p:sldId id="972" r:id="rId45"/>
    <p:sldId id="973" r:id="rId46"/>
    <p:sldId id="974" r:id="rId47"/>
    <p:sldId id="975" r:id="rId48"/>
    <p:sldId id="976" r:id="rId49"/>
    <p:sldId id="977" r:id="rId50"/>
    <p:sldId id="978" r:id="rId51"/>
    <p:sldId id="979" r:id="rId52"/>
    <p:sldId id="980" r:id="rId53"/>
    <p:sldId id="981" r:id="rId54"/>
    <p:sldId id="982" r:id="rId55"/>
    <p:sldId id="983" r:id="rId56"/>
    <p:sldId id="984" r:id="rId57"/>
    <p:sldId id="985" r:id="rId58"/>
    <p:sldId id="986" r:id="rId59"/>
    <p:sldId id="987" r:id="rId60"/>
    <p:sldId id="988" r:id="rId61"/>
    <p:sldId id="989" r:id="rId62"/>
    <p:sldId id="990" r:id="rId63"/>
    <p:sldId id="991" r:id="rId64"/>
    <p:sldId id="992" r:id="rId65"/>
    <p:sldId id="993" r:id="rId66"/>
    <p:sldId id="994" r:id="rId67"/>
    <p:sldId id="995" r:id="rId68"/>
    <p:sldId id="996" r:id="rId69"/>
    <p:sldId id="997" r:id="rId70"/>
    <p:sldId id="998" r:id="rId71"/>
    <p:sldId id="999" r:id="rId72"/>
    <p:sldId id="1000" r:id="rId73"/>
    <p:sldId id="1001" r:id="rId74"/>
    <p:sldId id="1002" r:id="rId75"/>
    <p:sldId id="1003" r:id="rId76"/>
    <p:sldId id="1004" r:id="rId77"/>
    <p:sldId id="1005" r:id="rId78"/>
    <p:sldId id="1006" r:id="rId79"/>
    <p:sldId id="1007" r:id="rId80"/>
    <p:sldId id="1008" r:id="rId81"/>
    <p:sldId id="1009" r:id="rId82"/>
    <p:sldId id="1010" r:id="rId83"/>
    <p:sldId id="1011" r:id="rId84"/>
    <p:sldId id="1012" r:id="rId85"/>
    <p:sldId id="1013" r:id="rId86"/>
    <p:sldId id="1014" r:id="rId87"/>
    <p:sldId id="1015" r:id="rId88"/>
    <p:sldId id="1016" r:id="rId89"/>
    <p:sldId id="1017" r:id="rId90"/>
    <p:sldId id="1018" r:id="rId91"/>
    <p:sldId id="1019" r:id="rId92"/>
    <p:sldId id="1020" r:id="rId93"/>
    <p:sldId id="1021" r:id="rId94"/>
    <p:sldId id="1022" r:id="rId95"/>
    <p:sldId id="1023" r:id="rId96"/>
    <p:sldId id="1024" r:id="rId97"/>
    <p:sldId id="1025" r:id="rId98"/>
    <p:sldId id="1026" r:id="rId99"/>
    <p:sldId id="1027" r:id="rId100"/>
    <p:sldId id="1028" r:id="rId101"/>
    <p:sldId id="1029" r:id="rId102"/>
    <p:sldId id="1030" r:id="rId103"/>
    <p:sldId id="1031" r:id="rId104"/>
    <p:sldId id="1032" r:id="rId105"/>
    <p:sldId id="1033" r:id="rId106"/>
    <p:sldId id="1034" r:id="rId107"/>
    <p:sldId id="1035" r:id="rId108"/>
    <p:sldId id="1036" r:id="rId109"/>
    <p:sldId id="1037" r:id="rId110"/>
    <p:sldId id="1038" r:id="rId111"/>
    <p:sldId id="1039" r:id="rId112"/>
    <p:sldId id="1040" r:id="rId113"/>
    <p:sldId id="1041" r:id="rId114"/>
    <p:sldId id="1042" r:id="rId115"/>
    <p:sldId id="1043" r:id="rId116"/>
    <p:sldId id="1044" r:id="rId117"/>
    <p:sldId id="1045" r:id="rId118"/>
    <p:sldId id="1046" r:id="rId119"/>
    <p:sldId id="1049" r:id="rId120"/>
    <p:sldId id="1050" r:id="rId121"/>
    <p:sldId id="1051" r:id="rId122"/>
    <p:sldId id="1047" r:id="rId123"/>
    <p:sldId id="1048" r:id="rId124"/>
    <p:sldId id="1052" r:id="rId125"/>
    <p:sldId id="1053" r:id="rId126"/>
    <p:sldId id="1054" r:id="rId127"/>
    <p:sldId id="1055" r:id="rId128"/>
    <p:sldId id="1056" r:id="rId129"/>
    <p:sldId id="1057" r:id="rId130"/>
    <p:sldId id="1058" r:id="rId131"/>
    <p:sldId id="1059" r:id="rId132"/>
    <p:sldId id="1060" r:id="rId13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0A8"/>
    <a:srgbClr val="00FF00"/>
    <a:srgbClr val="081AA0"/>
    <a:srgbClr val="009900"/>
    <a:srgbClr val="CC00FF"/>
    <a:srgbClr val="FF3300"/>
    <a:srgbClr val="006600"/>
    <a:srgbClr val="0000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407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18/01/36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contrast="5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18/01/36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jpeg"/><Relationship Id="rId7" Type="http://schemas.openxmlformats.org/officeDocument/2006/relationships/audio" Target="../media/audio3.wav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gif"/><Relationship Id="rId4" Type="http://schemas.openxmlformats.org/officeDocument/2006/relationships/audio" Target="../media/audio2.wav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" Target="slide2.xml"/><Relationship Id="rId9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40" y="59557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38" y="6215063"/>
            <a:ext cx="6724650" cy="579437"/>
            <a:chOff x="1919144" y="6248360"/>
            <a:chExt cx="6305832" cy="579160"/>
          </a:xfrm>
        </p:grpSpPr>
        <p:sp>
          <p:nvSpPr>
            <p:cNvPr id="3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375" y="6292789"/>
              <a:ext cx="3286893" cy="488716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/>
                <a:t>Main Page</a:t>
              </a:r>
              <a:endParaRPr lang="ar-SA" sz="2800" b="1" dirty="0"/>
            </a:p>
          </p:txBody>
        </p:sp>
        <p:sp>
          <p:nvSpPr>
            <p:cNvPr id="3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sz="2000" b="1" dirty="0"/>
            </a:p>
          </p:txBody>
        </p:sp>
        <p:sp>
          <p:nvSpPr>
            <p:cNvPr id="3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/>
                <a:t>Next</a:t>
              </a:r>
              <a:endParaRPr lang="ar-SA" sz="2800" dirty="0"/>
            </a:p>
          </p:txBody>
        </p:sp>
      </p:grpSp>
      <p:pic>
        <p:nvPicPr>
          <p:cNvPr id="22" name="Picture 9" descr="6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18853">
            <a:off x="1335030" y="295102"/>
            <a:ext cx="1935581" cy="193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6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52020" flipH="1">
            <a:off x="5892576" y="319098"/>
            <a:ext cx="2104861" cy="199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F:\walaa\صور جديده\450603ss06xdzo9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123" y="1196752"/>
            <a:ext cx="2284859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0818" y="504382"/>
            <a:ext cx="1563605" cy="1303004"/>
          </a:xfrm>
          <a:prstGeom prst="rect">
            <a:avLst/>
          </a:prstGeom>
        </p:spPr>
      </p:pic>
      <p:pic>
        <p:nvPicPr>
          <p:cNvPr id="27" name="Picture 2" descr="F:\walaa\صور جديده\450603ss06xdzo9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6794" y="1212391"/>
            <a:ext cx="2109113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صورة 7" descr="lin48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0173" y="5624979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4067944" y="3517265"/>
            <a:ext cx="11871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ar-SA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687240" y="2060848"/>
            <a:ext cx="57695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Get Ready</a:t>
            </a:r>
            <a:endParaRPr lang="ar-SA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8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8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9513"/>
            <a:ext cx="8712968" cy="450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4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61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9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69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9738"/>
            <a:ext cx="8640960" cy="45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69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9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47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1671041"/>
            <a:ext cx="8694240" cy="454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20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19647"/>
            <a:ext cx="8620125" cy="34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48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26450" y="118373"/>
            <a:ext cx="244169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school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8563"/>
            <a:ext cx="8640960" cy="449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48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017448" y="2780928"/>
            <a:ext cx="5109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My country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411760" y="2420888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xmlns="" val="36059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3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7059"/>
            <a:ext cx="864096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622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681" y="1628800"/>
            <a:ext cx="8630799" cy="45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34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844824"/>
            <a:ext cx="86942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94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1296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916832"/>
            <a:ext cx="8694240" cy="42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1627059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30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1687809"/>
            <a:ext cx="8694240" cy="45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0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9049"/>
            <a:ext cx="8712968" cy="445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0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98311" y="118373"/>
            <a:ext cx="26698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country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2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6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1763688" y="2276872"/>
            <a:ext cx="56220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9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Revision </a:t>
            </a:r>
            <a:r>
              <a:rPr lang="en-US" sz="9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4</a:t>
            </a:r>
            <a:endParaRPr lang="en-US" sz="96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dobe Hebrew" pitchFamily="18" charset="-79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24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62" y="908719"/>
            <a:ext cx="8655918" cy="531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31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679" y="1627059"/>
            <a:ext cx="8689801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27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877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877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267744" y="1708353"/>
            <a:ext cx="458612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SAUDI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STARS 4</a:t>
            </a:r>
          </a:p>
        </p:txBody>
      </p:sp>
    </p:spTree>
    <p:extLst>
      <p:ext uri="{BB962C8B-B14F-4D97-AF65-F5344CB8AC3E}">
        <p14:creationId xmlns:p14="http://schemas.microsoft.com/office/powerpoint/2010/main" xmlns="" val="30514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66867" y="116632"/>
            <a:ext cx="301730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1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66867" y="116632"/>
            <a:ext cx="301730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7209"/>
            <a:ext cx="8640960" cy="531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76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66867" y="116632"/>
            <a:ext cx="301730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76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66867" y="116632"/>
            <a:ext cx="301730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76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348667" y="1708353"/>
            <a:ext cx="434054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Progress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Check 2</a:t>
            </a:r>
          </a:p>
        </p:txBody>
      </p:sp>
    </p:spTree>
    <p:extLst>
      <p:ext uri="{BB962C8B-B14F-4D97-AF65-F5344CB8AC3E}">
        <p14:creationId xmlns:p14="http://schemas.microsoft.com/office/powerpoint/2010/main" xmlns="" val="2845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80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963"/>
            <a:ext cx="8703101" cy="549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53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795" y="1772816"/>
            <a:ext cx="58734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27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762963"/>
            <a:ext cx="8694240" cy="547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5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799475"/>
            <a:ext cx="8694240" cy="543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5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3219906" y="6215082"/>
            <a:ext cx="5290690" cy="579414"/>
            <a:chOff x="3263816" y="6248360"/>
            <a:chExt cx="4961160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</p:grp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802409" y="1412777"/>
            <a:ext cx="7542112" cy="41227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/>
            <a:r>
              <a:rPr lang="en-US" sz="3200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FF00FF">
                      <a:alpha val="50000"/>
                    </a:srgbClr>
                  </a:prstShdw>
                </a:effectLst>
                <a:latin typeface="Impact"/>
              </a:rPr>
              <a:t>THE END</a:t>
            </a:r>
            <a:endParaRPr lang="en-US" sz="32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prstShdw prst="shdw13" dist="53882" dir="13500000">
                  <a:srgbClr val="FF00FF">
                    <a:alpha val="50000"/>
                  </a:srgbClr>
                </a:prstShdw>
              </a:effectLst>
              <a:latin typeface="Impact"/>
            </a:endParaRPr>
          </a:p>
          <a:p>
            <a:pPr algn="ctr" rtl="0"/>
            <a:r>
              <a:rPr lang="en-US" sz="32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FF00FF">
                      <a:alpha val="50000"/>
                    </a:srgbClr>
                  </a:prstShdw>
                </a:effectLst>
                <a:latin typeface="Impact"/>
              </a:rPr>
              <a:t> </a:t>
            </a:r>
            <a:r>
              <a:rPr lang="en-US" sz="2800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FF00FF">
                      <a:alpha val="50000"/>
                    </a:srgbClr>
                  </a:prstShdw>
                </a:effectLst>
                <a:latin typeface="Impact"/>
              </a:rPr>
              <a:t>with my pest wishes </a:t>
            </a:r>
            <a:endParaRPr lang="ar-SA" sz="32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prstShdw prst="shdw13" dist="53882" dir="13500000">
                  <a:srgbClr val="FF00FF">
                    <a:alpha val="50000"/>
                  </a:srgbClr>
                </a:prst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1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249" y="1627058"/>
            <a:ext cx="6642127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رابط منحني 10"/>
          <p:cNvCxnSpPr/>
          <p:nvPr/>
        </p:nvCxnSpPr>
        <p:spPr>
          <a:xfrm rot="10800000">
            <a:off x="2843808" y="2636912"/>
            <a:ext cx="2880320" cy="720080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رابط منحني 12"/>
          <p:cNvCxnSpPr/>
          <p:nvPr/>
        </p:nvCxnSpPr>
        <p:spPr>
          <a:xfrm rot="16200000" flipV="1">
            <a:off x="2195737" y="3717032"/>
            <a:ext cx="2016225" cy="1296143"/>
          </a:xfrm>
          <a:prstGeom prst="curvedConnector3">
            <a:avLst>
              <a:gd name="adj1" fmla="val 75722"/>
            </a:avLst>
          </a:prstGeom>
          <a:ln>
            <a:solidFill>
              <a:srgbClr val="0060A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نحني 15"/>
          <p:cNvCxnSpPr/>
          <p:nvPr/>
        </p:nvCxnSpPr>
        <p:spPr>
          <a:xfrm rot="10800000" flipV="1">
            <a:off x="2915818" y="3717032"/>
            <a:ext cx="3312367" cy="288032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نحني 17"/>
          <p:cNvCxnSpPr/>
          <p:nvPr/>
        </p:nvCxnSpPr>
        <p:spPr>
          <a:xfrm rot="5400000">
            <a:off x="2519774" y="3465005"/>
            <a:ext cx="1368151" cy="1152127"/>
          </a:xfrm>
          <a:prstGeom prst="curvedConnector3">
            <a:avLst/>
          </a:prstGeom>
          <a:ln>
            <a:solidFill>
              <a:srgbClr val="FF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رابط منحني 19"/>
          <p:cNvCxnSpPr/>
          <p:nvPr/>
        </p:nvCxnSpPr>
        <p:spPr>
          <a:xfrm rot="10800000" flipV="1">
            <a:off x="2843811" y="3284984"/>
            <a:ext cx="3880836" cy="2088233"/>
          </a:xfrm>
          <a:prstGeom prst="curvedConnector3">
            <a:avLst/>
          </a:prstGeom>
          <a:ln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06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0713"/>
            <a:ext cx="8568952" cy="37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043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67"/>
          <a:stretch/>
        </p:blipFill>
        <p:spPr bwMode="auto">
          <a:xfrm>
            <a:off x="179512" y="1658466"/>
            <a:ext cx="8712968" cy="45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42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465176" y="118373"/>
            <a:ext cx="225895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01" y="1844824"/>
            <a:ext cx="867337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2771800" y="2996952"/>
            <a:ext cx="322524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012160" y="2996952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596336" y="2996952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3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004048" y="2967335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055767" y="2967335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5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619672" y="2967335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6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23528" y="2967335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7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2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786895" y="2732727"/>
            <a:ext cx="3570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My face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2411760" y="2276872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xmlns="" val="19864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8"/>
            <a:ext cx="8694240" cy="45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67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9" name="مربع نص 8"/>
          <p:cNvSpPr txBox="1"/>
          <p:nvPr/>
        </p:nvSpPr>
        <p:spPr>
          <a:xfrm>
            <a:off x="1871042" y="2149444"/>
            <a:ext cx="5495415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English Language</a:t>
            </a:r>
            <a:endParaRPr lang="ar-EG" sz="4800" b="1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727676" y="3206539"/>
            <a:ext cx="572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FF"/>
                </a:solidFill>
              </a:rPr>
              <a:t>Fourth </a:t>
            </a:r>
            <a:r>
              <a:rPr lang="en-US" sz="3600" b="1" dirty="0" smtClean="0">
                <a:solidFill>
                  <a:srgbClr val="FF00FF"/>
                </a:solidFill>
              </a:rPr>
              <a:t>Elementary Grade</a:t>
            </a:r>
            <a:endParaRPr lang="ar-EG" sz="3600" dirty="0">
              <a:solidFill>
                <a:srgbClr val="FF00FF"/>
              </a:solidFill>
            </a:endParaRPr>
          </a:p>
        </p:txBody>
      </p:sp>
      <p:pic>
        <p:nvPicPr>
          <p:cNvPr id="11" name="صورة 17" descr="lin48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 flipV="1">
            <a:off x="5642056" y="3288568"/>
            <a:ext cx="5715000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8" descr="lin48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-2229172" y="3250092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7" descr="lin48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4796" y="5816440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20" descr="lin48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1028" y="206056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0765" y="786667"/>
            <a:ext cx="15271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2527" y="4756208"/>
            <a:ext cx="15271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7056" y="4683481"/>
            <a:ext cx="15271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83470" y="697392"/>
            <a:ext cx="15271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2812" y="3765240"/>
            <a:ext cx="15271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3899104" y="697392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98904" y="815655"/>
            <a:ext cx="15271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9746" y="2252352"/>
            <a:ext cx="15271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195248" y="723760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491392" y="750128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851432" y="2184384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779424" y="3618640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987336" y="4612192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6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461520" y="4742560"/>
            <a:ext cx="1584176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3013145" y="4099719"/>
            <a:ext cx="371909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Second Term</a:t>
            </a:r>
            <a:endParaRPr lang="ar-EG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858119"/>
            <a:ext cx="8640960" cy="358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53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92" y="1627059"/>
            <a:ext cx="8678788" cy="458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69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2909"/>
            <a:ext cx="7560840" cy="457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69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700808"/>
            <a:ext cx="546735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رابط منحني 10"/>
          <p:cNvCxnSpPr/>
          <p:nvPr/>
        </p:nvCxnSpPr>
        <p:spPr>
          <a:xfrm rot="10800000">
            <a:off x="2987826" y="2420888"/>
            <a:ext cx="1296142" cy="1008113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رابط منحني 12"/>
          <p:cNvCxnSpPr/>
          <p:nvPr/>
        </p:nvCxnSpPr>
        <p:spPr>
          <a:xfrm rot="10800000">
            <a:off x="2843810" y="2852938"/>
            <a:ext cx="3166457" cy="1008113"/>
          </a:xfrm>
          <a:prstGeom prst="curvedConnector3">
            <a:avLst>
              <a:gd name="adj1" fmla="val 77154"/>
            </a:avLst>
          </a:prstGeom>
          <a:ln>
            <a:solidFill>
              <a:srgbClr val="FF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نحني 15"/>
          <p:cNvCxnSpPr/>
          <p:nvPr/>
        </p:nvCxnSpPr>
        <p:spPr>
          <a:xfrm rot="10800000">
            <a:off x="3059834" y="3429000"/>
            <a:ext cx="3240359" cy="1656184"/>
          </a:xfrm>
          <a:prstGeom prst="curvedConnector3">
            <a:avLst>
              <a:gd name="adj1" fmla="val 82852"/>
            </a:avLst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رابط منحني 19"/>
          <p:cNvCxnSpPr/>
          <p:nvPr/>
        </p:nvCxnSpPr>
        <p:spPr>
          <a:xfrm rot="5400000">
            <a:off x="2780261" y="2556446"/>
            <a:ext cx="1512168" cy="953020"/>
          </a:xfrm>
          <a:prstGeom prst="curvedConnector3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رابط منحني 21"/>
          <p:cNvCxnSpPr/>
          <p:nvPr/>
        </p:nvCxnSpPr>
        <p:spPr>
          <a:xfrm rot="10800000">
            <a:off x="3140226" y="4725146"/>
            <a:ext cx="1286812" cy="792087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رابط منحني 24"/>
          <p:cNvCxnSpPr/>
          <p:nvPr/>
        </p:nvCxnSpPr>
        <p:spPr>
          <a:xfrm rot="10800000" flipV="1">
            <a:off x="2987824" y="4257091"/>
            <a:ext cx="1439214" cy="972109"/>
          </a:xfrm>
          <a:prstGeom prst="curvedConnector3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06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7707"/>
            <a:ext cx="8640960" cy="452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33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0473"/>
            <a:ext cx="8723337" cy="44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06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16271" y="118373"/>
            <a:ext cx="200785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face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5545620" y="2924944"/>
            <a:ext cx="322524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296127" y="2924944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2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23528" y="2924944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3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779912" y="2924944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945220" y="2924944"/>
            <a:ext cx="372217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5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6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1763688" y="2276872"/>
            <a:ext cx="54136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9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Revision 1</a:t>
            </a:r>
          </a:p>
        </p:txBody>
      </p:sp>
    </p:spTree>
    <p:extLst>
      <p:ext uri="{BB962C8B-B14F-4D97-AF65-F5344CB8AC3E}">
        <p14:creationId xmlns:p14="http://schemas.microsoft.com/office/powerpoint/2010/main" xmlns="" val="31419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303"/>
          <a:stretch/>
        </p:blipFill>
        <p:spPr bwMode="auto">
          <a:xfrm>
            <a:off x="2068413" y="814494"/>
            <a:ext cx="5095875" cy="54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00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360"/>
          <a:stretch/>
        </p:blipFill>
        <p:spPr bwMode="auto">
          <a:xfrm>
            <a:off x="251520" y="1844824"/>
            <a:ext cx="86409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24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10" name="مربع نص 9"/>
          <p:cNvSpPr txBox="1"/>
          <p:nvPr/>
        </p:nvSpPr>
        <p:spPr>
          <a:xfrm>
            <a:off x="630713" y="2091620"/>
            <a:ext cx="4179477" cy="378565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Welcome unit</a:t>
            </a:r>
          </a:p>
          <a:p>
            <a:pPr marL="914400" indent="-914400" algn="l" rtl="0">
              <a:buFont typeface="+mj-lt"/>
              <a:buAutoNum type="arabicPeriod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 body</a:t>
            </a:r>
          </a:p>
          <a:p>
            <a:pPr marL="914400" indent="-914400" algn="l" rtl="0">
              <a:buFont typeface="+mj-lt"/>
              <a:buAutoNum type="arabicPeriod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My face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Revision 1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Saudi Stars 1</a:t>
            </a:r>
            <a:endParaRPr lang="ar-EG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44369" y="1052736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Contents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8942"/>
            <a:ext cx="8718773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71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484784"/>
            <a:ext cx="86942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71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541415" y="1708353"/>
            <a:ext cx="433484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SAUDI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STARS 1</a:t>
            </a:r>
          </a:p>
        </p:txBody>
      </p:sp>
    </p:spTree>
    <p:extLst>
      <p:ext uri="{BB962C8B-B14F-4D97-AF65-F5344CB8AC3E}">
        <p14:creationId xmlns:p14="http://schemas.microsoft.com/office/powerpoint/2010/main" xmlns="" val="25476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13" y="908720"/>
            <a:ext cx="86942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08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897" y="908720"/>
            <a:ext cx="8682583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441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5201"/>
            <a:ext cx="8712968" cy="538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31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0389"/>
            <a:ext cx="8640960" cy="532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31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350879" y="2732727"/>
            <a:ext cx="44422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My house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411760" y="2276872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xmlns="" val="3039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058"/>
            <a:ext cx="8712968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2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1296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77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10" name="مربع نص 9"/>
          <p:cNvSpPr txBox="1"/>
          <p:nvPr/>
        </p:nvSpPr>
        <p:spPr>
          <a:xfrm>
            <a:off x="630713" y="2091620"/>
            <a:ext cx="5389616" cy="378565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914400" indent="-914400" algn="l" rtl="0">
              <a:buFont typeface="+mj-lt"/>
              <a:buAutoNum type="arabicPeriod" startAt="3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My house</a:t>
            </a:r>
          </a:p>
          <a:p>
            <a:pPr marL="914400" indent="-914400" algn="l" rtl="0">
              <a:buFont typeface="+mj-lt"/>
              <a:buAutoNum type="arabicPeriod" startAt="3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food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Revision 2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Saudi Stars 2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Progress check 1</a:t>
            </a:r>
            <a:endParaRPr lang="ar-EG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44369" y="1052736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Contents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3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7059"/>
            <a:ext cx="8640960" cy="45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81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81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059"/>
            <a:ext cx="8733631" cy="459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7296127" y="5271591"/>
            <a:ext cx="341760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687615" y="3933056"/>
            <a:ext cx="367408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7584159" y="3543399"/>
            <a:ext cx="343363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c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763688" y="2564904"/>
            <a:ext cx="365805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d</a:t>
            </a:r>
            <a:endParaRPr lang="en-US" sz="2000" dirty="0" smtClean="0">
              <a:ln>
                <a:prstDash val="solid"/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3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4010"/>
            <a:ext cx="8640960" cy="445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14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5998"/>
            <a:ext cx="8712968" cy="44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66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356172" y="118373"/>
            <a:ext cx="236795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My house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17" y="1627059"/>
            <a:ext cx="8638563" cy="458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66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3351150" y="2732727"/>
            <a:ext cx="24416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Food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411760" y="2276872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xmlns="" val="32678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57" y="1627059"/>
            <a:ext cx="8661623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18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87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1640756"/>
            <a:ext cx="8694240" cy="459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59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10" name="مربع نص 9"/>
          <p:cNvSpPr txBox="1"/>
          <p:nvPr/>
        </p:nvSpPr>
        <p:spPr>
          <a:xfrm>
            <a:off x="630713" y="2091620"/>
            <a:ext cx="6006773" cy="3046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914400" indent="-914400" algn="l" rtl="0">
              <a:buFont typeface="+mj-lt"/>
              <a:buAutoNum type="arabicPeriod" startAt="5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 the street</a:t>
            </a:r>
          </a:p>
          <a:p>
            <a:pPr marL="914400" indent="-914400" algn="l" rtl="0">
              <a:buFont typeface="+mj-lt"/>
              <a:buAutoNum type="arabicPeriod" startAt="5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Day and weather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Revision 3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Saudi Stars 3</a:t>
            </a:r>
            <a:endParaRPr lang="ar-EG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44369" y="1052736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Contents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3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1174"/>
            <a:ext cx="8640960" cy="402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59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59" y="1627058"/>
            <a:ext cx="8684121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146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059"/>
            <a:ext cx="8712968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95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5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22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995936" y="118373"/>
            <a:ext cx="1457579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Food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8254"/>
            <a:ext cx="8712968" cy="451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22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1763688" y="2276872"/>
            <a:ext cx="56220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9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Revision 2</a:t>
            </a:r>
          </a:p>
        </p:txBody>
      </p:sp>
    </p:spTree>
    <p:extLst>
      <p:ext uri="{BB962C8B-B14F-4D97-AF65-F5344CB8AC3E}">
        <p14:creationId xmlns:p14="http://schemas.microsoft.com/office/powerpoint/2010/main" xmlns="" val="8204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26469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6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689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57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70083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57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1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10" name="مربع نص 9"/>
          <p:cNvSpPr txBox="1"/>
          <p:nvPr/>
        </p:nvSpPr>
        <p:spPr>
          <a:xfrm>
            <a:off x="350140" y="2091620"/>
            <a:ext cx="5290230" cy="378565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914400" indent="-914400" algn="l" rtl="0">
              <a:buFont typeface="+mj-lt"/>
              <a:buAutoNum type="arabicPeriod" startAt="7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My school</a:t>
            </a:r>
          </a:p>
          <a:p>
            <a:pPr marL="914400" indent="-914400" algn="l" rtl="0">
              <a:buFont typeface="+mj-lt"/>
              <a:buAutoNum type="arabicPeriod" startAt="7"/>
              <a:defRPr/>
            </a:pP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My country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Revision 4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Saudi Stars 4</a:t>
            </a:r>
          </a:p>
          <a:p>
            <a:pPr algn="l" rtl="0">
              <a:defRPr/>
            </a:pP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Progress check 2</a:t>
            </a:r>
            <a:endParaRPr lang="ar-EG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44369" y="1052736"/>
            <a:ext cx="2855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Contents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3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415771" y="1708353"/>
            <a:ext cx="458612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SAUDI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STARS 2</a:t>
            </a:r>
          </a:p>
        </p:txBody>
      </p:sp>
    </p:spTree>
    <p:extLst>
      <p:ext uri="{BB962C8B-B14F-4D97-AF65-F5344CB8AC3E}">
        <p14:creationId xmlns:p14="http://schemas.microsoft.com/office/powerpoint/2010/main" xmlns="" val="1669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49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9628"/>
            <a:ext cx="8712968" cy="536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302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1"/>
            <a:ext cx="8640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83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8640960" cy="531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83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483768" y="1708353"/>
            <a:ext cx="407034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Progress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Check 1</a:t>
            </a:r>
          </a:p>
        </p:txBody>
      </p:sp>
    </p:spTree>
    <p:extLst>
      <p:ext uri="{BB962C8B-B14F-4D97-AF65-F5344CB8AC3E}">
        <p14:creationId xmlns:p14="http://schemas.microsoft.com/office/powerpoint/2010/main" xmlns="" val="12304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9424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71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421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00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248" y="1772816"/>
            <a:ext cx="862223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00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302925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4097223"/>
            <a:ext cx="1500187" cy="13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1666978" y="2486506"/>
            <a:ext cx="58100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Welcome !</a:t>
            </a:r>
            <a:endParaRPr lang="ar-SA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3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785573" y="116632"/>
            <a:ext cx="329859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Progress check 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369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00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1863564" y="2732727"/>
            <a:ext cx="54168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 the street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411760" y="2420888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5</a:t>
            </a:r>
          </a:p>
        </p:txBody>
      </p:sp>
    </p:spTree>
    <p:extLst>
      <p:ext uri="{BB962C8B-B14F-4D97-AF65-F5344CB8AC3E}">
        <p14:creationId xmlns:p14="http://schemas.microsoft.com/office/powerpoint/2010/main" xmlns="" val="26653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3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5033"/>
            <a:ext cx="8686775" cy="450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30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66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9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70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3"/>
            <a:ext cx="8640960" cy="437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70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627059"/>
            <a:ext cx="869424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68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4988"/>
            <a:ext cx="8640960" cy="441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71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1" y="1762298"/>
            <a:ext cx="8694240" cy="447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9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58721" y="118373"/>
            <a:ext cx="280942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the street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059"/>
            <a:ext cx="8712968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9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560766" y="87946"/>
            <a:ext cx="2201308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Welcome !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488" y="836712"/>
            <a:ext cx="591502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489" y="821838"/>
            <a:ext cx="5909840" cy="54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684299" y="2132856"/>
            <a:ext cx="37753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Day and</a:t>
            </a:r>
          </a:p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weather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411760" y="2348880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xmlns="" val="21157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3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059"/>
            <a:ext cx="8712968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56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6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51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3528" y="980728"/>
            <a:ext cx="1981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1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7059"/>
            <a:ext cx="8640960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7059"/>
            <a:ext cx="6328742" cy="461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13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4706"/>
            <a:ext cx="8640960" cy="32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1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1772816"/>
            <a:ext cx="8694240" cy="444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1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673046" y="118373"/>
            <a:ext cx="369915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Day and weather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83" y="980728"/>
            <a:ext cx="2568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sewood Std Regular" pitchFamily="82" charset="0"/>
              </a:rPr>
              <a:t>Lesson 2</a:t>
            </a:r>
            <a:endParaRPr lang="ar-S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sewood Std Regular" pitchFamily="82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3075"/>
            <a:ext cx="8640960" cy="447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18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1763688" y="2276872"/>
            <a:ext cx="56220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96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Revision </a:t>
            </a:r>
            <a:r>
              <a:rPr lang="en-US" sz="9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3</a:t>
            </a:r>
            <a:endParaRPr lang="en-US" sz="96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dobe Hebrew" pitchFamily="18" charset="-79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4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427823" y="2732727"/>
            <a:ext cx="4288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body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2411760" y="2276872"/>
            <a:ext cx="4075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xmlns="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5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4865"/>
            <a:ext cx="8640960" cy="537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24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8510"/>
            <a:ext cx="8640960" cy="527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67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3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779333" y="116632"/>
            <a:ext cx="207864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Revision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0942"/>
            <a:ext cx="8640960" cy="534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2267744" y="1708353"/>
            <a:ext cx="458612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SAUDI</a:t>
            </a:r>
          </a:p>
          <a:p>
            <a:pPr algn="ctr"/>
            <a:r>
              <a:rPr lang="en-US" sz="8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STARS </a:t>
            </a:r>
            <a:r>
              <a:rPr lang="en-US" sz="8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3</a:t>
            </a:r>
            <a:endParaRPr lang="en-US" sz="88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dobe Hebrew" pitchFamily="18" charset="-79"/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2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3"/>
            <a:ext cx="8712968" cy="53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74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60" y="1628800"/>
            <a:ext cx="86334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7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40" y="908720"/>
            <a:ext cx="8678732" cy="530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50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171063" y="116632"/>
            <a:ext cx="2913105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SAUDI STARS 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</a:t>
            </a:r>
            <a:endParaRPr lang="ar-EG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50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end show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0" y="6108170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85918" y="6215082"/>
            <a:ext cx="6724678" cy="579414"/>
            <a:chOff x="1919144" y="6248360"/>
            <a:chExt cx="6305832" cy="579160"/>
          </a:xfrm>
        </p:grpSpPr>
        <p:sp>
          <p:nvSpPr>
            <p:cNvPr id="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Main Page</a:t>
              </a:r>
              <a:endParaRPr lang="ar-SA" sz="2800" dirty="0">
                <a:latin typeface="Forte" pitchFamily="66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Previous</a:t>
              </a:r>
              <a:endParaRPr lang="ar-SA" sz="2000" dirty="0">
                <a:latin typeface="Forte" pitchFamily="66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Forte" pitchFamily="66" charset="0"/>
                </a:rPr>
                <a:t>Next</a:t>
              </a:r>
              <a:endParaRPr lang="ar-SA" sz="2800" dirty="0">
                <a:latin typeface="Forte" pitchFamily="66" charset="0"/>
              </a:endParaRPr>
            </a:p>
          </p:txBody>
        </p:sp>
      </p:grpSp>
      <p:pic>
        <p:nvPicPr>
          <p:cNvPr id="9" name="صورة 1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 flipV="1">
            <a:off x="6154716" y="3266109"/>
            <a:ext cx="4573373" cy="6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18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1716512" y="3227633"/>
            <a:ext cx="45733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7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498" y="5353121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0" descr="lin4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730" y="740555"/>
            <a:ext cx="7429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727" y="3068960"/>
            <a:ext cx="1959218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6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56176" y="3030128"/>
            <a:ext cx="2032344" cy="1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740" y="1447485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C:\Documents and Settings\Ahmed Hashem\Desktop\صور متحركة\19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6295" y="1501372"/>
            <a:ext cx="13573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:\Documents and Settings\Ahmed Hashem\Desktop\صور متحركة\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2725" y="420790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Documents and Settings\Ahmed Hashem\Desktop\صور متحركة\22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7917" y="4437112"/>
            <a:ext cx="1500187" cy="11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C:\Documents and Settings\Ahmed Hashem\Desktop\صور متحركة\15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0230" y="3977354"/>
            <a:ext cx="1428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2222634" y="2780928"/>
            <a:ext cx="4698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My school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411760" y="2420888"/>
            <a:ext cx="407675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xmlns="" val="13476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3" grpId="1"/>
    </p:bldLst>
  </p:timing>
</p:sld>
</file>

<file path=ppt/theme/theme1.xml><?xml version="1.0" encoding="utf-8"?>
<a:theme xmlns:a="http://schemas.openxmlformats.org/drawingml/2006/main" name="راب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رابع</Template>
  <TotalTime>0</TotalTime>
  <Words>1106</Words>
  <Application>Microsoft Office PowerPoint</Application>
  <PresentationFormat>عرض على الشاشة (3:4)‏</PresentationFormat>
  <Paragraphs>644</Paragraphs>
  <Slides>132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132</vt:i4>
      </vt:variant>
    </vt:vector>
  </HeadingPairs>
  <TitlesOfParts>
    <vt:vector size="133" baseType="lpstr">
      <vt:lpstr>رابع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Toshiba</cp:lastModifiedBy>
  <cp:revision>1</cp:revision>
  <dcterms:created xsi:type="dcterms:W3CDTF">2014-11-10T06:38:56Z</dcterms:created>
  <dcterms:modified xsi:type="dcterms:W3CDTF">2014-11-10T06:39:31Z</dcterms:modified>
</cp:coreProperties>
</file>