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0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6" d="100"/>
          <a:sy n="66" d="100"/>
        </p:scale>
        <p:origin x="-149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عنوان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22" name="عنوان فرعي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20" name="عنصر نائب للتذييل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10" name="عنصر نائب لرقم الشريحة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  <p:sp>
        <p:nvSpPr>
          <p:cNvPr id="10" name="مستطيل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شكل بيضاوي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عنصر نائب للمحتوى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  <p:sp>
        <p:nvSpPr>
          <p:cNvPr id="6" name="مستطيل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  <p:sp>
        <p:nvSpPr>
          <p:cNvPr id="8" name="مستطيل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9" name="مخطط انسيابي: معالجة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مخطط انسيابي: معالجة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دائري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شكل بيضاوي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دائرة مجوفة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مستطيل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عنصر نائب للعنوان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9" name="عنصر نائب للنص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24" name="عنصر نائب للتاريخ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4308807-FFBC-4C8B-B5AB-C959FCD217FA}" type="datetimeFigureOut">
              <a:rPr lang="ar-SA" smtClean="0"/>
              <a:t>05/04/37</a:t>
            </a:fld>
            <a:endParaRPr lang="ar-SA"/>
          </a:p>
        </p:txBody>
      </p:sp>
      <p:sp>
        <p:nvSpPr>
          <p:cNvPr id="10" name="عنصر نائب للتذييل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ar-SA"/>
          </a:p>
        </p:txBody>
      </p:sp>
      <p:sp>
        <p:nvSpPr>
          <p:cNvPr id="22" name="عنصر نائب لرقم الشريحة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D115F32-7BD1-4B52-A730-FF1250A51DD5}" type="slidenum">
              <a:rPr lang="ar-SA" smtClean="0"/>
              <a:t>‹#›</a:t>
            </a:fld>
            <a:endParaRPr lang="ar-SA"/>
          </a:p>
        </p:txBody>
      </p:sp>
      <p:sp>
        <p:nvSpPr>
          <p:cNvPr id="15" name="مستطيل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r" rtl="1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r" rtl="1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r" rtl="1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r" rtl="1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r" rtl="1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r" rtl="1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r" rtl="1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432560" y="1524768"/>
            <a:ext cx="7406640" cy="1472184"/>
          </a:xfrm>
        </p:spPr>
        <p:txBody>
          <a:bodyPr>
            <a:noAutofit/>
          </a:bodyPr>
          <a:lstStyle/>
          <a:p>
            <a:pPr rtl="0"/>
            <a:r>
              <a:rPr lang="en-US" sz="6000" dirty="0" smtClean="0"/>
              <a:t>Unit 1</a:t>
            </a:r>
            <a:br>
              <a:rPr lang="en-US" sz="6000" dirty="0" smtClean="0"/>
            </a:br>
            <a:r>
              <a:rPr lang="en-US" sz="6000" dirty="0" smtClean="0"/>
              <a:t>the body</a:t>
            </a:r>
            <a:endParaRPr lang="ar-SA" sz="6000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432560" y="3332584"/>
            <a:ext cx="7406640" cy="1752600"/>
          </a:xfrm>
        </p:spPr>
        <p:txBody>
          <a:bodyPr/>
          <a:lstStyle/>
          <a:p>
            <a:pPr rtl="0"/>
            <a:r>
              <a:rPr lang="en-US" sz="4000" dirty="0" smtClean="0"/>
              <a:t>Lesson 1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358374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5758261" cy="629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895435" y="1484784"/>
            <a:ext cx="245612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finger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86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836712"/>
            <a:ext cx="3467986" cy="505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346552" y="1916445"/>
            <a:ext cx="16979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bird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557220" y="3926666"/>
            <a:ext cx="147187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B </a:t>
            </a:r>
            <a:r>
              <a:rPr lang="en-US" sz="8800" b="1" cap="none" spc="0" dirty="0" err="1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b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38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7" r="7147"/>
          <a:stretch/>
        </p:blipFill>
        <p:spPr bwMode="auto">
          <a:xfrm>
            <a:off x="1475656" y="516846"/>
            <a:ext cx="5615998" cy="613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283655" y="1772816"/>
            <a:ext cx="225574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horse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481077" y="3926666"/>
            <a:ext cx="16241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H </a:t>
            </a:r>
            <a:r>
              <a:rPr lang="en-US" sz="8800" b="1" cap="none" spc="0" dirty="0" err="1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h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26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4877051" cy="6735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968244" y="1628800"/>
            <a:ext cx="24545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pencil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6582868" y="3926666"/>
            <a:ext cx="142058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P </a:t>
            </a:r>
            <a:r>
              <a:rPr lang="en-US" sz="8800" b="1" cap="none" spc="0" dirty="0" err="1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p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118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55576" y="548680"/>
            <a:ext cx="784887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Write the words </a:t>
            </a:r>
            <a:r>
              <a:rPr lang="en-US" sz="8800" b="1" cap="none" spc="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&amp; letters on </a:t>
            </a:r>
            <a:r>
              <a:rPr lang="en-US" sz="8800" b="1" cap="none" spc="0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the B.B</a:t>
            </a:r>
            <a:endParaRPr lang="ar-SA" sz="8800" b="1" cap="none" spc="0" dirty="0">
              <a:ln/>
              <a:solidFill>
                <a:schemeClr val="tx1">
                  <a:lumMod val="95000"/>
                  <a:lumOff val="5000"/>
                </a:schemeClr>
              </a:solidFill>
              <a:effectLst/>
              <a:latin typeface="Vijaya" panose="020B0604020202020204" pitchFamily="34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79512" y="3377718"/>
            <a:ext cx="9361040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rtl="0"/>
            <a:r>
              <a:rPr lang="en-US" sz="6000" b="1" dirty="0" smtClean="0">
                <a:ln/>
                <a:solidFill>
                  <a:schemeClr val="accent1">
                    <a:lumMod val="75000"/>
                  </a:schemeClr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Body - h</a:t>
            </a:r>
            <a:r>
              <a:rPr lang="en-US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ead – hand – leg – arm – foot – toe </a:t>
            </a:r>
            <a:r>
              <a:rPr lang="en-US" sz="6000" b="1" cap="none" spc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– </a:t>
            </a:r>
            <a:r>
              <a:rPr lang="en-US" sz="6000" b="1" cap="none" spc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finger</a:t>
            </a:r>
            <a:endParaRPr lang="en-US" sz="6000" b="1" dirty="0">
              <a:ln/>
              <a:solidFill>
                <a:schemeClr val="accent1">
                  <a:lumMod val="75000"/>
                </a:schemeClr>
              </a:solidFill>
              <a:latin typeface="Vijaya" panose="020B0604020202020204" pitchFamily="34" charset="0"/>
              <a:cs typeface="Vijaya" panose="020B0604020202020204" pitchFamily="34" charset="0"/>
            </a:endParaRPr>
          </a:p>
          <a:p>
            <a:pPr algn="ctr" rtl="0"/>
            <a:r>
              <a:rPr lang="en-US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B </a:t>
            </a:r>
            <a:r>
              <a:rPr lang="en-US" sz="6000" b="1" cap="none" spc="0" dirty="0" err="1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b</a:t>
            </a:r>
            <a:r>
              <a:rPr lang="en-US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 – H </a:t>
            </a:r>
            <a:r>
              <a:rPr lang="en-US" sz="6000" b="1" cap="none" spc="0" dirty="0" err="1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h</a:t>
            </a:r>
            <a:r>
              <a:rPr lang="en-US" sz="6000" b="1" cap="none" spc="0" dirty="0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 – P </a:t>
            </a:r>
            <a:r>
              <a:rPr lang="en-US" sz="6000" b="1" cap="none" spc="0" dirty="0" err="1" smtClean="0">
                <a:ln/>
                <a:solidFill>
                  <a:schemeClr val="accent1">
                    <a:lumMod val="75000"/>
                  </a:schemeClr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p</a:t>
            </a:r>
            <a:endParaRPr lang="ar-SA" sz="6000" b="1" cap="none" spc="0" dirty="0">
              <a:ln/>
              <a:solidFill>
                <a:schemeClr val="accent1">
                  <a:lumMod val="75000"/>
                </a:schemeClr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4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902" r="3824" b="37077"/>
          <a:stretch/>
        </p:blipFill>
        <p:spPr bwMode="auto">
          <a:xfrm>
            <a:off x="1835696" y="908720"/>
            <a:ext cx="6701450" cy="545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3 Track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1268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5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0" t="62433" r="7210" b="4249"/>
          <a:stretch/>
        </p:blipFill>
        <p:spPr bwMode="auto">
          <a:xfrm>
            <a:off x="683568" y="764704"/>
            <a:ext cx="7776864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4 Track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24328" y="8263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3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2658" r="3516" b="38547"/>
          <a:stretch/>
        </p:blipFill>
        <p:spPr bwMode="auto">
          <a:xfrm>
            <a:off x="611560" y="257649"/>
            <a:ext cx="7920880" cy="629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5 Track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1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60718" r="4131" b="2779"/>
          <a:stretch/>
        </p:blipFill>
        <p:spPr bwMode="auto">
          <a:xfrm>
            <a:off x="395536" y="404664"/>
            <a:ext cx="8352928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6 Track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610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82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899592" y="2780928"/>
            <a:ext cx="7406640" cy="1472184"/>
          </a:xfrm>
          <a:prstGeom prst="rect">
            <a:avLst/>
          </a:prstGeom>
        </p:spPr>
        <p:txBody>
          <a:bodyPr>
            <a:noAutofit/>
          </a:bodyPr>
          <a:lstStyle>
            <a:lvl1pPr algn="l" rtl="1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 rtl="0"/>
            <a:r>
              <a:rPr lang="en-US" sz="6000" dirty="0" smtClean="0"/>
              <a:t>Workbook</a:t>
            </a:r>
          </a:p>
          <a:p>
            <a:pPr algn="ctr" rtl="0"/>
            <a:r>
              <a:rPr lang="en-US" sz="6000" dirty="0" smtClean="0"/>
              <a:t>p. </a:t>
            </a:r>
            <a:r>
              <a:rPr lang="en-US" sz="6000" smtClean="0"/>
              <a:t>59</a:t>
            </a:r>
            <a:endParaRPr lang="ar-SA" sz="6000" dirty="0"/>
          </a:p>
        </p:txBody>
      </p:sp>
    </p:spTree>
    <p:extLst>
      <p:ext uri="{BB962C8B-B14F-4D97-AF65-F5344CB8AC3E}">
        <p14:creationId xmlns:p14="http://schemas.microsoft.com/office/powerpoint/2010/main" val="3454742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ead, Shoulders, Knees &amp; Toes - Exercise Song For Kid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404664"/>
            <a:ext cx="849694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4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2901" r="2285" b="43448"/>
          <a:stretch/>
        </p:blipFill>
        <p:spPr bwMode="auto">
          <a:xfrm>
            <a:off x="683568" y="476672"/>
            <a:ext cx="7844598" cy="5688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261597" y="3645024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943225" y="1059317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6929671" y="4332429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3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055215" y="1997409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4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6638565" y="3260147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5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970491" y="4347191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6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929806" y="2255886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7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9614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53" b="4494"/>
          <a:stretch/>
        </p:blipFill>
        <p:spPr bwMode="auto">
          <a:xfrm>
            <a:off x="467544" y="692696"/>
            <a:ext cx="792088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شكل حر 5"/>
          <p:cNvSpPr/>
          <p:nvPr/>
        </p:nvSpPr>
        <p:spPr>
          <a:xfrm>
            <a:off x="2772229" y="2583543"/>
            <a:ext cx="3570514" cy="2801257"/>
          </a:xfrm>
          <a:custGeom>
            <a:avLst/>
            <a:gdLst>
              <a:gd name="connsiteX0" fmla="*/ 0 w 3570514"/>
              <a:gd name="connsiteY0" fmla="*/ 0 h 2801257"/>
              <a:gd name="connsiteX1" fmla="*/ 943428 w 3570514"/>
              <a:gd name="connsiteY1" fmla="*/ 508000 h 2801257"/>
              <a:gd name="connsiteX2" fmla="*/ 1712685 w 3570514"/>
              <a:gd name="connsiteY2" fmla="*/ 972457 h 2801257"/>
              <a:gd name="connsiteX3" fmla="*/ 2859314 w 3570514"/>
              <a:gd name="connsiteY3" fmla="*/ 1799771 h 2801257"/>
              <a:gd name="connsiteX4" fmla="*/ 3570514 w 3570514"/>
              <a:gd name="connsiteY4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514" h="2801257">
                <a:moveTo>
                  <a:pt x="0" y="0"/>
                </a:moveTo>
                <a:cubicBezTo>
                  <a:pt x="328990" y="172962"/>
                  <a:pt x="657981" y="345924"/>
                  <a:pt x="943428" y="508000"/>
                </a:cubicBezTo>
                <a:cubicBezTo>
                  <a:pt x="1228876" y="670076"/>
                  <a:pt x="1393371" y="757162"/>
                  <a:pt x="1712685" y="972457"/>
                </a:cubicBezTo>
                <a:cubicBezTo>
                  <a:pt x="2031999" y="1187752"/>
                  <a:pt x="2549676" y="1494971"/>
                  <a:pt x="2859314" y="1799771"/>
                </a:cubicBezTo>
                <a:cubicBezTo>
                  <a:pt x="3168952" y="2104571"/>
                  <a:pt x="3369733" y="2452914"/>
                  <a:pt x="3570514" y="28012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8" name="شكل حر 7"/>
          <p:cNvSpPr/>
          <p:nvPr/>
        </p:nvSpPr>
        <p:spPr>
          <a:xfrm flipV="1">
            <a:off x="2924629" y="2348881"/>
            <a:ext cx="3570514" cy="864096"/>
          </a:xfrm>
          <a:custGeom>
            <a:avLst/>
            <a:gdLst>
              <a:gd name="connsiteX0" fmla="*/ 0 w 3570514"/>
              <a:gd name="connsiteY0" fmla="*/ 0 h 2801257"/>
              <a:gd name="connsiteX1" fmla="*/ 943428 w 3570514"/>
              <a:gd name="connsiteY1" fmla="*/ 508000 h 2801257"/>
              <a:gd name="connsiteX2" fmla="*/ 1712685 w 3570514"/>
              <a:gd name="connsiteY2" fmla="*/ 972457 h 2801257"/>
              <a:gd name="connsiteX3" fmla="*/ 2859314 w 3570514"/>
              <a:gd name="connsiteY3" fmla="*/ 1799771 h 2801257"/>
              <a:gd name="connsiteX4" fmla="*/ 3570514 w 3570514"/>
              <a:gd name="connsiteY4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514" h="2801257">
                <a:moveTo>
                  <a:pt x="0" y="0"/>
                </a:moveTo>
                <a:cubicBezTo>
                  <a:pt x="328990" y="172962"/>
                  <a:pt x="657981" y="345924"/>
                  <a:pt x="943428" y="508000"/>
                </a:cubicBezTo>
                <a:cubicBezTo>
                  <a:pt x="1228876" y="670076"/>
                  <a:pt x="1393371" y="757162"/>
                  <a:pt x="1712685" y="972457"/>
                </a:cubicBezTo>
                <a:cubicBezTo>
                  <a:pt x="2031999" y="1187752"/>
                  <a:pt x="2549676" y="1494971"/>
                  <a:pt x="2859314" y="1799771"/>
                </a:cubicBezTo>
                <a:cubicBezTo>
                  <a:pt x="3168952" y="2104571"/>
                  <a:pt x="3369733" y="2452914"/>
                  <a:pt x="3570514" y="28012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شكل حر 8"/>
          <p:cNvSpPr/>
          <p:nvPr/>
        </p:nvSpPr>
        <p:spPr>
          <a:xfrm flipV="1">
            <a:off x="3851920" y="1484784"/>
            <a:ext cx="2643223" cy="2571959"/>
          </a:xfrm>
          <a:custGeom>
            <a:avLst/>
            <a:gdLst>
              <a:gd name="connsiteX0" fmla="*/ 0 w 3570514"/>
              <a:gd name="connsiteY0" fmla="*/ 0 h 2801257"/>
              <a:gd name="connsiteX1" fmla="*/ 943428 w 3570514"/>
              <a:gd name="connsiteY1" fmla="*/ 508000 h 2801257"/>
              <a:gd name="connsiteX2" fmla="*/ 1712685 w 3570514"/>
              <a:gd name="connsiteY2" fmla="*/ 972457 h 2801257"/>
              <a:gd name="connsiteX3" fmla="*/ 2859314 w 3570514"/>
              <a:gd name="connsiteY3" fmla="*/ 1799771 h 2801257"/>
              <a:gd name="connsiteX4" fmla="*/ 3570514 w 3570514"/>
              <a:gd name="connsiteY4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514" h="2801257">
                <a:moveTo>
                  <a:pt x="0" y="0"/>
                </a:moveTo>
                <a:cubicBezTo>
                  <a:pt x="328990" y="172962"/>
                  <a:pt x="657981" y="345924"/>
                  <a:pt x="943428" y="508000"/>
                </a:cubicBezTo>
                <a:cubicBezTo>
                  <a:pt x="1228876" y="670076"/>
                  <a:pt x="1393371" y="757162"/>
                  <a:pt x="1712685" y="972457"/>
                </a:cubicBezTo>
                <a:cubicBezTo>
                  <a:pt x="2031999" y="1187752"/>
                  <a:pt x="2549676" y="1494971"/>
                  <a:pt x="2859314" y="1799771"/>
                </a:cubicBezTo>
                <a:cubicBezTo>
                  <a:pt x="3168952" y="2104571"/>
                  <a:pt x="3369733" y="2452914"/>
                  <a:pt x="3570514" y="28012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0" name="شكل حر 9"/>
          <p:cNvSpPr/>
          <p:nvPr/>
        </p:nvSpPr>
        <p:spPr>
          <a:xfrm flipV="1">
            <a:off x="2931954" y="3645024"/>
            <a:ext cx="3563189" cy="1303199"/>
          </a:xfrm>
          <a:custGeom>
            <a:avLst/>
            <a:gdLst>
              <a:gd name="connsiteX0" fmla="*/ 0 w 3570514"/>
              <a:gd name="connsiteY0" fmla="*/ 0 h 2801257"/>
              <a:gd name="connsiteX1" fmla="*/ 943428 w 3570514"/>
              <a:gd name="connsiteY1" fmla="*/ 508000 h 2801257"/>
              <a:gd name="connsiteX2" fmla="*/ 1712685 w 3570514"/>
              <a:gd name="connsiteY2" fmla="*/ 972457 h 2801257"/>
              <a:gd name="connsiteX3" fmla="*/ 2859314 w 3570514"/>
              <a:gd name="connsiteY3" fmla="*/ 1799771 h 2801257"/>
              <a:gd name="connsiteX4" fmla="*/ 3570514 w 3570514"/>
              <a:gd name="connsiteY4" fmla="*/ 2801257 h 2801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0514" h="2801257">
                <a:moveTo>
                  <a:pt x="0" y="0"/>
                </a:moveTo>
                <a:cubicBezTo>
                  <a:pt x="328990" y="172962"/>
                  <a:pt x="657981" y="345924"/>
                  <a:pt x="943428" y="508000"/>
                </a:cubicBezTo>
                <a:cubicBezTo>
                  <a:pt x="1228876" y="670076"/>
                  <a:pt x="1393371" y="757162"/>
                  <a:pt x="1712685" y="972457"/>
                </a:cubicBezTo>
                <a:cubicBezTo>
                  <a:pt x="2031999" y="1187752"/>
                  <a:pt x="2549676" y="1494971"/>
                  <a:pt x="2859314" y="1799771"/>
                </a:cubicBezTo>
                <a:cubicBezTo>
                  <a:pt x="3168952" y="2104571"/>
                  <a:pt x="3369733" y="2452914"/>
                  <a:pt x="3570514" y="280125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ln>
                <a:solidFill>
                  <a:sysClr val="windowText" lastClr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32631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" t="2656" r="3208" b="62311"/>
          <a:stretch/>
        </p:blipFill>
        <p:spPr bwMode="auto">
          <a:xfrm>
            <a:off x="611560" y="980728"/>
            <a:ext cx="7488832" cy="453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8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" t="38914" r="7992" b="4574"/>
          <a:stretch/>
        </p:blipFill>
        <p:spPr bwMode="auto">
          <a:xfrm>
            <a:off x="323528" y="332656"/>
            <a:ext cx="8424935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3059832" y="1268760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5940152" y="1268760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3059832" y="2060848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5868144" y="2060848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3131840" y="2924944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5940152" y="2924944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3059832" y="3717032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5940152" y="3717032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3059832" y="4581128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/>
          <p:cNvSpPr/>
          <p:nvPr/>
        </p:nvSpPr>
        <p:spPr>
          <a:xfrm>
            <a:off x="6876256" y="4653136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3059832" y="5445224"/>
            <a:ext cx="50405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087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3146" r="3208" b="61576"/>
          <a:stretch/>
        </p:blipFill>
        <p:spPr bwMode="auto">
          <a:xfrm>
            <a:off x="326908" y="1052736"/>
            <a:ext cx="8493563" cy="4504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شكل بيضاوي 2"/>
          <p:cNvSpPr/>
          <p:nvPr/>
        </p:nvSpPr>
        <p:spPr>
          <a:xfrm>
            <a:off x="2159732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شكل بيضاوي 3"/>
          <p:cNvSpPr/>
          <p:nvPr/>
        </p:nvSpPr>
        <p:spPr>
          <a:xfrm>
            <a:off x="2483768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شكل بيضاوي 4"/>
          <p:cNvSpPr/>
          <p:nvPr/>
        </p:nvSpPr>
        <p:spPr>
          <a:xfrm>
            <a:off x="3491880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شكل بيضاوي 5"/>
          <p:cNvSpPr/>
          <p:nvPr/>
        </p:nvSpPr>
        <p:spPr>
          <a:xfrm>
            <a:off x="4499992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شكل بيضاوي 6"/>
          <p:cNvSpPr/>
          <p:nvPr/>
        </p:nvSpPr>
        <p:spPr>
          <a:xfrm>
            <a:off x="5184068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شكل بيضاوي 7"/>
          <p:cNvSpPr/>
          <p:nvPr/>
        </p:nvSpPr>
        <p:spPr>
          <a:xfrm>
            <a:off x="5868144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شكل بيضاوي 8"/>
          <p:cNvSpPr/>
          <p:nvPr/>
        </p:nvSpPr>
        <p:spPr>
          <a:xfrm>
            <a:off x="6192180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شكل بيضاوي 9"/>
          <p:cNvSpPr/>
          <p:nvPr/>
        </p:nvSpPr>
        <p:spPr>
          <a:xfrm>
            <a:off x="6876256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شكل بيضاوي 10"/>
          <p:cNvSpPr/>
          <p:nvPr/>
        </p:nvSpPr>
        <p:spPr>
          <a:xfrm>
            <a:off x="7236296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/>
          <p:cNvSpPr/>
          <p:nvPr/>
        </p:nvSpPr>
        <p:spPr>
          <a:xfrm>
            <a:off x="7560332" y="270892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/>
          <p:cNvSpPr/>
          <p:nvPr/>
        </p:nvSpPr>
        <p:spPr>
          <a:xfrm>
            <a:off x="2159732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/>
          <p:cNvSpPr/>
          <p:nvPr/>
        </p:nvSpPr>
        <p:spPr>
          <a:xfrm>
            <a:off x="2807804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/>
          <p:cNvSpPr/>
          <p:nvPr/>
        </p:nvSpPr>
        <p:spPr>
          <a:xfrm>
            <a:off x="7560332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/>
          <p:cNvSpPr/>
          <p:nvPr/>
        </p:nvSpPr>
        <p:spPr>
          <a:xfrm>
            <a:off x="6876256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/>
          <p:cNvSpPr/>
          <p:nvPr/>
        </p:nvSpPr>
        <p:spPr>
          <a:xfrm>
            <a:off x="5868144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/>
          <p:cNvSpPr/>
          <p:nvPr/>
        </p:nvSpPr>
        <p:spPr>
          <a:xfrm>
            <a:off x="5544108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شكل بيضاوي 18"/>
          <p:cNvSpPr/>
          <p:nvPr/>
        </p:nvSpPr>
        <p:spPr>
          <a:xfrm>
            <a:off x="5184068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شكل بيضاوي 19"/>
          <p:cNvSpPr/>
          <p:nvPr/>
        </p:nvSpPr>
        <p:spPr>
          <a:xfrm>
            <a:off x="4535996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شكل بيضاوي 20"/>
          <p:cNvSpPr/>
          <p:nvPr/>
        </p:nvSpPr>
        <p:spPr>
          <a:xfrm>
            <a:off x="3851920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/>
          <p:cNvSpPr/>
          <p:nvPr/>
        </p:nvSpPr>
        <p:spPr>
          <a:xfrm>
            <a:off x="3491880" y="3140968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شكل بيضاوي 22"/>
          <p:cNvSpPr/>
          <p:nvPr/>
        </p:nvSpPr>
        <p:spPr>
          <a:xfrm>
            <a:off x="2123728" y="3573016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4" name="شكل بيضاوي 23"/>
          <p:cNvSpPr/>
          <p:nvPr/>
        </p:nvSpPr>
        <p:spPr>
          <a:xfrm>
            <a:off x="3167844" y="3573016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شكل بيضاوي 24"/>
          <p:cNvSpPr/>
          <p:nvPr/>
        </p:nvSpPr>
        <p:spPr>
          <a:xfrm>
            <a:off x="6192180" y="364502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6" name="شكل بيضاوي 25"/>
          <p:cNvSpPr/>
          <p:nvPr/>
        </p:nvSpPr>
        <p:spPr>
          <a:xfrm>
            <a:off x="2159732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7560332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6228184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5184068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0" name="شكل بيضاوي 29"/>
          <p:cNvSpPr/>
          <p:nvPr/>
        </p:nvSpPr>
        <p:spPr>
          <a:xfrm>
            <a:off x="4175956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شكل بيضاوي 30"/>
          <p:cNvSpPr/>
          <p:nvPr/>
        </p:nvSpPr>
        <p:spPr>
          <a:xfrm>
            <a:off x="3167844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شكل بيضاوي 31"/>
          <p:cNvSpPr/>
          <p:nvPr/>
        </p:nvSpPr>
        <p:spPr>
          <a:xfrm>
            <a:off x="2483768" y="4005064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شكل بيضاوي 32"/>
          <p:cNvSpPr/>
          <p:nvPr/>
        </p:nvSpPr>
        <p:spPr>
          <a:xfrm>
            <a:off x="2123728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4" name="شكل بيضاوي 33"/>
          <p:cNvSpPr/>
          <p:nvPr/>
        </p:nvSpPr>
        <p:spPr>
          <a:xfrm>
            <a:off x="2483768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5" name="شكل بيضاوي 34"/>
          <p:cNvSpPr/>
          <p:nvPr/>
        </p:nvSpPr>
        <p:spPr>
          <a:xfrm>
            <a:off x="2843808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شكل بيضاوي 35"/>
          <p:cNvSpPr/>
          <p:nvPr/>
        </p:nvSpPr>
        <p:spPr>
          <a:xfrm>
            <a:off x="7236296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/>
          <p:cNvSpPr/>
          <p:nvPr/>
        </p:nvSpPr>
        <p:spPr>
          <a:xfrm>
            <a:off x="6552220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شكل بيضاوي 37"/>
          <p:cNvSpPr/>
          <p:nvPr/>
        </p:nvSpPr>
        <p:spPr>
          <a:xfrm>
            <a:off x="5868144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/>
          <p:cNvSpPr/>
          <p:nvPr/>
        </p:nvSpPr>
        <p:spPr>
          <a:xfrm>
            <a:off x="4860032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0" name="شكل بيضاوي 39"/>
          <p:cNvSpPr/>
          <p:nvPr/>
        </p:nvSpPr>
        <p:spPr>
          <a:xfrm>
            <a:off x="3851920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/>
          <p:cNvSpPr/>
          <p:nvPr/>
        </p:nvSpPr>
        <p:spPr>
          <a:xfrm>
            <a:off x="3491880" y="4437112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2" name="شكل بيضاوي 41"/>
          <p:cNvSpPr/>
          <p:nvPr/>
        </p:nvSpPr>
        <p:spPr>
          <a:xfrm>
            <a:off x="2159732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/>
          <p:cNvSpPr/>
          <p:nvPr/>
        </p:nvSpPr>
        <p:spPr>
          <a:xfrm>
            <a:off x="6552220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/>
          <p:cNvSpPr/>
          <p:nvPr/>
        </p:nvSpPr>
        <p:spPr>
          <a:xfrm>
            <a:off x="5544108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/>
          <p:cNvSpPr/>
          <p:nvPr/>
        </p:nvSpPr>
        <p:spPr>
          <a:xfrm>
            <a:off x="5184068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/>
          <p:cNvSpPr/>
          <p:nvPr/>
        </p:nvSpPr>
        <p:spPr>
          <a:xfrm>
            <a:off x="4175956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/>
          <p:cNvSpPr/>
          <p:nvPr/>
        </p:nvSpPr>
        <p:spPr>
          <a:xfrm>
            <a:off x="3131840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/>
          <p:cNvSpPr/>
          <p:nvPr/>
        </p:nvSpPr>
        <p:spPr>
          <a:xfrm>
            <a:off x="2483768" y="4869160"/>
            <a:ext cx="2520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3270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38669" r="14326" b="32545"/>
          <a:stretch/>
        </p:blipFill>
        <p:spPr bwMode="auto">
          <a:xfrm>
            <a:off x="107504" y="404664"/>
            <a:ext cx="8712968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16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70028" r="3208" b="3759"/>
          <a:stretch/>
        </p:blipFill>
        <p:spPr bwMode="auto">
          <a:xfrm>
            <a:off x="179512" y="764704"/>
            <a:ext cx="8424936" cy="489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922268" y="2132856"/>
            <a:ext cx="633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989525" y="1988840"/>
            <a:ext cx="646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940152" y="2132856"/>
            <a:ext cx="65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</a:t>
            </a:r>
            <a:endParaRPr lang="ar-SA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1971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-media-cache-ak0.pinimg.com/236x/66/25/4a/66254af76fad58da9b6c364e3a06e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32656"/>
            <a:ext cx="396044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037808" y="2492896"/>
            <a:ext cx="19495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 smtClean="0">
                <a:ln/>
                <a:solidFill>
                  <a:schemeClr val="accent3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body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78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3312"/>
            <a:ext cx="4896544" cy="49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808893" y="5220106"/>
            <a:ext cx="2000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/>
                <a:solidFill>
                  <a:schemeClr val="accent3"/>
                </a:solidFill>
                <a:latin typeface="Vijaya" panose="020B0604020202020204" pitchFamily="34" charset="0"/>
                <a:cs typeface="Vijaya" panose="020B0604020202020204" pitchFamily="34" charset="0"/>
              </a:rPr>
              <a:t>h</a:t>
            </a:r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ead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6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1"/>
          <a:stretch/>
        </p:blipFill>
        <p:spPr bwMode="auto">
          <a:xfrm>
            <a:off x="1331640" y="188640"/>
            <a:ext cx="5184576" cy="4789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3758400" y="5220106"/>
            <a:ext cx="210185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hand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02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4663"/>
            <a:ext cx="2952328" cy="695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704148" y="4131893"/>
            <a:ext cx="12939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leg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67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548680"/>
            <a:ext cx="4608512" cy="546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6704148" y="4131893"/>
            <a:ext cx="129394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toe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082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8424936" cy="5338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587359" y="1268760"/>
            <a:ext cx="164660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foot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784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28625"/>
            <a:ext cx="28194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985710" y="1982450"/>
            <a:ext cx="169950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/>
                <a:solidFill>
                  <a:schemeClr val="accent3"/>
                </a:solidFill>
                <a:effectLst/>
                <a:latin typeface="Vijaya" panose="020B0604020202020204" pitchFamily="34" charset="0"/>
                <a:cs typeface="Vijaya" panose="020B0604020202020204" pitchFamily="34" charset="0"/>
              </a:rPr>
              <a:t>arm</a:t>
            </a:r>
            <a:endParaRPr lang="ar-SA" sz="8800" b="1" cap="none" spc="0" dirty="0">
              <a:ln/>
              <a:solidFill>
                <a:schemeClr val="accent3"/>
              </a:solidFill>
              <a:effectLst/>
              <a:latin typeface="Vijay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9438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انقلاب">
  <a:themeElements>
    <a:clrScheme name="انقلاب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انقلاب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انقلاب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82</TotalTime>
  <Words>66</Words>
  <Application>Microsoft Office PowerPoint</Application>
  <PresentationFormat>عرض على الشاشة (3:4)‏</PresentationFormat>
  <Paragraphs>31</Paragraphs>
  <Slides>26</Slides>
  <Notes>0</Notes>
  <HiddenSlides>0</HiddenSlides>
  <MMClips>5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27" baseType="lpstr">
      <vt:lpstr>انقلاب</vt:lpstr>
      <vt:lpstr>Unit 1 the body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the body</dc:title>
  <dc:creator>HP</dc:creator>
  <cp:lastModifiedBy>HP</cp:lastModifiedBy>
  <cp:revision>47</cp:revision>
  <dcterms:created xsi:type="dcterms:W3CDTF">2016-01-11T14:48:38Z</dcterms:created>
  <dcterms:modified xsi:type="dcterms:W3CDTF">2016-01-15T05:12:17Z</dcterms:modified>
</cp:coreProperties>
</file>