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80" r:id="rId3"/>
    <p:sldId id="321" r:id="rId4"/>
    <p:sldId id="322" r:id="rId5"/>
    <p:sldId id="323" r:id="rId6"/>
    <p:sldId id="324" r:id="rId7"/>
    <p:sldId id="32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080" autoAdjust="0"/>
    <p:restoredTop sz="94660"/>
  </p:normalViewPr>
  <p:slideViewPr>
    <p:cSldViewPr snapToGrid="0">
      <p:cViewPr varScale="1">
        <p:scale>
          <a:sx n="73" d="100"/>
          <a:sy n="73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C22D-B7EE-40BE-B025-D9C1637CB394}" type="datetimeFigureOut">
              <a:rPr lang="ar-BH" smtClean="0"/>
              <a:t>04/08/1441</a:t>
            </a:fld>
            <a:endParaRPr lang="ar-B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D6DA8-58E0-4BDE-A579-ADD9D1DFBB85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1895668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C22D-B7EE-40BE-B025-D9C1637CB394}" type="datetimeFigureOut">
              <a:rPr lang="ar-BH" smtClean="0"/>
              <a:t>04/08/1441</a:t>
            </a:fld>
            <a:endParaRPr lang="ar-B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D6DA8-58E0-4BDE-A579-ADD9D1DFBB85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68465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C22D-B7EE-40BE-B025-D9C1637CB394}" type="datetimeFigureOut">
              <a:rPr lang="ar-BH" smtClean="0"/>
              <a:t>04/08/1441</a:t>
            </a:fld>
            <a:endParaRPr lang="ar-B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D6DA8-58E0-4BDE-A579-ADD9D1DFBB85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2109035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C22D-B7EE-40BE-B025-D9C1637CB394}" type="datetimeFigureOut">
              <a:rPr lang="ar-BH" smtClean="0"/>
              <a:t>04/08/1441</a:t>
            </a:fld>
            <a:endParaRPr lang="ar-B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D6DA8-58E0-4BDE-A579-ADD9D1DFBB85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2009920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C22D-B7EE-40BE-B025-D9C1637CB394}" type="datetimeFigureOut">
              <a:rPr lang="ar-BH" smtClean="0"/>
              <a:t>04/08/1441</a:t>
            </a:fld>
            <a:endParaRPr lang="ar-B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D6DA8-58E0-4BDE-A579-ADD9D1DFBB85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3966374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C22D-B7EE-40BE-B025-D9C1637CB394}" type="datetimeFigureOut">
              <a:rPr lang="ar-BH" smtClean="0"/>
              <a:t>04/08/1441</a:t>
            </a:fld>
            <a:endParaRPr lang="ar-B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D6DA8-58E0-4BDE-A579-ADD9D1DFBB85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1089149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C22D-B7EE-40BE-B025-D9C1637CB394}" type="datetimeFigureOut">
              <a:rPr lang="ar-BH" smtClean="0"/>
              <a:t>04/08/1441</a:t>
            </a:fld>
            <a:endParaRPr lang="ar-B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D6DA8-58E0-4BDE-A579-ADD9D1DFBB85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644180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C22D-B7EE-40BE-B025-D9C1637CB394}" type="datetimeFigureOut">
              <a:rPr lang="ar-BH" smtClean="0"/>
              <a:t>04/08/1441</a:t>
            </a:fld>
            <a:endParaRPr lang="ar-B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D6DA8-58E0-4BDE-A579-ADD9D1DFBB85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4979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C22D-B7EE-40BE-B025-D9C1637CB394}" type="datetimeFigureOut">
              <a:rPr lang="ar-BH" smtClean="0"/>
              <a:t>04/08/1441</a:t>
            </a:fld>
            <a:endParaRPr lang="ar-B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D6DA8-58E0-4BDE-A579-ADD9D1DFBB85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859310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C22D-B7EE-40BE-B025-D9C1637CB394}" type="datetimeFigureOut">
              <a:rPr lang="ar-BH" smtClean="0"/>
              <a:t>04/08/1441</a:t>
            </a:fld>
            <a:endParaRPr lang="ar-B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D6DA8-58E0-4BDE-A579-ADD9D1DFBB85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3081862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C22D-B7EE-40BE-B025-D9C1637CB394}" type="datetimeFigureOut">
              <a:rPr lang="ar-BH" smtClean="0"/>
              <a:t>04/08/1441</a:t>
            </a:fld>
            <a:endParaRPr lang="ar-B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D6DA8-58E0-4BDE-A579-ADD9D1DFBB85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2890779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7C22D-B7EE-40BE-B025-D9C1637CB394}" type="datetimeFigureOut">
              <a:rPr lang="ar-BH" smtClean="0"/>
              <a:t>04/08/1441</a:t>
            </a:fld>
            <a:endParaRPr lang="ar-B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B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D6DA8-58E0-4BDE-A579-ADD9D1DFBB85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875462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B86DA42-3199-4EFA-9939-CA6F3CE64D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07A068CC-FA97-403C-8DC0-E9BF40714B89}"/>
              </a:ext>
            </a:extLst>
          </p:cNvPr>
          <p:cNvSpPr txBox="1">
            <a:spLocks/>
          </p:cNvSpPr>
          <p:nvPr/>
        </p:nvSpPr>
        <p:spPr>
          <a:xfrm>
            <a:off x="1524000" y="2843085"/>
            <a:ext cx="9144000" cy="19659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BH" sz="4400" b="1" dirty="0">
                <a:solidFill>
                  <a:srgbClr val="FF0000"/>
                </a:solidFill>
              </a:rPr>
              <a:t>رياضيات </a:t>
            </a:r>
            <a:r>
              <a:rPr lang="ar-BH" sz="4000" b="1" dirty="0">
                <a:solidFill>
                  <a:srgbClr val="FF0000"/>
                </a:solidFill>
              </a:rPr>
              <a:t>الصف الأول الابتدائي - الجزء الثاني</a:t>
            </a:r>
          </a:p>
          <a:p>
            <a:pPr rtl="1"/>
            <a:r>
              <a:rPr lang="ar-BH" sz="4000" b="1" dirty="0"/>
              <a:t/>
            </a:r>
            <a:br>
              <a:rPr lang="ar-BH" sz="4000" b="1" dirty="0"/>
            </a:br>
            <a:r>
              <a:rPr lang="ar-BH" sz="4400" b="1" dirty="0">
                <a:solidFill>
                  <a:srgbClr val="0070C0"/>
                </a:solidFill>
              </a:rPr>
              <a:t>(15-4) : الأَعدادُ حتّى 100</a:t>
            </a:r>
            <a:endParaRPr lang="en-US" sz="4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47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Picture 257">
            <a:extLst>
              <a:ext uri="{FF2B5EF4-FFF2-40B4-BE49-F238E27FC236}">
                <a16:creationId xmlns:a16="http://schemas.microsoft.com/office/drawing/2014/main" id="{0100AD53-E6E6-4FAC-82EA-65AE0DDA9F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289A6211-BA21-4C6A-8E46-3DE552CBC61E}"/>
              </a:ext>
            </a:extLst>
          </p:cNvPr>
          <p:cNvSpPr txBox="1">
            <a:spLocks/>
          </p:cNvSpPr>
          <p:nvPr/>
        </p:nvSpPr>
        <p:spPr>
          <a:xfrm>
            <a:off x="1524000" y="2336087"/>
            <a:ext cx="9144000" cy="21858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BH" sz="4000" b="1" dirty="0">
                <a:solidFill>
                  <a:srgbClr val="FF0000"/>
                </a:solidFill>
              </a:rPr>
              <a:t>سنتعلَّمُ في هذا الدَّرْس</a:t>
            </a:r>
          </a:p>
          <a:p>
            <a:pPr rtl="1"/>
            <a:r>
              <a:rPr lang="ar-BH" sz="4400" b="1" dirty="0"/>
              <a:t/>
            </a:r>
            <a:br>
              <a:rPr lang="ar-BH" sz="4400" b="1" dirty="0"/>
            </a:br>
            <a:r>
              <a:rPr lang="ar-BH" sz="4400" b="1" dirty="0"/>
              <a:t>كِتابةَ أعدادٍ بطَرائقٍ مُختلفة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67182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C59CE45F-8305-4705-8708-9D66C8C08E1B}"/>
              </a:ext>
            </a:extLst>
          </p:cNvPr>
          <p:cNvSpPr/>
          <p:nvPr/>
        </p:nvSpPr>
        <p:spPr>
          <a:xfrm>
            <a:off x="2930341" y="1165573"/>
            <a:ext cx="1828800" cy="82296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الآحاد</a:t>
            </a:r>
            <a:endParaRPr lang="en-US" sz="3600" b="1" dirty="0">
              <a:solidFill>
                <a:schemeClr val="tx1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A91F517-2870-42C9-ACC5-C3B37532D560}"/>
              </a:ext>
            </a:extLst>
          </p:cNvPr>
          <p:cNvGrpSpPr/>
          <p:nvPr/>
        </p:nvGrpSpPr>
        <p:grpSpPr>
          <a:xfrm>
            <a:off x="1199594" y="6451920"/>
            <a:ext cx="9936000" cy="406080"/>
            <a:chOff x="1108361" y="6522839"/>
            <a:chExt cx="9936000" cy="46773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EA2721F-B509-44AD-99B6-8370F24DF064}"/>
                </a:ext>
              </a:extLst>
            </p:cNvPr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AEFAED6-AA79-4079-A696-AAA8B87E6D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07820" y="6522839"/>
              <a:ext cx="5195888" cy="467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rtl="1">
                <a:spcBef>
                  <a:spcPct val="0"/>
                </a:spcBef>
                <a:buFontTx/>
                <a:buNone/>
              </a:pPr>
              <a:r>
                <a:rPr lang="ar-BH" altLang="ar-JO" sz="2000" b="1" dirty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25B43427-2EB5-44D1-8079-8959D83B71C4}"/>
              </a:ext>
            </a:extLst>
          </p:cNvPr>
          <p:cNvSpPr/>
          <p:nvPr/>
        </p:nvSpPr>
        <p:spPr>
          <a:xfrm>
            <a:off x="8420100" y="1162049"/>
            <a:ext cx="2715494" cy="3695691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الآحاد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E9C2C0-DFB6-4152-AA14-4CA5B7EFDE78}"/>
              </a:ext>
            </a:extLst>
          </p:cNvPr>
          <p:cNvSpPr/>
          <p:nvPr/>
        </p:nvSpPr>
        <p:spPr>
          <a:xfrm>
            <a:off x="5692531" y="1162049"/>
            <a:ext cx="2715494" cy="3695685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العشرات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58D596A-0C70-4D34-9D16-9D54E8CA0E65}"/>
              </a:ext>
            </a:extLst>
          </p:cNvPr>
          <p:cNvSpPr/>
          <p:nvPr/>
        </p:nvSpPr>
        <p:spPr>
          <a:xfrm>
            <a:off x="5886327" y="5282813"/>
            <a:ext cx="5043396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400" b="1" dirty="0">
                <a:solidFill>
                  <a:schemeClr val="tx1"/>
                </a:solidFill>
              </a:rPr>
              <a:t>..... آحاد و ..... عشرات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9" name="Cube 38">
            <a:extLst>
              <a:ext uri="{FF2B5EF4-FFF2-40B4-BE49-F238E27FC236}">
                <a16:creationId xmlns:a16="http://schemas.microsoft.com/office/drawing/2014/main" id="{DA721628-C06C-42F2-A146-40ED3A52CB21}"/>
              </a:ext>
            </a:extLst>
          </p:cNvPr>
          <p:cNvSpPr/>
          <p:nvPr/>
        </p:nvSpPr>
        <p:spPr>
          <a:xfrm>
            <a:off x="9417760" y="3204046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655754F-5855-48FD-9EC9-9AC22E28D617}"/>
              </a:ext>
            </a:extLst>
          </p:cNvPr>
          <p:cNvGrpSpPr/>
          <p:nvPr/>
        </p:nvGrpSpPr>
        <p:grpSpPr>
          <a:xfrm>
            <a:off x="7196890" y="2088160"/>
            <a:ext cx="274320" cy="2128127"/>
            <a:chOff x="900392" y="186898"/>
            <a:chExt cx="274320" cy="2128127"/>
          </a:xfrm>
        </p:grpSpPr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2604C7F7-1E04-436B-9B09-F56990B51615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EB0B146D-3E35-4C41-A40E-806E681C3C75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Cube 51">
              <a:extLst>
                <a:ext uri="{FF2B5EF4-FFF2-40B4-BE49-F238E27FC236}">
                  <a16:creationId xmlns:a16="http://schemas.microsoft.com/office/drawing/2014/main" id="{FEE38A0C-F91B-4665-88F3-5A0E1C690BFA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6FCA40C1-717A-4D32-AAC3-9BDF59AD0B3D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50CC3480-A713-49D7-8341-483F855BD906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C242EA6C-AD60-46AF-8490-7D55E8335854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5514001F-5418-4A0C-9C4A-BD324D800CE6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058906B0-34C0-474C-B5D9-08E0E6E44A7C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68784B8F-42D0-4909-9FE1-CA9B22852726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Cube 58">
              <a:extLst>
                <a:ext uri="{FF2B5EF4-FFF2-40B4-BE49-F238E27FC236}">
                  <a16:creationId xmlns:a16="http://schemas.microsoft.com/office/drawing/2014/main" id="{47CCA325-6CCE-47A5-88BA-FA1F7B28A16D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12EED39-0510-4C5A-9895-4D868B6D8DD4}"/>
              </a:ext>
            </a:extLst>
          </p:cNvPr>
          <p:cNvGrpSpPr/>
          <p:nvPr/>
        </p:nvGrpSpPr>
        <p:grpSpPr>
          <a:xfrm>
            <a:off x="6180254" y="2088160"/>
            <a:ext cx="274320" cy="2128127"/>
            <a:chOff x="900392" y="186898"/>
            <a:chExt cx="274320" cy="2128127"/>
          </a:xfrm>
        </p:grpSpPr>
        <p:sp>
          <p:nvSpPr>
            <p:cNvPr id="61" name="Cube 60">
              <a:extLst>
                <a:ext uri="{FF2B5EF4-FFF2-40B4-BE49-F238E27FC236}">
                  <a16:creationId xmlns:a16="http://schemas.microsoft.com/office/drawing/2014/main" id="{9DE3C97A-DD10-48F2-A16A-87D19AC75145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6B726B1E-763A-470E-A0B5-20A661179264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55FFF714-FF9E-4661-96BE-2959BBCDAC8C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Cube 63">
              <a:extLst>
                <a:ext uri="{FF2B5EF4-FFF2-40B4-BE49-F238E27FC236}">
                  <a16:creationId xmlns:a16="http://schemas.microsoft.com/office/drawing/2014/main" id="{03A47CC4-B559-41B3-B821-FBF19227B58F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Cube 64">
              <a:extLst>
                <a:ext uri="{FF2B5EF4-FFF2-40B4-BE49-F238E27FC236}">
                  <a16:creationId xmlns:a16="http://schemas.microsoft.com/office/drawing/2014/main" id="{6744EF89-8D95-4712-96E9-098D684EB28A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Cube 65">
              <a:extLst>
                <a:ext uri="{FF2B5EF4-FFF2-40B4-BE49-F238E27FC236}">
                  <a16:creationId xmlns:a16="http://schemas.microsoft.com/office/drawing/2014/main" id="{0B0E9A1B-73AE-4C66-A0D1-D98208A8F539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Cube 66">
              <a:extLst>
                <a:ext uri="{FF2B5EF4-FFF2-40B4-BE49-F238E27FC236}">
                  <a16:creationId xmlns:a16="http://schemas.microsoft.com/office/drawing/2014/main" id="{788A0C9C-D29F-48C4-8CFA-25E8A9E1DB16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Cube 67">
              <a:extLst>
                <a:ext uri="{FF2B5EF4-FFF2-40B4-BE49-F238E27FC236}">
                  <a16:creationId xmlns:a16="http://schemas.microsoft.com/office/drawing/2014/main" id="{FA82E69C-F41B-49CC-9643-A614AB92D1FE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Cube 68">
              <a:extLst>
                <a:ext uri="{FF2B5EF4-FFF2-40B4-BE49-F238E27FC236}">
                  <a16:creationId xmlns:a16="http://schemas.microsoft.com/office/drawing/2014/main" id="{1A03696A-7AFD-4324-B409-2CA8FA91654E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Cube 69">
              <a:extLst>
                <a:ext uri="{FF2B5EF4-FFF2-40B4-BE49-F238E27FC236}">
                  <a16:creationId xmlns:a16="http://schemas.microsoft.com/office/drawing/2014/main" id="{8D310CC3-DCC7-4062-880D-7A7A95AEEC81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1" name="Rectangle 70">
            <a:extLst>
              <a:ext uri="{FF2B5EF4-FFF2-40B4-BE49-F238E27FC236}">
                <a16:creationId xmlns:a16="http://schemas.microsoft.com/office/drawing/2014/main" id="{D375FB7E-CC6B-42FF-A64B-4CEE8C9FBE8E}"/>
              </a:ext>
            </a:extLst>
          </p:cNvPr>
          <p:cNvSpPr/>
          <p:nvPr/>
        </p:nvSpPr>
        <p:spPr>
          <a:xfrm>
            <a:off x="3381971" y="2222937"/>
            <a:ext cx="919950" cy="868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8800" dirty="0" smtClean="0">
                <a:solidFill>
                  <a:schemeClr val="tx1"/>
                </a:solidFill>
                <a:latin typeface="Dot"/>
                <a:cs typeface="KFGQPC Alphabet Dotted" panose="02000000000000000000" pitchFamily="2" charset="-78"/>
              </a:rPr>
              <a:t>1</a:t>
            </a:r>
            <a:endParaRPr lang="en-US" sz="8800" dirty="0">
              <a:solidFill>
                <a:schemeClr val="tx1"/>
              </a:solidFill>
              <a:latin typeface="Dot"/>
              <a:cs typeface="KFGQPC Alphabet Dotted" panose="02000000000000000000" pitchFamily="2" charset="-78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ACEC497-00C1-4888-A4BB-078521745263}"/>
              </a:ext>
            </a:extLst>
          </p:cNvPr>
          <p:cNvGrpSpPr/>
          <p:nvPr/>
        </p:nvGrpSpPr>
        <p:grpSpPr>
          <a:xfrm>
            <a:off x="7686793" y="2085777"/>
            <a:ext cx="274320" cy="2128127"/>
            <a:chOff x="900392" y="186898"/>
            <a:chExt cx="274320" cy="2128127"/>
          </a:xfrm>
        </p:grpSpPr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980696B9-5D29-4EF3-A32A-E0CB46016A4F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C98D4169-C1F3-48D0-A422-83F77E70FAB8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D0993C6A-F04F-4B4A-B492-C63B91E27242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F250D819-6C7D-4CB4-9FC1-7CA72CD62D7A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Cube 47">
              <a:extLst>
                <a:ext uri="{FF2B5EF4-FFF2-40B4-BE49-F238E27FC236}">
                  <a16:creationId xmlns:a16="http://schemas.microsoft.com/office/drawing/2014/main" id="{104FFB30-3F21-4105-9D56-B4FF9A4414F4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Cube 74">
              <a:extLst>
                <a:ext uri="{FF2B5EF4-FFF2-40B4-BE49-F238E27FC236}">
                  <a16:creationId xmlns:a16="http://schemas.microsoft.com/office/drawing/2014/main" id="{797BDAC8-28DC-4BD7-8506-3CE7FC2A1C5A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Cube 75">
              <a:extLst>
                <a:ext uri="{FF2B5EF4-FFF2-40B4-BE49-F238E27FC236}">
                  <a16:creationId xmlns:a16="http://schemas.microsoft.com/office/drawing/2014/main" id="{2B29D584-11D4-4D00-9ACA-5E14542BCCA2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2C86E711-1660-4A02-AB76-894B3C0DFC9F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14BD499F-A55F-4C81-A0A9-1E52355E680F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A2A4416E-49CD-440E-A650-56AFE1DEADCF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FA90E85E-E771-4E85-87D1-E0FA21CE084F}"/>
              </a:ext>
            </a:extLst>
          </p:cNvPr>
          <p:cNvGrpSpPr/>
          <p:nvPr/>
        </p:nvGrpSpPr>
        <p:grpSpPr>
          <a:xfrm>
            <a:off x="6664738" y="2088160"/>
            <a:ext cx="274320" cy="2128127"/>
            <a:chOff x="900392" y="186898"/>
            <a:chExt cx="274320" cy="2128127"/>
          </a:xfrm>
        </p:grpSpPr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4FAC5389-16C3-47AB-A592-930EF995089F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824D49F7-0970-414F-BDA8-3D1354FC5B5C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CA0F52F3-9A82-49FF-B157-9BA55EE9E620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ADA5D505-E694-4456-9C28-AE7549DA624B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FF038791-403F-41DA-BDE4-C4C948954890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3BCEF2F-A6CF-4746-A3D5-B9926CEF8CCD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68E3C874-8B97-4AEE-9024-21859AE2EB7D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63FEF10-93C9-4813-9E27-3DA366882E24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Cube 88">
              <a:extLst>
                <a:ext uri="{FF2B5EF4-FFF2-40B4-BE49-F238E27FC236}">
                  <a16:creationId xmlns:a16="http://schemas.microsoft.com/office/drawing/2014/main" id="{C3889675-64BA-410F-924B-DC08C806D705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Cube 89">
              <a:extLst>
                <a:ext uri="{FF2B5EF4-FFF2-40B4-BE49-F238E27FC236}">
                  <a16:creationId xmlns:a16="http://schemas.microsoft.com/office/drawing/2014/main" id="{8BD348A0-A4FD-4BD4-A20D-981FE6F05D36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8" name="Rectangle 97">
            <a:extLst>
              <a:ext uri="{FF2B5EF4-FFF2-40B4-BE49-F238E27FC236}">
                <a16:creationId xmlns:a16="http://schemas.microsoft.com/office/drawing/2014/main" id="{2B782979-3E08-4E53-82B0-7124F218027C}"/>
              </a:ext>
            </a:extLst>
          </p:cNvPr>
          <p:cNvSpPr/>
          <p:nvPr/>
        </p:nvSpPr>
        <p:spPr>
          <a:xfrm>
            <a:off x="1082628" y="1165573"/>
            <a:ext cx="1828800" cy="82296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العشرات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F766B273-7B0F-4569-9DF6-A46DF32D3E54}"/>
              </a:ext>
            </a:extLst>
          </p:cNvPr>
          <p:cNvSpPr/>
          <p:nvPr/>
        </p:nvSpPr>
        <p:spPr>
          <a:xfrm>
            <a:off x="649135" y="5244177"/>
            <a:ext cx="5043396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400" b="1" dirty="0" smtClean="0">
                <a:solidFill>
                  <a:schemeClr val="tx1"/>
                </a:solidFill>
              </a:rPr>
              <a:t>41 وتقرأ </a:t>
            </a:r>
            <a:r>
              <a:rPr lang="ar-BH" sz="4400" b="1" dirty="0">
                <a:solidFill>
                  <a:schemeClr val="tx1"/>
                </a:solidFill>
              </a:rPr>
              <a:t>واحدٌ وأربعون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1EFFF0F0-0D02-467C-A2D4-98025BC170B9}"/>
              </a:ext>
            </a:extLst>
          </p:cNvPr>
          <p:cNvSpPr/>
          <p:nvPr/>
        </p:nvSpPr>
        <p:spPr>
          <a:xfrm>
            <a:off x="9838930" y="5189966"/>
            <a:ext cx="916405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5400" b="1" dirty="0" smtClean="0">
                <a:solidFill>
                  <a:srgbClr val="00B050"/>
                </a:solidFill>
              </a:rPr>
              <a:t>1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672A464-7A1B-446B-A4F9-367893A8D5E5}"/>
              </a:ext>
            </a:extLst>
          </p:cNvPr>
          <p:cNvSpPr/>
          <p:nvPr/>
        </p:nvSpPr>
        <p:spPr>
          <a:xfrm>
            <a:off x="7552765" y="5189966"/>
            <a:ext cx="916405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5400" b="1" dirty="0">
                <a:solidFill>
                  <a:srgbClr val="00B050"/>
                </a:solidFill>
              </a:rPr>
              <a:t>4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46152A6-0A7C-4CC4-9479-AC382E3F7046}"/>
              </a:ext>
            </a:extLst>
          </p:cNvPr>
          <p:cNvSpPr/>
          <p:nvPr/>
        </p:nvSpPr>
        <p:spPr>
          <a:xfrm>
            <a:off x="1453417" y="2181048"/>
            <a:ext cx="919950" cy="868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8800" smtClean="0">
                <a:solidFill>
                  <a:schemeClr val="tx1"/>
                </a:solidFill>
                <a:latin typeface="Dot"/>
                <a:cs typeface="KFGQPC Alphabet Dotted" panose="02000000000000000000" pitchFamily="2" charset="-78"/>
              </a:rPr>
              <a:t>4</a:t>
            </a:r>
            <a:endParaRPr lang="en-US" sz="8800" dirty="0">
              <a:solidFill>
                <a:schemeClr val="tx1"/>
              </a:solidFill>
              <a:latin typeface="Dot"/>
              <a:cs typeface="KFGQPC Alphabet Dotted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84234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8" grpId="0" animBg="1"/>
      <p:bldP spid="25" grpId="0" animBg="1"/>
      <p:bldP spid="33" grpId="0"/>
      <p:bldP spid="39" grpId="0" animBg="1"/>
      <p:bldP spid="71" grpId="0"/>
      <p:bldP spid="98" grpId="0" animBg="1"/>
      <p:bldP spid="99" grpId="0"/>
      <p:bldP spid="101" grpId="0"/>
      <p:bldP spid="102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C59CE45F-8305-4705-8708-9D66C8C08E1B}"/>
              </a:ext>
            </a:extLst>
          </p:cNvPr>
          <p:cNvSpPr/>
          <p:nvPr/>
        </p:nvSpPr>
        <p:spPr>
          <a:xfrm>
            <a:off x="2930341" y="1165573"/>
            <a:ext cx="1828800" cy="82296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الآحاد</a:t>
            </a:r>
            <a:endParaRPr lang="en-US" sz="3600" b="1" dirty="0">
              <a:solidFill>
                <a:schemeClr val="tx1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A91F517-2870-42C9-ACC5-C3B37532D560}"/>
              </a:ext>
            </a:extLst>
          </p:cNvPr>
          <p:cNvGrpSpPr/>
          <p:nvPr/>
        </p:nvGrpSpPr>
        <p:grpSpPr>
          <a:xfrm>
            <a:off x="1199594" y="6451920"/>
            <a:ext cx="9936000" cy="406080"/>
            <a:chOff x="1108361" y="6522839"/>
            <a:chExt cx="9936000" cy="46773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EA2721F-B509-44AD-99B6-8370F24DF064}"/>
                </a:ext>
              </a:extLst>
            </p:cNvPr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AEFAED6-AA79-4079-A696-AAA8B87E6D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07820" y="6522839"/>
              <a:ext cx="5195888" cy="467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rtl="1">
                <a:spcBef>
                  <a:spcPct val="0"/>
                </a:spcBef>
                <a:buFontTx/>
                <a:buNone/>
              </a:pPr>
              <a:r>
                <a:rPr lang="ar-BH" altLang="ar-JO" sz="2000" b="1" dirty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25B43427-2EB5-44D1-8079-8959D83B71C4}"/>
              </a:ext>
            </a:extLst>
          </p:cNvPr>
          <p:cNvSpPr/>
          <p:nvPr/>
        </p:nvSpPr>
        <p:spPr>
          <a:xfrm>
            <a:off x="8420100" y="1162049"/>
            <a:ext cx="2715494" cy="3695691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الآحاد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E9C2C0-DFB6-4152-AA14-4CA5B7EFDE78}"/>
              </a:ext>
            </a:extLst>
          </p:cNvPr>
          <p:cNvSpPr/>
          <p:nvPr/>
        </p:nvSpPr>
        <p:spPr>
          <a:xfrm>
            <a:off x="5692531" y="1162049"/>
            <a:ext cx="2715494" cy="3695685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العشرات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58D596A-0C70-4D34-9D16-9D54E8CA0E65}"/>
              </a:ext>
            </a:extLst>
          </p:cNvPr>
          <p:cNvSpPr/>
          <p:nvPr/>
        </p:nvSpPr>
        <p:spPr>
          <a:xfrm>
            <a:off x="5886327" y="5282813"/>
            <a:ext cx="5043396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400" b="1" dirty="0" smtClean="0">
                <a:solidFill>
                  <a:schemeClr val="tx1"/>
                </a:solidFill>
              </a:rPr>
              <a:t>.. </a:t>
            </a:r>
            <a:r>
              <a:rPr lang="ar-BH" sz="4400" b="1" dirty="0">
                <a:solidFill>
                  <a:schemeClr val="tx1"/>
                </a:solidFill>
              </a:rPr>
              <a:t>آحاد و </a:t>
            </a:r>
            <a:r>
              <a:rPr lang="ar-BH" sz="4400" b="1" dirty="0" smtClean="0">
                <a:solidFill>
                  <a:schemeClr val="tx1"/>
                </a:solidFill>
              </a:rPr>
              <a:t>..... </a:t>
            </a:r>
            <a:r>
              <a:rPr lang="ar-BH" sz="4400" b="1" dirty="0">
                <a:solidFill>
                  <a:schemeClr val="tx1"/>
                </a:solidFill>
              </a:rPr>
              <a:t>عشرات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1" name="Cube 10">
            <a:extLst>
              <a:ext uri="{FF2B5EF4-FFF2-40B4-BE49-F238E27FC236}">
                <a16:creationId xmlns:a16="http://schemas.microsoft.com/office/drawing/2014/main" id="{55B52FE4-C83E-46AB-9944-6FD1C960866C}"/>
              </a:ext>
            </a:extLst>
          </p:cNvPr>
          <p:cNvSpPr/>
          <p:nvPr/>
        </p:nvSpPr>
        <p:spPr>
          <a:xfrm>
            <a:off x="9421866" y="2183725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Cube 37">
            <a:extLst>
              <a:ext uri="{FF2B5EF4-FFF2-40B4-BE49-F238E27FC236}">
                <a16:creationId xmlns:a16="http://schemas.microsoft.com/office/drawing/2014/main" id="{51E2556E-D10D-4044-8E37-F5C8349C7B86}"/>
              </a:ext>
            </a:extLst>
          </p:cNvPr>
          <p:cNvSpPr/>
          <p:nvPr/>
        </p:nvSpPr>
        <p:spPr>
          <a:xfrm>
            <a:off x="9421866" y="2691185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655754F-5855-48FD-9EC9-9AC22E28D617}"/>
              </a:ext>
            </a:extLst>
          </p:cNvPr>
          <p:cNvGrpSpPr/>
          <p:nvPr/>
        </p:nvGrpSpPr>
        <p:grpSpPr>
          <a:xfrm>
            <a:off x="6688900" y="2088160"/>
            <a:ext cx="274320" cy="2128127"/>
            <a:chOff x="900392" y="186898"/>
            <a:chExt cx="274320" cy="2128127"/>
          </a:xfrm>
        </p:grpSpPr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2604C7F7-1E04-436B-9B09-F56990B51615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EB0B146D-3E35-4C41-A40E-806E681C3C75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Cube 51">
              <a:extLst>
                <a:ext uri="{FF2B5EF4-FFF2-40B4-BE49-F238E27FC236}">
                  <a16:creationId xmlns:a16="http://schemas.microsoft.com/office/drawing/2014/main" id="{FEE38A0C-F91B-4665-88F3-5A0E1C690BFA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6FCA40C1-717A-4D32-AAC3-9BDF59AD0B3D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50CC3480-A713-49D7-8341-483F855BD906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C242EA6C-AD60-46AF-8490-7D55E8335854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5514001F-5418-4A0C-9C4A-BD324D800CE6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058906B0-34C0-474C-B5D9-08E0E6E44A7C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68784B8F-42D0-4909-9FE1-CA9B22852726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Cube 58">
              <a:extLst>
                <a:ext uri="{FF2B5EF4-FFF2-40B4-BE49-F238E27FC236}">
                  <a16:creationId xmlns:a16="http://schemas.microsoft.com/office/drawing/2014/main" id="{47CCA325-6CCE-47A5-88BA-FA1F7B28A16D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12EED39-0510-4C5A-9895-4D868B6D8DD4}"/>
              </a:ext>
            </a:extLst>
          </p:cNvPr>
          <p:cNvGrpSpPr/>
          <p:nvPr/>
        </p:nvGrpSpPr>
        <p:grpSpPr>
          <a:xfrm>
            <a:off x="5824661" y="2088160"/>
            <a:ext cx="274320" cy="2128127"/>
            <a:chOff x="900392" y="186898"/>
            <a:chExt cx="274320" cy="2128127"/>
          </a:xfrm>
        </p:grpSpPr>
        <p:sp>
          <p:nvSpPr>
            <p:cNvPr id="61" name="Cube 60">
              <a:extLst>
                <a:ext uri="{FF2B5EF4-FFF2-40B4-BE49-F238E27FC236}">
                  <a16:creationId xmlns:a16="http://schemas.microsoft.com/office/drawing/2014/main" id="{9DE3C97A-DD10-48F2-A16A-87D19AC75145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6B726B1E-763A-470E-A0B5-20A661179264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55FFF714-FF9E-4661-96BE-2959BBCDAC8C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Cube 63">
              <a:extLst>
                <a:ext uri="{FF2B5EF4-FFF2-40B4-BE49-F238E27FC236}">
                  <a16:creationId xmlns:a16="http://schemas.microsoft.com/office/drawing/2014/main" id="{03A47CC4-B559-41B3-B821-FBF19227B58F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Cube 64">
              <a:extLst>
                <a:ext uri="{FF2B5EF4-FFF2-40B4-BE49-F238E27FC236}">
                  <a16:creationId xmlns:a16="http://schemas.microsoft.com/office/drawing/2014/main" id="{6744EF89-8D95-4712-96E9-098D684EB28A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Cube 65">
              <a:extLst>
                <a:ext uri="{FF2B5EF4-FFF2-40B4-BE49-F238E27FC236}">
                  <a16:creationId xmlns:a16="http://schemas.microsoft.com/office/drawing/2014/main" id="{0B0E9A1B-73AE-4C66-A0D1-D98208A8F539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Cube 66">
              <a:extLst>
                <a:ext uri="{FF2B5EF4-FFF2-40B4-BE49-F238E27FC236}">
                  <a16:creationId xmlns:a16="http://schemas.microsoft.com/office/drawing/2014/main" id="{788A0C9C-D29F-48C4-8CFA-25E8A9E1DB16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Cube 67">
              <a:extLst>
                <a:ext uri="{FF2B5EF4-FFF2-40B4-BE49-F238E27FC236}">
                  <a16:creationId xmlns:a16="http://schemas.microsoft.com/office/drawing/2014/main" id="{FA82E69C-F41B-49CC-9643-A614AB92D1FE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Cube 68">
              <a:extLst>
                <a:ext uri="{FF2B5EF4-FFF2-40B4-BE49-F238E27FC236}">
                  <a16:creationId xmlns:a16="http://schemas.microsoft.com/office/drawing/2014/main" id="{1A03696A-7AFD-4324-B409-2CA8FA91654E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Cube 69">
              <a:extLst>
                <a:ext uri="{FF2B5EF4-FFF2-40B4-BE49-F238E27FC236}">
                  <a16:creationId xmlns:a16="http://schemas.microsoft.com/office/drawing/2014/main" id="{8D310CC3-DCC7-4062-880D-7A7A95AEEC81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1" name="Rectangle 70">
            <a:extLst>
              <a:ext uri="{FF2B5EF4-FFF2-40B4-BE49-F238E27FC236}">
                <a16:creationId xmlns:a16="http://schemas.microsoft.com/office/drawing/2014/main" id="{D375FB7E-CC6B-42FF-A64B-4CEE8C9FBE8E}"/>
              </a:ext>
            </a:extLst>
          </p:cNvPr>
          <p:cNvSpPr/>
          <p:nvPr/>
        </p:nvSpPr>
        <p:spPr>
          <a:xfrm>
            <a:off x="3381971" y="2222937"/>
            <a:ext cx="919950" cy="868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8800" dirty="0">
                <a:solidFill>
                  <a:schemeClr val="tx1"/>
                </a:solidFill>
                <a:latin typeface="Dot"/>
                <a:cs typeface="KFGQPC Alphabet Dotted" panose="02000000000000000000" pitchFamily="2" charset="-78"/>
              </a:rPr>
              <a:t>3</a:t>
            </a:r>
            <a:endParaRPr lang="en-US" sz="8800" dirty="0">
              <a:solidFill>
                <a:schemeClr val="tx1"/>
              </a:solidFill>
              <a:latin typeface="Dot"/>
              <a:cs typeface="KFGQPC Alphabet Dotted" panose="02000000000000000000" pitchFamily="2" charset="-78"/>
            </a:endParaRPr>
          </a:p>
        </p:txBody>
      </p:sp>
      <p:sp>
        <p:nvSpPr>
          <p:cNvPr id="73" name="Cube 72">
            <a:extLst>
              <a:ext uri="{FF2B5EF4-FFF2-40B4-BE49-F238E27FC236}">
                <a16:creationId xmlns:a16="http://schemas.microsoft.com/office/drawing/2014/main" id="{7CDCB944-AA4F-42DE-BB6F-3FD2AA4F4CD6}"/>
              </a:ext>
            </a:extLst>
          </p:cNvPr>
          <p:cNvSpPr/>
          <p:nvPr/>
        </p:nvSpPr>
        <p:spPr>
          <a:xfrm>
            <a:off x="9904148" y="2437088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ACEC497-00C1-4888-A4BB-078521745263}"/>
              </a:ext>
            </a:extLst>
          </p:cNvPr>
          <p:cNvGrpSpPr/>
          <p:nvPr/>
        </p:nvGrpSpPr>
        <p:grpSpPr>
          <a:xfrm>
            <a:off x="7128002" y="2085777"/>
            <a:ext cx="274320" cy="2128127"/>
            <a:chOff x="900392" y="186898"/>
            <a:chExt cx="274320" cy="2128127"/>
          </a:xfrm>
        </p:grpSpPr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980696B9-5D29-4EF3-A32A-E0CB46016A4F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C98D4169-C1F3-48D0-A422-83F77E70FAB8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D0993C6A-F04F-4B4A-B492-C63B91E27242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F250D819-6C7D-4CB4-9FC1-7CA72CD62D7A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Cube 47">
              <a:extLst>
                <a:ext uri="{FF2B5EF4-FFF2-40B4-BE49-F238E27FC236}">
                  <a16:creationId xmlns:a16="http://schemas.microsoft.com/office/drawing/2014/main" id="{104FFB30-3F21-4105-9D56-B4FF9A4414F4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Cube 74">
              <a:extLst>
                <a:ext uri="{FF2B5EF4-FFF2-40B4-BE49-F238E27FC236}">
                  <a16:creationId xmlns:a16="http://schemas.microsoft.com/office/drawing/2014/main" id="{797BDAC8-28DC-4BD7-8506-3CE7FC2A1C5A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Cube 75">
              <a:extLst>
                <a:ext uri="{FF2B5EF4-FFF2-40B4-BE49-F238E27FC236}">
                  <a16:creationId xmlns:a16="http://schemas.microsoft.com/office/drawing/2014/main" id="{2B29D584-11D4-4D00-9ACA-5E14542BCCA2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2C86E711-1660-4A02-AB76-894B3C0DFC9F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14BD499F-A55F-4C81-A0A9-1E52355E680F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A2A4416E-49CD-440E-A650-56AFE1DEADCF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FA90E85E-E771-4E85-87D1-E0FA21CE084F}"/>
              </a:ext>
            </a:extLst>
          </p:cNvPr>
          <p:cNvGrpSpPr/>
          <p:nvPr/>
        </p:nvGrpSpPr>
        <p:grpSpPr>
          <a:xfrm>
            <a:off x="6241413" y="2088160"/>
            <a:ext cx="274320" cy="2128127"/>
            <a:chOff x="900392" y="186898"/>
            <a:chExt cx="274320" cy="2128127"/>
          </a:xfrm>
        </p:grpSpPr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4FAC5389-16C3-47AB-A592-930EF995089F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824D49F7-0970-414F-BDA8-3D1354FC5B5C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CA0F52F3-9A82-49FF-B157-9BA55EE9E620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ADA5D505-E694-4456-9C28-AE7549DA624B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FF038791-403F-41DA-BDE4-C4C948954890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3BCEF2F-A6CF-4746-A3D5-B9926CEF8CCD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68E3C874-8B97-4AEE-9024-21859AE2EB7D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63FEF10-93C9-4813-9E27-3DA366882E24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Cube 88">
              <a:extLst>
                <a:ext uri="{FF2B5EF4-FFF2-40B4-BE49-F238E27FC236}">
                  <a16:creationId xmlns:a16="http://schemas.microsoft.com/office/drawing/2014/main" id="{C3889675-64BA-410F-924B-DC08C806D705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Cube 89">
              <a:extLst>
                <a:ext uri="{FF2B5EF4-FFF2-40B4-BE49-F238E27FC236}">
                  <a16:creationId xmlns:a16="http://schemas.microsoft.com/office/drawing/2014/main" id="{8BD348A0-A4FD-4BD4-A20D-981FE6F05D36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8" name="Rectangle 97">
            <a:extLst>
              <a:ext uri="{FF2B5EF4-FFF2-40B4-BE49-F238E27FC236}">
                <a16:creationId xmlns:a16="http://schemas.microsoft.com/office/drawing/2014/main" id="{2B782979-3E08-4E53-82B0-7124F218027C}"/>
              </a:ext>
            </a:extLst>
          </p:cNvPr>
          <p:cNvSpPr/>
          <p:nvPr/>
        </p:nvSpPr>
        <p:spPr>
          <a:xfrm>
            <a:off x="1082628" y="1165573"/>
            <a:ext cx="1828800" cy="82296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العشرات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F766B273-7B0F-4569-9DF6-A46DF32D3E54}"/>
              </a:ext>
            </a:extLst>
          </p:cNvPr>
          <p:cNvSpPr/>
          <p:nvPr/>
        </p:nvSpPr>
        <p:spPr>
          <a:xfrm>
            <a:off x="649135" y="5244177"/>
            <a:ext cx="5043396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400" b="1" dirty="0" smtClean="0">
                <a:solidFill>
                  <a:srgbClr val="FF0000"/>
                </a:solidFill>
              </a:rPr>
              <a:t>63</a:t>
            </a:r>
            <a:r>
              <a:rPr lang="ar-BH" sz="4400" b="1" dirty="0" smtClean="0">
                <a:solidFill>
                  <a:schemeClr val="tx1"/>
                </a:solidFill>
              </a:rPr>
              <a:t> </a:t>
            </a:r>
            <a:r>
              <a:rPr lang="ar-BH" sz="4400" b="1" dirty="0">
                <a:solidFill>
                  <a:schemeClr val="tx1"/>
                </a:solidFill>
              </a:rPr>
              <a:t>وتقرأ ثلاثةٌ وستُّون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1EFFF0F0-0D02-467C-A2D4-98025BC170B9}"/>
              </a:ext>
            </a:extLst>
          </p:cNvPr>
          <p:cNvSpPr/>
          <p:nvPr/>
        </p:nvSpPr>
        <p:spPr>
          <a:xfrm>
            <a:off x="9838930" y="5189966"/>
            <a:ext cx="916405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5400" b="1" dirty="0">
                <a:solidFill>
                  <a:srgbClr val="00B050"/>
                </a:solidFill>
              </a:rPr>
              <a:t>3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672A464-7A1B-446B-A4F9-367893A8D5E5}"/>
              </a:ext>
            </a:extLst>
          </p:cNvPr>
          <p:cNvSpPr/>
          <p:nvPr/>
        </p:nvSpPr>
        <p:spPr>
          <a:xfrm>
            <a:off x="7552765" y="5189966"/>
            <a:ext cx="916405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5400" b="1" dirty="0" smtClean="0">
                <a:solidFill>
                  <a:srgbClr val="00B050"/>
                </a:solidFill>
              </a:rPr>
              <a:t>6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46152A6-0A7C-4CC4-9479-AC382E3F7046}"/>
              </a:ext>
            </a:extLst>
          </p:cNvPr>
          <p:cNvSpPr/>
          <p:nvPr/>
        </p:nvSpPr>
        <p:spPr>
          <a:xfrm>
            <a:off x="1453417" y="2181048"/>
            <a:ext cx="919950" cy="868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8800" dirty="0">
                <a:solidFill>
                  <a:schemeClr val="tx1"/>
                </a:solidFill>
                <a:latin typeface="Dot"/>
                <a:cs typeface="KFGQPC Alphabet Dotted" panose="02000000000000000000" pitchFamily="2" charset="-78"/>
              </a:rPr>
              <a:t>6</a:t>
            </a:r>
            <a:endParaRPr lang="en-US" sz="8800" dirty="0">
              <a:solidFill>
                <a:schemeClr val="tx1"/>
              </a:solidFill>
              <a:latin typeface="Dot"/>
              <a:cs typeface="KFGQPC Alphabet Dotted" panose="02000000000000000000" pitchFamily="2" charset="-78"/>
            </a:endParaRP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6CF9DF74-10F0-4EFF-B9A2-EEE6923BDC55}"/>
              </a:ext>
            </a:extLst>
          </p:cNvPr>
          <p:cNvGrpSpPr/>
          <p:nvPr/>
        </p:nvGrpSpPr>
        <p:grpSpPr>
          <a:xfrm>
            <a:off x="7567104" y="2085777"/>
            <a:ext cx="274320" cy="2128127"/>
            <a:chOff x="900392" y="186898"/>
            <a:chExt cx="274320" cy="2128127"/>
          </a:xfrm>
        </p:grpSpPr>
        <p:sp>
          <p:nvSpPr>
            <p:cNvPr id="96" name="Cube 95">
              <a:extLst>
                <a:ext uri="{FF2B5EF4-FFF2-40B4-BE49-F238E27FC236}">
                  <a16:creationId xmlns:a16="http://schemas.microsoft.com/office/drawing/2014/main" id="{F6662372-0949-44CD-9A93-ECF2B1A96AB9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Cube 99">
              <a:extLst>
                <a:ext uri="{FF2B5EF4-FFF2-40B4-BE49-F238E27FC236}">
                  <a16:creationId xmlns:a16="http://schemas.microsoft.com/office/drawing/2014/main" id="{095D7D3C-74FD-43DC-8ADF-0E41CF53A73C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Cube 102">
              <a:extLst>
                <a:ext uri="{FF2B5EF4-FFF2-40B4-BE49-F238E27FC236}">
                  <a16:creationId xmlns:a16="http://schemas.microsoft.com/office/drawing/2014/main" id="{12DF0437-DA17-4CB7-8B79-A768AFCCD02B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Cube 103">
              <a:extLst>
                <a:ext uri="{FF2B5EF4-FFF2-40B4-BE49-F238E27FC236}">
                  <a16:creationId xmlns:a16="http://schemas.microsoft.com/office/drawing/2014/main" id="{2742E490-11D6-4A91-B508-06AE438821BB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Cube 104">
              <a:extLst>
                <a:ext uri="{FF2B5EF4-FFF2-40B4-BE49-F238E27FC236}">
                  <a16:creationId xmlns:a16="http://schemas.microsoft.com/office/drawing/2014/main" id="{60602F36-3FFE-4FCB-B764-8095290EBEA3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Cube 105">
              <a:extLst>
                <a:ext uri="{FF2B5EF4-FFF2-40B4-BE49-F238E27FC236}">
                  <a16:creationId xmlns:a16="http://schemas.microsoft.com/office/drawing/2014/main" id="{5735ACAC-19A9-4612-9A0D-74618D98F0DD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Cube 106">
              <a:extLst>
                <a:ext uri="{FF2B5EF4-FFF2-40B4-BE49-F238E27FC236}">
                  <a16:creationId xmlns:a16="http://schemas.microsoft.com/office/drawing/2014/main" id="{E5C30702-6BDB-4352-B6C3-165C052F9560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Cube 107">
              <a:extLst>
                <a:ext uri="{FF2B5EF4-FFF2-40B4-BE49-F238E27FC236}">
                  <a16:creationId xmlns:a16="http://schemas.microsoft.com/office/drawing/2014/main" id="{19E00570-1DA6-4B8E-B806-10ED5D98B082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Cube 108">
              <a:extLst>
                <a:ext uri="{FF2B5EF4-FFF2-40B4-BE49-F238E27FC236}">
                  <a16:creationId xmlns:a16="http://schemas.microsoft.com/office/drawing/2014/main" id="{2C371423-E758-492B-991E-18C55469C3D4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Cube 109">
              <a:extLst>
                <a:ext uri="{FF2B5EF4-FFF2-40B4-BE49-F238E27FC236}">
                  <a16:creationId xmlns:a16="http://schemas.microsoft.com/office/drawing/2014/main" id="{EC3BC988-5685-4E71-975D-728F50FABC9C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894B6646-BC06-4D04-BCF2-89035C046B9F}"/>
              </a:ext>
            </a:extLst>
          </p:cNvPr>
          <p:cNvGrpSpPr/>
          <p:nvPr/>
        </p:nvGrpSpPr>
        <p:grpSpPr>
          <a:xfrm>
            <a:off x="7995157" y="2073577"/>
            <a:ext cx="274320" cy="2128127"/>
            <a:chOff x="900392" y="186898"/>
            <a:chExt cx="274320" cy="2128127"/>
          </a:xfrm>
        </p:grpSpPr>
        <p:sp>
          <p:nvSpPr>
            <p:cNvPr id="112" name="Cube 111">
              <a:extLst>
                <a:ext uri="{FF2B5EF4-FFF2-40B4-BE49-F238E27FC236}">
                  <a16:creationId xmlns:a16="http://schemas.microsoft.com/office/drawing/2014/main" id="{8B1B841C-00DB-42B5-ADEA-3F431FC87F67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Cube 112">
              <a:extLst>
                <a:ext uri="{FF2B5EF4-FFF2-40B4-BE49-F238E27FC236}">
                  <a16:creationId xmlns:a16="http://schemas.microsoft.com/office/drawing/2014/main" id="{FF30622D-42A1-4048-A17C-8106581A4DCC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Cube 113">
              <a:extLst>
                <a:ext uri="{FF2B5EF4-FFF2-40B4-BE49-F238E27FC236}">
                  <a16:creationId xmlns:a16="http://schemas.microsoft.com/office/drawing/2014/main" id="{4903A421-7B55-45E7-B91B-193C514AA7A3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Cube 114">
              <a:extLst>
                <a:ext uri="{FF2B5EF4-FFF2-40B4-BE49-F238E27FC236}">
                  <a16:creationId xmlns:a16="http://schemas.microsoft.com/office/drawing/2014/main" id="{131E9E7A-D88E-44C4-A819-0F121C1A43F9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Cube 115">
              <a:extLst>
                <a:ext uri="{FF2B5EF4-FFF2-40B4-BE49-F238E27FC236}">
                  <a16:creationId xmlns:a16="http://schemas.microsoft.com/office/drawing/2014/main" id="{87F647F5-E7E6-44DA-853F-DB50708E159E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Cube 116">
              <a:extLst>
                <a:ext uri="{FF2B5EF4-FFF2-40B4-BE49-F238E27FC236}">
                  <a16:creationId xmlns:a16="http://schemas.microsoft.com/office/drawing/2014/main" id="{FC60B639-9E63-4359-82A5-858BEB358FCE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Cube 117">
              <a:extLst>
                <a:ext uri="{FF2B5EF4-FFF2-40B4-BE49-F238E27FC236}">
                  <a16:creationId xmlns:a16="http://schemas.microsoft.com/office/drawing/2014/main" id="{FFE9FC80-431F-42CD-B7C3-E3C1E773CFDC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Cube 118">
              <a:extLst>
                <a:ext uri="{FF2B5EF4-FFF2-40B4-BE49-F238E27FC236}">
                  <a16:creationId xmlns:a16="http://schemas.microsoft.com/office/drawing/2014/main" id="{E07E2594-4185-4FBB-8957-31A99F1D584E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Cube 119">
              <a:extLst>
                <a:ext uri="{FF2B5EF4-FFF2-40B4-BE49-F238E27FC236}">
                  <a16:creationId xmlns:a16="http://schemas.microsoft.com/office/drawing/2014/main" id="{06ED85BF-375B-4EF7-9EB7-5C92CD124123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Cube 120">
              <a:extLst>
                <a:ext uri="{FF2B5EF4-FFF2-40B4-BE49-F238E27FC236}">
                  <a16:creationId xmlns:a16="http://schemas.microsoft.com/office/drawing/2014/main" id="{C5B0B7A6-42B7-4EBC-AE14-FCA93C2CB3E8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7116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8" grpId="0" animBg="1"/>
      <p:bldP spid="25" grpId="0" animBg="1"/>
      <p:bldP spid="33" grpId="0"/>
      <p:bldP spid="11" grpId="0" animBg="1"/>
      <p:bldP spid="38" grpId="0" animBg="1"/>
      <p:bldP spid="71" grpId="0"/>
      <p:bldP spid="73" grpId="0" animBg="1"/>
      <p:bldP spid="98" grpId="0" animBg="1"/>
      <p:bldP spid="99" grpId="0"/>
      <p:bldP spid="101" grpId="0"/>
      <p:bldP spid="102" grpId="0"/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C59CE45F-8305-4705-8708-9D66C8C08E1B}"/>
              </a:ext>
            </a:extLst>
          </p:cNvPr>
          <p:cNvSpPr/>
          <p:nvPr/>
        </p:nvSpPr>
        <p:spPr>
          <a:xfrm>
            <a:off x="2930341" y="1165573"/>
            <a:ext cx="1828800" cy="82296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الآحاد</a:t>
            </a:r>
            <a:endParaRPr lang="en-US" sz="3600" b="1" dirty="0">
              <a:solidFill>
                <a:schemeClr val="tx1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A91F517-2870-42C9-ACC5-C3B37532D560}"/>
              </a:ext>
            </a:extLst>
          </p:cNvPr>
          <p:cNvGrpSpPr/>
          <p:nvPr/>
        </p:nvGrpSpPr>
        <p:grpSpPr>
          <a:xfrm>
            <a:off x="1199594" y="6451920"/>
            <a:ext cx="9936000" cy="406080"/>
            <a:chOff x="1108361" y="6522839"/>
            <a:chExt cx="9936000" cy="46773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EA2721F-B509-44AD-99B6-8370F24DF064}"/>
                </a:ext>
              </a:extLst>
            </p:cNvPr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AEFAED6-AA79-4079-A696-AAA8B87E6D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07820" y="6522839"/>
              <a:ext cx="5195888" cy="467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rtl="1">
                <a:spcBef>
                  <a:spcPct val="0"/>
                </a:spcBef>
                <a:buFontTx/>
                <a:buNone/>
              </a:pPr>
              <a:r>
                <a:rPr lang="ar-BH" altLang="ar-JO" sz="2000" b="1" dirty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25B43427-2EB5-44D1-8079-8959D83B71C4}"/>
              </a:ext>
            </a:extLst>
          </p:cNvPr>
          <p:cNvSpPr/>
          <p:nvPr/>
        </p:nvSpPr>
        <p:spPr>
          <a:xfrm>
            <a:off x="8420100" y="1162049"/>
            <a:ext cx="2715494" cy="3695691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الآحاد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E9C2C0-DFB6-4152-AA14-4CA5B7EFDE78}"/>
              </a:ext>
            </a:extLst>
          </p:cNvPr>
          <p:cNvSpPr/>
          <p:nvPr/>
        </p:nvSpPr>
        <p:spPr>
          <a:xfrm>
            <a:off x="5692531" y="1162049"/>
            <a:ext cx="2715494" cy="3695685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العشرات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58D596A-0C70-4D34-9D16-9D54E8CA0E65}"/>
              </a:ext>
            </a:extLst>
          </p:cNvPr>
          <p:cNvSpPr/>
          <p:nvPr/>
        </p:nvSpPr>
        <p:spPr>
          <a:xfrm>
            <a:off x="5886327" y="5282813"/>
            <a:ext cx="5043396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400" b="1" dirty="0">
                <a:solidFill>
                  <a:schemeClr val="tx1"/>
                </a:solidFill>
              </a:rPr>
              <a:t>..... آحاد و ..... عشرات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1" name="Cube 10">
            <a:extLst>
              <a:ext uri="{FF2B5EF4-FFF2-40B4-BE49-F238E27FC236}">
                <a16:creationId xmlns:a16="http://schemas.microsoft.com/office/drawing/2014/main" id="{55B52FE4-C83E-46AB-9944-6FD1C960866C}"/>
              </a:ext>
            </a:extLst>
          </p:cNvPr>
          <p:cNvSpPr/>
          <p:nvPr/>
        </p:nvSpPr>
        <p:spPr>
          <a:xfrm>
            <a:off x="9421866" y="2183725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Cube 37">
            <a:extLst>
              <a:ext uri="{FF2B5EF4-FFF2-40B4-BE49-F238E27FC236}">
                <a16:creationId xmlns:a16="http://schemas.microsoft.com/office/drawing/2014/main" id="{51E2556E-D10D-4044-8E37-F5C8349C7B86}"/>
              </a:ext>
            </a:extLst>
          </p:cNvPr>
          <p:cNvSpPr/>
          <p:nvPr/>
        </p:nvSpPr>
        <p:spPr>
          <a:xfrm>
            <a:off x="9421866" y="2691185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Cube 38">
            <a:extLst>
              <a:ext uri="{FF2B5EF4-FFF2-40B4-BE49-F238E27FC236}">
                <a16:creationId xmlns:a16="http://schemas.microsoft.com/office/drawing/2014/main" id="{DA721628-C06C-42F2-A146-40ED3A52CB21}"/>
              </a:ext>
            </a:extLst>
          </p:cNvPr>
          <p:cNvSpPr/>
          <p:nvPr/>
        </p:nvSpPr>
        <p:spPr>
          <a:xfrm>
            <a:off x="9417760" y="3204046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655754F-5855-48FD-9EC9-9AC22E28D617}"/>
              </a:ext>
            </a:extLst>
          </p:cNvPr>
          <p:cNvGrpSpPr/>
          <p:nvPr/>
        </p:nvGrpSpPr>
        <p:grpSpPr>
          <a:xfrm>
            <a:off x="6976757" y="2088160"/>
            <a:ext cx="274320" cy="2128127"/>
            <a:chOff x="900392" y="186898"/>
            <a:chExt cx="274320" cy="2128127"/>
          </a:xfrm>
        </p:grpSpPr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2604C7F7-1E04-436B-9B09-F56990B51615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EB0B146D-3E35-4C41-A40E-806E681C3C75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Cube 51">
              <a:extLst>
                <a:ext uri="{FF2B5EF4-FFF2-40B4-BE49-F238E27FC236}">
                  <a16:creationId xmlns:a16="http://schemas.microsoft.com/office/drawing/2014/main" id="{FEE38A0C-F91B-4665-88F3-5A0E1C690BFA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6FCA40C1-717A-4D32-AAC3-9BDF59AD0B3D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50CC3480-A713-49D7-8341-483F855BD906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C242EA6C-AD60-46AF-8490-7D55E8335854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5514001F-5418-4A0C-9C4A-BD324D800CE6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058906B0-34C0-474C-B5D9-08E0E6E44A7C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68784B8F-42D0-4909-9FE1-CA9B22852726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Cube 58">
              <a:extLst>
                <a:ext uri="{FF2B5EF4-FFF2-40B4-BE49-F238E27FC236}">
                  <a16:creationId xmlns:a16="http://schemas.microsoft.com/office/drawing/2014/main" id="{47CCA325-6CCE-47A5-88BA-FA1F7B28A16D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12EED39-0510-4C5A-9895-4D868B6D8DD4}"/>
              </a:ext>
            </a:extLst>
          </p:cNvPr>
          <p:cNvGrpSpPr/>
          <p:nvPr/>
        </p:nvGrpSpPr>
        <p:grpSpPr>
          <a:xfrm>
            <a:off x="5960121" y="2088160"/>
            <a:ext cx="274320" cy="2128127"/>
            <a:chOff x="900392" y="186898"/>
            <a:chExt cx="274320" cy="2128127"/>
          </a:xfrm>
        </p:grpSpPr>
        <p:sp>
          <p:nvSpPr>
            <p:cNvPr id="61" name="Cube 60">
              <a:extLst>
                <a:ext uri="{FF2B5EF4-FFF2-40B4-BE49-F238E27FC236}">
                  <a16:creationId xmlns:a16="http://schemas.microsoft.com/office/drawing/2014/main" id="{9DE3C97A-DD10-48F2-A16A-87D19AC75145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6B726B1E-763A-470E-A0B5-20A661179264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55FFF714-FF9E-4661-96BE-2959BBCDAC8C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Cube 63">
              <a:extLst>
                <a:ext uri="{FF2B5EF4-FFF2-40B4-BE49-F238E27FC236}">
                  <a16:creationId xmlns:a16="http://schemas.microsoft.com/office/drawing/2014/main" id="{03A47CC4-B559-41B3-B821-FBF19227B58F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Cube 64">
              <a:extLst>
                <a:ext uri="{FF2B5EF4-FFF2-40B4-BE49-F238E27FC236}">
                  <a16:creationId xmlns:a16="http://schemas.microsoft.com/office/drawing/2014/main" id="{6744EF89-8D95-4712-96E9-098D684EB28A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Cube 65">
              <a:extLst>
                <a:ext uri="{FF2B5EF4-FFF2-40B4-BE49-F238E27FC236}">
                  <a16:creationId xmlns:a16="http://schemas.microsoft.com/office/drawing/2014/main" id="{0B0E9A1B-73AE-4C66-A0D1-D98208A8F539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Cube 66">
              <a:extLst>
                <a:ext uri="{FF2B5EF4-FFF2-40B4-BE49-F238E27FC236}">
                  <a16:creationId xmlns:a16="http://schemas.microsoft.com/office/drawing/2014/main" id="{788A0C9C-D29F-48C4-8CFA-25E8A9E1DB16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Cube 67">
              <a:extLst>
                <a:ext uri="{FF2B5EF4-FFF2-40B4-BE49-F238E27FC236}">
                  <a16:creationId xmlns:a16="http://schemas.microsoft.com/office/drawing/2014/main" id="{FA82E69C-F41B-49CC-9643-A614AB92D1FE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Cube 68">
              <a:extLst>
                <a:ext uri="{FF2B5EF4-FFF2-40B4-BE49-F238E27FC236}">
                  <a16:creationId xmlns:a16="http://schemas.microsoft.com/office/drawing/2014/main" id="{1A03696A-7AFD-4324-B409-2CA8FA91654E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Cube 69">
              <a:extLst>
                <a:ext uri="{FF2B5EF4-FFF2-40B4-BE49-F238E27FC236}">
                  <a16:creationId xmlns:a16="http://schemas.microsoft.com/office/drawing/2014/main" id="{8D310CC3-DCC7-4062-880D-7A7A95AEEC81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1" name="Rectangle 70">
            <a:extLst>
              <a:ext uri="{FF2B5EF4-FFF2-40B4-BE49-F238E27FC236}">
                <a16:creationId xmlns:a16="http://schemas.microsoft.com/office/drawing/2014/main" id="{D375FB7E-CC6B-42FF-A64B-4CEE8C9FBE8E}"/>
              </a:ext>
            </a:extLst>
          </p:cNvPr>
          <p:cNvSpPr/>
          <p:nvPr/>
        </p:nvSpPr>
        <p:spPr>
          <a:xfrm>
            <a:off x="3381971" y="2222937"/>
            <a:ext cx="919950" cy="868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8800" dirty="0">
                <a:solidFill>
                  <a:schemeClr val="tx1"/>
                </a:solidFill>
                <a:latin typeface="KFGQPC Alphabet Dotted" panose="02000000000000000000" pitchFamily="2" charset="-78"/>
                <a:cs typeface="KFGQPC Alphabet Dotted" panose="02000000000000000000" pitchFamily="2" charset="-78"/>
              </a:rPr>
              <a:t>4</a:t>
            </a:r>
            <a:endParaRPr lang="en-US" sz="8800" dirty="0">
              <a:solidFill>
                <a:schemeClr val="tx1"/>
              </a:solidFill>
              <a:latin typeface="Dot"/>
              <a:cs typeface="KFGQPC Alphabet Dotted" panose="02000000000000000000" pitchFamily="2" charset="-78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ACEC497-00C1-4888-A4BB-078521745263}"/>
              </a:ext>
            </a:extLst>
          </p:cNvPr>
          <p:cNvGrpSpPr/>
          <p:nvPr/>
        </p:nvGrpSpPr>
        <p:grpSpPr>
          <a:xfrm>
            <a:off x="7466660" y="2085777"/>
            <a:ext cx="274320" cy="2128127"/>
            <a:chOff x="900392" y="186898"/>
            <a:chExt cx="274320" cy="2128127"/>
          </a:xfrm>
        </p:grpSpPr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980696B9-5D29-4EF3-A32A-E0CB46016A4F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C98D4169-C1F3-48D0-A422-83F77E70FAB8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D0993C6A-F04F-4B4A-B492-C63B91E27242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F250D819-6C7D-4CB4-9FC1-7CA72CD62D7A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Cube 47">
              <a:extLst>
                <a:ext uri="{FF2B5EF4-FFF2-40B4-BE49-F238E27FC236}">
                  <a16:creationId xmlns:a16="http://schemas.microsoft.com/office/drawing/2014/main" id="{104FFB30-3F21-4105-9D56-B4FF9A4414F4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Cube 74">
              <a:extLst>
                <a:ext uri="{FF2B5EF4-FFF2-40B4-BE49-F238E27FC236}">
                  <a16:creationId xmlns:a16="http://schemas.microsoft.com/office/drawing/2014/main" id="{797BDAC8-28DC-4BD7-8506-3CE7FC2A1C5A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Cube 75">
              <a:extLst>
                <a:ext uri="{FF2B5EF4-FFF2-40B4-BE49-F238E27FC236}">
                  <a16:creationId xmlns:a16="http://schemas.microsoft.com/office/drawing/2014/main" id="{2B29D584-11D4-4D00-9ACA-5E14542BCCA2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2C86E711-1660-4A02-AB76-894B3C0DFC9F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14BD499F-A55F-4C81-A0A9-1E52355E680F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A2A4416E-49CD-440E-A650-56AFE1DEADCF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FA90E85E-E771-4E85-87D1-E0FA21CE084F}"/>
              </a:ext>
            </a:extLst>
          </p:cNvPr>
          <p:cNvGrpSpPr/>
          <p:nvPr/>
        </p:nvGrpSpPr>
        <p:grpSpPr>
          <a:xfrm>
            <a:off x="6444605" y="2088160"/>
            <a:ext cx="274320" cy="2128127"/>
            <a:chOff x="900392" y="186898"/>
            <a:chExt cx="274320" cy="2128127"/>
          </a:xfrm>
        </p:grpSpPr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4FAC5389-16C3-47AB-A592-930EF995089F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824D49F7-0970-414F-BDA8-3D1354FC5B5C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CA0F52F3-9A82-49FF-B157-9BA55EE9E620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ADA5D505-E694-4456-9C28-AE7549DA624B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FF038791-403F-41DA-BDE4-C4C948954890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3BCEF2F-A6CF-4746-A3D5-B9926CEF8CCD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68E3C874-8B97-4AEE-9024-21859AE2EB7D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63FEF10-93C9-4813-9E27-3DA366882E24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Cube 88">
              <a:extLst>
                <a:ext uri="{FF2B5EF4-FFF2-40B4-BE49-F238E27FC236}">
                  <a16:creationId xmlns:a16="http://schemas.microsoft.com/office/drawing/2014/main" id="{C3889675-64BA-410F-924B-DC08C806D705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Cube 89">
              <a:extLst>
                <a:ext uri="{FF2B5EF4-FFF2-40B4-BE49-F238E27FC236}">
                  <a16:creationId xmlns:a16="http://schemas.microsoft.com/office/drawing/2014/main" id="{8BD348A0-A4FD-4BD4-A20D-981FE6F05D36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Cube 93">
            <a:extLst>
              <a:ext uri="{FF2B5EF4-FFF2-40B4-BE49-F238E27FC236}">
                <a16:creationId xmlns:a16="http://schemas.microsoft.com/office/drawing/2014/main" id="{F0A6F4DA-F0D5-4392-92E4-3E79F73D40D1}"/>
              </a:ext>
            </a:extLst>
          </p:cNvPr>
          <p:cNvSpPr/>
          <p:nvPr/>
        </p:nvSpPr>
        <p:spPr>
          <a:xfrm>
            <a:off x="9414011" y="3717789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2B782979-3E08-4E53-82B0-7124F218027C}"/>
              </a:ext>
            </a:extLst>
          </p:cNvPr>
          <p:cNvSpPr/>
          <p:nvPr/>
        </p:nvSpPr>
        <p:spPr>
          <a:xfrm>
            <a:off x="1082628" y="1165573"/>
            <a:ext cx="1828800" cy="82296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العشرات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F766B273-7B0F-4569-9DF6-A46DF32D3E54}"/>
              </a:ext>
            </a:extLst>
          </p:cNvPr>
          <p:cNvSpPr/>
          <p:nvPr/>
        </p:nvSpPr>
        <p:spPr>
          <a:xfrm>
            <a:off x="649135" y="5244177"/>
            <a:ext cx="5043396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400" b="1" dirty="0">
                <a:solidFill>
                  <a:srgbClr val="FF0000"/>
                </a:solidFill>
              </a:rPr>
              <a:t>54</a:t>
            </a:r>
            <a:r>
              <a:rPr lang="ar-BH" sz="4400" b="1" dirty="0">
                <a:solidFill>
                  <a:schemeClr val="tx1"/>
                </a:solidFill>
              </a:rPr>
              <a:t> وتقرأ أربعةٌ وخمسون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1EFFF0F0-0D02-467C-A2D4-98025BC170B9}"/>
              </a:ext>
            </a:extLst>
          </p:cNvPr>
          <p:cNvSpPr/>
          <p:nvPr/>
        </p:nvSpPr>
        <p:spPr>
          <a:xfrm>
            <a:off x="9838930" y="5189966"/>
            <a:ext cx="916405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5400" b="1" dirty="0">
                <a:solidFill>
                  <a:srgbClr val="00B050"/>
                </a:solidFill>
              </a:rPr>
              <a:t>4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672A464-7A1B-446B-A4F9-367893A8D5E5}"/>
              </a:ext>
            </a:extLst>
          </p:cNvPr>
          <p:cNvSpPr/>
          <p:nvPr/>
        </p:nvSpPr>
        <p:spPr>
          <a:xfrm>
            <a:off x="7552765" y="5189966"/>
            <a:ext cx="916405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5400" b="1" dirty="0">
                <a:solidFill>
                  <a:srgbClr val="00B050"/>
                </a:solidFill>
              </a:rPr>
              <a:t>5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46152A6-0A7C-4CC4-9479-AC382E3F7046}"/>
              </a:ext>
            </a:extLst>
          </p:cNvPr>
          <p:cNvSpPr/>
          <p:nvPr/>
        </p:nvSpPr>
        <p:spPr>
          <a:xfrm>
            <a:off x="1453417" y="2181048"/>
            <a:ext cx="919950" cy="868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8800" dirty="0">
                <a:solidFill>
                  <a:schemeClr val="tx1"/>
                </a:solidFill>
                <a:latin typeface="KFGQPC Alphabet Dotted" panose="02000000000000000000" pitchFamily="2" charset="-78"/>
                <a:cs typeface="KFGQPC Alphabet Dotted" panose="02000000000000000000" pitchFamily="2" charset="-78"/>
              </a:rPr>
              <a:t>5</a:t>
            </a:r>
            <a:endParaRPr lang="en-US" sz="8800" dirty="0">
              <a:solidFill>
                <a:schemeClr val="tx1"/>
              </a:solidFill>
              <a:latin typeface="Dot"/>
              <a:cs typeface="KFGQPC Alphabet Dotted" panose="02000000000000000000" pitchFamily="2" charset="-78"/>
            </a:endParaRP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AF9C5A9C-D207-4758-9E70-13416C5A8057}"/>
              </a:ext>
            </a:extLst>
          </p:cNvPr>
          <p:cNvGrpSpPr/>
          <p:nvPr/>
        </p:nvGrpSpPr>
        <p:grpSpPr>
          <a:xfrm>
            <a:off x="7974550" y="2085777"/>
            <a:ext cx="274320" cy="2128127"/>
            <a:chOff x="900392" y="186898"/>
            <a:chExt cx="274320" cy="2128127"/>
          </a:xfrm>
        </p:grpSpPr>
        <p:sp>
          <p:nvSpPr>
            <p:cNvPr id="96" name="Cube 95">
              <a:extLst>
                <a:ext uri="{FF2B5EF4-FFF2-40B4-BE49-F238E27FC236}">
                  <a16:creationId xmlns:a16="http://schemas.microsoft.com/office/drawing/2014/main" id="{4CC90723-7D4E-4832-B273-4D8E14BD6F11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Cube 99">
              <a:extLst>
                <a:ext uri="{FF2B5EF4-FFF2-40B4-BE49-F238E27FC236}">
                  <a16:creationId xmlns:a16="http://schemas.microsoft.com/office/drawing/2014/main" id="{8F3076FC-366E-4D04-8D04-6BE3D66EE707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Cube 102">
              <a:extLst>
                <a:ext uri="{FF2B5EF4-FFF2-40B4-BE49-F238E27FC236}">
                  <a16:creationId xmlns:a16="http://schemas.microsoft.com/office/drawing/2014/main" id="{85F9401C-9455-421A-8024-2A047AA03618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Cube 103">
              <a:extLst>
                <a:ext uri="{FF2B5EF4-FFF2-40B4-BE49-F238E27FC236}">
                  <a16:creationId xmlns:a16="http://schemas.microsoft.com/office/drawing/2014/main" id="{30CEAA50-7EA9-4506-A811-067ADEA4C7E7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Cube 104">
              <a:extLst>
                <a:ext uri="{FF2B5EF4-FFF2-40B4-BE49-F238E27FC236}">
                  <a16:creationId xmlns:a16="http://schemas.microsoft.com/office/drawing/2014/main" id="{AFDA1D54-76D3-459D-AB9A-09B4112A7411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Cube 105">
              <a:extLst>
                <a:ext uri="{FF2B5EF4-FFF2-40B4-BE49-F238E27FC236}">
                  <a16:creationId xmlns:a16="http://schemas.microsoft.com/office/drawing/2014/main" id="{BCCACE22-A40E-4342-85FD-4075AE963872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Cube 106">
              <a:extLst>
                <a:ext uri="{FF2B5EF4-FFF2-40B4-BE49-F238E27FC236}">
                  <a16:creationId xmlns:a16="http://schemas.microsoft.com/office/drawing/2014/main" id="{332A9CCB-9C67-47DD-B2A2-51A9AA74BC05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Cube 107">
              <a:extLst>
                <a:ext uri="{FF2B5EF4-FFF2-40B4-BE49-F238E27FC236}">
                  <a16:creationId xmlns:a16="http://schemas.microsoft.com/office/drawing/2014/main" id="{AF3D5F72-AD7C-4AE6-B109-EF57412C0B79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Cube 108">
              <a:extLst>
                <a:ext uri="{FF2B5EF4-FFF2-40B4-BE49-F238E27FC236}">
                  <a16:creationId xmlns:a16="http://schemas.microsoft.com/office/drawing/2014/main" id="{3C973BB5-708B-4B6C-9FF0-0E39F4DE9FD9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Cube 109">
              <a:extLst>
                <a:ext uri="{FF2B5EF4-FFF2-40B4-BE49-F238E27FC236}">
                  <a16:creationId xmlns:a16="http://schemas.microsoft.com/office/drawing/2014/main" id="{9B2B3D3F-5DCB-490A-8DD7-590E6B647464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06244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8" grpId="0" animBg="1"/>
      <p:bldP spid="25" grpId="0" animBg="1"/>
      <p:bldP spid="33" grpId="0"/>
      <p:bldP spid="11" grpId="0" animBg="1"/>
      <p:bldP spid="38" grpId="0" animBg="1"/>
      <p:bldP spid="39" grpId="0" animBg="1"/>
      <p:bldP spid="71" grpId="0"/>
      <p:bldP spid="94" grpId="0" animBg="1"/>
      <p:bldP spid="98" grpId="0" animBg="1"/>
      <p:bldP spid="99" grpId="0"/>
      <p:bldP spid="101" grpId="0"/>
      <p:bldP spid="102" grpId="0"/>
      <p:bldP spid="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C59CE45F-8305-4705-8708-9D66C8C08E1B}"/>
              </a:ext>
            </a:extLst>
          </p:cNvPr>
          <p:cNvSpPr/>
          <p:nvPr/>
        </p:nvSpPr>
        <p:spPr>
          <a:xfrm>
            <a:off x="2930341" y="1165573"/>
            <a:ext cx="1828800" cy="82296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الآحاد</a:t>
            </a:r>
            <a:endParaRPr lang="en-US" sz="3600" b="1" dirty="0">
              <a:solidFill>
                <a:schemeClr val="tx1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A91F517-2870-42C9-ACC5-C3B37532D560}"/>
              </a:ext>
            </a:extLst>
          </p:cNvPr>
          <p:cNvGrpSpPr/>
          <p:nvPr/>
        </p:nvGrpSpPr>
        <p:grpSpPr>
          <a:xfrm>
            <a:off x="1199594" y="6451920"/>
            <a:ext cx="9936000" cy="406080"/>
            <a:chOff x="1108361" y="6522839"/>
            <a:chExt cx="9936000" cy="46773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EA2721F-B509-44AD-99B6-8370F24DF064}"/>
                </a:ext>
              </a:extLst>
            </p:cNvPr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AEFAED6-AA79-4079-A696-AAA8B87E6D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07820" y="6522839"/>
              <a:ext cx="5195888" cy="467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rtl="1">
                <a:spcBef>
                  <a:spcPct val="0"/>
                </a:spcBef>
                <a:buFontTx/>
                <a:buNone/>
              </a:pPr>
              <a:r>
                <a:rPr lang="ar-BH" altLang="ar-JO" sz="2000" b="1" dirty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25B43427-2EB5-44D1-8079-8959D83B71C4}"/>
              </a:ext>
            </a:extLst>
          </p:cNvPr>
          <p:cNvSpPr/>
          <p:nvPr/>
        </p:nvSpPr>
        <p:spPr>
          <a:xfrm>
            <a:off x="8420100" y="1162049"/>
            <a:ext cx="2715494" cy="3695691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الآحاد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E9C2C0-DFB6-4152-AA14-4CA5B7EFDE78}"/>
              </a:ext>
            </a:extLst>
          </p:cNvPr>
          <p:cNvSpPr/>
          <p:nvPr/>
        </p:nvSpPr>
        <p:spPr>
          <a:xfrm>
            <a:off x="5486925" y="1162049"/>
            <a:ext cx="2921100" cy="3695685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العشرات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58D596A-0C70-4D34-9D16-9D54E8CA0E65}"/>
              </a:ext>
            </a:extLst>
          </p:cNvPr>
          <p:cNvSpPr/>
          <p:nvPr/>
        </p:nvSpPr>
        <p:spPr>
          <a:xfrm>
            <a:off x="5886327" y="5282813"/>
            <a:ext cx="5043396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400" b="1" dirty="0">
                <a:solidFill>
                  <a:schemeClr val="tx1"/>
                </a:solidFill>
              </a:rPr>
              <a:t>..... آحاد و ..... عشرات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1" name="Cube 10">
            <a:extLst>
              <a:ext uri="{FF2B5EF4-FFF2-40B4-BE49-F238E27FC236}">
                <a16:creationId xmlns:a16="http://schemas.microsoft.com/office/drawing/2014/main" id="{55B52FE4-C83E-46AB-9944-6FD1C960866C}"/>
              </a:ext>
            </a:extLst>
          </p:cNvPr>
          <p:cNvSpPr/>
          <p:nvPr/>
        </p:nvSpPr>
        <p:spPr>
          <a:xfrm>
            <a:off x="9421866" y="2183725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Cube 37">
            <a:extLst>
              <a:ext uri="{FF2B5EF4-FFF2-40B4-BE49-F238E27FC236}">
                <a16:creationId xmlns:a16="http://schemas.microsoft.com/office/drawing/2014/main" id="{51E2556E-D10D-4044-8E37-F5C8349C7B86}"/>
              </a:ext>
            </a:extLst>
          </p:cNvPr>
          <p:cNvSpPr/>
          <p:nvPr/>
        </p:nvSpPr>
        <p:spPr>
          <a:xfrm>
            <a:off x="9421866" y="2691185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Cube 38">
            <a:extLst>
              <a:ext uri="{FF2B5EF4-FFF2-40B4-BE49-F238E27FC236}">
                <a16:creationId xmlns:a16="http://schemas.microsoft.com/office/drawing/2014/main" id="{DA721628-C06C-42F2-A146-40ED3A52CB21}"/>
              </a:ext>
            </a:extLst>
          </p:cNvPr>
          <p:cNvSpPr/>
          <p:nvPr/>
        </p:nvSpPr>
        <p:spPr>
          <a:xfrm>
            <a:off x="9417760" y="3204046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655754F-5855-48FD-9EC9-9AC22E28D617}"/>
              </a:ext>
            </a:extLst>
          </p:cNvPr>
          <p:cNvGrpSpPr/>
          <p:nvPr/>
        </p:nvGrpSpPr>
        <p:grpSpPr>
          <a:xfrm>
            <a:off x="6263917" y="2120191"/>
            <a:ext cx="274320" cy="2128127"/>
            <a:chOff x="900392" y="186898"/>
            <a:chExt cx="274320" cy="2128127"/>
          </a:xfrm>
        </p:grpSpPr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2604C7F7-1E04-436B-9B09-F56990B51615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EB0B146D-3E35-4C41-A40E-806E681C3C75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Cube 51">
              <a:extLst>
                <a:ext uri="{FF2B5EF4-FFF2-40B4-BE49-F238E27FC236}">
                  <a16:creationId xmlns:a16="http://schemas.microsoft.com/office/drawing/2014/main" id="{FEE38A0C-F91B-4665-88F3-5A0E1C690BFA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6FCA40C1-717A-4D32-AAC3-9BDF59AD0B3D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50CC3480-A713-49D7-8341-483F855BD906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C242EA6C-AD60-46AF-8490-7D55E8335854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5514001F-5418-4A0C-9C4A-BD324D800CE6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058906B0-34C0-474C-B5D9-08E0E6E44A7C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68784B8F-42D0-4909-9FE1-CA9B22852726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Cube 58">
              <a:extLst>
                <a:ext uri="{FF2B5EF4-FFF2-40B4-BE49-F238E27FC236}">
                  <a16:creationId xmlns:a16="http://schemas.microsoft.com/office/drawing/2014/main" id="{47CCA325-6CCE-47A5-88BA-FA1F7B28A16D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12EED39-0510-4C5A-9895-4D868B6D8DD4}"/>
              </a:ext>
            </a:extLst>
          </p:cNvPr>
          <p:cNvGrpSpPr/>
          <p:nvPr/>
        </p:nvGrpSpPr>
        <p:grpSpPr>
          <a:xfrm>
            <a:off x="5597432" y="2122759"/>
            <a:ext cx="274320" cy="2128127"/>
            <a:chOff x="900392" y="186898"/>
            <a:chExt cx="274320" cy="2128127"/>
          </a:xfrm>
        </p:grpSpPr>
        <p:sp>
          <p:nvSpPr>
            <p:cNvPr id="61" name="Cube 60">
              <a:extLst>
                <a:ext uri="{FF2B5EF4-FFF2-40B4-BE49-F238E27FC236}">
                  <a16:creationId xmlns:a16="http://schemas.microsoft.com/office/drawing/2014/main" id="{9DE3C97A-DD10-48F2-A16A-87D19AC75145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6B726B1E-763A-470E-A0B5-20A661179264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55FFF714-FF9E-4661-96BE-2959BBCDAC8C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Cube 63">
              <a:extLst>
                <a:ext uri="{FF2B5EF4-FFF2-40B4-BE49-F238E27FC236}">
                  <a16:creationId xmlns:a16="http://schemas.microsoft.com/office/drawing/2014/main" id="{03A47CC4-B559-41B3-B821-FBF19227B58F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Cube 64">
              <a:extLst>
                <a:ext uri="{FF2B5EF4-FFF2-40B4-BE49-F238E27FC236}">
                  <a16:creationId xmlns:a16="http://schemas.microsoft.com/office/drawing/2014/main" id="{6744EF89-8D95-4712-96E9-098D684EB28A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Cube 65">
              <a:extLst>
                <a:ext uri="{FF2B5EF4-FFF2-40B4-BE49-F238E27FC236}">
                  <a16:creationId xmlns:a16="http://schemas.microsoft.com/office/drawing/2014/main" id="{0B0E9A1B-73AE-4C66-A0D1-D98208A8F539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Cube 66">
              <a:extLst>
                <a:ext uri="{FF2B5EF4-FFF2-40B4-BE49-F238E27FC236}">
                  <a16:creationId xmlns:a16="http://schemas.microsoft.com/office/drawing/2014/main" id="{788A0C9C-D29F-48C4-8CFA-25E8A9E1DB16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Cube 67">
              <a:extLst>
                <a:ext uri="{FF2B5EF4-FFF2-40B4-BE49-F238E27FC236}">
                  <a16:creationId xmlns:a16="http://schemas.microsoft.com/office/drawing/2014/main" id="{FA82E69C-F41B-49CC-9643-A614AB92D1FE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Cube 68">
              <a:extLst>
                <a:ext uri="{FF2B5EF4-FFF2-40B4-BE49-F238E27FC236}">
                  <a16:creationId xmlns:a16="http://schemas.microsoft.com/office/drawing/2014/main" id="{1A03696A-7AFD-4324-B409-2CA8FA91654E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Cube 69">
              <a:extLst>
                <a:ext uri="{FF2B5EF4-FFF2-40B4-BE49-F238E27FC236}">
                  <a16:creationId xmlns:a16="http://schemas.microsoft.com/office/drawing/2014/main" id="{8D310CC3-DCC7-4062-880D-7A7A95AEEC81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1" name="Rectangle 70">
            <a:extLst>
              <a:ext uri="{FF2B5EF4-FFF2-40B4-BE49-F238E27FC236}">
                <a16:creationId xmlns:a16="http://schemas.microsoft.com/office/drawing/2014/main" id="{D375FB7E-CC6B-42FF-A64B-4CEE8C9FBE8E}"/>
              </a:ext>
            </a:extLst>
          </p:cNvPr>
          <p:cNvSpPr/>
          <p:nvPr/>
        </p:nvSpPr>
        <p:spPr>
          <a:xfrm>
            <a:off x="3381971" y="2222937"/>
            <a:ext cx="919950" cy="868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8800" dirty="0">
                <a:solidFill>
                  <a:schemeClr val="tx1"/>
                </a:solidFill>
                <a:latin typeface="KFGQPC Alphabet Dotted" panose="02000000000000000000" pitchFamily="2" charset="-78"/>
                <a:cs typeface="KFGQPC Alphabet Dotted" panose="02000000000000000000" pitchFamily="2" charset="-78"/>
              </a:rPr>
              <a:t>7</a:t>
            </a:r>
            <a:endParaRPr lang="en-US" sz="8800" dirty="0">
              <a:solidFill>
                <a:schemeClr val="tx1"/>
              </a:solidFill>
              <a:latin typeface="Dot"/>
              <a:cs typeface="KFGQPC Alphabet Dotted" panose="02000000000000000000" pitchFamily="2" charset="-78"/>
            </a:endParaRPr>
          </a:p>
        </p:txBody>
      </p:sp>
      <p:sp>
        <p:nvSpPr>
          <p:cNvPr id="73" name="Cube 72">
            <a:extLst>
              <a:ext uri="{FF2B5EF4-FFF2-40B4-BE49-F238E27FC236}">
                <a16:creationId xmlns:a16="http://schemas.microsoft.com/office/drawing/2014/main" id="{7CDCB944-AA4F-42DE-BB6F-3FD2AA4F4CD6}"/>
              </a:ext>
            </a:extLst>
          </p:cNvPr>
          <p:cNvSpPr/>
          <p:nvPr/>
        </p:nvSpPr>
        <p:spPr>
          <a:xfrm>
            <a:off x="9904148" y="2437088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Cube 73">
            <a:extLst>
              <a:ext uri="{FF2B5EF4-FFF2-40B4-BE49-F238E27FC236}">
                <a16:creationId xmlns:a16="http://schemas.microsoft.com/office/drawing/2014/main" id="{6CC689DB-344A-4CE1-B1FC-D2DAE397227D}"/>
              </a:ext>
            </a:extLst>
          </p:cNvPr>
          <p:cNvSpPr/>
          <p:nvPr/>
        </p:nvSpPr>
        <p:spPr>
          <a:xfrm>
            <a:off x="9900137" y="2985495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ACEC497-00C1-4888-A4BB-078521745263}"/>
              </a:ext>
            </a:extLst>
          </p:cNvPr>
          <p:cNvGrpSpPr/>
          <p:nvPr/>
        </p:nvGrpSpPr>
        <p:grpSpPr>
          <a:xfrm>
            <a:off x="6622105" y="2120191"/>
            <a:ext cx="274320" cy="2128127"/>
            <a:chOff x="900392" y="186898"/>
            <a:chExt cx="274320" cy="2128127"/>
          </a:xfrm>
        </p:grpSpPr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980696B9-5D29-4EF3-A32A-E0CB46016A4F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C98D4169-C1F3-48D0-A422-83F77E70FAB8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D0993C6A-F04F-4B4A-B492-C63B91E27242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F250D819-6C7D-4CB4-9FC1-7CA72CD62D7A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Cube 47">
              <a:extLst>
                <a:ext uri="{FF2B5EF4-FFF2-40B4-BE49-F238E27FC236}">
                  <a16:creationId xmlns:a16="http://schemas.microsoft.com/office/drawing/2014/main" id="{104FFB30-3F21-4105-9D56-B4FF9A4414F4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Cube 74">
              <a:extLst>
                <a:ext uri="{FF2B5EF4-FFF2-40B4-BE49-F238E27FC236}">
                  <a16:creationId xmlns:a16="http://schemas.microsoft.com/office/drawing/2014/main" id="{797BDAC8-28DC-4BD7-8506-3CE7FC2A1C5A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Cube 75">
              <a:extLst>
                <a:ext uri="{FF2B5EF4-FFF2-40B4-BE49-F238E27FC236}">
                  <a16:creationId xmlns:a16="http://schemas.microsoft.com/office/drawing/2014/main" id="{2B29D584-11D4-4D00-9ACA-5E14542BCCA2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2C86E711-1660-4A02-AB76-894B3C0DFC9F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14BD499F-A55F-4C81-A0A9-1E52355E680F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A2A4416E-49CD-440E-A650-56AFE1DEADCF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FA90E85E-E771-4E85-87D1-E0FA21CE084F}"/>
              </a:ext>
            </a:extLst>
          </p:cNvPr>
          <p:cNvGrpSpPr/>
          <p:nvPr/>
        </p:nvGrpSpPr>
        <p:grpSpPr>
          <a:xfrm>
            <a:off x="5922600" y="2122759"/>
            <a:ext cx="274320" cy="2128127"/>
            <a:chOff x="900392" y="186898"/>
            <a:chExt cx="274320" cy="2128127"/>
          </a:xfrm>
        </p:grpSpPr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4FAC5389-16C3-47AB-A592-930EF995089F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824D49F7-0970-414F-BDA8-3D1354FC5B5C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CA0F52F3-9A82-49FF-B157-9BA55EE9E620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ADA5D505-E694-4456-9C28-AE7549DA624B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FF038791-403F-41DA-BDE4-C4C948954890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C3BCEF2F-A6CF-4746-A3D5-B9926CEF8CCD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68E3C874-8B97-4AEE-9024-21859AE2EB7D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063FEF10-93C9-4813-9E27-3DA366882E24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Cube 88">
              <a:extLst>
                <a:ext uri="{FF2B5EF4-FFF2-40B4-BE49-F238E27FC236}">
                  <a16:creationId xmlns:a16="http://schemas.microsoft.com/office/drawing/2014/main" id="{C3889675-64BA-410F-924B-DC08C806D705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Cube 89">
              <a:extLst>
                <a:ext uri="{FF2B5EF4-FFF2-40B4-BE49-F238E27FC236}">
                  <a16:creationId xmlns:a16="http://schemas.microsoft.com/office/drawing/2014/main" id="{8BD348A0-A4FD-4BD4-A20D-981FE6F05D36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Cube 93">
            <a:extLst>
              <a:ext uri="{FF2B5EF4-FFF2-40B4-BE49-F238E27FC236}">
                <a16:creationId xmlns:a16="http://schemas.microsoft.com/office/drawing/2014/main" id="{F0A6F4DA-F0D5-4392-92E4-3E79F73D40D1}"/>
              </a:ext>
            </a:extLst>
          </p:cNvPr>
          <p:cNvSpPr/>
          <p:nvPr/>
        </p:nvSpPr>
        <p:spPr>
          <a:xfrm>
            <a:off x="9414011" y="3717789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2B782979-3E08-4E53-82B0-7124F218027C}"/>
              </a:ext>
            </a:extLst>
          </p:cNvPr>
          <p:cNvSpPr/>
          <p:nvPr/>
        </p:nvSpPr>
        <p:spPr>
          <a:xfrm>
            <a:off x="1082628" y="1165573"/>
            <a:ext cx="1828800" cy="82296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العشرات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F766B273-7B0F-4569-9DF6-A46DF32D3E54}"/>
              </a:ext>
            </a:extLst>
          </p:cNvPr>
          <p:cNvSpPr/>
          <p:nvPr/>
        </p:nvSpPr>
        <p:spPr>
          <a:xfrm>
            <a:off x="649135" y="5244177"/>
            <a:ext cx="5043396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400" b="1" dirty="0">
                <a:solidFill>
                  <a:srgbClr val="FF0000"/>
                </a:solidFill>
              </a:rPr>
              <a:t>87</a:t>
            </a:r>
            <a:r>
              <a:rPr lang="ar-BH" sz="4400" b="1" dirty="0">
                <a:solidFill>
                  <a:schemeClr val="tx1"/>
                </a:solidFill>
              </a:rPr>
              <a:t> وتقرأ سبعةٌ وثمانون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1EFFF0F0-0D02-467C-A2D4-98025BC170B9}"/>
              </a:ext>
            </a:extLst>
          </p:cNvPr>
          <p:cNvSpPr/>
          <p:nvPr/>
        </p:nvSpPr>
        <p:spPr>
          <a:xfrm>
            <a:off x="9838930" y="5189966"/>
            <a:ext cx="916405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5400" b="1" dirty="0">
                <a:solidFill>
                  <a:srgbClr val="00B050"/>
                </a:solidFill>
              </a:rPr>
              <a:t>7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672A464-7A1B-446B-A4F9-367893A8D5E5}"/>
              </a:ext>
            </a:extLst>
          </p:cNvPr>
          <p:cNvSpPr/>
          <p:nvPr/>
        </p:nvSpPr>
        <p:spPr>
          <a:xfrm>
            <a:off x="7552765" y="5189966"/>
            <a:ext cx="916405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5400" b="1" dirty="0">
                <a:solidFill>
                  <a:srgbClr val="00B050"/>
                </a:solidFill>
              </a:rPr>
              <a:t>8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46152A6-0A7C-4CC4-9479-AC382E3F7046}"/>
              </a:ext>
            </a:extLst>
          </p:cNvPr>
          <p:cNvSpPr/>
          <p:nvPr/>
        </p:nvSpPr>
        <p:spPr>
          <a:xfrm>
            <a:off x="1453417" y="2181048"/>
            <a:ext cx="919950" cy="868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8800" dirty="0">
                <a:solidFill>
                  <a:schemeClr val="tx1"/>
                </a:solidFill>
                <a:latin typeface="KFGQPC Alphabet Dotted" panose="02000000000000000000" pitchFamily="2" charset="-78"/>
                <a:cs typeface="KFGQPC Alphabet Dotted" panose="02000000000000000000" pitchFamily="2" charset="-78"/>
              </a:rPr>
              <a:t>8</a:t>
            </a:r>
            <a:endParaRPr lang="en-US" sz="8800" dirty="0">
              <a:solidFill>
                <a:schemeClr val="tx1"/>
              </a:solidFill>
              <a:latin typeface="Dot"/>
              <a:cs typeface="KFGQPC Alphabet Dotted" panose="02000000000000000000" pitchFamily="2" charset="-78"/>
            </a:endParaRP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33443D9D-5C7D-40C5-A117-455A76567319}"/>
              </a:ext>
            </a:extLst>
          </p:cNvPr>
          <p:cNvGrpSpPr/>
          <p:nvPr/>
        </p:nvGrpSpPr>
        <p:grpSpPr>
          <a:xfrm>
            <a:off x="6965928" y="2120191"/>
            <a:ext cx="274320" cy="2128127"/>
            <a:chOff x="900392" y="186898"/>
            <a:chExt cx="274320" cy="2128127"/>
          </a:xfrm>
        </p:grpSpPr>
        <p:sp>
          <p:nvSpPr>
            <p:cNvPr id="96" name="Cube 95">
              <a:extLst>
                <a:ext uri="{FF2B5EF4-FFF2-40B4-BE49-F238E27FC236}">
                  <a16:creationId xmlns:a16="http://schemas.microsoft.com/office/drawing/2014/main" id="{EEB99EAE-8BC7-4418-9586-CD98935DC40D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Cube 99">
              <a:extLst>
                <a:ext uri="{FF2B5EF4-FFF2-40B4-BE49-F238E27FC236}">
                  <a16:creationId xmlns:a16="http://schemas.microsoft.com/office/drawing/2014/main" id="{C6E5CBCC-A0CD-4225-9195-1E4ABDADB6C7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Cube 102">
              <a:extLst>
                <a:ext uri="{FF2B5EF4-FFF2-40B4-BE49-F238E27FC236}">
                  <a16:creationId xmlns:a16="http://schemas.microsoft.com/office/drawing/2014/main" id="{CECF59A3-9E35-4CCE-84C9-87ACC0CD4A73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Cube 103">
              <a:extLst>
                <a:ext uri="{FF2B5EF4-FFF2-40B4-BE49-F238E27FC236}">
                  <a16:creationId xmlns:a16="http://schemas.microsoft.com/office/drawing/2014/main" id="{5706925D-1C0F-4274-A474-045A723DFC7C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Cube 104">
              <a:extLst>
                <a:ext uri="{FF2B5EF4-FFF2-40B4-BE49-F238E27FC236}">
                  <a16:creationId xmlns:a16="http://schemas.microsoft.com/office/drawing/2014/main" id="{61AC495A-9F6B-4165-B95B-6E49963F3B76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Cube 105">
              <a:extLst>
                <a:ext uri="{FF2B5EF4-FFF2-40B4-BE49-F238E27FC236}">
                  <a16:creationId xmlns:a16="http://schemas.microsoft.com/office/drawing/2014/main" id="{34DF02D7-FA1D-45C3-8CF0-83D7AC0FB45E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Cube 106">
              <a:extLst>
                <a:ext uri="{FF2B5EF4-FFF2-40B4-BE49-F238E27FC236}">
                  <a16:creationId xmlns:a16="http://schemas.microsoft.com/office/drawing/2014/main" id="{1D77C97C-5F98-4E05-AF31-39C507BD9D9D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Cube 107">
              <a:extLst>
                <a:ext uri="{FF2B5EF4-FFF2-40B4-BE49-F238E27FC236}">
                  <a16:creationId xmlns:a16="http://schemas.microsoft.com/office/drawing/2014/main" id="{398FBABF-401C-45ED-9A2A-DFEF40E316BB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Cube 108">
              <a:extLst>
                <a:ext uri="{FF2B5EF4-FFF2-40B4-BE49-F238E27FC236}">
                  <a16:creationId xmlns:a16="http://schemas.microsoft.com/office/drawing/2014/main" id="{9C95689F-31E9-448D-9AB9-085251660C4A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Cube 109">
              <a:extLst>
                <a:ext uri="{FF2B5EF4-FFF2-40B4-BE49-F238E27FC236}">
                  <a16:creationId xmlns:a16="http://schemas.microsoft.com/office/drawing/2014/main" id="{CDE52196-F73B-4AB0-944A-503DED860D7B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7E5B6D81-E607-4F1C-BAC1-938849946082}"/>
              </a:ext>
            </a:extLst>
          </p:cNvPr>
          <p:cNvGrpSpPr/>
          <p:nvPr/>
        </p:nvGrpSpPr>
        <p:grpSpPr>
          <a:xfrm>
            <a:off x="7321744" y="2120191"/>
            <a:ext cx="274320" cy="2128127"/>
            <a:chOff x="900392" y="186898"/>
            <a:chExt cx="274320" cy="2128127"/>
          </a:xfrm>
        </p:grpSpPr>
        <p:sp>
          <p:nvSpPr>
            <p:cNvPr id="112" name="Cube 111">
              <a:extLst>
                <a:ext uri="{FF2B5EF4-FFF2-40B4-BE49-F238E27FC236}">
                  <a16:creationId xmlns:a16="http://schemas.microsoft.com/office/drawing/2014/main" id="{C551EAF1-5D25-4AB4-A402-907EEE6F1E8D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Cube 112">
              <a:extLst>
                <a:ext uri="{FF2B5EF4-FFF2-40B4-BE49-F238E27FC236}">
                  <a16:creationId xmlns:a16="http://schemas.microsoft.com/office/drawing/2014/main" id="{7E887FA0-F7C9-42F1-878D-7D08A581C0E5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Cube 113">
              <a:extLst>
                <a:ext uri="{FF2B5EF4-FFF2-40B4-BE49-F238E27FC236}">
                  <a16:creationId xmlns:a16="http://schemas.microsoft.com/office/drawing/2014/main" id="{0F715717-6259-44FC-AF71-99A352DDF787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Cube 114">
              <a:extLst>
                <a:ext uri="{FF2B5EF4-FFF2-40B4-BE49-F238E27FC236}">
                  <a16:creationId xmlns:a16="http://schemas.microsoft.com/office/drawing/2014/main" id="{365D5C7C-8EEF-4C9B-9681-73E219EFBA59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Cube 115">
              <a:extLst>
                <a:ext uri="{FF2B5EF4-FFF2-40B4-BE49-F238E27FC236}">
                  <a16:creationId xmlns:a16="http://schemas.microsoft.com/office/drawing/2014/main" id="{98CCEC09-990F-4A6E-9BF3-A817ECF55EBA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Cube 116">
              <a:extLst>
                <a:ext uri="{FF2B5EF4-FFF2-40B4-BE49-F238E27FC236}">
                  <a16:creationId xmlns:a16="http://schemas.microsoft.com/office/drawing/2014/main" id="{32D86FAB-0A2C-4947-8A3C-3EDB19CBDF2B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Cube 117">
              <a:extLst>
                <a:ext uri="{FF2B5EF4-FFF2-40B4-BE49-F238E27FC236}">
                  <a16:creationId xmlns:a16="http://schemas.microsoft.com/office/drawing/2014/main" id="{712C7695-91CD-49AE-8124-A377774A4137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Cube 118">
              <a:extLst>
                <a:ext uri="{FF2B5EF4-FFF2-40B4-BE49-F238E27FC236}">
                  <a16:creationId xmlns:a16="http://schemas.microsoft.com/office/drawing/2014/main" id="{AA381E8F-1150-4E88-9A48-AF6ABEC0B226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Cube 119">
              <a:extLst>
                <a:ext uri="{FF2B5EF4-FFF2-40B4-BE49-F238E27FC236}">
                  <a16:creationId xmlns:a16="http://schemas.microsoft.com/office/drawing/2014/main" id="{2679FBB5-42CD-4B0E-BA10-6E5529B96B38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Cube 120">
              <a:extLst>
                <a:ext uri="{FF2B5EF4-FFF2-40B4-BE49-F238E27FC236}">
                  <a16:creationId xmlns:a16="http://schemas.microsoft.com/office/drawing/2014/main" id="{B398F599-73BB-4B9F-9232-E7614A936035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0C31FB6-6E6F-43F3-8263-D56ACBA60452}"/>
              </a:ext>
            </a:extLst>
          </p:cNvPr>
          <p:cNvGrpSpPr/>
          <p:nvPr/>
        </p:nvGrpSpPr>
        <p:grpSpPr>
          <a:xfrm>
            <a:off x="7685632" y="2120191"/>
            <a:ext cx="274320" cy="2128127"/>
            <a:chOff x="900392" y="186898"/>
            <a:chExt cx="274320" cy="2128127"/>
          </a:xfrm>
        </p:grpSpPr>
        <p:sp>
          <p:nvSpPr>
            <p:cNvPr id="123" name="Cube 122">
              <a:extLst>
                <a:ext uri="{FF2B5EF4-FFF2-40B4-BE49-F238E27FC236}">
                  <a16:creationId xmlns:a16="http://schemas.microsoft.com/office/drawing/2014/main" id="{840CC606-99AD-41BA-BE1F-BD904E450710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Cube 123">
              <a:extLst>
                <a:ext uri="{FF2B5EF4-FFF2-40B4-BE49-F238E27FC236}">
                  <a16:creationId xmlns:a16="http://schemas.microsoft.com/office/drawing/2014/main" id="{865D2B16-2502-429D-A24D-8E84ABFE5E83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Cube 124">
              <a:extLst>
                <a:ext uri="{FF2B5EF4-FFF2-40B4-BE49-F238E27FC236}">
                  <a16:creationId xmlns:a16="http://schemas.microsoft.com/office/drawing/2014/main" id="{A66C6319-FC9A-4D4E-94E8-286DA20EA5BA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Cube 125">
              <a:extLst>
                <a:ext uri="{FF2B5EF4-FFF2-40B4-BE49-F238E27FC236}">
                  <a16:creationId xmlns:a16="http://schemas.microsoft.com/office/drawing/2014/main" id="{08212E9E-2D54-48BD-A5F8-565A3DE64B33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Cube 126">
              <a:extLst>
                <a:ext uri="{FF2B5EF4-FFF2-40B4-BE49-F238E27FC236}">
                  <a16:creationId xmlns:a16="http://schemas.microsoft.com/office/drawing/2014/main" id="{A4F51C11-BC85-4874-9B74-5ADBBED7AF7D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Cube 127">
              <a:extLst>
                <a:ext uri="{FF2B5EF4-FFF2-40B4-BE49-F238E27FC236}">
                  <a16:creationId xmlns:a16="http://schemas.microsoft.com/office/drawing/2014/main" id="{DE485001-E204-4D2E-B4B6-A358423D3286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Cube 128">
              <a:extLst>
                <a:ext uri="{FF2B5EF4-FFF2-40B4-BE49-F238E27FC236}">
                  <a16:creationId xmlns:a16="http://schemas.microsoft.com/office/drawing/2014/main" id="{726B22BE-902C-46C1-84CA-1BDDC517965A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Cube 129">
              <a:extLst>
                <a:ext uri="{FF2B5EF4-FFF2-40B4-BE49-F238E27FC236}">
                  <a16:creationId xmlns:a16="http://schemas.microsoft.com/office/drawing/2014/main" id="{C2779948-9705-494C-97D9-299FD6287EB9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Cube 130">
              <a:extLst>
                <a:ext uri="{FF2B5EF4-FFF2-40B4-BE49-F238E27FC236}">
                  <a16:creationId xmlns:a16="http://schemas.microsoft.com/office/drawing/2014/main" id="{E508B560-B13F-45CE-BF50-16DECB77F581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Cube 131">
              <a:extLst>
                <a:ext uri="{FF2B5EF4-FFF2-40B4-BE49-F238E27FC236}">
                  <a16:creationId xmlns:a16="http://schemas.microsoft.com/office/drawing/2014/main" id="{1E616C8E-7940-4402-A8AA-3DD718145780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33" name="Cube 132">
            <a:extLst>
              <a:ext uri="{FF2B5EF4-FFF2-40B4-BE49-F238E27FC236}">
                <a16:creationId xmlns:a16="http://schemas.microsoft.com/office/drawing/2014/main" id="{6289B5D1-121B-498C-9B56-45BFA15352EA}"/>
              </a:ext>
            </a:extLst>
          </p:cNvPr>
          <p:cNvSpPr/>
          <p:nvPr/>
        </p:nvSpPr>
        <p:spPr>
          <a:xfrm>
            <a:off x="9902983" y="3514932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A5518B30-E91A-4B91-9328-40E063B02C3C}"/>
              </a:ext>
            </a:extLst>
          </p:cNvPr>
          <p:cNvGrpSpPr/>
          <p:nvPr/>
        </p:nvGrpSpPr>
        <p:grpSpPr>
          <a:xfrm>
            <a:off x="8024857" y="2131211"/>
            <a:ext cx="274320" cy="2128127"/>
            <a:chOff x="900392" y="186898"/>
            <a:chExt cx="274320" cy="2128127"/>
          </a:xfrm>
        </p:grpSpPr>
        <p:sp>
          <p:nvSpPr>
            <p:cNvPr id="135" name="Cube 134">
              <a:extLst>
                <a:ext uri="{FF2B5EF4-FFF2-40B4-BE49-F238E27FC236}">
                  <a16:creationId xmlns:a16="http://schemas.microsoft.com/office/drawing/2014/main" id="{3B85C06B-51BE-4D27-9C38-050DAE867F07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Cube 135">
              <a:extLst>
                <a:ext uri="{FF2B5EF4-FFF2-40B4-BE49-F238E27FC236}">
                  <a16:creationId xmlns:a16="http://schemas.microsoft.com/office/drawing/2014/main" id="{1EC83FFD-1013-4577-A2FF-2926224BCE6F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Cube 136">
              <a:extLst>
                <a:ext uri="{FF2B5EF4-FFF2-40B4-BE49-F238E27FC236}">
                  <a16:creationId xmlns:a16="http://schemas.microsoft.com/office/drawing/2014/main" id="{44D28193-DD1C-4787-A1CE-ABD83B3C2C4A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Cube 137">
              <a:extLst>
                <a:ext uri="{FF2B5EF4-FFF2-40B4-BE49-F238E27FC236}">
                  <a16:creationId xmlns:a16="http://schemas.microsoft.com/office/drawing/2014/main" id="{EAF63367-4516-46DA-AD0C-1775753176FA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Cube 138">
              <a:extLst>
                <a:ext uri="{FF2B5EF4-FFF2-40B4-BE49-F238E27FC236}">
                  <a16:creationId xmlns:a16="http://schemas.microsoft.com/office/drawing/2014/main" id="{0CB55B5D-D1BD-471F-BE5B-623B8A35235D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Cube 139">
              <a:extLst>
                <a:ext uri="{FF2B5EF4-FFF2-40B4-BE49-F238E27FC236}">
                  <a16:creationId xmlns:a16="http://schemas.microsoft.com/office/drawing/2014/main" id="{EFB08A21-372A-4B3E-8E42-D1BC2FA26AC0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Cube 140">
              <a:extLst>
                <a:ext uri="{FF2B5EF4-FFF2-40B4-BE49-F238E27FC236}">
                  <a16:creationId xmlns:a16="http://schemas.microsoft.com/office/drawing/2014/main" id="{503C204E-569F-42D3-BD89-5F03107D773E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Cube 141">
              <a:extLst>
                <a:ext uri="{FF2B5EF4-FFF2-40B4-BE49-F238E27FC236}">
                  <a16:creationId xmlns:a16="http://schemas.microsoft.com/office/drawing/2014/main" id="{6AB0C559-D6B2-41FF-BCF5-61BEE9869C93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Cube 142">
              <a:extLst>
                <a:ext uri="{FF2B5EF4-FFF2-40B4-BE49-F238E27FC236}">
                  <a16:creationId xmlns:a16="http://schemas.microsoft.com/office/drawing/2014/main" id="{8488B901-E52C-4D0E-AB77-5A961C28B85E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Cube 143">
              <a:extLst>
                <a:ext uri="{FF2B5EF4-FFF2-40B4-BE49-F238E27FC236}">
                  <a16:creationId xmlns:a16="http://schemas.microsoft.com/office/drawing/2014/main" id="{9D2F0D5C-2D5F-42F6-96BA-5596B3ADF0CE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20965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8" grpId="0" animBg="1"/>
      <p:bldP spid="25" grpId="0" animBg="1"/>
      <p:bldP spid="33" grpId="0"/>
      <p:bldP spid="11" grpId="0" animBg="1"/>
      <p:bldP spid="38" grpId="0" animBg="1"/>
      <p:bldP spid="39" grpId="0" animBg="1"/>
      <p:bldP spid="71" grpId="0"/>
      <p:bldP spid="73" grpId="0" animBg="1"/>
      <p:bldP spid="74" grpId="0" animBg="1"/>
      <p:bldP spid="94" grpId="0" animBg="1"/>
      <p:bldP spid="98" grpId="0" animBg="1"/>
      <p:bldP spid="99" grpId="0"/>
      <p:bldP spid="101" grpId="0"/>
      <p:bldP spid="102" grpId="0"/>
      <p:bldP spid="72" grpId="0"/>
      <p:bldP spid="1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C59CE45F-8305-4705-8708-9D66C8C08E1B}"/>
              </a:ext>
            </a:extLst>
          </p:cNvPr>
          <p:cNvSpPr/>
          <p:nvPr/>
        </p:nvSpPr>
        <p:spPr>
          <a:xfrm>
            <a:off x="2930341" y="1165573"/>
            <a:ext cx="1828800" cy="82296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الآحاد</a:t>
            </a:r>
            <a:endParaRPr lang="en-US" sz="3600" b="1" dirty="0">
              <a:solidFill>
                <a:schemeClr val="tx1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A91F517-2870-42C9-ACC5-C3B37532D560}"/>
              </a:ext>
            </a:extLst>
          </p:cNvPr>
          <p:cNvGrpSpPr/>
          <p:nvPr/>
        </p:nvGrpSpPr>
        <p:grpSpPr>
          <a:xfrm>
            <a:off x="1199594" y="6451920"/>
            <a:ext cx="9936000" cy="406080"/>
            <a:chOff x="1108361" y="6522839"/>
            <a:chExt cx="9936000" cy="46773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EA2721F-B509-44AD-99B6-8370F24DF064}"/>
                </a:ext>
              </a:extLst>
            </p:cNvPr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AEFAED6-AA79-4079-A696-AAA8B87E6D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07820" y="6522839"/>
              <a:ext cx="5195888" cy="467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rtl="1">
                <a:spcBef>
                  <a:spcPct val="0"/>
                </a:spcBef>
                <a:buFontTx/>
                <a:buNone/>
              </a:pPr>
              <a:r>
                <a:rPr lang="ar-BH" altLang="ar-JO" sz="2000" b="1" dirty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25B43427-2EB5-44D1-8079-8959D83B71C4}"/>
              </a:ext>
            </a:extLst>
          </p:cNvPr>
          <p:cNvSpPr/>
          <p:nvPr/>
        </p:nvSpPr>
        <p:spPr>
          <a:xfrm>
            <a:off x="8420100" y="1162049"/>
            <a:ext cx="2715494" cy="3695691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الآحاد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E9C2C0-DFB6-4152-AA14-4CA5B7EFDE78}"/>
              </a:ext>
            </a:extLst>
          </p:cNvPr>
          <p:cNvSpPr/>
          <p:nvPr/>
        </p:nvSpPr>
        <p:spPr>
          <a:xfrm>
            <a:off x="5692531" y="1162049"/>
            <a:ext cx="2715494" cy="3695685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العشرات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58D596A-0C70-4D34-9D16-9D54E8CA0E65}"/>
              </a:ext>
            </a:extLst>
          </p:cNvPr>
          <p:cNvSpPr/>
          <p:nvPr/>
        </p:nvSpPr>
        <p:spPr>
          <a:xfrm>
            <a:off x="5886327" y="5282813"/>
            <a:ext cx="5043396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400" b="1" dirty="0">
                <a:solidFill>
                  <a:schemeClr val="tx1"/>
                </a:solidFill>
              </a:rPr>
              <a:t>..... آحاد و ..... عشرات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8" name="Cube 37">
            <a:extLst>
              <a:ext uri="{FF2B5EF4-FFF2-40B4-BE49-F238E27FC236}">
                <a16:creationId xmlns:a16="http://schemas.microsoft.com/office/drawing/2014/main" id="{51E2556E-D10D-4044-8E37-F5C8349C7B86}"/>
              </a:ext>
            </a:extLst>
          </p:cNvPr>
          <p:cNvSpPr/>
          <p:nvPr/>
        </p:nvSpPr>
        <p:spPr>
          <a:xfrm>
            <a:off x="9421866" y="2691185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Cube 38">
            <a:extLst>
              <a:ext uri="{FF2B5EF4-FFF2-40B4-BE49-F238E27FC236}">
                <a16:creationId xmlns:a16="http://schemas.microsoft.com/office/drawing/2014/main" id="{DA721628-C06C-42F2-A146-40ED3A52CB21}"/>
              </a:ext>
            </a:extLst>
          </p:cNvPr>
          <p:cNvSpPr/>
          <p:nvPr/>
        </p:nvSpPr>
        <p:spPr>
          <a:xfrm>
            <a:off x="9417760" y="3204046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375FB7E-CC6B-42FF-A64B-4CEE8C9FBE8E}"/>
              </a:ext>
            </a:extLst>
          </p:cNvPr>
          <p:cNvSpPr/>
          <p:nvPr/>
        </p:nvSpPr>
        <p:spPr>
          <a:xfrm>
            <a:off x="3381971" y="2222937"/>
            <a:ext cx="919950" cy="868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8800" dirty="0">
                <a:solidFill>
                  <a:schemeClr val="tx1"/>
                </a:solidFill>
                <a:latin typeface="KFGQPC Alphabet Dotted" panose="02000000000000000000" pitchFamily="2" charset="-78"/>
                <a:cs typeface="KFGQPC Alphabet Dotted" panose="02000000000000000000" pitchFamily="2" charset="-78"/>
              </a:rPr>
              <a:t>2</a:t>
            </a:r>
            <a:endParaRPr lang="en-US" sz="8800" dirty="0">
              <a:solidFill>
                <a:schemeClr val="tx1"/>
              </a:solidFill>
              <a:latin typeface="Dot"/>
              <a:cs typeface="KFGQPC Alphabet Dotted" panose="02000000000000000000" pitchFamily="2" charset="-78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2B782979-3E08-4E53-82B0-7124F218027C}"/>
              </a:ext>
            </a:extLst>
          </p:cNvPr>
          <p:cNvSpPr/>
          <p:nvPr/>
        </p:nvSpPr>
        <p:spPr>
          <a:xfrm>
            <a:off x="1082628" y="1165573"/>
            <a:ext cx="1828800" cy="82296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pPr algn="ctr" rtl="1"/>
            <a:r>
              <a:rPr lang="ar-BH" sz="3600" b="1" dirty="0">
                <a:solidFill>
                  <a:schemeClr val="tx1"/>
                </a:solidFill>
              </a:rPr>
              <a:t>العشرات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F766B273-7B0F-4569-9DF6-A46DF32D3E54}"/>
              </a:ext>
            </a:extLst>
          </p:cNvPr>
          <p:cNvSpPr/>
          <p:nvPr/>
        </p:nvSpPr>
        <p:spPr>
          <a:xfrm>
            <a:off x="649135" y="5244177"/>
            <a:ext cx="5043396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400" b="1" dirty="0">
                <a:solidFill>
                  <a:srgbClr val="FF0000"/>
                </a:solidFill>
              </a:rPr>
              <a:t>72</a:t>
            </a:r>
            <a:r>
              <a:rPr lang="ar-BH" sz="4400" b="1" dirty="0">
                <a:solidFill>
                  <a:schemeClr val="tx1"/>
                </a:solidFill>
              </a:rPr>
              <a:t> وتقرأ إثنانٌ وسبعون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1EFFF0F0-0D02-467C-A2D4-98025BC170B9}"/>
              </a:ext>
            </a:extLst>
          </p:cNvPr>
          <p:cNvSpPr/>
          <p:nvPr/>
        </p:nvSpPr>
        <p:spPr>
          <a:xfrm>
            <a:off x="9838930" y="5189966"/>
            <a:ext cx="916405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5400" b="1" dirty="0">
                <a:solidFill>
                  <a:srgbClr val="00B050"/>
                </a:solidFill>
              </a:rPr>
              <a:t>2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672A464-7A1B-446B-A4F9-367893A8D5E5}"/>
              </a:ext>
            </a:extLst>
          </p:cNvPr>
          <p:cNvSpPr/>
          <p:nvPr/>
        </p:nvSpPr>
        <p:spPr>
          <a:xfrm>
            <a:off x="7552765" y="5189966"/>
            <a:ext cx="916405" cy="781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5400" b="1" dirty="0">
                <a:solidFill>
                  <a:srgbClr val="00B050"/>
                </a:solidFill>
              </a:rPr>
              <a:t>7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46152A6-0A7C-4CC4-9479-AC382E3F7046}"/>
              </a:ext>
            </a:extLst>
          </p:cNvPr>
          <p:cNvSpPr/>
          <p:nvPr/>
        </p:nvSpPr>
        <p:spPr>
          <a:xfrm>
            <a:off x="1453417" y="2181048"/>
            <a:ext cx="919950" cy="868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8800" dirty="0">
                <a:solidFill>
                  <a:schemeClr val="tx1"/>
                </a:solidFill>
                <a:latin typeface="KFGQPC Alphabet Dotted" panose="02000000000000000000" pitchFamily="2" charset="-78"/>
                <a:cs typeface="KFGQPC Alphabet Dotted" panose="02000000000000000000" pitchFamily="2" charset="-78"/>
              </a:rPr>
              <a:t>7</a:t>
            </a:r>
            <a:endParaRPr lang="en-US" sz="8800" dirty="0">
              <a:solidFill>
                <a:schemeClr val="tx1"/>
              </a:solidFill>
              <a:latin typeface="Dot"/>
              <a:cs typeface="KFGQPC Alphabet Dotted" panose="02000000000000000000" pitchFamily="2" charset="-78"/>
            </a:endParaRP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30699A5-AAF9-49F3-8EB3-54C2E393420B}"/>
              </a:ext>
            </a:extLst>
          </p:cNvPr>
          <p:cNvGrpSpPr/>
          <p:nvPr/>
        </p:nvGrpSpPr>
        <p:grpSpPr>
          <a:xfrm>
            <a:off x="6552673" y="2120191"/>
            <a:ext cx="274320" cy="2128127"/>
            <a:chOff x="900392" y="186898"/>
            <a:chExt cx="274320" cy="2128127"/>
          </a:xfrm>
        </p:grpSpPr>
        <p:sp>
          <p:nvSpPr>
            <p:cNvPr id="96" name="Cube 95">
              <a:extLst>
                <a:ext uri="{FF2B5EF4-FFF2-40B4-BE49-F238E27FC236}">
                  <a16:creationId xmlns:a16="http://schemas.microsoft.com/office/drawing/2014/main" id="{B18D1634-3F65-4E33-A5F6-26D3FA8A719E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Cube 99">
              <a:extLst>
                <a:ext uri="{FF2B5EF4-FFF2-40B4-BE49-F238E27FC236}">
                  <a16:creationId xmlns:a16="http://schemas.microsoft.com/office/drawing/2014/main" id="{D43B6D57-4F2F-4431-96C6-20422CCE1637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Cube 102">
              <a:extLst>
                <a:ext uri="{FF2B5EF4-FFF2-40B4-BE49-F238E27FC236}">
                  <a16:creationId xmlns:a16="http://schemas.microsoft.com/office/drawing/2014/main" id="{34FE019E-C963-46AE-8842-2ED32BF13D29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Cube 103">
              <a:extLst>
                <a:ext uri="{FF2B5EF4-FFF2-40B4-BE49-F238E27FC236}">
                  <a16:creationId xmlns:a16="http://schemas.microsoft.com/office/drawing/2014/main" id="{1CDBAFD8-EB13-44BE-BF8F-CB6059C71F34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Cube 104">
              <a:extLst>
                <a:ext uri="{FF2B5EF4-FFF2-40B4-BE49-F238E27FC236}">
                  <a16:creationId xmlns:a16="http://schemas.microsoft.com/office/drawing/2014/main" id="{5D287C26-65E4-4E65-A273-EE8A8988C7FF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Cube 105">
              <a:extLst>
                <a:ext uri="{FF2B5EF4-FFF2-40B4-BE49-F238E27FC236}">
                  <a16:creationId xmlns:a16="http://schemas.microsoft.com/office/drawing/2014/main" id="{A23C5F54-1670-4947-AEDA-15D9CDB43489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Cube 106">
              <a:extLst>
                <a:ext uri="{FF2B5EF4-FFF2-40B4-BE49-F238E27FC236}">
                  <a16:creationId xmlns:a16="http://schemas.microsoft.com/office/drawing/2014/main" id="{4A0E75B2-F87C-4710-B58A-1383309241DE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Cube 107">
              <a:extLst>
                <a:ext uri="{FF2B5EF4-FFF2-40B4-BE49-F238E27FC236}">
                  <a16:creationId xmlns:a16="http://schemas.microsoft.com/office/drawing/2014/main" id="{2CACDF54-1CE0-4F35-86D3-2EC77070213B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Cube 108">
              <a:extLst>
                <a:ext uri="{FF2B5EF4-FFF2-40B4-BE49-F238E27FC236}">
                  <a16:creationId xmlns:a16="http://schemas.microsoft.com/office/drawing/2014/main" id="{1FD93275-BAAC-4ABA-B7A4-31A437B51D7D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Cube 109">
              <a:extLst>
                <a:ext uri="{FF2B5EF4-FFF2-40B4-BE49-F238E27FC236}">
                  <a16:creationId xmlns:a16="http://schemas.microsoft.com/office/drawing/2014/main" id="{85D85FD0-1D62-4590-BD38-1614CFD35AE3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75A81B84-0110-40D1-BFBB-341BFE17A979}"/>
              </a:ext>
            </a:extLst>
          </p:cNvPr>
          <p:cNvGrpSpPr/>
          <p:nvPr/>
        </p:nvGrpSpPr>
        <p:grpSpPr>
          <a:xfrm>
            <a:off x="5886188" y="2122759"/>
            <a:ext cx="274320" cy="2128127"/>
            <a:chOff x="900392" y="186898"/>
            <a:chExt cx="274320" cy="2128127"/>
          </a:xfrm>
        </p:grpSpPr>
        <p:sp>
          <p:nvSpPr>
            <p:cNvPr id="112" name="Cube 111">
              <a:extLst>
                <a:ext uri="{FF2B5EF4-FFF2-40B4-BE49-F238E27FC236}">
                  <a16:creationId xmlns:a16="http://schemas.microsoft.com/office/drawing/2014/main" id="{C086D0D7-CC9D-4651-A1AC-2F865C0F7B10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Cube 112">
              <a:extLst>
                <a:ext uri="{FF2B5EF4-FFF2-40B4-BE49-F238E27FC236}">
                  <a16:creationId xmlns:a16="http://schemas.microsoft.com/office/drawing/2014/main" id="{7B95D9A0-DE24-405B-9972-4B2368986D0D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Cube 113">
              <a:extLst>
                <a:ext uri="{FF2B5EF4-FFF2-40B4-BE49-F238E27FC236}">
                  <a16:creationId xmlns:a16="http://schemas.microsoft.com/office/drawing/2014/main" id="{7038EB5B-4DA5-447D-8FCF-D124A4FDDA6F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Cube 114">
              <a:extLst>
                <a:ext uri="{FF2B5EF4-FFF2-40B4-BE49-F238E27FC236}">
                  <a16:creationId xmlns:a16="http://schemas.microsoft.com/office/drawing/2014/main" id="{4504AB34-A71F-4FD2-AAD3-25F655F31CCA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Cube 115">
              <a:extLst>
                <a:ext uri="{FF2B5EF4-FFF2-40B4-BE49-F238E27FC236}">
                  <a16:creationId xmlns:a16="http://schemas.microsoft.com/office/drawing/2014/main" id="{5BFF0FEC-F7D9-4A06-B69E-79A17181E08C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Cube 116">
              <a:extLst>
                <a:ext uri="{FF2B5EF4-FFF2-40B4-BE49-F238E27FC236}">
                  <a16:creationId xmlns:a16="http://schemas.microsoft.com/office/drawing/2014/main" id="{0C8448C6-31DA-4496-B94C-43D2961DA729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Cube 117">
              <a:extLst>
                <a:ext uri="{FF2B5EF4-FFF2-40B4-BE49-F238E27FC236}">
                  <a16:creationId xmlns:a16="http://schemas.microsoft.com/office/drawing/2014/main" id="{1F80ED96-1052-467D-AC80-EA1791801B54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Cube 118">
              <a:extLst>
                <a:ext uri="{FF2B5EF4-FFF2-40B4-BE49-F238E27FC236}">
                  <a16:creationId xmlns:a16="http://schemas.microsoft.com/office/drawing/2014/main" id="{76775C63-684D-4AE4-831C-8A5A005DB718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Cube 119">
              <a:extLst>
                <a:ext uri="{FF2B5EF4-FFF2-40B4-BE49-F238E27FC236}">
                  <a16:creationId xmlns:a16="http://schemas.microsoft.com/office/drawing/2014/main" id="{88C2707E-4BD4-4940-881F-3698BAD054B8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Cube 120">
              <a:extLst>
                <a:ext uri="{FF2B5EF4-FFF2-40B4-BE49-F238E27FC236}">
                  <a16:creationId xmlns:a16="http://schemas.microsoft.com/office/drawing/2014/main" id="{AAA1F69A-03F1-4CA3-94DE-69AB9F21D963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4647EC7A-AE6F-4C0E-87A8-91E128FAB11C}"/>
              </a:ext>
            </a:extLst>
          </p:cNvPr>
          <p:cNvGrpSpPr/>
          <p:nvPr/>
        </p:nvGrpSpPr>
        <p:grpSpPr>
          <a:xfrm>
            <a:off x="6910861" y="2120191"/>
            <a:ext cx="274320" cy="2128127"/>
            <a:chOff x="900392" y="186898"/>
            <a:chExt cx="274320" cy="2128127"/>
          </a:xfrm>
        </p:grpSpPr>
        <p:sp>
          <p:nvSpPr>
            <p:cNvPr id="123" name="Cube 122">
              <a:extLst>
                <a:ext uri="{FF2B5EF4-FFF2-40B4-BE49-F238E27FC236}">
                  <a16:creationId xmlns:a16="http://schemas.microsoft.com/office/drawing/2014/main" id="{208FB50F-54F1-48AD-B5D3-AFE48864C5F9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Cube 123">
              <a:extLst>
                <a:ext uri="{FF2B5EF4-FFF2-40B4-BE49-F238E27FC236}">
                  <a16:creationId xmlns:a16="http://schemas.microsoft.com/office/drawing/2014/main" id="{8AE51D64-20AC-4B4B-A046-2AADEAFDC693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Cube 124">
              <a:extLst>
                <a:ext uri="{FF2B5EF4-FFF2-40B4-BE49-F238E27FC236}">
                  <a16:creationId xmlns:a16="http://schemas.microsoft.com/office/drawing/2014/main" id="{784E6B50-F72C-4765-ACA2-BAC32A8A88FD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Cube 125">
              <a:extLst>
                <a:ext uri="{FF2B5EF4-FFF2-40B4-BE49-F238E27FC236}">
                  <a16:creationId xmlns:a16="http://schemas.microsoft.com/office/drawing/2014/main" id="{C972B8F1-32FE-491E-BB9D-9DCEE0070D31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Cube 126">
              <a:extLst>
                <a:ext uri="{FF2B5EF4-FFF2-40B4-BE49-F238E27FC236}">
                  <a16:creationId xmlns:a16="http://schemas.microsoft.com/office/drawing/2014/main" id="{30D60C56-C882-4D92-B133-874B5A824E74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Cube 127">
              <a:extLst>
                <a:ext uri="{FF2B5EF4-FFF2-40B4-BE49-F238E27FC236}">
                  <a16:creationId xmlns:a16="http://schemas.microsoft.com/office/drawing/2014/main" id="{23EF6958-6FB3-4ECA-934D-F69C5DB51C08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Cube 128">
              <a:extLst>
                <a:ext uri="{FF2B5EF4-FFF2-40B4-BE49-F238E27FC236}">
                  <a16:creationId xmlns:a16="http://schemas.microsoft.com/office/drawing/2014/main" id="{5FC72841-C3B0-4ACC-852C-D8FD9D4D00B5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Cube 129">
              <a:extLst>
                <a:ext uri="{FF2B5EF4-FFF2-40B4-BE49-F238E27FC236}">
                  <a16:creationId xmlns:a16="http://schemas.microsoft.com/office/drawing/2014/main" id="{24F189C0-E838-4799-934C-B29217A7FBD0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Cube 130">
              <a:extLst>
                <a:ext uri="{FF2B5EF4-FFF2-40B4-BE49-F238E27FC236}">
                  <a16:creationId xmlns:a16="http://schemas.microsoft.com/office/drawing/2014/main" id="{AFC6B76D-2C8F-4D40-B325-CE4A5AEE349B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Cube 131">
              <a:extLst>
                <a:ext uri="{FF2B5EF4-FFF2-40B4-BE49-F238E27FC236}">
                  <a16:creationId xmlns:a16="http://schemas.microsoft.com/office/drawing/2014/main" id="{061B3F6F-16E8-4A3B-B390-FD427D100C20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7A910EC5-5643-4479-8497-ADF4EB5E9353}"/>
              </a:ext>
            </a:extLst>
          </p:cNvPr>
          <p:cNvGrpSpPr/>
          <p:nvPr/>
        </p:nvGrpSpPr>
        <p:grpSpPr>
          <a:xfrm>
            <a:off x="6211356" y="2122759"/>
            <a:ext cx="274320" cy="2128127"/>
            <a:chOff x="900392" y="186898"/>
            <a:chExt cx="274320" cy="2128127"/>
          </a:xfrm>
        </p:grpSpPr>
        <p:sp>
          <p:nvSpPr>
            <p:cNvPr id="134" name="Cube 133">
              <a:extLst>
                <a:ext uri="{FF2B5EF4-FFF2-40B4-BE49-F238E27FC236}">
                  <a16:creationId xmlns:a16="http://schemas.microsoft.com/office/drawing/2014/main" id="{B74DE870-77F6-4B52-B5B0-8075CC266BB9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Cube 134">
              <a:extLst>
                <a:ext uri="{FF2B5EF4-FFF2-40B4-BE49-F238E27FC236}">
                  <a16:creationId xmlns:a16="http://schemas.microsoft.com/office/drawing/2014/main" id="{C8B1AEE0-EFD1-4221-BF15-14C464AD0225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Cube 135">
              <a:extLst>
                <a:ext uri="{FF2B5EF4-FFF2-40B4-BE49-F238E27FC236}">
                  <a16:creationId xmlns:a16="http://schemas.microsoft.com/office/drawing/2014/main" id="{F4F5E418-8A6C-41DD-9235-1A678087C26E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Cube 136">
              <a:extLst>
                <a:ext uri="{FF2B5EF4-FFF2-40B4-BE49-F238E27FC236}">
                  <a16:creationId xmlns:a16="http://schemas.microsoft.com/office/drawing/2014/main" id="{94BC7EC5-B6A1-450A-B7F6-9302024F7B5F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Cube 137">
              <a:extLst>
                <a:ext uri="{FF2B5EF4-FFF2-40B4-BE49-F238E27FC236}">
                  <a16:creationId xmlns:a16="http://schemas.microsoft.com/office/drawing/2014/main" id="{E8B2EF97-2D25-4C1F-BC68-79EB1AF935E5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Cube 138">
              <a:extLst>
                <a:ext uri="{FF2B5EF4-FFF2-40B4-BE49-F238E27FC236}">
                  <a16:creationId xmlns:a16="http://schemas.microsoft.com/office/drawing/2014/main" id="{D73481E6-C704-4750-B1EE-47E2041BA36A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Cube 139">
              <a:extLst>
                <a:ext uri="{FF2B5EF4-FFF2-40B4-BE49-F238E27FC236}">
                  <a16:creationId xmlns:a16="http://schemas.microsoft.com/office/drawing/2014/main" id="{75B09000-5660-45A9-937B-C569C9C5888F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Cube 140">
              <a:extLst>
                <a:ext uri="{FF2B5EF4-FFF2-40B4-BE49-F238E27FC236}">
                  <a16:creationId xmlns:a16="http://schemas.microsoft.com/office/drawing/2014/main" id="{07D025D7-BD17-4C7E-84D9-2EEBD5335596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Cube 141">
              <a:extLst>
                <a:ext uri="{FF2B5EF4-FFF2-40B4-BE49-F238E27FC236}">
                  <a16:creationId xmlns:a16="http://schemas.microsoft.com/office/drawing/2014/main" id="{C707E0F0-D3A8-4504-9473-CD4C2BCA4706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Cube 142">
              <a:extLst>
                <a:ext uri="{FF2B5EF4-FFF2-40B4-BE49-F238E27FC236}">
                  <a16:creationId xmlns:a16="http://schemas.microsoft.com/office/drawing/2014/main" id="{9D2FBDB1-D2A3-44BA-9D61-6C61AC638CC0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92EE64D-8579-4A31-B4AC-3ACB345EF954}"/>
              </a:ext>
            </a:extLst>
          </p:cNvPr>
          <p:cNvGrpSpPr/>
          <p:nvPr/>
        </p:nvGrpSpPr>
        <p:grpSpPr>
          <a:xfrm>
            <a:off x="7254684" y="2120191"/>
            <a:ext cx="274320" cy="2128127"/>
            <a:chOff x="900392" y="186898"/>
            <a:chExt cx="274320" cy="2128127"/>
          </a:xfrm>
        </p:grpSpPr>
        <p:sp>
          <p:nvSpPr>
            <p:cNvPr id="145" name="Cube 144">
              <a:extLst>
                <a:ext uri="{FF2B5EF4-FFF2-40B4-BE49-F238E27FC236}">
                  <a16:creationId xmlns:a16="http://schemas.microsoft.com/office/drawing/2014/main" id="{29B75F15-E85F-4888-BD96-EB15702ADEBD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Cube 145">
              <a:extLst>
                <a:ext uri="{FF2B5EF4-FFF2-40B4-BE49-F238E27FC236}">
                  <a16:creationId xmlns:a16="http://schemas.microsoft.com/office/drawing/2014/main" id="{C04512E1-CDF6-409F-A5BB-AA70F3D1A400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Cube 146">
              <a:extLst>
                <a:ext uri="{FF2B5EF4-FFF2-40B4-BE49-F238E27FC236}">
                  <a16:creationId xmlns:a16="http://schemas.microsoft.com/office/drawing/2014/main" id="{94CA9AC0-BCF1-4156-BCDD-DAA7FA184776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Cube 147">
              <a:extLst>
                <a:ext uri="{FF2B5EF4-FFF2-40B4-BE49-F238E27FC236}">
                  <a16:creationId xmlns:a16="http://schemas.microsoft.com/office/drawing/2014/main" id="{6F20487F-A52F-4B77-B491-96F310F3EF2A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Cube 148">
              <a:extLst>
                <a:ext uri="{FF2B5EF4-FFF2-40B4-BE49-F238E27FC236}">
                  <a16:creationId xmlns:a16="http://schemas.microsoft.com/office/drawing/2014/main" id="{123A4B63-E2C4-4BA1-A2C2-FFBF5D5FF275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Cube 149">
              <a:extLst>
                <a:ext uri="{FF2B5EF4-FFF2-40B4-BE49-F238E27FC236}">
                  <a16:creationId xmlns:a16="http://schemas.microsoft.com/office/drawing/2014/main" id="{ACD27B8B-930F-47B6-91FF-18F8040F4055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Cube 150">
              <a:extLst>
                <a:ext uri="{FF2B5EF4-FFF2-40B4-BE49-F238E27FC236}">
                  <a16:creationId xmlns:a16="http://schemas.microsoft.com/office/drawing/2014/main" id="{D5328C0A-8850-4FBB-8017-157DB33A6B7A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Cube 151">
              <a:extLst>
                <a:ext uri="{FF2B5EF4-FFF2-40B4-BE49-F238E27FC236}">
                  <a16:creationId xmlns:a16="http://schemas.microsoft.com/office/drawing/2014/main" id="{C5B3B11E-90C6-4B0E-9480-51862644EC83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Cube 152">
              <a:extLst>
                <a:ext uri="{FF2B5EF4-FFF2-40B4-BE49-F238E27FC236}">
                  <a16:creationId xmlns:a16="http://schemas.microsoft.com/office/drawing/2014/main" id="{9E8AC953-90C0-437C-B347-0F9F624C5186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Cube 153">
              <a:extLst>
                <a:ext uri="{FF2B5EF4-FFF2-40B4-BE49-F238E27FC236}">
                  <a16:creationId xmlns:a16="http://schemas.microsoft.com/office/drawing/2014/main" id="{4F3752EF-60E5-4993-8E6D-B27A62E5AD52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38EDC88D-9F5B-43B7-831F-F797A3A5FDF3}"/>
              </a:ext>
            </a:extLst>
          </p:cNvPr>
          <p:cNvGrpSpPr/>
          <p:nvPr/>
        </p:nvGrpSpPr>
        <p:grpSpPr>
          <a:xfrm>
            <a:off x="7610500" y="2120191"/>
            <a:ext cx="274320" cy="2128127"/>
            <a:chOff x="900392" y="186898"/>
            <a:chExt cx="274320" cy="2128127"/>
          </a:xfrm>
        </p:grpSpPr>
        <p:sp>
          <p:nvSpPr>
            <p:cNvPr id="156" name="Cube 155">
              <a:extLst>
                <a:ext uri="{FF2B5EF4-FFF2-40B4-BE49-F238E27FC236}">
                  <a16:creationId xmlns:a16="http://schemas.microsoft.com/office/drawing/2014/main" id="{F1935F1B-DE0C-4AE6-8110-36B37C7FAE6C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7" name="Cube 156">
              <a:extLst>
                <a:ext uri="{FF2B5EF4-FFF2-40B4-BE49-F238E27FC236}">
                  <a16:creationId xmlns:a16="http://schemas.microsoft.com/office/drawing/2014/main" id="{58F9BDA0-7230-4507-8971-6EE385306C46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Cube 157">
              <a:extLst>
                <a:ext uri="{FF2B5EF4-FFF2-40B4-BE49-F238E27FC236}">
                  <a16:creationId xmlns:a16="http://schemas.microsoft.com/office/drawing/2014/main" id="{8B084969-EF6D-458D-AAC7-C027FFC9E5E0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Cube 158">
              <a:extLst>
                <a:ext uri="{FF2B5EF4-FFF2-40B4-BE49-F238E27FC236}">
                  <a16:creationId xmlns:a16="http://schemas.microsoft.com/office/drawing/2014/main" id="{295E16DE-6AE6-40E7-B2B9-068950A8D29E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Cube 159">
              <a:extLst>
                <a:ext uri="{FF2B5EF4-FFF2-40B4-BE49-F238E27FC236}">
                  <a16:creationId xmlns:a16="http://schemas.microsoft.com/office/drawing/2014/main" id="{4F7C8EB9-A6A1-424A-AF11-546F784627B9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Cube 160">
              <a:extLst>
                <a:ext uri="{FF2B5EF4-FFF2-40B4-BE49-F238E27FC236}">
                  <a16:creationId xmlns:a16="http://schemas.microsoft.com/office/drawing/2014/main" id="{8209E4A5-C42A-45C3-8049-A228B47AD67B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Cube 161">
              <a:extLst>
                <a:ext uri="{FF2B5EF4-FFF2-40B4-BE49-F238E27FC236}">
                  <a16:creationId xmlns:a16="http://schemas.microsoft.com/office/drawing/2014/main" id="{A5F205D5-D2F3-435E-B3F5-91B95924E946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Cube 162">
              <a:extLst>
                <a:ext uri="{FF2B5EF4-FFF2-40B4-BE49-F238E27FC236}">
                  <a16:creationId xmlns:a16="http://schemas.microsoft.com/office/drawing/2014/main" id="{33DEFCA2-5C44-44B8-BD7B-A346E789A5D1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Cube 163">
              <a:extLst>
                <a:ext uri="{FF2B5EF4-FFF2-40B4-BE49-F238E27FC236}">
                  <a16:creationId xmlns:a16="http://schemas.microsoft.com/office/drawing/2014/main" id="{E9A14569-B57A-404E-8082-2698B74A723B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Cube 164">
              <a:extLst>
                <a:ext uri="{FF2B5EF4-FFF2-40B4-BE49-F238E27FC236}">
                  <a16:creationId xmlns:a16="http://schemas.microsoft.com/office/drawing/2014/main" id="{B2D3332D-6439-4DC2-BC83-F50D1CC32DF7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32E93212-472E-499A-B93C-9DD86ECBD8CC}"/>
              </a:ext>
            </a:extLst>
          </p:cNvPr>
          <p:cNvGrpSpPr/>
          <p:nvPr/>
        </p:nvGrpSpPr>
        <p:grpSpPr>
          <a:xfrm>
            <a:off x="7974388" y="2120191"/>
            <a:ext cx="274320" cy="2128127"/>
            <a:chOff x="900392" y="186898"/>
            <a:chExt cx="274320" cy="2128127"/>
          </a:xfrm>
        </p:grpSpPr>
        <p:sp>
          <p:nvSpPr>
            <p:cNvPr id="167" name="Cube 166">
              <a:extLst>
                <a:ext uri="{FF2B5EF4-FFF2-40B4-BE49-F238E27FC236}">
                  <a16:creationId xmlns:a16="http://schemas.microsoft.com/office/drawing/2014/main" id="{72B6D931-C22C-42D8-858C-C99A36C03935}"/>
                </a:ext>
              </a:extLst>
            </p:cNvPr>
            <p:cNvSpPr/>
            <p:nvPr/>
          </p:nvSpPr>
          <p:spPr>
            <a:xfrm>
              <a:off x="900392" y="20407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Cube 167">
              <a:extLst>
                <a:ext uri="{FF2B5EF4-FFF2-40B4-BE49-F238E27FC236}">
                  <a16:creationId xmlns:a16="http://schemas.microsoft.com/office/drawing/2014/main" id="{28548CC6-906D-465C-8AD4-032211329EEC}"/>
                </a:ext>
              </a:extLst>
            </p:cNvPr>
            <p:cNvSpPr/>
            <p:nvPr/>
          </p:nvSpPr>
          <p:spPr>
            <a:xfrm>
              <a:off x="900392" y="183616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Cube 168">
              <a:extLst>
                <a:ext uri="{FF2B5EF4-FFF2-40B4-BE49-F238E27FC236}">
                  <a16:creationId xmlns:a16="http://schemas.microsoft.com/office/drawing/2014/main" id="{26C1F0EF-5F49-4C82-835B-54AB9AD53B3D}"/>
                </a:ext>
              </a:extLst>
            </p:cNvPr>
            <p:cNvSpPr/>
            <p:nvPr/>
          </p:nvSpPr>
          <p:spPr>
            <a:xfrm>
              <a:off x="900392" y="1630242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Cube 169">
              <a:extLst>
                <a:ext uri="{FF2B5EF4-FFF2-40B4-BE49-F238E27FC236}">
                  <a16:creationId xmlns:a16="http://schemas.microsoft.com/office/drawing/2014/main" id="{6053B6CF-4659-4930-9CD5-3B6129C07D39}"/>
                </a:ext>
              </a:extLst>
            </p:cNvPr>
            <p:cNvSpPr/>
            <p:nvPr/>
          </p:nvSpPr>
          <p:spPr>
            <a:xfrm>
              <a:off x="900392" y="1423005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Cube 170">
              <a:extLst>
                <a:ext uri="{FF2B5EF4-FFF2-40B4-BE49-F238E27FC236}">
                  <a16:creationId xmlns:a16="http://schemas.microsoft.com/office/drawing/2014/main" id="{9C94CB2A-091A-4A4F-8C05-97BD7E3760DC}"/>
                </a:ext>
              </a:extLst>
            </p:cNvPr>
            <p:cNvSpPr/>
            <p:nvPr/>
          </p:nvSpPr>
          <p:spPr>
            <a:xfrm>
              <a:off x="900392" y="1218201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2" name="Cube 171">
              <a:extLst>
                <a:ext uri="{FF2B5EF4-FFF2-40B4-BE49-F238E27FC236}">
                  <a16:creationId xmlns:a16="http://schemas.microsoft.com/office/drawing/2014/main" id="{9DFA2A4A-4432-4FFB-BCEA-585F8F6C7F12}"/>
                </a:ext>
              </a:extLst>
            </p:cNvPr>
            <p:cNvSpPr/>
            <p:nvPr/>
          </p:nvSpPr>
          <p:spPr>
            <a:xfrm>
              <a:off x="900392" y="1013624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Cube 172">
              <a:extLst>
                <a:ext uri="{FF2B5EF4-FFF2-40B4-BE49-F238E27FC236}">
                  <a16:creationId xmlns:a16="http://schemas.microsoft.com/office/drawing/2014/main" id="{77FEEE6E-9275-4C2C-A4B0-EDF91579AA99}"/>
                </a:ext>
              </a:extLst>
            </p:cNvPr>
            <p:cNvSpPr/>
            <p:nvPr/>
          </p:nvSpPr>
          <p:spPr>
            <a:xfrm>
              <a:off x="900392" y="808820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Cube 173">
              <a:extLst>
                <a:ext uri="{FF2B5EF4-FFF2-40B4-BE49-F238E27FC236}">
                  <a16:creationId xmlns:a16="http://schemas.microsoft.com/office/drawing/2014/main" id="{D98788B0-1EE4-43A0-AE59-545BBB804FFC}"/>
                </a:ext>
              </a:extLst>
            </p:cNvPr>
            <p:cNvSpPr/>
            <p:nvPr/>
          </p:nvSpPr>
          <p:spPr>
            <a:xfrm>
              <a:off x="900392" y="602949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Cube 174">
              <a:extLst>
                <a:ext uri="{FF2B5EF4-FFF2-40B4-BE49-F238E27FC236}">
                  <a16:creationId xmlns:a16="http://schemas.microsoft.com/office/drawing/2014/main" id="{436BCC62-0575-475F-9BA9-B03F1FB0A06F}"/>
                </a:ext>
              </a:extLst>
            </p:cNvPr>
            <p:cNvSpPr/>
            <p:nvPr/>
          </p:nvSpPr>
          <p:spPr>
            <a:xfrm>
              <a:off x="900392" y="393913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Cube 175">
              <a:extLst>
                <a:ext uri="{FF2B5EF4-FFF2-40B4-BE49-F238E27FC236}">
                  <a16:creationId xmlns:a16="http://schemas.microsoft.com/office/drawing/2014/main" id="{3F98981C-3940-409B-8E06-F617F6A49E24}"/>
                </a:ext>
              </a:extLst>
            </p:cNvPr>
            <p:cNvSpPr/>
            <p:nvPr/>
          </p:nvSpPr>
          <p:spPr>
            <a:xfrm>
              <a:off x="900392" y="186898"/>
              <a:ext cx="274320" cy="27432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1782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8" grpId="0" animBg="1"/>
      <p:bldP spid="25" grpId="0" animBg="1"/>
      <p:bldP spid="33" grpId="0"/>
      <p:bldP spid="38" grpId="0" animBg="1"/>
      <p:bldP spid="39" grpId="0" animBg="1"/>
      <p:bldP spid="71" grpId="0"/>
      <p:bldP spid="98" grpId="0" animBg="1"/>
      <p:bldP spid="99" grpId="0"/>
      <p:bldP spid="101" grpId="0"/>
      <p:bldP spid="102" grpId="0"/>
      <p:bldP spid="72" grpId="0"/>
    </p:bldLst>
  </p:timing>
</p:sld>
</file>

<file path=ppt/theme/theme1.xml><?xml version="1.0" encoding="utf-8"?>
<a:theme xmlns:a="http://schemas.openxmlformats.org/drawingml/2006/main" name="القالب الاخي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القالب الاخير" id="{0D219B4F-9B13-48DC-9C1E-24BF730245CE}" vid="{C71E8CAB-5BB5-4977-A9C7-8FCEBB06E5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القالب الاخير</Template>
  <TotalTime>1700</TotalTime>
  <Words>121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Yu Gothic UI Semilight</vt:lpstr>
      <vt:lpstr>Arial</vt:lpstr>
      <vt:lpstr>Calibri</vt:lpstr>
      <vt:lpstr>Calibri Light</vt:lpstr>
      <vt:lpstr>Dot</vt:lpstr>
      <vt:lpstr>KFGQPC Alphabet Dotted</vt:lpstr>
      <vt:lpstr>Times New Roman</vt:lpstr>
      <vt:lpstr>Traditional Arabic</vt:lpstr>
      <vt:lpstr>القالب الاخير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مرحبا بكم في البوابة التعليمية لوزارة التربية والتعليم بمملكة البحرين</dc:title>
  <dc:creator>juma</dc:creator>
  <cp:lastModifiedBy>User</cp:lastModifiedBy>
  <cp:revision>137</cp:revision>
  <dcterms:created xsi:type="dcterms:W3CDTF">2020-03-03T10:43:57Z</dcterms:created>
  <dcterms:modified xsi:type="dcterms:W3CDTF">2020-03-28T06:58:49Z</dcterms:modified>
</cp:coreProperties>
</file>