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82" r:id="rId3"/>
    <p:sldId id="258" r:id="rId4"/>
    <p:sldId id="261" r:id="rId5"/>
    <p:sldId id="263" r:id="rId6"/>
    <p:sldId id="272" r:id="rId7"/>
    <p:sldId id="268" r:id="rId8"/>
    <p:sldId id="270" r:id="rId9"/>
    <p:sldId id="277" r:id="rId10"/>
    <p:sldId id="259" r:id="rId11"/>
    <p:sldId id="271" r:id="rId12"/>
    <p:sldId id="273" r:id="rId13"/>
    <p:sldId id="274" r:id="rId14"/>
    <p:sldId id="275" r:id="rId15"/>
    <p:sldId id="276" r:id="rId16"/>
    <p:sldId id="264" r:id="rId17"/>
    <p:sldId id="260" r:id="rId18"/>
    <p:sldId id="265" r:id="rId19"/>
    <p:sldId id="266" r:id="rId20"/>
    <p:sldId id="267" r:id="rId21"/>
    <p:sldId id="269" r:id="rId22"/>
    <p:sldId id="262" r:id="rId23"/>
    <p:sldId id="280" r:id="rId24"/>
    <p:sldId id="281" r:id="rId25"/>
  </p:sldIdLst>
  <p:sldSz cx="9144000" cy="6858000" type="screen4x3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D8D"/>
    <a:srgbClr val="DE948E"/>
    <a:srgbClr val="D48886"/>
    <a:srgbClr val="DB9B99"/>
    <a:srgbClr val="DA9896"/>
    <a:srgbClr val="D38583"/>
    <a:srgbClr val="D17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32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92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519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25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640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909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48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702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2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8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14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6CB7F-8394-4328-9471-FD502CB2BB42}" type="datetimeFigureOut">
              <a:rPr lang="ar-SA" smtClean="0"/>
              <a:t>18/07/44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2939-5BCC-4D0D-BD1C-DEF613D55F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9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3-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5292080" y="2636912"/>
            <a:ext cx="3672408" cy="1584176"/>
          </a:xfrm>
          <a:prstGeom prst="roundRect">
            <a:avLst/>
          </a:prstGeom>
          <a:solidFill>
            <a:srgbClr val="D79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cs typeface="Farsi Simple Bold" pitchFamily="2" charset="-78"/>
              </a:rPr>
              <a:t>اعداد</a:t>
            </a:r>
          </a:p>
          <a:p>
            <a:pPr algn="ctr"/>
            <a:r>
              <a:rPr lang="ar-SA" sz="2400" b="1" dirty="0" smtClean="0">
                <a:cs typeface="Farsi Simple Bold" pitchFamily="2" charset="-78"/>
              </a:rPr>
              <a:t>أ. عبير الاحمد </a:t>
            </a:r>
          </a:p>
          <a:p>
            <a:pPr algn="ctr"/>
            <a:r>
              <a:rPr lang="ar-SA" sz="2400" b="1" dirty="0" smtClean="0">
                <a:cs typeface="Farsi Simple Bold" pitchFamily="2" charset="-78"/>
              </a:rPr>
              <a:t>أ. نسيم الزهراني </a:t>
            </a:r>
            <a:endParaRPr lang="ar-SA" sz="2400" b="1" dirty="0">
              <a:cs typeface="Farsi Simple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5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00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8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50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466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17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49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4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61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30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54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3-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5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28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94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99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6-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43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6-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89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30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51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4-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30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67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33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8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hoto_2023-02-08_08-55-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42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14:gallery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</Words>
  <Application>Microsoft Office PowerPoint</Application>
  <PresentationFormat>عرض على الشاشة (3:4)‏</PresentationFormat>
  <Paragraphs>3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8</cp:revision>
  <dcterms:created xsi:type="dcterms:W3CDTF">2023-02-08T05:58:09Z</dcterms:created>
  <dcterms:modified xsi:type="dcterms:W3CDTF">2023-02-08T06:35:52Z</dcterms:modified>
</cp:coreProperties>
</file>