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Default Extension="jpg" ContentType="image/jp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slide" Target="slides/slide47.xml"/><Relationship Id="rId53" Type="http://schemas.openxmlformats.org/officeDocument/2006/relationships/slide" Target="slides/slide48.xml"/><Relationship Id="rId54" Type="http://schemas.openxmlformats.org/officeDocument/2006/relationships/slide" Target="slides/slide49.xml"/><Relationship Id="rId55" Type="http://schemas.openxmlformats.org/officeDocument/2006/relationships/slide" Target="slides/slide50.xml"/><Relationship Id="rId56" Type="http://schemas.openxmlformats.org/officeDocument/2006/relationships/slide" Target="slides/slide51.xml"/><Relationship Id="rId57" Type="http://schemas.openxmlformats.org/officeDocument/2006/relationships/slide" Target="slides/slide52.xml"/><Relationship Id="rId58" Type="http://schemas.openxmlformats.org/officeDocument/2006/relationships/slide" Target="slides/slide53.xml"/><Relationship Id="rId59" Type="http://schemas.openxmlformats.org/officeDocument/2006/relationships/slide" Target="slides/slide54.xml"/><Relationship Id="rId60" Type="http://schemas.openxmlformats.org/officeDocument/2006/relationships/slide" Target="slides/slide55.xml"/><Relationship Id="rId61" Type="http://schemas.openxmlformats.org/officeDocument/2006/relationships/slide" Target="slides/slide56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jpg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jpg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jpg"/><Relationship Id="rId4" Type="http://schemas.openxmlformats.org/officeDocument/2006/relationships/image" Target="../media/image3.png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jpg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0" y="0"/>
            <a:ext cx="6130925" cy="6174105"/>
          </a:xfrm>
          <a:custGeom>
            <a:avLst/>
            <a:gdLst/>
            <a:ahLst/>
            <a:cxnLst/>
            <a:rect l="l" t="t" r="r" b="b"/>
            <a:pathLst>
              <a:path w="6130925" h="6174105">
                <a:moveTo>
                  <a:pt x="725500" y="0"/>
                </a:moveTo>
                <a:lnTo>
                  <a:pt x="0" y="0"/>
                </a:lnTo>
                <a:lnTo>
                  <a:pt x="0" y="763777"/>
                </a:lnTo>
                <a:lnTo>
                  <a:pt x="5387975" y="6173660"/>
                </a:lnTo>
                <a:lnTo>
                  <a:pt x="6130925" y="5427345"/>
                </a:lnTo>
                <a:lnTo>
                  <a:pt x="725500" y="0"/>
                </a:lnTo>
                <a:close/>
              </a:path>
            </a:pathLst>
          </a:custGeom>
          <a:solidFill>
            <a:srgbClr val="0066FF">
              <a:alpha val="5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1365503" y="0"/>
            <a:ext cx="5387340" cy="5116195"/>
          </a:xfrm>
          <a:custGeom>
            <a:avLst/>
            <a:gdLst/>
            <a:ahLst/>
            <a:cxnLst/>
            <a:rect l="l" t="t" r="r" b="b"/>
            <a:pathLst>
              <a:path w="5387340" h="5116195">
                <a:moveTo>
                  <a:pt x="587502" y="0"/>
                </a:moveTo>
                <a:lnTo>
                  <a:pt x="0" y="0"/>
                </a:lnTo>
                <a:lnTo>
                  <a:pt x="5093589" y="5115941"/>
                </a:lnTo>
                <a:lnTo>
                  <a:pt x="5387213" y="4820666"/>
                </a:lnTo>
                <a:lnTo>
                  <a:pt x="587502" y="0"/>
                </a:lnTo>
                <a:close/>
              </a:path>
            </a:pathLst>
          </a:custGeom>
          <a:solidFill>
            <a:srgbClr val="0066FF">
              <a:alpha val="5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3471671" y="0"/>
            <a:ext cx="4537075" cy="4055745"/>
          </a:xfrm>
          <a:custGeom>
            <a:avLst/>
            <a:gdLst/>
            <a:ahLst/>
            <a:cxnLst/>
            <a:rect l="l" t="t" r="r" b="b"/>
            <a:pathLst>
              <a:path w="4537075" h="4055745">
                <a:moveTo>
                  <a:pt x="1000125" y="0"/>
                </a:moveTo>
                <a:lnTo>
                  <a:pt x="0" y="0"/>
                </a:lnTo>
                <a:lnTo>
                  <a:pt x="4036822" y="4055237"/>
                </a:lnTo>
                <a:lnTo>
                  <a:pt x="4536821" y="3552190"/>
                </a:lnTo>
                <a:lnTo>
                  <a:pt x="1000125" y="0"/>
                </a:lnTo>
                <a:close/>
              </a:path>
            </a:pathLst>
          </a:custGeom>
          <a:solidFill>
            <a:srgbClr val="0066FF">
              <a:alpha val="5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bk object 20"/>
          <p:cNvSpPr/>
          <p:nvPr/>
        </p:nvSpPr>
        <p:spPr>
          <a:xfrm>
            <a:off x="4849367" y="0"/>
            <a:ext cx="3629025" cy="3366770"/>
          </a:xfrm>
          <a:custGeom>
            <a:avLst/>
            <a:gdLst/>
            <a:ahLst/>
            <a:cxnLst/>
            <a:rect l="l" t="t" r="r" b="b"/>
            <a:pathLst>
              <a:path w="3629025" h="3366770">
                <a:moveTo>
                  <a:pt x="552577" y="0"/>
                </a:moveTo>
                <a:lnTo>
                  <a:pt x="0" y="0"/>
                </a:lnTo>
                <a:lnTo>
                  <a:pt x="3352291" y="3366389"/>
                </a:lnTo>
                <a:lnTo>
                  <a:pt x="3628516" y="3088513"/>
                </a:lnTo>
                <a:lnTo>
                  <a:pt x="552577" y="0"/>
                </a:lnTo>
                <a:close/>
              </a:path>
            </a:pathLst>
          </a:custGeom>
          <a:solidFill>
            <a:srgbClr val="0066FF">
              <a:alpha val="5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bk object 21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51280" y="851738"/>
            <a:ext cx="7441438" cy="695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FFFF0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0" y="0"/>
            <a:ext cx="6130925" cy="6174105"/>
          </a:xfrm>
          <a:custGeom>
            <a:avLst/>
            <a:gdLst/>
            <a:ahLst/>
            <a:cxnLst/>
            <a:rect l="l" t="t" r="r" b="b"/>
            <a:pathLst>
              <a:path w="6130925" h="6174105">
                <a:moveTo>
                  <a:pt x="725500" y="0"/>
                </a:moveTo>
                <a:lnTo>
                  <a:pt x="0" y="0"/>
                </a:lnTo>
                <a:lnTo>
                  <a:pt x="0" y="763777"/>
                </a:lnTo>
                <a:lnTo>
                  <a:pt x="5387975" y="6173660"/>
                </a:lnTo>
                <a:lnTo>
                  <a:pt x="6130925" y="5427345"/>
                </a:lnTo>
                <a:lnTo>
                  <a:pt x="725500" y="0"/>
                </a:lnTo>
                <a:close/>
              </a:path>
            </a:pathLst>
          </a:custGeom>
          <a:solidFill>
            <a:srgbClr val="0066FF">
              <a:alpha val="5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1365503" y="0"/>
            <a:ext cx="5387340" cy="5116195"/>
          </a:xfrm>
          <a:custGeom>
            <a:avLst/>
            <a:gdLst/>
            <a:ahLst/>
            <a:cxnLst/>
            <a:rect l="l" t="t" r="r" b="b"/>
            <a:pathLst>
              <a:path w="5387340" h="5116195">
                <a:moveTo>
                  <a:pt x="587502" y="0"/>
                </a:moveTo>
                <a:lnTo>
                  <a:pt x="0" y="0"/>
                </a:lnTo>
                <a:lnTo>
                  <a:pt x="5093589" y="5115941"/>
                </a:lnTo>
                <a:lnTo>
                  <a:pt x="5387213" y="4820666"/>
                </a:lnTo>
                <a:lnTo>
                  <a:pt x="587502" y="0"/>
                </a:lnTo>
                <a:close/>
              </a:path>
            </a:pathLst>
          </a:custGeom>
          <a:solidFill>
            <a:srgbClr val="0066FF">
              <a:alpha val="5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3471671" y="0"/>
            <a:ext cx="4537075" cy="4055745"/>
          </a:xfrm>
          <a:custGeom>
            <a:avLst/>
            <a:gdLst/>
            <a:ahLst/>
            <a:cxnLst/>
            <a:rect l="l" t="t" r="r" b="b"/>
            <a:pathLst>
              <a:path w="4537075" h="4055745">
                <a:moveTo>
                  <a:pt x="1000125" y="0"/>
                </a:moveTo>
                <a:lnTo>
                  <a:pt x="0" y="0"/>
                </a:lnTo>
                <a:lnTo>
                  <a:pt x="4036822" y="4055237"/>
                </a:lnTo>
                <a:lnTo>
                  <a:pt x="4536821" y="3552190"/>
                </a:lnTo>
                <a:lnTo>
                  <a:pt x="1000125" y="0"/>
                </a:lnTo>
                <a:close/>
              </a:path>
            </a:pathLst>
          </a:custGeom>
          <a:solidFill>
            <a:srgbClr val="0066FF">
              <a:alpha val="5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bk object 20"/>
          <p:cNvSpPr/>
          <p:nvPr/>
        </p:nvSpPr>
        <p:spPr>
          <a:xfrm>
            <a:off x="4849367" y="0"/>
            <a:ext cx="3629025" cy="3366770"/>
          </a:xfrm>
          <a:custGeom>
            <a:avLst/>
            <a:gdLst/>
            <a:ahLst/>
            <a:cxnLst/>
            <a:rect l="l" t="t" r="r" b="b"/>
            <a:pathLst>
              <a:path w="3629025" h="3366770">
                <a:moveTo>
                  <a:pt x="552577" y="0"/>
                </a:moveTo>
                <a:lnTo>
                  <a:pt x="0" y="0"/>
                </a:lnTo>
                <a:lnTo>
                  <a:pt x="3352291" y="3366389"/>
                </a:lnTo>
                <a:lnTo>
                  <a:pt x="3628516" y="3088513"/>
                </a:lnTo>
                <a:lnTo>
                  <a:pt x="552577" y="0"/>
                </a:lnTo>
                <a:close/>
              </a:path>
            </a:pathLst>
          </a:custGeom>
          <a:solidFill>
            <a:srgbClr val="0066FF">
              <a:alpha val="5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bk object 21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0" i="0">
                <a:solidFill>
                  <a:srgbClr val="FFFF00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0" y="0"/>
            <a:ext cx="6130925" cy="6174105"/>
          </a:xfrm>
          <a:custGeom>
            <a:avLst/>
            <a:gdLst/>
            <a:ahLst/>
            <a:cxnLst/>
            <a:rect l="l" t="t" r="r" b="b"/>
            <a:pathLst>
              <a:path w="6130925" h="6174105">
                <a:moveTo>
                  <a:pt x="725500" y="0"/>
                </a:moveTo>
                <a:lnTo>
                  <a:pt x="0" y="0"/>
                </a:lnTo>
                <a:lnTo>
                  <a:pt x="0" y="763777"/>
                </a:lnTo>
                <a:lnTo>
                  <a:pt x="5387975" y="6173660"/>
                </a:lnTo>
                <a:lnTo>
                  <a:pt x="6130925" y="5427345"/>
                </a:lnTo>
                <a:lnTo>
                  <a:pt x="725500" y="0"/>
                </a:lnTo>
                <a:close/>
              </a:path>
            </a:pathLst>
          </a:custGeom>
          <a:solidFill>
            <a:srgbClr val="0066FF">
              <a:alpha val="5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1365503" y="0"/>
            <a:ext cx="5387340" cy="5116195"/>
          </a:xfrm>
          <a:custGeom>
            <a:avLst/>
            <a:gdLst/>
            <a:ahLst/>
            <a:cxnLst/>
            <a:rect l="l" t="t" r="r" b="b"/>
            <a:pathLst>
              <a:path w="5387340" h="5116195">
                <a:moveTo>
                  <a:pt x="587502" y="0"/>
                </a:moveTo>
                <a:lnTo>
                  <a:pt x="0" y="0"/>
                </a:lnTo>
                <a:lnTo>
                  <a:pt x="5093589" y="5115941"/>
                </a:lnTo>
                <a:lnTo>
                  <a:pt x="5387213" y="4820666"/>
                </a:lnTo>
                <a:lnTo>
                  <a:pt x="587502" y="0"/>
                </a:lnTo>
                <a:close/>
              </a:path>
            </a:pathLst>
          </a:custGeom>
          <a:solidFill>
            <a:srgbClr val="0066FF">
              <a:alpha val="5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3471671" y="0"/>
            <a:ext cx="4537075" cy="4055745"/>
          </a:xfrm>
          <a:custGeom>
            <a:avLst/>
            <a:gdLst/>
            <a:ahLst/>
            <a:cxnLst/>
            <a:rect l="l" t="t" r="r" b="b"/>
            <a:pathLst>
              <a:path w="4537075" h="4055745">
                <a:moveTo>
                  <a:pt x="1000125" y="0"/>
                </a:moveTo>
                <a:lnTo>
                  <a:pt x="0" y="0"/>
                </a:lnTo>
                <a:lnTo>
                  <a:pt x="4036822" y="4055237"/>
                </a:lnTo>
                <a:lnTo>
                  <a:pt x="4536821" y="3552190"/>
                </a:lnTo>
                <a:lnTo>
                  <a:pt x="1000125" y="0"/>
                </a:lnTo>
                <a:close/>
              </a:path>
            </a:pathLst>
          </a:custGeom>
          <a:solidFill>
            <a:srgbClr val="0066FF">
              <a:alpha val="5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bk object 20"/>
          <p:cNvSpPr/>
          <p:nvPr/>
        </p:nvSpPr>
        <p:spPr>
          <a:xfrm>
            <a:off x="4849367" y="0"/>
            <a:ext cx="3629025" cy="3366770"/>
          </a:xfrm>
          <a:custGeom>
            <a:avLst/>
            <a:gdLst/>
            <a:ahLst/>
            <a:cxnLst/>
            <a:rect l="l" t="t" r="r" b="b"/>
            <a:pathLst>
              <a:path w="3629025" h="3366770">
                <a:moveTo>
                  <a:pt x="552577" y="0"/>
                </a:moveTo>
                <a:lnTo>
                  <a:pt x="0" y="0"/>
                </a:lnTo>
                <a:lnTo>
                  <a:pt x="3352291" y="3366389"/>
                </a:lnTo>
                <a:lnTo>
                  <a:pt x="3628516" y="3088513"/>
                </a:lnTo>
                <a:lnTo>
                  <a:pt x="552577" y="0"/>
                </a:lnTo>
                <a:close/>
              </a:path>
            </a:pathLst>
          </a:custGeom>
          <a:solidFill>
            <a:srgbClr val="0066FF">
              <a:alpha val="5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bk object 21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bk object 22"/>
          <p:cNvSpPr/>
          <p:nvPr/>
        </p:nvSpPr>
        <p:spPr>
          <a:xfrm>
            <a:off x="4486655" y="917498"/>
            <a:ext cx="4657343" cy="12296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0" i="0">
                <a:solidFill>
                  <a:srgbClr val="FFFF00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0" y="0"/>
            <a:ext cx="6130925" cy="6174105"/>
          </a:xfrm>
          <a:custGeom>
            <a:avLst/>
            <a:gdLst/>
            <a:ahLst/>
            <a:cxnLst/>
            <a:rect l="l" t="t" r="r" b="b"/>
            <a:pathLst>
              <a:path w="6130925" h="6174105">
                <a:moveTo>
                  <a:pt x="725500" y="0"/>
                </a:moveTo>
                <a:lnTo>
                  <a:pt x="0" y="0"/>
                </a:lnTo>
                <a:lnTo>
                  <a:pt x="0" y="763777"/>
                </a:lnTo>
                <a:lnTo>
                  <a:pt x="5387975" y="6173660"/>
                </a:lnTo>
                <a:lnTo>
                  <a:pt x="6130925" y="5427345"/>
                </a:lnTo>
                <a:lnTo>
                  <a:pt x="725500" y="0"/>
                </a:lnTo>
                <a:close/>
              </a:path>
            </a:pathLst>
          </a:custGeom>
          <a:solidFill>
            <a:srgbClr val="0066FF">
              <a:alpha val="5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1365503" y="0"/>
            <a:ext cx="5387340" cy="5116195"/>
          </a:xfrm>
          <a:custGeom>
            <a:avLst/>
            <a:gdLst/>
            <a:ahLst/>
            <a:cxnLst/>
            <a:rect l="l" t="t" r="r" b="b"/>
            <a:pathLst>
              <a:path w="5387340" h="5116195">
                <a:moveTo>
                  <a:pt x="587502" y="0"/>
                </a:moveTo>
                <a:lnTo>
                  <a:pt x="0" y="0"/>
                </a:lnTo>
                <a:lnTo>
                  <a:pt x="5093589" y="5115941"/>
                </a:lnTo>
                <a:lnTo>
                  <a:pt x="5387213" y="4820666"/>
                </a:lnTo>
                <a:lnTo>
                  <a:pt x="587502" y="0"/>
                </a:lnTo>
                <a:close/>
              </a:path>
            </a:pathLst>
          </a:custGeom>
          <a:solidFill>
            <a:srgbClr val="0066FF">
              <a:alpha val="5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3471671" y="0"/>
            <a:ext cx="4537075" cy="4055745"/>
          </a:xfrm>
          <a:custGeom>
            <a:avLst/>
            <a:gdLst/>
            <a:ahLst/>
            <a:cxnLst/>
            <a:rect l="l" t="t" r="r" b="b"/>
            <a:pathLst>
              <a:path w="4537075" h="4055745">
                <a:moveTo>
                  <a:pt x="1000125" y="0"/>
                </a:moveTo>
                <a:lnTo>
                  <a:pt x="0" y="0"/>
                </a:lnTo>
                <a:lnTo>
                  <a:pt x="4036822" y="4055237"/>
                </a:lnTo>
                <a:lnTo>
                  <a:pt x="4536821" y="3552190"/>
                </a:lnTo>
                <a:lnTo>
                  <a:pt x="1000125" y="0"/>
                </a:lnTo>
                <a:close/>
              </a:path>
            </a:pathLst>
          </a:custGeom>
          <a:solidFill>
            <a:srgbClr val="0066FF">
              <a:alpha val="5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bk object 20"/>
          <p:cNvSpPr/>
          <p:nvPr/>
        </p:nvSpPr>
        <p:spPr>
          <a:xfrm>
            <a:off x="4849367" y="0"/>
            <a:ext cx="3629025" cy="3366770"/>
          </a:xfrm>
          <a:custGeom>
            <a:avLst/>
            <a:gdLst/>
            <a:ahLst/>
            <a:cxnLst/>
            <a:rect l="l" t="t" r="r" b="b"/>
            <a:pathLst>
              <a:path w="3629025" h="3366770">
                <a:moveTo>
                  <a:pt x="552577" y="0"/>
                </a:moveTo>
                <a:lnTo>
                  <a:pt x="0" y="0"/>
                </a:lnTo>
                <a:lnTo>
                  <a:pt x="3352291" y="3366389"/>
                </a:lnTo>
                <a:lnTo>
                  <a:pt x="3628516" y="3088513"/>
                </a:lnTo>
                <a:lnTo>
                  <a:pt x="552577" y="0"/>
                </a:lnTo>
                <a:close/>
              </a:path>
            </a:pathLst>
          </a:custGeom>
          <a:solidFill>
            <a:srgbClr val="0066FF">
              <a:alpha val="5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bk object 21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0" i="0">
                <a:solidFill>
                  <a:srgbClr val="FFFF00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0" y="0"/>
            <a:ext cx="6130925" cy="6174105"/>
          </a:xfrm>
          <a:custGeom>
            <a:avLst/>
            <a:gdLst/>
            <a:ahLst/>
            <a:cxnLst/>
            <a:rect l="l" t="t" r="r" b="b"/>
            <a:pathLst>
              <a:path w="6130925" h="6174105">
                <a:moveTo>
                  <a:pt x="725500" y="0"/>
                </a:moveTo>
                <a:lnTo>
                  <a:pt x="0" y="0"/>
                </a:lnTo>
                <a:lnTo>
                  <a:pt x="0" y="763777"/>
                </a:lnTo>
                <a:lnTo>
                  <a:pt x="5387975" y="6173660"/>
                </a:lnTo>
                <a:lnTo>
                  <a:pt x="6130925" y="5427345"/>
                </a:lnTo>
                <a:lnTo>
                  <a:pt x="725500" y="0"/>
                </a:lnTo>
                <a:close/>
              </a:path>
            </a:pathLst>
          </a:custGeom>
          <a:solidFill>
            <a:srgbClr val="0066FF">
              <a:alpha val="5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1365503" y="0"/>
            <a:ext cx="5387340" cy="5116195"/>
          </a:xfrm>
          <a:custGeom>
            <a:avLst/>
            <a:gdLst/>
            <a:ahLst/>
            <a:cxnLst/>
            <a:rect l="l" t="t" r="r" b="b"/>
            <a:pathLst>
              <a:path w="5387340" h="5116195">
                <a:moveTo>
                  <a:pt x="587502" y="0"/>
                </a:moveTo>
                <a:lnTo>
                  <a:pt x="0" y="0"/>
                </a:lnTo>
                <a:lnTo>
                  <a:pt x="5093589" y="5115941"/>
                </a:lnTo>
                <a:lnTo>
                  <a:pt x="5387213" y="4820666"/>
                </a:lnTo>
                <a:lnTo>
                  <a:pt x="587502" y="0"/>
                </a:lnTo>
                <a:close/>
              </a:path>
            </a:pathLst>
          </a:custGeom>
          <a:solidFill>
            <a:srgbClr val="0066FF">
              <a:alpha val="5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3471671" y="0"/>
            <a:ext cx="4537075" cy="4055745"/>
          </a:xfrm>
          <a:custGeom>
            <a:avLst/>
            <a:gdLst/>
            <a:ahLst/>
            <a:cxnLst/>
            <a:rect l="l" t="t" r="r" b="b"/>
            <a:pathLst>
              <a:path w="4537075" h="4055745">
                <a:moveTo>
                  <a:pt x="1000125" y="0"/>
                </a:moveTo>
                <a:lnTo>
                  <a:pt x="0" y="0"/>
                </a:lnTo>
                <a:lnTo>
                  <a:pt x="4036822" y="4055237"/>
                </a:lnTo>
                <a:lnTo>
                  <a:pt x="4536821" y="3552190"/>
                </a:lnTo>
                <a:lnTo>
                  <a:pt x="1000125" y="0"/>
                </a:lnTo>
                <a:close/>
              </a:path>
            </a:pathLst>
          </a:custGeom>
          <a:solidFill>
            <a:srgbClr val="0066FF">
              <a:alpha val="5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bk object 20"/>
          <p:cNvSpPr/>
          <p:nvPr/>
        </p:nvSpPr>
        <p:spPr>
          <a:xfrm>
            <a:off x="4849367" y="0"/>
            <a:ext cx="3629025" cy="3366770"/>
          </a:xfrm>
          <a:custGeom>
            <a:avLst/>
            <a:gdLst/>
            <a:ahLst/>
            <a:cxnLst/>
            <a:rect l="l" t="t" r="r" b="b"/>
            <a:pathLst>
              <a:path w="3629025" h="3366770">
                <a:moveTo>
                  <a:pt x="552577" y="0"/>
                </a:moveTo>
                <a:lnTo>
                  <a:pt x="0" y="0"/>
                </a:lnTo>
                <a:lnTo>
                  <a:pt x="3352291" y="3366389"/>
                </a:lnTo>
                <a:lnTo>
                  <a:pt x="3628516" y="3088513"/>
                </a:lnTo>
                <a:lnTo>
                  <a:pt x="552577" y="0"/>
                </a:lnTo>
                <a:close/>
              </a:path>
            </a:pathLst>
          </a:custGeom>
          <a:solidFill>
            <a:srgbClr val="0066FF">
              <a:alpha val="50195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8359" y="845641"/>
            <a:ext cx="8987281" cy="9404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0" i="0">
                <a:solidFill>
                  <a:srgbClr val="FFFF00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69493" y="2401265"/>
            <a:ext cx="8005013" cy="25507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5" Type="http://schemas.openxmlformats.org/officeDocument/2006/relationships/image" Target="../media/image55.png"/><Relationship Id="rId6" Type="http://schemas.openxmlformats.org/officeDocument/2006/relationships/image" Target="../media/image56.png"/><Relationship Id="rId7" Type="http://schemas.openxmlformats.org/officeDocument/2006/relationships/image" Target="../media/image57.png"/><Relationship Id="rId8" Type="http://schemas.openxmlformats.org/officeDocument/2006/relationships/image" Target="../media/image58.png"/><Relationship Id="rId9" Type="http://schemas.openxmlformats.org/officeDocument/2006/relationships/image" Target="../media/image59.png"/><Relationship Id="rId10" Type="http://schemas.openxmlformats.org/officeDocument/2006/relationships/image" Target="../media/image60.png"/><Relationship Id="rId11" Type="http://schemas.openxmlformats.org/officeDocument/2006/relationships/image" Target="../media/image61.png"/><Relationship Id="rId12" Type="http://schemas.openxmlformats.org/officeDocument/2006/relationships/image" Target="../media/image62.png"/><Relationship Id="rId13" Type="http://schemas.openxmlformats.org/officeDocument/2006/relationships/image" Target="../media/image63.png"/><Relationship Id="rId14" Type="http://schemas.openxmlformats.org/officeDocument/2006/relationships/image" Target="../media/image64.png"/><Relationship Id="rId15" Type="http://schemas.openxmlformats.org/officeDocument/2006/relationships/image" Target="../media/image65.png"/><Relationship Id="rId16" Type="http://schemas.openxmlformats.org/officeDocument/2006/relationships/image" Target="../media/image66.png"/><Relationship Id="rId17" Type="http://schemas.openxmlformats.org/officeDocument/2006/relationships/image" Target="../media/image67.png"/><Relationship Id="rId18" Type="http://schemas.openxmlformats.org/officeDocument/2006/relationships/image" Target="../media/image68.png"/><Relationship Id="rId19" Type="http://schemas.openxmlformats.org/officeDocument/2006/relationships/image" Target="../media/image69.png"/><Relationship Id="rId20" Type="http://schemas.openxmlformats.org/officeDocument/2006/relationships/image" Target="../media/image70.png"/><Relationship Id="rId21" Type="http://schemas.openxmlformats.org/officeDocument/2006/relationships/image" Target="../media/image71.png"/><Relationship Id="rId22" Type="http://schemas.openxmlformats.org/officeDocument/2006/relationships/image" Target="../media/image72.png"/><Relationship Id="rId23" Type="http://schemas.openxmlformats.org/officeDocument/2006/relationships/image" Target="../media/image73.png"/><Relationship Id="rId24" Type="http://schemas.openxmlformats.org/officeDocument/2006/relationships/image" Target="../media/image74.png"/><Relationship Id="rId25" Type="http://schemas.openxmlformats.org/officeDocument/2006/relationships/image" Target="../media/image75.png"/><Relationship Id="rId26" Type="http://schemas.openxmlformats.org/officeDocument/2006/relationships/image" Target="../media/image76.png"/><Relationship Id="rId27" Type="http://schemas.openxmlformats.org/officeDocument/2006/relationships/image" Target="../media/image77.png"/><Relationship Id="rId28" Type="http://schemas.openxmlformats.org/officeDocument/2006/relationships/image" Target="../media/image78.png"/><Relationship Id="rId29" Type="http://schemas.openxmlformats.org/officeDocument/2006/relationships/image" Target="../media/image79.png"/><Relationship Id="rId30" Type="http://schemas.openxmlformats.org/officeDocument/2006/relationships/image" Target="../media/image80.png"/><Relationship Id="rId31" Type="http://schemas.openxmlformats.org/officeDocument/2006/relationships/image" Target="../media/image81.png"/><Relationship Id="rId32" Type="http://schemas.openxmlformats.org/officeDocument/2006/relationships/image" Target="../media/image82.pn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3.pn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4.png"/><Relationship Id="rId3" Type="http://schemas.openxmlformats.org/officeDocument/2006/relationships/image" Target="../media/image85.png"/><Relationship Id="rId4" Type="http://schemas.openxmlformats.org/officeDocument/2006/relationships/image" Target="../media/image86.pn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7.pn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8.png"/><Relationship Id="rId3" Type="http://schemas.openxmlformats.org/officeDocument/2006/relationships/image" Target="../media/image89.pn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8.png"/><Relationship Id="rId3" Type="http://schemas.openxmlformats.org/officeDocument/2006/relationships/image" Target="../media/image90.pn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8.png"/><Relationship Id="rId3" Type="http://schemas.openxmlformats.org/officeDocument/2006/relationships/image" Target="../media/image91.pn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8.png"/><Relationship Id="rId3" Type="http://schemas.openxmlformats.org/officeDocument/2006/relationships/image" Target="../media/image92.png"/><Relationship Id="rId4" Type="http://schemas.openxmlformats.org/officeDocument/2006/relationships/image" Target="../media/image93.pn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8.png"/><Relationship Id="rId3" Type="http://schemas.openxmlformats.org/officeDocument/2006/relationships/image" Target="../media/image94.png"/><Relationship Id="rId4" Type="http://schemas.openxmlformats.org/officeDocument/2006/relationships/image" Target="../media/image95.png"/><Relationship Id="rId5" Type="http://schemas.openxmlformats.org/officeDocument/2006/relationships/image" Target="../media/image96.pn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8.png"/><Relationship Id="rId3" Type="http://schemas.openxmlformats.org/officeDocument/2006/relationships/image" Target="../media/image96.png"/><Relationship Id="rId4" Type="http://schemas.openxmlformats.org/officeDocument/2006/relationships/image" Target="../media/image95.png"/><Relationship Id="rId5" Type="http://schemas.openxmlformats.org/officeDocument/2006/relationships/image" Target="../media/image97.png"/><Relationship Id="rId6" Type="http://schemas.openxmlformats.org/officeDocument/2006/relationships/image" Target="../media/image94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png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8.png"/><Relationship Id="rId3" Type="http://schemas.openxmlformats.org/officeDocument/2006/relationships/image" Target="../media/image99.png"/><Relationship Id="rId4" Type="http://schemas.openxmlformats.org/officeDocument/2006/relationships/image" Target="../media/image100.png"/><Relationship Id="rId5" Type="http://schemas.openxmlformats.org/officeDocument/2006/relationships/image" Target="../media/image101.png"/><Relationship Id="rId6" Type="http://schemas.openxmlformats.org/officeDocument/2006/relationships/image" Target="../media/image102.png"/><Relationship Id="rId7" Type="http://schemas.openxmlformats.org/officeDocument/2006/relationships/image" Target="../media/image103.png"/><Relationship Id="rId8" Type="http://schemas.openxmlformats.org/officeDocument/2006/relationships/image" Target="../media/image104.pn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5.pn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6.png"/><Relationship Id="rId3" Type="http://schemas.openxmlformats.org/officeDocument/2006/relationships/image" Target="../media/image107.png"/><Relationship Id="rId4" Type="http://schemas.openxmlformats.org/officeDocument/2006/relationships/image" Target="../media/image108.png"/><Relationship Id="rId5" Type="http://schemas.openxmlformats.org/officeDocument/2006/relationships/image" Target="../media/image109.png"/><Relationship Id="rId6" Type="http://schemas.openxmlformats.org/officeDocument/2006/relationships/image" Target="../media/image110.pn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1.png"/><Relationship Id="rId3" Type="http://schemas.openxmlformats.org/officeDocument/2006/relationships/image" Target="../media/image112.png"/><Relationship Id="rId4" Type="http://schemas.openxmlformats.org/officeDocument/2006/relationships/image" Target="../media/image113.png"/><Relationship Id="rId5" Type="http://schemas.openxmlformats.org/officeDocument/2006/relationships/image" Target="../media/image114.png"/><Relationship Id="rId6" Type="http://schemas.openxmlformats.org/officeDocument/2006/relationships/image" Target="../media/image115.png"/><Relationship Id="rId7" Type="http://schemas.openxmlformats.org/officeDocument/2006/relationships/image" Target="../media/image116.png"/><Relationship Id="rId8" Type="http://schemas.openxmlformats.org/officeDocument/2006/relationships/image" Target="../media/image117.png"/><Relationship Id="rId9" Type="http://schemas.openxmlformats.org/officeDocument/2006/relationships/image" Target="../media/image118.png"/><Relationship Id="rId10" Type="http://schemas.openxmlformats.org/officeDocument/2006/relationships/image" Target="../media/image119.png"/><Relationship Id="rId11" Type="http://schemas.openxmlformats.org/officeDocument/2006/relationships/image" Target="../media/image120.png"/><Relationship Id="rId12" Type="http://schemas.openxmlformats.org/officeDocument/2006/relationships/image" Target="../media/image121.png"/><Relationship Id="rId13" Type="http://schemas.openxmlformats.org/officeDocument/2006/relationships/image" Target="../media/image122.png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1.png"/><Relationship Id="rId3" Type="http://schemas.openxmlformats.org/officeDocument/2006/relationships/image" Target="../media/image112.png"/><Relationship Id="rId4" Type="http://schemas.openxmlformats.org/officeDocument/2006/relationships/image" Target="../media/image123.png"/><Relationship Id="rId5" Type="http://schemas.openxmlformats.org/officeDocument/2006/relationships/image" Target="../media/image124.png"/><Relationship Id="rId6" Type="http://schemas.openxmlformats.org/officeDocument/2006/relationships/image" Target="../media/image125.png"/><Relationship Id="rId7" Type="http://schemas.openxmlformats.org/officeDocument/2006/relationships/image" Target="../media/image126.png"/><Relationship Id="rId8" Type="http://schemas.openxmlformats.org/officeDocument/2006/relationships/image" Target="../media/image127.png"/><Relationship Id="rId9" Type="http://schemas.openxmlformats.org/officeDocument/2006/relationships/image" Target="../media/image128.png"/><Relationship Id="rId10" Type="http://schemas.openxmlformats.org/officeDocument/2006/relationships/image" Target="../media/image129.png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1.png"/><Relationship Id="rId3" Type="http://schemas.openxmlformats.org/officeDocument/2006/relationships/image" Target="../media/image112.png"/><Relationship Id="rId4" Type="http://schemas.openxmlformats.org/officeDocument/2006/relationships/image" Target="../media/image130.png"/><Relationship Id="rId5" Type="http://schemas.openxmlformats.org/officeDocument/2006/relationships/image" Target="../media/image131.png"/><Relationship Id="rId6" Type="http://schemas.openxmlformats.org/officeDocument/2006/relationships/image" Target="../media/image132.png"/><Relationship Id="rId7" Type="http://schemas.openxmlformats.org/officeDocument/2006/relationships/image" Target="../media/image133.png"/><Relationship Id="rId8" Type="http://schemas.openxmlformats.org/officeDocument/2006/relationships/image" Target="../media/image134.png"/><Relationship Id="rId9" Type="http://schemas.openxmlformats.org/officeDocument/2006/relationships/image" Target="../media/image135.png"/><Relationship Id="rId10" Type="http://schemas.openxmlformats.org/officeDocument/2006/relationships/image" Target="../media/image136.png"/><Relationship Id="rId11" Type="http://schemas.openxmlformats.org/officeDocument/2006/relationships/image" Target="../media/image137.png"/><Relationship Id="rId12" Type="http://schemas.openxmlformats.org/officeDocument/2006/relationships/image" Target="../media/image138.png"/><Relationship Id="rId13" Type="http://schemas.openxmlformats.org/officeDocument/2006/relationships/image" Target="../media/image139.png"/><Relationship Id="rId14" Type="http://schemas.openxmlformats.org/officeDocument/2006/relationships/image" Target="../media/image140.png"/><Relationship Id="rId15" Type="http://schemas.openxmlformats.org/officeDocument/2006/relationships/image" Target="../media/image141.png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1.png"/><Relationship Id="rId3" Type="http://schemas.openxmlformats.org/officeDocument/2006/relationships/image" Target="../media/image112.png"/><Relationship Id="rId4" Type="http://schemas.openxmlformats.org/officeDocument/2006/relationships/image" Target="../media/image142.png"/><Relationship Id="rId5" Type="http://schemas.openxmlformats.org/officeDocument/2006/relationships/image" Target="../media/image143.png"/><Relationship Id="rId6" Type="http://schemas.openxmlformats.org/officeDocument/2006/relationships/image" Target="../media/image144.png"/><Relationship Id="rId7" Type="http://schemas.openxmlformats.org/officeDocument/2006/relationships/image" Target="../media/image145.png"/><Relationship Id="rId8" Type="http://schemas.openxmlformats.org/officeDocument/2006/relationships/image" Target="../media/image146.png"/><Relationship Id="rId9" Type="http://schemas.openxmlformats.org/officeDocument/2006/relationships/image" Target="../media/image147.png"/><Relationship Id="rId10" Type="http://schemas.openxmlformats.org/officeDocument/2006/relationships/image" Target="../media/image148.png"/><Relationship Id="rId11" Type="http://schemas.openxmlformats.org/officeDocument/2006/relationships/image" Target="../media/image149.png"/><Relationship Id="rId12" Type="http://schemas.openxmlformats.org/officeDocument/2006/relationships/image" Target="../media/image150.png"/><Relationship Id="rId13" Type="http://schemas.openxmlformats.org/officeDocument/2006/relationships/image" Target="../media/image151.png"/><Relationship Id="rId14" Type="http://schemas.openxmlformats.org/officeDocument/2006/relationships/image" Target="../media/image152.png"/><Relationship Id="rId15" Type="http://schemas.openxmlformats.org/officeDocument/2006/relationships/image" Target="../media/image153.png"/><Relationship Id="rId16" Type="http://schemas.openxmlformats.org/officeDocument/2006/relationships/image" Target="../media/image136.png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1.png"/><Relationship Id="rId3" Type="http://schemas.openxmlformats.org/officeDocument/2006/relationships/image" Target="../media/image112.png"/><Relationship Id="rId4" Type="http://schemas.openxmlformats.org/officeDocument/2006/relationships/image" Target="../media/image154.png"/><Relationship Id="rId5" Type="http://schemas.openxmlformats.org/officeDocument/2006/relationships/image" Target="../media/image155.png"/><Relationship Id="rId6" Type="http://schemas.openxmlformats.org/officeDocument/2006/relationships/image" Target="../media/image156.png"/><Relationship Id="rId7" Type="http://schemas.openxmlformats.org/officeDocument/2006/relationships/image" Target="../media/image157.png"/><Relationship Id="rId8" Type="http://schemas.openxmlformats.org/officeDocument/2006/relationships/image" Target="../media/image158.png"/><Relationship Id="rId9" Type="http://schemas.openxmlformats.org/officeDocument/2006/relationships/image" Target="../media/image159.png"/><Relationship Id="rId10" Type="http://schemas.openxmlformats.org/officeDocument/2006/relationships/image" Target="../media/image160.png"/><Relationship Id="rId11" Type="http://schemas.openxmlformats.org/officeDocument/2006/relationships/image" Target="../media/image161.png"/><Relationship Id="rId12" Type="http://schemas.openxmlformats.org/officeDocument/2006/relationships/image" Target="../media/image162.png"/><Relationship Id="rId13" Type="http://schemas.openxmlformats.org/officeDocument/2006/relationships/image" Target="../media/image163.png"/><Relationship Id="rId14" Type="http://schemas.openxmlformats.org/officeDocument/2006/relationships/image" Target="../media/image164.png"/><Relationship Id="rId15" Type="http://schemas.openxmlformats.org/officeDocument/2006/relationships/image" Target="../media/image165.png"/><Relationship Id="rId16" Type="http://schemas.openxmlformats.org/officeDocument/2006/relationships/image" Target="../media/image166.png"/><Relationship Id="rId17" Type="http://schemas.openxmlformats.org/officeDocument/2006/relationships/image" Target="../media/image167.png"/><Relationship Id="rId18" Type="http://schemas.openxmlformats.org/officeDocument/2006/relationships/image" Target="../media/image168.png"/><Relationship Id="rId19" Type="http://schemas.openxmlformats.org/officeDocument/2006/relationships/image" Target="../media/image169.png"/><Relationship Id="rId20" Type="http://schemas.openxmlformats.org/officeDocument/2006/relationships/image" Target="../media/image170.png"/></Relationships>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1.png"/><Relationship Id="rId3" Type="http://schemas.openxmlformats.org/officeDocument/2006/relationships/image" Target="../media/image112.png"/><Relationship Id="rId4" Type="http://schemas.openxmlformats.org/officeDocument/2006/relationships/image" Target="../media/image171.png"/><Relationship Id="rId5" Type="http://schemas.openxmlformats.org/officeDocument/2006/relationships/image" Target="../media/image172.png"/><Relationship Id="rId6" Type="http://schemas.openxmlformats.org/officeDocument/2006/relationships/image" Target="../media/image173.png"/><Relationship Id="rId7" Type="http://schemas.openxmlformats.org/officeDocument/2006/relationships/image" Target="../media/image174.png"/><Relationship Id="rId8" Type="http://schemas.openxmlformats.org/officeDocument/2006/relationships/image" Target="../media/image175.png"/><Relationship Id="rId9" Type="http://schemas.openxmlformats.org/officeDocument/2006/relationships/image" Target="../media/image176.png"/><Relationship Id="rId10" Type="http://schemas.openxmlformats.org/officeDocument/2006/relationships/image" Target="../media/image177.png"/><Relationship Id="rId11" Type="http://schemas.openxmlformats.org/officeDocument/2006/relationships/image" Target="../media/image178.png"/><Relationship Id="rId12" Type="http://schemas.openxmlformats.org/officeDocument/2006/relationships/image" Target="../media/image179.png"/><Relationship Id="rId13" Type="http://schemas.openxmlformats.org/officeDocument/2006/relationships/image" Target="../media/image180.png"/><Relationship Id="rId14" Type="http://schemas.openxmlformats.org/officeDocument/2006/relationships/image" Target="../media/image181.png"/><Relationship Id="rId15" Type="http://schemas.openxmlformats.org/officeDocument/2006/relationships/image" Target="../media/image182.png"/><Relationship Id="rId16" Type="http://schemas.openxmlformats.org/officeDocument/2006/relationships/image" Target="../media/image183.png"/><Relationship Id="rId17" Type="http://schemas.openxmlformats.org/officeDocument/2006/relationships/image" Target="../media/image184.png"/><Relationship Id="rId18" Type="http://schemas.openxmlformats.org/officeDocument/2006/relationships/image" Target="../media/image185.png"/></Relationships>
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1.png"/><Relationship Id="rId3" Type="http://schemas.openxmlformats.org/officeDocument/2006/relationships/image" Target="../media/image112.png"/><Relationship Id="rId4" Type="http://schemas.openxmlformats.org/officeDocument/2006/relationships/image" Target="../media/image186.png"/><Relationship Id="rId5" Type="http://schemas.openxmlformats.org/officeDocument/2006/relationships/image" Target="../media/image187.png"/><Relationship Id="rId6" Type="http://schemas.openxmlformats.org/officeDocument/2006/relationships/image" Target="../media/image188.png"/><Relationship Id="rId7" Type="http://schemas.openxmlformats.org/officeDocument/2006/relationships/image" Target="../media/image189.png"/><Relationship Id="rId8" Type="http://schemas.openxmlformats.org/officeDocument/2006/relationships/image" Target="../media/image190.png"/><Relationship Id="rId9" Type="http://schemas.openxmlformats.org/officeDocument/2006/relationships/image" Target="../media/image191.png"/><Relationship Id="rId10" Type="http://schemas.openxmlformats.org/officeDocument/2006/relationships/image" Target="../media/image192.png"/><Relationship Id="rId11" Type="http://schemas.openxmlformats.org/officeDocument/2006/relationships/image" Target="../media/image193.png"/><Relationship Id="rId12" Type="http://schemas.openxmlformats.org/officeDocument/2006/relationships/image" Target="../media/image194.png"/><Relationship Id="rId13" Type="http://schemas.openxmlformats.org/officeDocument/2006/relationships/image" Target="../media/image195.png"/><Relationship Id="rId14" Type="http://schemas.openxmlformats.org/officeDocument/2006/relationships/image" Target="../media/image196.png"/><Relationship Id="rId15" Type="http://schemas.openxmlformats.org/officeDocument/2006/relationships/image" Target="../media/image197.png"/><Relationship Id="rId16" Type="http://schemas.openxmlformats.org/officeDocument/2006/relationships/image" Target="../media/image198.png"/><Relationship Id="rId17" Type="http://schemas.openxmlformats.org/officeDocument/2006/relationships/image" Target="../media/image199.png"/><Relationship Id="rId18" Type="http://schemas.openxmlformats.org/officeDocument/2006/relationships/image" Target="../media/image200.png"/><Relationship Id="rId19" Type="http://schemas.openxmlformats.org/officeDocument/2006/relationships/image" Target="../media/image201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/Relationships>
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1.png"/><Relationship Id="rId3" Type="http://schemas.openxmlformats.org/officeDocument/2006/relationships/image" Target="../media/image112.png"/><Relationship Id="rId4" Type="http://schemas.openxmlformats.org/officeDocument/2006/relationships/image" Target="../media/image202.png"/><Relationship Id="rId5" Type="http://schemas.openxmlformats.org/officeDocument/2006/relationships/image" Target="../media/image203.png"/><Relationship Id="rId6" Type="http://schemas.openxmlformats.org/officeDocument/2006/relationships/image" Target="../media/image204.png"/><Relationship Id="rId7" Type="http://schemas.openxmlformats.org/officeDocument/2006/relationships/image" Target="../media/image205.png"/><Relationship Id="rId8" Type="http://schemas.openxmlformats.org/officeDocument/2006/relationships/image" Target="../media/image206.png"/><Relationship Id="rId9" Type="http://schemas.openxmlformats.org/officeDocument/2006/relationships/image" Target="../media/image207.png"/><Relationship Id="rId10" Type="http://schemas.openxmlformats.org/officeDocument/2006/relationships/image" Target="../media/image208.png"/><Relationship Id="rId11" Type="http://schemas.openxmlformats.org/officeDocument/2006/relationships/image" Target="../media/image209.png"/><Relationship Id="rId12" Type="http://schemas.openxmlformats.org/officeDocument/2006/relationships/image" Target="../media/image210.png"/><Relationship Id="rId13" Type="http://schemas.openxmlformats.org/officeDocument/2006/relationships/image" Target="../media/image211.png"/><Relationship Id="rId14" Type="http://schemas.openxmlformats.org/officeDocument/2006/relationships/image" Target="../media/image212.png"/><Relationship Id="rId15" Type="http://schemas.openxmlformats.org/officeDocument/2006/relationships/image" Target="../media/image213.png"/><Relationship Id="rId16" Type="http://schemas.openxmlformats.org/officeDocument/2006/relationships/image" Target="../media/image214.png"/><Relationship Id="rId17" Type="http://schemas.openxmlformats.org/officeDocument/2006/relationships/image" Target="../media/image215.png"/><Relationship Id="rId18" Type="http://schemas.openxmlformats.org/officeDocument/2006/relationships/image" Target="../media/image216.png"/><Relationship Id="rId19" Type="http://schemas.openxmlformats.org/officeDocument/2006/relationships/image" Target="../media/image217.png"/><Relationship Id="rId20" Type="http://schemas.openxmlformats.org/officeDocument/2006/relationships/image" Target="../media/image218.png"/><Relationship Id="rId21" Type="http://schemas.openxmlformats.org/officeDocument/2006/relationships/image" Target="../media/image219.png"/><Relationship Id="rId22" Type="http://schemas.openxmlformats.org/officeDocument/2006/relationships/image" Target="../media/image220.png"/><Relationship Id="rId23" Type="http://schemas.openxmlformats.org/officeDocument/2006/relationships/image" Target="../media/image221.png"/><Relationship Id="rId24" Type="http://schemas.openxmlformats.org/officeDocument/2006/relationships/image" Target="../media/image222.png"/><Relationship Id="rId25" Type="http://schemas.openxmlformats.org/officeDocument/2006/relationships/image" Target="../media/image223.png"/><Relationship Id="rId26" Type="http://schemas.openxmlformats.org/officeDocument/2006/relationships/image" Target="../media/image224.png"/><Relationship Id="rId27" Type="http://schemas.openxmlformats.org/officeDocument/2006/relationships/image" Target="../media/image225.png"/></Relationships>
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1.png"/><Relationship Id="rId3" Type="http://schemas.openxmlformats.org/officeDocument/2006/relationships/image" Target="../media/image112.png"/><Relationship Id="rId4" Type="http://schemas.openxmlformats.org/officeDocument/2006/relationships/image" Target="../media/image113.png"/><Relationship Id="rId5" Type="http://schemas.openxmlformats.org/officeDocument/2006/relationships/image" Target="../media/image226.png"/><Relationship Id="rId6" Type="http://schemas.openxmlformats.org/officeDocument/2006/relationships/image" Target="../media/image227.png"/><Relationship Id="rId7" Type="http://schemas.openxmlformats.org/officeDocument/2006/relationships/image" Target="../media/image228.png"/><Relationship Id="rId8" Type="http://schemas.openxmlformats.org/officeDocument/2006/relationships/image" Target="../media/image229.png"/><Relationship Id="rId9" Type="http://schemas.openxmlformats.org/officeDocument/2006/relationships/image" Target="../media/image230.png"/><Relationship Id="rId10" Type="http://schemas.openxmlformats.org/officeDocument/2006/relationships/image" Target="../media/image231.png"/><Relationship Id="rId11" Type="http://schemas.openxmlformats.org/officeDocument/2006/relationships/image" Target="../media/image232.png"/><Relationship Id="rId12" Type="http://schemas.openxmlformats.org/officeDocument/2006/relationships/image" Target="../media/image233.png"/><Relationship Id="rId13" Type="http://schemas.openxmlformats.org/officeDocument/2006/relationships/image" Target="../media/image234.png"/><Relationship Id="rId14" Type="http://schemas.openxmlformats.org/officeDocument/2006/relationships/image" Target="../media/image235.png"/></Relationships>
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1.png"/><Relationship Id="rId3" Type="http://schemas.openxmlformats.org/officeDocument/2006/relationships/image" Target="../media/image112.png"/><Relationship Id="rId4" Type="http://schemas.openxmlformats.org/officeDocument/2006/relationships/image" Target="../media/image236.png"/><Relationship Id="rId5" Type="http://schemas.openxmlformats.org/officeDocument/2006/relationships/image" Target="../media/image237.png"/><Relationship Id="rId6" Type="http://schemas.openxmlformats.org/officeDocument/2006/relationships/image" Target="../media/image238.png"/><Relationship Id="rId7" Type="http://schemas.openxmlformats.org/officeDocument/2006/relationships/image" Target="../media/image239.png"/><Relationship Id="rId8" Type="http://schemas.openxmlformats.org/officeDocument/2006/relationships/image" Target="../media/image240.png"/><Relationship Id="rId9" Type="http://schemas.openxmlformats.org/officeDocument/2006/relationships/image" Target="../media/image241.png"/><Relationship Id="rId10" Type="http://schemas.openxmlformats.org/officeDocument/2006/relationships/image" Target="../media/image242.png"/><Relationship Id="rId11" Type="http://schemas.openxmlformats.org/officeDocument/2006/relationships/image" Target="../media/image243.png"/><Relationship Id="rId12" Type="http://schemas.openxmlformats.org/officeDocument/2006/relationships/image" Target="../media/image244.png"/><Relationship Id="rId13" Type="http://schemas.openxmlformats.org/officeDocument/2006/relationships/image" Target="../media/image245.png"/><Relationship Id="rId14" Type="http://schemas.openxmlformats.org/officeDocument/2006/relationships/image" Target="../media/image246.png"/><Relationship Id="rId15" Type="http://schemas.openxmlformats.org/officeDocument/2006/relationships/image" Target="../media/image247.png"/><Relationship Id="rId16" Type="http://schemas.openxmlformats.org/officeDocument/2006/relationships/image" Target="../media/image248.png"/><Relationship Id="rId17" Type="http://schemas.openxmlformats.org/officeDocument/2006/relationships/image" Target="../media/image249.png"/></Relationships>
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1.png"/><Relationship Id="rId3" Type="http://schemas.openxmlformats.org/officeDocument/2006/relationships/image" Target="../media/image112.png"/><Relationship Id="rId4" Type="http://schemas.openxmlformats.org/officeDocument/2006/relationships/image" Target="../media/image250.png"/><Relationship Id="rId5" Type="http://schemas.openxmlformats.org/officeDocument/2006/relationships/image" Target="../media/image251.png"/><Relationship Id="rId6" Type="http://schemas.openxmlformats.org/officeDocument/2006/relationships/image" Target="../media/image252.png"/><Relationship Id="rId7" Type="http://schemas.openxmlformats.org/officeDocument/2006/relationships/image" Target="../media/image253.png"/><Relationship Id="rId8" Type="http://schemas.openxmlformats.org/officeDocument/2006/relationships/image" Target="../media/image254.png"/><Relationship Id="rId9" Type="http://schemas.openxmlformats.org/officeDocument/2006/relationships/image" Target="../media/image255.png"/><Relationship Id="rId10" Type="http://schemas.openxmlformats.org/officeDocument/2006/relationships/image" Target="../media/image256.png"/><Relationship Id="rId11" Type="http://schemas.openxmlformats.org/officeDocument/2006/relationships/image" Target="../media/image257.png"/><Relationship Id="rId12" Type="http://schemas.openxmlformats.org/officeDocument/2006/relationships/image" Target="../media/image258.png"/></Relationships>
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1.png"/><Relationship Id="rId3" Type="http://schemas.openxmlformats.org/officeDocument/2006/relationships/image" Target="../media/image112.png"/><Relationship Id="rId4" Type="http://schemas.openxmlformats.org/officeDocument/2006/relationships/image" Target="../media/image142.png"/><Relationship Id="rId5" Type="http://schemas.openxmlformats.org/officeDocument/2006/relationships/image" Target="../media/image259.png"/><Relationship Id="rId6" Type="http://schemas.openxmlformats.org/officeDocument/2006/relationships/image" Target="../media/image260.png"/><Relationship Id="rId7" Type="http://schemas.openxmlformats.org/officeDocument/2006/relationships/image" Target="../media/image261.png"/><Relationship Id="rId8" Type="http://schemas.openxmlformats.org/officeDocument/2006/relationships/image" Target="../media/image262.png"/><Relationship Id="rId9" Type="http://schemas.openxmlformats.org/officeDocument/2006/relationships/image" Target="../media/image263.png"/><Relationship Id="rId10" Type="http://schemas.openxmlformats.org/officeDocument/2006/relationships/image" Target="../media/image264.png"/><Relationship Id="rId11" Type="http://schemas.openxmlformats.org/officeDocument/2006/relationships/image" Target="../media/image265.png"/><Relationship Id="rId12" Type="http://schemas.openxmlformats.org/officeDocument/2006/relationships/image" Target="../media/image266.png"/></Relationships>
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1.png"/><Relationship Id="rId3" Type="http://schemas.openxmlformats.org/officeDocument/2006/relationships/image" Target="../media/image112.png"/><Relationship Id="rId4" Type="http://schemas.openxmlformats.org/officeDocument/2006/relationships/image" Target="../media/image142.png"/><Relationship Id="rId5" Type="http://schemas.openxmlformats.org/officeDocument/2006/relationships/image" Target="../media/image267.png"/><Relationship Id="rId6" Type="http://schemas.openxmlformats.org/officeDocument/2006/relationships/image" Target="../media/image260.png"/><Relationship Id="rId7" Type="http://schemas.openxmlformats.org/officeDocument/2006/relationships/image" Target="../media/image268.png"/><Relationship Id="rId8" Type="http://schemas.openxmlformats.org/officeDocument/2006/relationships/image" Target="../media/image210.png"/><Relationship Id="rId9" Type="http://schemas.openxmlformats.org/officeDocument/2006/relationships/image" Target="../media/image269.png"/><Relationship Id="rId10" Type="http://schemas.openxmlformats.org/officeDocument/2006/relationships/image" Target="../media/image270.png"/><Relationship Id="rId11" Type="http://schemas.openxmlformats.org/officeDocument/2006/relationships/image" Target="../media/image271.png"/><Relationship Id="rId12" Type="http://schemas.openxmlformats.org/officeDocument/2006/relationships/image" Target="../media/image272.png"/><Relationship Id="rId13" Type="http://schemas.openxmlformats.org/officeDocument/2006/relationships/image" Target="../media/image273.png"/><Relationship Id="rId14" Type="http://schemas.openxmlformats.org/officeDocument/2006/relationships/image" Target="../media/image274.png"/><Relationship Id="rId15" Type="http://schemas.openxmlformats.org/officeDocument/2006/relationships/image" Target="../media/image275.png"/><Relationship Id="rId16" Type="http://schemas.openxmlformats.org/officeDocument/2006/relationships/image" Target="../media/image276.png"/><Relationship Id="rId17" Type="http://schemas.openxmlformats.org/officeDocument/2006/relationships/image" Target="../media/image277.png"/><Relationship Id="rId18" Type="http://schemas.openxmlformats.org/officeDocument/2006/relationships/image" Target="../media/image278.png"/><Relationship Id="rId19" Type="http://schemas.openxmlformats.org/officeDocument/2006/relationships/image" Target="../media/image279.png"/></Relationships>
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1.png"/><Relationship Id="rId3" Type="http://schemas.openxmlformats.org/officeDocument/2006/relationships/image" Target="../media/image112.png"/><Relationship Id="rId4" Type="http://schemas.openxmlformats.org/officeDocument/2006/relationships/image" Target="../media/image202.png"/><Relationship Id="rId5" Type="http://schemas.openxmlformats.org/officeDocument/2006/relationships/image" Target="../media/image280.png"/><Relationship Id="rId6" Type="http://schemas.openxmlformats.org/officeDocument/2006/relationships/image" Target="../media/image281.png"/><Relationship Id="rId7" Type="http://schemas.openxmlformats.org/officeDocument/2006/relationships/image" Target="../media/image282.png"/><Relationship Id="rId8" Type="http://schemas.openxmlformats.org/officeDocument/2006/relationships/image" Target="../media/image283.png"/><Relationship Id="rId9" Type="http://schemas.openxmlformats.org/officeDocument/2006/relationships/image" Target="../media/image284.png"/><Relationship Id="rId10" Type="http://schemas.openxmlformats.org/officeDocument/2006/relationships/image" Target="../media/image285.png"/><Relationship Id="rId11" Type="http://schemas.openxmlformats.org/officeDocument/2006/relationships/image" Target="../media/image286.png"/><Relationship Id="rId12" Type="http://schemas.openxmlformats.org/officeDocument/2006/relationships/image" Target="../media/image287.png"/><Relationship Id="rId13" Type="http://schemas.openxmlformats.org/officeDocument/2006/relationships/image" Target="../media/image288.png"/><Relationship Id="rId14" Type="http://schemas.openxmlformats.org/officeDocument/2006/relationships/image" Target="../media/image289.png"/><Relationship Id="rId15" Type="http://schemas.openxmlformats.org/officeDocument/2006/relationships/image" Target="../media/image290.png"/><Relationship Id="rId16" Type="http://schemas.openxmlformats.org/officeDocument/2006/relationships/image" Target="../media/image291.png"/></Relationships>
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1.png"/><Relationship Id="rId3" Type="http://schemas.openxmlformats.org/officeDocument/2006/relationships/image" Target="../media/image112.png"/><Relationship Id="rId4" Type="http://schemas.openxmlformats.org/officeDocument/2006/relationships/image" Target="../media/image292.png"/><Relationship Id="rId5" Type="http://schemas.openxmlformats.org/officeDocument/2006/relationships/image" Target="../media/image293.png"/><Relationship Id="rId6" Type="http://schemas.openxmlformats.org/officeDocument/2006/relationships/image" Target="../media/image294.png"/><Relationship Id="rId7" Type="http://schemas.openxmlformats.org/officeDocument/2006/relationships/image" Target="../media/image295.png"/><Relationship Id="rId8" Type="http://schemas.openxmlformats.org/officeDocument/2006/relationships/image" Target="../media/image296.png"/><Relationship Id="rId9" Type="http://schemas.openxmlformats.org/officeDocument/2006/relationships/image" Target="../media/image297.png"/><Relationship Id="rId10" Type="http://schemas.openxmlformats.org/officeDocument/2006/relationships/image" Target="../media/image298.png"/><Relationship Id="rId11" Type="http://schemas.openxmlformats.org/officeDocument/2006/relationships/image" Target="../media/image299.png"/><Relationship Id="rId12" Type="http://schemas.openxmlformats.org/officeDocument/2006/relationships/image" Target="../media/image300.png"/><Relationship Id="rId13" Type="http://schemas.openxmlformats.org/officeDocument/2006/relationships/image" Target="../media/image301.png"/><Relationship Id="rId14" Type="http://schemas.openxmlformats.org/officeDocument/2006/relationships/image" Target="../media/image302.png"/><Relationship Id="rId15" Type="http://schemas.openxmlformats.org/officeDocument/2006/relationships/image" Target="../media/image303.png"/><Relationship Id="rId16" Type="http://schemas.openxmlformats.org/officeDocument/2006/relationships/image" Target="../media/image304.png"/><Relationship Id="rId17" Type="http://schemas.openxmlformats.org/officeDocument/2006/relationships/image" Target="../media/image305.png"/><Relationship Id="rId18" Type="http://schemas.openxmlformats.org/officeDocument/2006/relationships/image" Target="../media/image306.png"/><Relationship Id="rId19" Type="http://schemas.openxmlformats.org/officeDocument/2006/relationships/image" Target="../media/image307.png"/><Relationship Id="rId20" Type="http://schemas.openxmlformats.org/officeDocument/2006/relationships/image" Target="../media/image308.png"/><Relationship Id="rId21" Type="http://schemas.openxmlformats.org/officeDocument/2006/relationships/image" Target="../media/image309.png"/></Relationships>
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1.png"/><Relationship Id="rId3" Type="http://schemas.openxmlformats.org/officeDocument/2006/relationships/image" Target="../media/image112.png"/><Relationship Id="rId4" Type="http://schemas.openxmlformats.org/officeDocument/2006/relationships/image" Target="../media/image310.png"/><Relationship Id="rId5" Type="http://schemas.openxmlformats.org/officeDocument/2006/relationships/image" Target="../media/image311.png"/><Relationship Id="rId6" Type="http://schemas.openxmlformats.org/officeDocument/2006/relationships/image" Target="../media/image312.png"/><Relationship Id="rId7" Type="http://schemas.openxmlformats.org/officeDocument/2006/relationships/image" Target="../media/image313.png"/><Relationship Id="rId8" Type="http://schemas.openxmlformats.org/officeDocument/2006/relationships/image" Target="../media/image314.png"/><Relationship Id="rId9" Type="http://schemas.openxmlformats.org/officeDocument/2006/relationships/image" Target="../media/image315.png"/><Relationship Id="rId10" Type="http://schemas.openxmlformats.org/officeDocument/2006/relationships/image" Target="../media/image316.png"/><Relationship Id="rId11" Type="http://schemas.openxmlformats.org/officeDocument/2006/relationships/image" Target="../media/image317.png"/><Relationship Id="rId12" Type="http://schemas.openxmlformats.org/officeDocument/2006/relationships/image" Target="../media/image318.png"/><Relationship Id="rId13" Type="http://schemas.openxmlformats.org/officeDocument/2006/relationships/image" Target="../media/image319.png"/><Relationship Id="rId14" Type="http://schemas.openxmlformats.org/officeDocument/2006/relationships/image" Target="../media/image320.png"/></Relationships>
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1.png"/><Relationship Id="rId3" Type="http://schemas.openxmlformats.org/officeDocument/2006/relationships/image" Target="../media/image112.png"/><Relationship Id="rId4" Type="http://schemas.openxmlformats.org/officeDocument/2006/relationships/image" Target="../media/image321.png"/><Relationship Id="rId5" Type="http://schemas.openxmlformats.org/officeDocument/2006/relationships/image" Target="../media/image322.png"/><Relationship Id="rId6" Type="http://schemas.openxmlformats.org/officeDocument/2006/relationships/image" Target="../media/image132.png"/><Relationship Id="rId7" Type="http://schemas.openxmlformats.org/officeDocument/2006/relationships/image" Target="../media/image323.png"/><Relationship Id="rId8" Type="http://schemas.openxmlformats.org/officeDocument/2006/relationships/image" Target="../media/image324.png"/><Relationship Id="rId9" Type="http://schemas.openxmlformats.org/officeDocument/2006/relationships/image" Target="../media/image325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/Relationships>
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1.png"/><Relationship Id="rId3" Type="http://schemas.openxmlformats.org/officeDocument/2006/relationships/image" Target="../media/image112.png"/><Relationship Id="rId4" Type="http://schemas.openxmlformats.org/officeDocument/2006/relationships/image" Target="../media/image142.png"/><Relationship Id="rId5" Type="http://schemas.openxmlformats.org/officeDocument/2006/relationships/image" Target="../media/image326.png"/><Relationship Id="rId6" Type="http://schemas.openxmlformats.org/officeDocument/2006/relationships/image" Target="../media/image260.png"/><Relationship Id="rId7" Type="http://schemas.openxmlformats.org/officeDocument/2006/relationships/image" Target="../media/image327.png"/><Relationship Id="rId8" Type="http://schemas.openxmlformats.org/officeDocument/2006/relationships/image" Target="../media/image328.png"/><Relationship Id="rId9" Type="http://schemas.openxmlformats.org/officeDocument/2006/relationships/image" Target="../media/image329.png"/><Relationship Id="rId10" Type="http://schemas.openxmlformats.org/officeDocument/2006/relationships/image" Target="../media/image330.png"/><Relationship Id="rId11" Type="http://schemas.openxmlformats.org/officeDocument/2006/relationships/image" Target="../media/image331.png"/><Relationship Id="rId12" Type="http://schemas.openxmlformats.org/officeDocument/2006/relationships/image" Target="../media/image332.png"/><Relationship Id="rId13" Type="http://schemas.openxmlformats.org/officeDocument/2006/relationships/image" Target="../media/image333.png"/><Relationship Id="rId14" Type="http://schemas.openxmlformats.org/officeDocument/2006/relationships/image" Target="../media/image334.png"/><Relationship Id="rId15" Type="http://schemas.openxmlformats.org/officeDocument/2006/relationships/image" Target="../media/image335.png"/><Relationship Id="rId16" Type="http://schemas.openxmlformats.org/officeDocument/2006/relationships/image" Target="../media/image336.png"/><Relationship Id="rId17" Type="http://schemas.openxmlformats.org/officeDocument/2006/relationships/image" Target="../media/image337.png"/><Relationship Id="rId18" Type="http://schemas.openxmlformats.org/officeDocument/2006/relationships/image" Target="../media/image338.png"/><Relationship Id="rId19" Type="http://schemas.openxmlformats.org/officeDocument/2006/relationships/image" Target="../media/image339.png"/><Relationship Id="rId20" Type="http://schemas.openxmlformats.org/officeDocument/2006/relationships/image" Target="../media/image340.png"/><Relationship Id="rId21" Type="http://schemas.openxmlformats.org/officeDocument/2006/relationships/image" Target="../media/image341.png"/></Relationships>
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42.png"/></Relationships>
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3.png"/><Relationship Id="rId3" Type="http://schemas.openxmlformats.org/officeDocument/2006/relationships/image" Target="../media/image292.png"/><Relationship Id="rId4" Type="http://schemas.openxmlformats.org/officeDocument/2006/relationships/image" Target="../media/image344.png"/><Relationship Id="rId5" Type="http://schemas.openxmlformats.org/officeDocument/2006/relationships/image" Target="../media/image345.png"/><Relationship Id="rId6" Type="http://schemas.openxmlformats.org/officeDocument/2006/relationships/image" Target="../media/image346.png"/><Relationship Id="rId7" Type="http://schemas.openxmlformats.org/officeDocument/2006/relationships/image" Target="../media/image347.png"/><Relationship Id="rId8" Type="http://schemas.openxmlformats.org/officeDocument/2006/relationships/image" Target="../media/image348.png"/><Relationship Id="rId9" Type="http://schemas.openxmlformats.org/officeDocument/2006/relationships/image" Target="../media/image349.png"/><Relationship Id="rId10" Type="http://schemas.openxmlformats.org/officeDocument/2006/relationships/image" Target="../media/image350.png"/><Relationship Id="rId11" Type="http://schemas.openxmlformats.org/officeDocument/2006/relationships/image" Target="../media/image351.png"/><Relationship Id="rId12" Type="http://schemas.openxmlformats.org/officeDocument/2006/relationships/image" Target="../media/image352.png"/><Relationship Id="rId13" Type="http://schemas.openxmlformats.org/officeDocument/2006/relationships/image" Target="../media/image353.png"/><Relationship Id="rId14" Type="http://schemas.openxmlformats.org/officeDocument/2006/relationships/image" Target="../media/image354.png"/><Relationship Id="rId15" Type="http://schemas.openxmlformats.org/officeDocument/2006/relationships/image" Target="../media/image355.png"/><Relationship Id="rId16" Type="http://schemas.openxmlformats.org/officeDocument/2006/relationships/image" Target="../media/image356.png"/><Relationship Id="rId17" Type="http://schemas.openxmlformats.org/officeDocument/2006/relationships/image" Target="../media/image357.png"/><Relationship Id="rId18" Type="http://schemas.openxmlformats.org/officeDocument/2006/relationships/image" Target="../media/image358.png"/><Relationship Id="rId19" Type="http://schemas.openxmlformats.org/officeDocument/2006/relationships/image" Target="../media/image359.png"/><Relationship Id="rId20" Type="http://schemas.openxmlformats.org/officeDocument/2006/relationships/image" Target="../media/image360.png"/><Relationship Id="rId21" Type="http://schemas.openxmlformats.org/officeDocument/2006/relationships/image" Target="../media/image361.png"/></Relationships>
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3.png"/><Relationship Id="rId3" Type="http://schemas.openxmlformats.org/officeDocument/2006/relationships/image" Target="../media/image362.png"/><Relationship Id="rId4" Type="http://schemas.openxmlformats.org/officeDocument/2006/relationships/image" Target="../media/image363.png"/><Relationship Id="rId5" Type="http://schemas.openxmlformats.org/officeDocument/2006/relationships/image" Target="../media/image364.png"/><Relationship Id="rId6" Type="http://schemas.openxmlformats.org/officeDocument/2006/relationships/image" Target="../media/image365.png"/><Relationship Id="rId7" Type="http://schemas.openxmlformats.org/officeDocument/2006/relationships/image" Target="../media/image366.png"/><Relationship Id="rId8" Type="http://schemas.openxmlformats.org/officeDocument/2006/relationships/image" Target="../media/image367.png"/><Relationship Id="rId9" Type="http://schemas.openxmlformats.org/officeDocument/2006/relationships/image" Target="../media/image368.png"/><Relationship Id="rId10" Type="http://schemas.openxmlformats.org/officeDocument/2006/relationships/image" Target="../media/image369.png"/><Relationship Id="rId11" Type="http://schemas.openxmlformats.org/officeDocument/2006/relationships/image" Target="../media/image370.png"/><Relationship Id="rId12" Type="http://schemas.openxmlformats.org/officeDocument/2006/relationships/image" Target="../media/image371.png"/><Relationship Id="rId13" Type="http://schemas.openxmlformats.org/officeDocument/2006/relationships/image" Target="../media/image372.png"/><Relationship Id="rId14" Type="http://schemas.openxmlformats.org/officeDocument/2006/relationships/image" Target="../media/image373.png"/></Relationships>
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3.png"/><Relationship Id="rId3" Type="http://schemas.openxmlformats.org/officeDocument/2006/relationships/image" Target="../media/image362.png"/><Relationship Id="rId4" Type="http://schemas.openxmlformats.org/officeDocument/2006/relationships/image" Target="../media/image374.png"/><Relationship Id="rId5" Type="http://schemas.openxmlformats.org/officeDocument/2006/relationships/image" Target="../media/image375.png"/><Relationship Id="rId6" Type="http://schemas.openxmlformats.org/officeDocument/2006/relationships/image" Target="../media/image376.png"/><Relationship Id="rId7" Type="http://schemas.openxmlformats.org/officeDocument/2006/relationships/image" Target="../media/image377.png"/><Relationship Id="rId8" Type="http://schemas.openxmlformats.org/officeDocument/2006/relationships/image" Target="../media/image378.png"/><Relationship Id="rId9" Type="http://schemas.openxmlformats.org/officeDocument/2006/relationships/image" Target="../media/image379.png"/><Relationship Id="rId10" Type="http://schemas.openxmlformats.org/officeDocument/2006/relationships/image" Target="../media/image370.png"/><Relationship Id="rId11" Type="http://schemas.openxmlformats.org/officeDocument/2006/relationships/image" Target="../media/image380.png"/><Relationship Id="rId12" Type="http://schemas.openxmlformats.org/officeDocument/2006/relationships/image" Target="../media/image381.png"/><Relationship Id="rId13" Type="http://schemas.openxmlformats.org/officeDocument/2006/relationships/image" Target="../media/image382.png"/><Relationship Id="rId14" Type="http://schemas.openxmlformats.org/officeDocument/2006/relationships/image" Target="../media/image364.png"/><Relationship Id="rId15" Type="http://schemas.openxmlformats.org/officeDocument/2006/relationships/image" Target="../media/image383.png"/><Relationship Id="rId16" Type="http://schemas.openxmlformats.org/officeDocument/2006/relationships/image" Target="../media/image384.png"/><Relationship Id="rId17" Type="http://schemas.openxmlformats.org/officeDocument/2006/relationships/image" Target="../media/image385.png"/><Relationship Id="rId18" Type="http://schemas.openxmlformats.org/officeDocument/2006/relationships/image" Target="../media/image386.png"/><Relationship Id="rId19" Type="http://schemas.openxmlformats.org/officeDocument/2006/relationships/image" Target="../media/image387.png"/><Relationship Id="rId20" Type="http://schemas.openxmlformats.org/officeDocument/2006/relationships/image" Target="../media/image388.png"/><Relationship Id="rId21" Type="http://schemas.openxmlformats.org/officeDocument/2006/relationships/image" Target="../media/image389.png"/><Relationship Id="rId22" Type="http://schemas.openxmlformats.org/officeDocument/2006/relationships/image" Target="../media/image390.png"/><Relationship Id="rId23" Type="http://schemas.openxmlformats.org/officeDocument/2006/relationships/image" Target="../media/image391.png"/></Relationships>
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3.png"/><Relationship Id="rId3" Type="http://schemas.openxmlformats.org/officeDocument/2006/relationships/image" Target="../media/image362.png"/><Relationship Id="rId4" Type="http://schemas.openxmlformats.org/officeDocument/2006/relationships/image" Target="../media/image392.png"/><Relationship Id="rId5" Type="http://schemas.openxmlformats.org/officeDocument/2006/relationships/image" Target="../media/image393.png"/><Relationship Id="rId6" Type="http://schemas.openxmlformats.org/officeDocument/2006/relationships/image" Target="../media/image394.png"/><Relationship Id="rId7" Type="http://schemas.openxmlformats.org/officeDocument/2006/relationships/image" Target="../media/image395.png"/><Relationship Id="rId8" Type="http://schemas.openxmlformats.org/officeDocument/2006/relationships/image" Target="../media/image396.png"/></Relationships>
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3.png"/><Relationship Id="rId3" Type="http://schemas.openxmlformats.org/officeDocument/2006/relationships/image" Target="../media/image362.png"/><Relationship Id="rId4" Type="http://schemas.openxmlformats.org/officeDocument/2006/relationships/image" Target="../media/image397.png"/><Relationship Id="rId5" Type="http://schemas.openxmlformats.org/officeDocument/2006/relationships/image" Target="../media/image398.png"/><Relationship Id="rId6" Type="http://schemas.openxmlformats.org/officeDocument/2006/relationships/image" Target="../media/image399.png"/><Relationship Id="rId7" Type="http://schemas.openxmlformats.org/officeDocument/2006/relationships/image" Target="../media/image400.png"/><Relationship Id="rId8" Type="http://schemas.openxmlformats.org/officeDocument/2006/relationships/image" Target="../media/image401.png"/><Relationship Id="rId9" Type="http://schemas.openxmlformats.org/officeDocument/2006/relationships/image" Target="../media/image402.png"/><Relationship Id="rId10" Type="http://schemas.openxmlformats.org/officeDocument/2006/relationships/image" Target="../media/image403.png"/><Relationship Id="rId11" Type="http://schemas.openxmlformats.org/officeDocument/2006/relationships/image" Target="../media/image404.png"/></Relationships>
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3.png"/><Relationship Id="rId3" Type="http://schemas.openxmlformats.org/officeDocument/2006/relationships/image" Target="../media/image405.png"/><Relationship Id="rId4" Type="http://schemas.openxmlformats.org/officeDocument/2006/relationships/image" Target="../media/image406.png"/><Relationship Id="rId5" Type="http://schemas.openxmlformats.org/officeDocument/2006/relationships/image" Target="../media/image407.png"/><Relationship Id="rId6" Type="http://schemas.openxmlformats.org/officeDocument/2006/relationships/image" Target="../media/image408.png"/><Relationship Id="rId7" Type="http://schemas.openxmlformats.org/officeDocument/2006/relationships/image" Target="../media/image409.png"/><Relationship Id="rId8" Type="http://schemas.openxmlformats.org/officeDocument/2006/relationships/image" Target="../media/image410.png"/><Relationship Id="rId9" Type="http://schemas.openxmlformats.org/officeDocument/2006/relationships/image" Target="../media/image411.png"/><Relationship Id="rId10" Type="http://schemas.openxmlformats.org/officeDocument/2006/relationships/image" Target="../media/image412.png"/><Relationship Id="rId11" Type="http://schemas.openxmlformats.org/officeDocument/2006/relationships/image" Target="../media/image413.png"/><Relationship Id="rId12" Type="http://schemas.openxmlformats.org/officeDocument/2006/relationships/image" Target="../media/image414.png"/><Relationship Id="rId13" Type="http://schemas.openxmlformats.org/officeDocument/2006/relationships/image" Target="../media/image415.png"/><Relationship Id="rId14" Type="http://schemas.openxmlformats.org/officeDocument/2006/relationships/image" Target="../media/image416.png"/><Relationship Id="rId15" Type="http://schemas.openxmlformats.org/officeDocument/2006/relationships/image" Target="../media/image417.png"/><Relationship Id="rId16" Type="http://schemas.openxmlformats.org/officeDocument/2006/relationships/image" Target="../media/image418.png"/><Relationship Id="rId17" Type="http://schemas.openxmlformats.org/officeDocument/2006/relationships/image" Target="../media/image419.png"/><Relationship Id="rId18" Type="http://schemas.openxmlformats.org/officeDocument/2006/relationships/image" Target="../media/image420.png"/></Relationships>
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3.png"/><Relationship Id="rId3" Type="http://schemas.openxmlformats.org/officeDocument/2006/relationships/image" Target="../media/image362.png"/><Relationship Id="rId4" Type="http://schemas.openxmlformats.org/officeDocument/2006/relationships/image" Target="../media/image421.png"/><Relationship Id="rId5" Type="http://schemas.openxmlformats.org/officeDocument/2006/relationships/image" Target="../media/image422.png"/><Relationship Id="rId6" Type="http://schemas.openxmlformats.org/officeDocument/2006/relationships/image" Target="../media/image423.png"/><Relationship Id="rId7" Type="http://schemas.openxmlformats.org/officeDocument/2006/relationships/image" Target="../media/image424.png"/><Relationship Id="rId8" Type="http://schemas.openxmlformats.org/officeDocument/2006/relationships/image" Target="../media/image425.png"/><Relationship Id="rId9" Type="http://schemas.openxmlformats.org/officeDocument/2006/relationships/image" Target="../media/image426.png"/><Relationship Id="rId10" Type="http://schemas.openxmlformats.org/officeDocument/2006/relationships/image" Target="../media/image427.png"/></Relationships>
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3.png"/><Relationship Id="rId3" Type="http://schemas.openxmlformats.org/officeDocument/2006/relationships/image" Target="../media/image428.png"/><Relationship Id="rId4" Type="http://schemas.openxmlformats.org/officeDocument/2006/relationships/image" Target="../media/image429.png"/><Relationship Id="rId5" Type="http://schemas.openxmlformats.org/officeDocument/2006/relationships/image" Target="../media/image430.png"/><Relationship Id="rId6" Type="http://schemas.openxmlformats.org/officeDocument/2006/relationships/image" Target="../media/image431.png"/><Relationship Id="rId7" Type="http://schemas.openxmlformats.org/officeDocument/2006/relationships/image" Target="../media/image432.png"/><Relationship Id="rId8" Type="http://schemas.openxmlformats.org/officeDocument/2006/relationships/image" Target="../media/image433.png"/><Relationship Id="rId9" Type="http://schemas.openxmlformats.org/officeDocument/2006/relationships/image" Target="../media/image434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/Relationships>
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3.png"/><Relationship Id="rId3" Type="http://schemas.openxmlformats.org/officeDocument/2006/relationships/image" Target="../media/image435.png"/><Relationship Id="rId4" Type="http://schemas.openxmlformats.org/officeDocument/2006/relationships/image" Target="../media/image436.png"/><Relationship Id="rId5" Type="http://schemas.openxmlformats.org/officeDocument/2006/relationships/image" Target="../media/image437.png"/><Relationship Id="rId6" Type="http://schemas.openxmlformats.org/officeDocument/2006/relationships/image" Target="../media/image438.png"/><Relationship Id="rId7" Type="http://schemas.openxmlformats.org/officeDocument/2006/relationships/image" Target="../media/image439.png"/><Relationship Id="rId8" Type="http://schemas.openxmlformats.org/officeDocument/2006/relationships/image" Target="../media/image440.png"/><Relationship Id="rId9" Type="http://schemas.openxmlformats.org/officeDocument/2006/relationships/image" Target="../media/image441.png"/><Relationship Id="rId10" Type="http://schemas.openxmlformats.org/officeDocument/2006/relationships/image" Target="../media/image442.png"/><Relationship Id="rId11" Type="http://schemas.openxmlformats.org/officeDocument/2006/relationships/image" Target="../media/image443.png"/><Relationship Id="rId12" Type="http://schemas.openxmlformats.org/officeDocument/2006/relationships/image" Target="../media/image444.png"/></Relationships>
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5.png"/><Relationship Id="rId3" Type="http://schemas.openxmlformats.org/officeDocument/2006/relationships/image" Target="../media/image446.png"/><Relationship Id="rId4" Type="http://schemas.openxmlformats.org/officeDocument/2006/relationships/image" Target="../media/image447.png"/><Relationship Id="rId5" Type="http://schemas.openxmlformats.org/officeDocument/2006/relationships/image" Target="../media/image448.png"/><Relationship Id="rId6" Type="http://schemas.openxmlformats.org/officeDocument/2006/relationships/image" Target="../media/image449.png"/><Relationship Id="rId7" Type="http://schemas.openxmlformats.org/officeDocument/2006/relationships/image" Target="../media/image450.png"/><Relationship Id="rId8" Type="http://schemas.openxmlformats.org/officeDocument/2006/relationships/image" Target="../media/image451.png"/></Relationships>
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52.png"/></Relationships>
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53.png"/></Relationships>
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4.png"/><Relationship Id="rId3" Type="http://schemas.openxmlformats.org/officeDocument/2006/relationships/image" Target="../media/image455.png"/><Relationship Id="rId4" Type="http://schemas.openxmlformats.org/officeDocument/2006/relationships/image" Target="../media/image456.png"/><Relationship Id="rId5" Type="http://schemas.openxmlformats.org/officeDocument/2006/relationships/image" Target="../media/image457.png"/><Relationship Id="rId6" Type="http://schemas.openxmlformats.org/officeDocument/2006/relationships/image" Target="../media/image458.png"/><Relationship Id="rId7" Type="http://schemas.openxmlformats.org/officeDocument/2006/relationships/image" Target="../media/image459.png"/><Relationship Id="rId8" Type="http://schemas.openxmlformats.org/officeDocument/2006/relationships/image" Target="../media/image460.png"/><Relationship Id="rId9" Type="http://schemas.openxmlformats.org/officeDocument/2006/relationships/image" Target="../media/image461.png"/><Relationship Id="rId10" Type="http://schemas.openxmlformats.org/officeDocument/2006/relationships/image" Target="../media/image462.png"/><Relationship Id="rId11" Type="http://schemas.openxmlformats.org/officeDocument/2006/relationships/image" Target="../media/image463.png"/><Relationship Id="rId12" Type="http://schemas.openxmlformats.org/officeDocument/2006/relationships/image" Target="../media/image464.png"/><Relationship Id="rId13" Type="http://schemas.openxmlformats.org/officeDocument/2006/relationships/image" Target="../media/image465.png"/><Relationship Id="rId14" Type="http://schemas.openxmlformats.org/officeDocument/2006/relationships/image" Target="../media/image466.png"/><Relationship Id="rId15" Type="http://schemas.openxmlformats.org/officeDocument/2006/relationships/image" Target="../media/image467.png"/><Relationship Id="rId16" Type="http://schemas.openxmlformats.org/officeDocument/2006/relationships/image" Target="../media/image468.png"/><Relationship Id="rId17" Type="http://schemas.openxmlformats.org/officeDocument/2006/relationships/hyperlink" Target="mailto:alsaaty@hotmail.com" TargetMode="External"/><Relationship Id="rId18" Type="http://schemas.openxmlformats.org/officeDocument/2006/relationships/image" Target="../media/image469.png"/><Relationship Id="rId19" Type="http://schemas.openxmlformats.org/officeDocument/2006/relationships/image" Target="../media/image470.png"/><Relationship Id="rId20" Type="http://schemas.openxmlformats.org/officeDocument/2006/relationships/image" Target="../media/image471.png"/></Relationships>
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72.png"/><Relationship Id="rId3" Type="http://schemas.openxmlformats.org/officeDocument/2006/relationships/image" Target="../media/image473.png"/></Relationships>
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74.png"/><Relationship Id="rId3" Type="http://schemas.openxmlformats.org/officeDocument/2006/relationships/image" Target="../media/image475.png"/><Relationship Id="rId4" Type="http://schemas.openxmlformats.org/officeDocument/2006/relationships/image" Target="../media/image476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7" Type="http://schemas.openxmlformats.org/officeDocument/2006/relationships/image" Target="../media/image23.png"/><Relationship Id="rId8" Type="http://schemas.openxmlformats.org/officeDocument/2006/relationships/image" Target="../media/image24.png"/><Relationship Id="rId9" Type="http://schemas.openxmlformats.org/officeDocument/2006/relationships/image" Target="../media/image25.png"/><Relationship Id="rId10" Type="http://schemas.openxmlformats.org/officeDocument/2006/relationships/image" Target="../media/image26.png"/><Relationship Id="rId11" Type="http://schemas.openxmlformats.org/officeDocument/2006/relationships/image" Target="../media/image27.png"/><Relationship Id="rId12" Type="http://schemas.openxmlformats.org/officeDocument/2006/relationships/image" Target="../media/image28.png"/><Relationship Id="rId13" Type="http://schemas.openxmlformats.org/officeDocument/2006/relationships/image" Target="../media/image29.png"/><Relationship Id="rId14" Type="http://schemas.openxmlformats.org/officeDocument/2006/relationships/image" Target="../media/image30.png"/><Relationship Id="rId15" Type="http://schemas.openxmlformats.org/officeDocument/2006/relationships/image" Target="../media/image31.png"/><Relationship Id="rId16" Type="http://schemas.openxmlformats.org/officeDocument/2006/relationships/image" Target="../media/image32.png"/><Relationship Id="rId17" Type="http://schemas.openxmlformats.org/officeDocument/2006/relationships/image" Target="../media/image33.png"/><Relationship Id="rId18" Type="http://schemas.openxmlformats.org/officeDocument/2006/relationships/image" Target="../media/image34.png"/><Relationship Id="rId19" Type="http://schemas.openxmlformats.org/officeDocument/2006/relationships/image" Target="../media/image35.png"/><Relationship Id="rId20" Type="http://schemas.openxmlformats.org/officeDocument/2006/relationships/image" Target="../media/image36.png"/><Relationship Id="rId21" Type="http://schemas.openxmlformats.org/officeDocument/2006/relationships/image" Target="../media/image37.png"/><Relationship Id="rId22" Type="http://schemas.openxmlformats.org/officeDocument/2006/relationships/image" Target="../media/image38.png"/><Relationship Id="rId23" Type="http://schemas.openxmlformats.org/officeDocument/2006/relationships/image" Target="../media/image39.png"/><Relationship Id="rId24" Type="http://schemas.openxmlformats.org/officeDocument/2006/relationships/image" Target="../media/image40.png"/><Relationship Id="rId25" Type="http://schemas.openxmlformats.org/officeDocument/2006/relationships/image" Target="../media/image41.png"/><Relationship Id="rId26" Type="http://schemas.openxmlformats.org/officeDocument/2006/relationships/image" Target="../media/image42.png"/><Relationship Id="rId27" Type="http://schemas.openxmlformats.org/officeDocument/2006/relationships/image" Target="../media/image43.png"/><Relationship Id="rId28" Type="http://schemas.openxmlformats.org/officeDocument/2006/relationships/image" Target="../media/image44.png"/><Relationship Id="rId29" Type="http://schemas.openxmlformats.org/officeDocument/2006/relationships/image" Target="../media/image45.png"/><Relationship Id="rId30" Type="http://schemas.openxmlformats.org/officeDocument/2006/relationships/image" Target="../media/image46.pn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Relationship Id="rId3" Type="http://schemas.openxmlformats.org/officeDocument/2006/relationships/image" Target="../media/image48.png"/><Relationship Id="rId4" Type="http://schemas.openxmlformats.org/officeDocument/2006/relationships/image" Target="../media/image49.png"/><Relationship Id="rId5" Type="http://schemas.openxmlformats.org/officeDocument/2006/relationships/image" Target="../media/image50.pn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267713" y="3075889"/>
            <a:ext cx="6263640" cy="940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0" spc="-819" b="1">
                <a:solidFill>
                  <a:srgbClr val="FFFF00"/>
                </a:solidFill>
                <a:latin typeface="Times New Roman"/>
                <a:cs typeface="Times New Roman"/>
              </a:rPr>
              <a:t>ينواعتلا </a:t>
            </a:r>
            <a:r>
              <a:rPr dirty="0" sz="6000" spc="-760" b="1">
                <a:solidFill>
                  <a:srgbClr val="FFFF00"/>
                </a:solidFill>
                <a:latin typeface="Times New Roman"/>
                <a:cs typeface="Times New Roman"/>
              </a:rPr>
              <a:t>يحصلا</a:t>
            </a:r>
            <a:r>
              <a:rPr dirty="0" sz="6000" spc="-150" b="1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 sz="6000" spc="-440" b="1">
                <a:solidFill>
                  <a:srgbClr val="FFFF00"/>
                </a:solidFill>
                <a:latin typeface="Times New Roman"/>
                <a:cs typeface="Times New Roman"/>
              </a:rPr>
              <a:t>نامضلا</a:t>
            </a:r>
            <a:endParaRPr sz="6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17901" y="4609287"/>
            <a:ext cx="3286125" cy="6369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470" b="1">
                <a:solidFill>
                  <a:srgbClr val="FFFFFF"/>
                </a:solidFill>
                <a:latin typeface="Times New Roman"/>
                <a:cs typeface="Times New Roman"/>
              </a:rPr>
              <a:t>يتاعاس </a:t>
            </a:r>
            <a:r>
              <a:rPr dirty="0" sz="4000" spc="-270" b="1">
                <a:solidFill>
                  <a:srgbClr val="FFFFFF"/>
                </a:solidFill>
                <a:latin typeface="Times New Roman"/>
                <a:cs typeface="Times New Roman"/>
              </a:rPr>
              <a:t>هللإا </a:t>
            </a:r>
            <a:r>
              <a:rPr dirty="0" sz="4000" spc="-509" b="1">
                <a:solidFill>
                  <a:srgbClr val="FFFFFF"/>
                </a:solidFill>
                <a:latin typeface="Times New Roman"/>
                <a:cs typeface="Times New Roman"/>
              </a:rPr>
              <a:t>دبع</a:t>
            </a:r>
            <a:r>
              <a:rPr dirty="0" sz="4000" spc="-27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4000" spc="-5" b="1">
                <a:solidFill>
                  <a:srgbClr val="FFFFFF"/>
                </a:solidFill>
                <a:latin typeface="Ebrima"/>
                <a:cs typeface="Ebrima"/>
              </a:rPr>
              <a:t>.</a:t>
            </a:r>
            <a:r>
              <a:rPr dirty="0" sz="4000" spc="-5" b="1">
                <a:solidFill>
                  <a:srgbClr val="FFFFFF"/>
                </a:solidFill>
                <a:latin typeface="Times New Roman"/>
                <a:cs typeface="Times New Roman"/>
              </a:rPr>
              <a:t>د</a:t>
            </a:r>
            <a:endParaRPr sz="4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86027" y="766572"/>
            <a:ext cx="8159750" cy="1219200"/>
          </a:xfrm>
          <a:custGeom>
            <a:avLst/>
            <a:gdLst/>
            <a:ahLst/>
            <a:cxnLst/>
            <a:rect l="l" t="t" r="r" b="b"/>
            <a:pathLst>
              <a:path w="8159750" h="1219200">
                <a:moveTo>
                  <a:pt x="0" y="1219200"/>
                </a:moveTo>
                <a:lnTo>
                  <a:pt x="8159496" y="1219200"/>
                </a:lnTo>
                <a:lnTo>
                  <a:pt x="8159496" y="0"/>
                </a:lnTo>
                <a:lnTo>
                  <a:pt x="0" y="0"/>
                </a:lnTo>
                <a:lnTo>
                  <a:pt x="0" y="12192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310128" y="569976"/>
            <a:ext cx="5833872" cy="16686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767709" y="777316"/>
            <a:ext cx="5093335" cy="9404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700"/>
              <a:t>قيرطلا </a:t>
            </a:r>
            <a:r>
              <a:rPr dirty="0" spc="-740"/>
              <a:t>ىلع</a:t>
            </a:r>
            <a:r>
              <a:rPr dirty="0" spc="-330"/>
              <a:t> </a:t>
            </a:r>
            <a:r>
              <a:rPr dirty="0" spc="-45"/>
              <a:t>تاوطخ</a:t>
            </a:r>
          </a:p>
        </p:txBody>
      </p:sp>
      <p:sp>
        <p:nvSpPr>
          <p:cNvPr id="5" name="object 5"/>
          <p:cNvSpPr/>
          <p:nvPr/>
        </p:nvSpPr>
        <p:spPr>
          <a:xfrm>
            <a:off x="8165592" y="2432342"/>
            <a:ext cx="824293" cy="8395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245352" y="2590850"/>
            <a:ext cx="2244598" cy="5835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473440" y="2932150"/>
            <a:ext cx="428002" cy="57127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6864095" y="2932150"/>
            <a:ext cx="1951990" cy="57127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156959" y="2932150"/>
            <a:ext cx="1052893" cy="57127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083808" y="2932150"/>
            <a:ext cx="412826" cy="57127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468111" y="2932150"/>
            <a:ext cx="958405" cy="57127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306823" y="2932150"/>
            <a:ext cx="1507109" cy="57127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136135" y="2932150"/>
            <a:ext cx="510336" cy="57127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050791" y="2932150"/>
            <a:ext cx="428002" cy="57127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165592" y="3441230"/>
            <a:ext cx="824293" cy="83955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6281928" y="3599738"/>
            <a:ext cx="2208022" cy="58351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473440" y="3941038"/>
            <a:ext cx="428002" cy="57127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7440168" y="3941038"/>
            <a:ext cx="1378966" cy="571271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7211568" y="3941038"/>
            <a:ext cx="568248" cy="57127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7126223" y="3941038"/>
            <a:ext cx="428002" cy="5712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8092440" y="4450118"/>
            <a:ext cx="824293" cy="83955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666232" y="4608626"/>
            <a:ext cx="2750566" cy="583514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8400288" y="4946878"/>
            <a:ext cx="428002" cy="571271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6419088" y="4946878"/>
            <a:ext cx="2323845" cy="5712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5385815" y="4946878"/>
            <a:ext cx="1378965" cy="571271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5215128" y="4946878"/>
            <a:ext cx="510336" cy="571271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5129784" y="4946878"/>
            <a:ext cx="428002" cy="571271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8092440" y="5602211"/>
            <a:ext cx="824293" cy="839558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4547615" y="5760720"/>
            <a:ext cx="3869309" cy="58351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8400288" y="6099047"/>
            <a:ext cx="428002" cy="571271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5513832" y="6099047"/>
            <a:ext cx="3229229" cy="57127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480559" y="6099047"/>
            <a:ext cx="1378965" cy="571271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309871" y="6099047"/>
            <a:ext cx="510336" cy="571271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4224528" y="6099047"/>
            <a:ext cx="428002" cy="571271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 txBox="1"/>
          <p:nvPr/>
        </p:nvSpPr>
        <p:spPr>
          <a:xfrm>
            <a:off x="4202684" y="2506421"/>
            <a:ext cx="4537075" cy="39903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95"/>
              </a:spcBef>
            </a:pPr>
            <a:r>
              <a:rPr dirty="0" sz="2000" spc="-240" b="1">
                <a:solidFill>
                  <a:srgbClr val="FFFFFF"/>
                </a:solidFill>
                <a:latin typeface="Times New Roman"/>
                <a:cs typeface="Times New Roman"/>
              </a:rPr>
              <a:t>ماظنلل  </a:t>
            </a:r>
            <a:r>
              <a:rPr dirty="0" sz="2000" spc="-445" b="1">
                <a:solidFill>
                  <a:srgbClr val="FFFFFF"/>
                </a:solidFill>
                <a:latin typeface="Times New Roman"/>
                <a:cs typeface="Times New Roman"/>
              </a:rPr>
              <a:t>ةيذيفنتلا          </a:t>
            </a:r>
            <a:r>
              <a:rPr dirty="0" sz="2000" spc="-210" b="1">
                <a:solidFill>
                  <a:srgbClr val="FFFFFF"/>
                </a:solidFill>
                <a:latin typeface="Times New Roman"/>
                <a:cs typeface="Times New Roman"/>
              </a:rPr>
              <a:t>ةحئلالا </a:t>
            </a:r>
            <a:r>
              <a:rPr dirty="0" sz="2000" spc="-2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Wingdings"/>
                <a:cs typeface="Wingdings"/>
              </a:rPr>
              <a:t></a:t>
            </a:r>
            <a:endParaRPr sz="3200">
              <a:latin typeface="Wingdings"/>
              <a:cs typeface="Wingdings"/>
            </a:endParaRPr>
          </a:p>
          <a:p>
            <a:pPr algn="r" marR="7620">
              <a:lnSpc>
                <a:spcPct val="100000"/>
              </a:lnSpc>
              <a:spcBef>
                <a:spcPts val="25"/>
              </a:spcBef>
            </a:pPr>
            <a:r>
              <a:rPr dirty="0" sz="2000" spc="20" b="1">
                <a:solidFill>
                  <a:srgbClr val="FFFFFF"/>
                </a:solidFill>
                <a:latin typeface="Times New Roman"/>
                <a:cs typeface="Times New Roman"/>
              </a:rPr>
              <a:t>)ـه27/03/1423 </a:t>
            </a:r>
            <a:r>
              <a:rPr dirty="0" sz="2000" spc="-530" b="1">
                <a:solidFill>
                  <a:srgbClr val="FFFFFF"/>
                </a:solidFill>
                <a:latin typeface="Times New Roman"/>
                <a:cs typeface="Times New Roman"/>
              </a:rPr>
              <a:t>يف</a:t>
            </a:r>
            <a:r>
              <a:rPr dirty="0" sz="2000" spc="-3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 b="1">
                <a:solidFill>
                  <a:srgbClr val="FFFFFF"/>
                </a:solidFill>
                <a:latin typeface="Times New Roman"/>
                <a:cs typeface="Times New Roman"/>
              </a:rPr>
              <a:t>ض/460/23 </a:t>
            </a:r>
            <a:r>
              <a:rPr dirty="0" sz="2000" spc="-215" b="1">
                <a:solidFill>
                  <a:srgbClr val="FFFFFF"/>
                </a:solidFill>
                <a:latin typeface="Times New Roman"/>
                <a:cs typeface="Times New Roman"/>
              </a:rPr>
              <a:t>مقر  </a:t>
            </a:r>
            <a:r>
              <a:rPr dirty="0" sz="2000" spc="-70" b="1">
                <a:solidFill>
                  <a:srgbClr val="FFFFFF"/>
                </a:solidFill>
                <a:latin typeface="Times New Roman"/>
                <a:cs typeface="Times New Roman"/>
              </a:rPr>
              <a:t>يرازولا</a:t>
            </a:r>
            <a:r>
              <a:rPr dirty="0" sz="2000" spc="-3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 spc="-150" b="1">
                <a:solidFill>
                  <a:srgbClr val="FFFFFF"/>
                </a:solidFill>
                <a:latin typeface="Times New Roman"/>
                <a:cs typeface="Times New Roman"/>
              </a:rPr>
              <a:t>رارقلا(</a:t>
            </a:r>
            <a:endParaRPr sz="20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  <a:spcBef>
                <a:spcPts val="1675"/>
              </a:spcBef>
            </a:pPr>
            <a:r>
              <a:rPr dirty="0" sz="2000" spc="-265" b="1">
                <a:solidFill>
                  <a:srgbClr val="FFFFFF"/>
                </a:solidFill>
                <a:latin typeface="Times New Roman"/>
                <a:cs typeface="Times New Roman"/>
              </a:rPr>
              <a:t>يحصلا  </a:t>
            </a:r>
            <a:r>
              <a:rPr dirty="0" sz="2000" spc="-160" b="1">
                <a:solidFill>
                  <a:srgbClr val="FFFFFF"/>
                </a:solidFill>
                <a:latin typeface="Times New Roman"/>
                <a:cs typeface="Times New Roman"/>
              </a:rPr>
              <a:t>نامضلا  </a:t>
            </a:r>
            <a:r>
              <a:rPr dirty="0" sz="2000" spc="-120" b="1">
                <a:solidFill>
                  <a:srgbClr val="FFFFFF"/>
                </a:solidFill>
                <a:latin typeface="Times New Roman"/>
                <a:cs typeface="Times New Roman"/>
              </a:rPr>
              <a:t>سلجم</a:t>
            </a:r>
            <a:r>
              <a:rPr dirty="0" sz="2000" spc="21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FFFFFF"/>
                </a:solidFill>
                <a:latin typeface="Wingdings"/>
                <a:cs typeface="Wingdings"/>
              </a:rPr>
              <a:t></a:t>
            </a:r>
            <a:endParaRPr sz="3200">
              <a:latin typeface="Wingdings"/>
              <a:cs typeface="Wingdings"/>
            </a:endParaRPr>
          </a:p>
          <a:p>
            <a:pPr algn="r" marR="7620">
              <a:lnSpc>
                <a:spcPct val="100000"/>
              </a:lnSpc>
              <a:spcBef>
                <a:spcPts val="25"/>
              </a:spcBef>
            </a:pPr>
            <a:r>
              <a:rPr dirty="0" sz="2000" spc="-5" b="1">
                <a:solidFill>
                  <a:srgbClr val="FFFFFF"/>
                </a:solidFill>
                <a:latin typeface="Times New Roman"/>
                <a:cs typeface="Times New Roman"/>
              </a:rPr>
              <a:t>)</a:t>
            </a:r>
            <a:r>
              <a:rPr dirty="0" sz="2000" spc="-114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 spc="20" b="1">
                <a:solidFill>
                  <a:srgbClr val="FFFFFF"/>
                </a:solidFill>
                <a:latin typeface="Times New Roman"/>
                <a:cs typeface="Times New Roman"/>
              </a:rPr>
              <a:t>ـه10/3/1421(</a:t>
            </a:r>
            <a:endParaRPr sz="2000">
              <a:latin typeface="Times New Roman"/>
              <a:cs typeface="Times New Roman"/>
            </a:endParaRPr>
          </a:p>
          <a:p>
            <a:pPr algn="r" marR="78105">
              <a:lnSpc>
                <a:spcPct val="100000"/>
              </a:lnSpc>
              <a:spcBef>
                <a:spcPts val="1675"/>
              </a:spcBef>
            </a:pPr>
            <a:r>
              <a:rPr dirty="0" sz="2000" spc="-325" b="1">
                <a:solidFill>
                  <a:srgbClr val="FFFFFF"/>
                </a:solidFill>
                <a:latin typeface="Times New Roman"/>
                <a:cs typeface="Times New Roman"/>
              </a:rPr>
              <a:t>نييدوعسلا   </a:t>
            </a:r>
            <a:r>
              <a:rPr dirty="0" sz="2000" spc="-215" b="1">
                <a:solidFill>
                  <a:srgbClr val="FFFFFF"/>
                </a:solidFill>
                <a:latin typeface="Times New Roman"/>
                <a:cs typeface="Times New Roman"/>
              </a:rPr>
              <a:t>ىلع  </a:t>
            </a:r>
            <a:r>
              <a:rPr dirty="0" sz="2000" spc="-170" b="1">
                <a:solidFill>
                  <a:srgbClr val="FFFFFF"/>
                </a:solidFill>
                <a:latin typeface="Times New Roman"/>
                <a:cs typeface="Times New Roman"/>
              </a:rPr>
              <a:t>ماظنلا  </a:t>
            </a:r>
            <a:r>
              <a:rPr dirty="0" sz="2000" spc="-455" b="1">
                <a:solidFill>
                  <a:srgbClr val="FFFFFF"/>
                </a:solidFill>
                <a:latin typeface="Times New Roman"/>
                <a:cs typeface="Times New Roman"/>
              </a:rPr>
              <a:t>قيبطت             </a:t>
            </a:r>
            <a:r>
              <a:rPr dirty="0" sz="3200" spc="-10">
                <a:solidFill>
                  <a:srgbClr val="FFFFFF"/>
                </a:solidFill>
                <a:latin typeface="Wingdings"/>
                <a:cs typeface="Wingdings"/>
              </a:rPr>
              <a:t></a:t>
            </a:r>
            <a:endParaRPr sz="3200">
              <a:latin typeface="Wingdings"/>
              <a:cs typeface="Wingdings"/>
            </a:endParaRPr>
          </a:p>
          <a:p>
            <a:pPr algn="r" marR="80645">
              <a:lnSpc>
                <a:spcPct val="100000"/>
              </a:lnSpc>
              <a:spcBef>
                <a:spcPts val="25"/>
              </a:spcBef>
            </a:pPr>
            <a:r>
              <a:rPr dirty="0" sz="2000" spc="20" b="1">
                <a:solidFill>
                  <a:srgbClr val="FFFFFF"/>
                </a:solidFill>
                <a:latin typeface="Times New Roman"/>
                <a:cs typeface="Times New Roman"/>
              </a:rPr>
              <a:t>)ـه15/8/1423 </a:t>
            </a:r>
            <a:r>
              <a:rPr dirty="0" sz="2000" spc="-530" b="1">
                <a:solidFill>
                  <a:srgbClr val="FFFFFF"/>
                </a:solidFill>
                <a:latin typeface="Times New Roman"/>
                <a:cs typeface="Times New Roman"/>
              </a:rPr>
              <a:t>يف</a:t>
            </a:r>
            <a:r>
              <a:rPr dirty="0" sz="2000" spc="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 spc="-70" b="1">
                <a:solidFill>
                  <a:srgbClr val="FFFFFF"/>
                </a:solidFill>
                <a:latin typeface="Times New Roman"/>
                <a:cs typeface="Times New Roman"/>
              </a:rPr>
              <a:t>ءارزولا </a:t>
            </a:r>
            <a:r>
              <a:rPr dirty="0" sz="2000" spc="-120" b="1">
                <a:solidFill>
                  <a:srgbClr val="FFFFFF"/>
                </a:solidFill>
                <a:latin typeface="Times New Roman"/>
                <a:cs typeface="Times New Roman"/>
              </a:rPr>
              <a:t>سلجم</a:t>
            </a:r>
            <a:r>
              <a:rPr dirty="0" sz="2000" spc="9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 spc="-125" b="1">
                <a:solidFill>
                  <a:srgbClr val="FFFFFF"/>
                </a:solidFill>
                <a:latin typeface="Times New Roman"/>
                <a:cs typeface="Times New Roman"/>
              </a:rPr>
              <a:t>رارق(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400">
              <a:latin typeface="Times New Roman"/>
              <a:cs typeface="Times New Roman"/>
            </a:endParaRPr>
          </a:p>
          <a:p>
            <a:pPr algn="r" marR="78105">
              <a:lnSpc>
                <a:spcPct val="100000"/>
              </a:lnSpc>
            </a:pPr>
            <a:r>
              <a:rPr dirty="0" sz="2000" spc="-265" b="1">
                <a:solidFill>
                  <a:srgbClr val="FFFFFF"/>
                </a:solidFill>
                <a:latin typeface="Times New Roman"/>
                <a:cs typeface="Times New Roman"/>
              </a:rPr>
              <a:t>نيمأتلا   </a:t>
            </a:r>
            <a:r>
              <a:rPr dirty="0" sz="2000" spc="-10" b="1">
                <a:solidFill>
                  <a:srgbClr val="FFFFFF"/>
                </a:solidFill>
                <a:latin typeface="Times New Roman"/>
                <a:cs typeface="Times New Roman"/>
              </a:rPr>
              <a:t>لاجم </a:t>
            </a:r>
            <a:r>
              <a:rPr dirty="0" sz="2000" spc="-530" b="1">
                <a:solidFill>
                  <a:srgbClr val="FFFFFF"/>
                </a:solidFill>
                <a:latin typeface="Times New Roman"/>
                <a:cs typeface="Times New Roman"/>
              </a:rPr>
              <a:t>يف</a:t>
            </a:r>
            <a:r>
              <a:rPr dirty="0" sz="2000" spc="-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 spc="-280" b="1">
                <a:solidFill>
                  <a:srgbClr val="FFFFFF"/>
                </a:solidFill>
                <a:latin typeface="Times New Roman"/>
                <a:cs typeface="Times New Roman"/>
              </a:rPr>
              <a:t>يبنجلاا  </a:t>
            </a:r>
            <a:r>
              <a:rPr dirty="0" sz="2000" spc="-300" b="1">
                <a:solidFill>
                  <a:srgbClr val="FFFFFF"/>
                </a:solidFill>
                <a:latin typeface="Times New Roman"/>
                <a:cs typeface="Times New Roman"/>
              </a:rPr>
              <a:t>رامثتسلال   </a:t>
            </a:r>
            <a:r>
              <a:rPr dirty="0" sz="2000" spc="-155" b="1">
                <a:solidFill>
                  <a:srgbClr val="FFFFFF"/>
                </a:solidFill>
                <a:latin typeface="Times New Roman"/>
                <a:cs typeface="Times New Roman"/>
              </a:rPr>
              <a:t>حامسلا </a:t>
            </a:r>
            <a:r>
              <a:rPr dirty="0" sz="2000" spc="-12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FFFFFF"/>
                </a:solidFill>
                <a:latin typeface="Wingdings"/>
                <a:cs typeface="Wingdings"/>
              </a:rPr>
              <a:t></a:t>
            </a:r>
            <a:endParaRPr sz="3200">
              <a:latin typeface="Wingdings"/>
              <a:cs typeface="Wingdings"/>
            </a:endParaRPr>
          </a:p>
          <a:p>
            <a:pPr algn="r" marR="81280">
              <a:lnSpc>
                <a:spcPct val="100000"/>
              </a:lnSpc>
              <a:spcBef>
                <a:spcPts val="25"/>
              </a:spcBef>
            </a:pPr>
            <a:r>
              <a:rPr dirty="0" sz="2000" spc="20" b="1">
                <a:solidFill>
                  <a:srgbClr val="FFFFFF"/>
                </a:solidFill>
                <a:latin typeface="Times New Roman"/>
                <a:cs typeface="Times New Roman"/>
              </a:rPr>
              <a:t>)ـه1/12/1423 </a:t>
            </a:r>
            <a:r>
              <a:rPr dirty="0" sz="2000" spc="-530" b="1">
                <a:solidFill>
                  <a:srgbClr val="FFFFFF"/>
                </a:solidFill>
                <a:latin typeface="Times New Roman"/>
                <a:cs typeface="Times New Roman"/>
              </a:rPr>
              <a:t>يف</a:t>
            </a:r>
            <a:r>
              <a:rPr dirty="0" sz="2000" spc="5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 spc="-170" b="1">
                <a:solidFill>
                  <a:srgbClr val="FFFFFF"/>
                </a:solidFill>
                <a:latin typeface="Times New Roman"/>
                <a:cs typeface="Times New Roman"/>
              </a:rPr>
              <a:t>ىلعلاا  </a:t>
            </a:r>
            <a:r>
              <a:rPr dirty="0" sz="2000" spc="-265" b="1">
                <a:solidFill>
                  <a:srgbClr val="FFFFFF"/>
                </a:solidFill>
                <a:latin typeface="Times New Roman"/>
                <a:cs typeface="Times New Roman"/>
              </a:rPr>
              <a:t>يداصتقلاا   </a:t>
            </a:r>
            <a:r>
              <a:rPr dirty="0" sz="2000" spc="-160" b="1">
                <a:solidFill>
                  <a:srgbClr val="FFFFFF"/>
                </a:solidFill>
                <a:latin typeface="Times New Roman"/>
                <a:cs typeface="Times New Roman"/>
              </a:rPr>
              <a:t>سلجملا</a:t>
            </a:r>
            <a:r>
              <a:rPr dirty="0" sz="2000" spc="-26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000" spc="-125" b="1">
                <a:solidFill>
                  <a:srgbClr val="FFFFFF"/>
                </a:solidFill>
                <a:latin typeface="Times New Roman"/>
                <a:cs typeface="Times New Roman"/>
              </a:rPr>
              <a:t>رارق(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730752" y="844346"/>
            <a:ext cx="5413247" cy="12296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4067047" y="996137"/>
            <a:ext cx="4840605" cy="6953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685">
                <a:solidFill>
                  <a:srgbClr val="FFFF00"/>
                </a:solidFill>
                <a:latin typeface="Arial"/>
                <a:cs typeface="Arial"/>
              </a:rPr>
              <a:t>نيمأتلا </a:t>
            </a:r>
            <a:r>
              <a:rPr dirty="0" sz="4400" spc="-425">
                <a:solidFill>
                  <a:srgbClr val="FFFF00"/>
                </a:solidFill>
                <a:latin typeface="Arial"/>
                <a:cs typeface="Arial"/>
              </a:rPr>
              <a:t>تاكرش </a:t>
            </a:r>
            <a:r>
              <a:rPr dirty="0" sz="4400" spc="-470">
                <a:solidFill>
                  <a:srgbClr val="FFFF00"/>
                </a:solidFill>
                <a:latin typeface="Arial"/>
                <a:cs typeface="Arial"/>
              </a:rPr>
              <a:t>ةبقارم</a:t>
            </a:r>
            <a:r>
              <a:rPr dirty="0" sz="4400" spc="-75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4400" spc="-290">
                <a:solidFill>
                  <a:srgbClr val="FFFF00"/>
                </a:solidFill>
                <a:latin typeface="Arial"/>
                <a:cs typeface="Arial"/>
              </a:rPr>
              <a:t>ماظن</a:t>
            </a:r>
            <a:endParaRPr sz="4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1322" y="3394405"/>
            <a:ext cx="8808085" cy="1123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713355" marR="5080" indent="-2701290">
              <a:lnSpc>
                <a:spcPct val="100000"/>
              </a:lnSpc>
              <a:spcBef>
                <a:spcPts val="100"/>
              </a:spcBef>
            </a:pPr>
            <a:r>
              <a:rPr dirty="0" sz="3600" spc="55">
                <a:solidFill>
                  <a:srgbClr val="FFFFFF"/>
                </a:solidFill>
                <a:latin typeface="Times New Roman"/>
                <a:cs typeface="Times New Roman"/>
              </a:rPr>
              <a:t>ـه14/5/1424 </a:t>
            </a:r>
            <a:r>
              <a:rPr dirty="0" sz="3600" spc="-1030">
                <a:solidFill>
                  <a:srgbClr val="FFFFFF"/>
                </a:solidFill>
                <a:latin typeface="Times New Roman"/>
                <a:cs typeface="Times New Roman"/>
              </a:rPr>
              <a:t>يف</a:t>
            </a: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320">
                <a:solidFill>
                  <a:srgbClr val="FFFFFF"/>
                </a:solidFill>
                <a:latin typeface="Times New Roman"/>
                <a:cs typeface="Times New Roman"/>
              </a:rPr>
              <a:t>رداصلا </a:t>
            </a:r>
            <a:r>
              <a:rPr dirty="0" sz="3600" spc="-5">
                <a:solidFill>
                  <a:srgbClr val="FFFFFF"/>
                </a:solidFill>
                <a:latin typeface="Times New Roman"/>
                <a:cs typeface="Times New Roman"/>
              </a:rPr>
              <a:t>)125( </a:t>
            </a:r>
            <a:r>
              <a:rPr dirty="0" sz="3600" spc="-380">
                <a:solidFill>
                  <a:srgbClr val="FFFFFF"/>
                </a:solidFill>
                <a:latin typeface="Times New Roman"/>
                <a:cs typeface="Times New Roman"/>
              </a:rPr>
              <a:t>مقر </a:t>
            </a:r>
            <a:r>
              <a:rPr dirty="0" sz="3600" spc="-160">
                <a:solidFill>
                  <a:srgbClr val="FFFFFF"/>
                </a:solidFill>
                <a:latin typeface="Times New Roman"/>
                <a:cs typeface="Times New Roman"/>
              </a:rPr>
              <a:t>ءارزولا </a:t>
            </a:r>
            <a:r>
              <a:rPr dirty="0" sz="3600" spc="-260">
                <a:solidFill>
                  <a:srgbClr val="FFFFFF"/>
                </a:solidFill>
                <a:latin typeface="Times New Roman"/>
                <a:cs typeface="Times New Roman"/>
              </a:rPr>
              <a:t>سلجم </a:t>
            </a:r>
            <a:r>
              <a:rPr dirty="0" sz="3600" spc="-235">
                <a:solidFill>
                  <a:srgbClr val="FFFFFF"/>
                </a:solidFill>
                <a:latin typeface="Times New Roman"/>
                <a:cs typeface="Times New Roman"/>
              </a:rPr>
              <a:t>رارق”  </a:t>
            </a: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“م14/7/2003</a:t>
            </a:r>
            <a:r>
              <a:rPr dirty="0" sz="3600" spc="-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400">
                <a:solidFill>
                  <a:srgbClr val="FFFFFF"/>
                </a:solidFill>
                <a:latin typeface="Times New Roman"/>
                <a:cs typeface="Times New Roman"/>
              </a:rPr>
              <a:t>قفاوملا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08120" y="935799"/>
            <a:ext cx="3972941" cy="10041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788664" y="935799"/>
            <a:ext cx="812114" cy="10041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770632" y="935799"/>
            <a:ext cx="1610741" cy="10041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042030" y="990346"/>
            <a:ext cx="464629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565" b="1">
                <a:solidFill>
                  <a:srgbClr val="EBE622"/>
                </a:solidFill>
                <a:latin typeface="Microsoft Uighur"/>
                <a:cs typeface="Microsoft Uighur"/>
              </a:rPr>
              <a:t>تايثيحلا</a:t>
            </a:r>
            <a:r>
              <a:rPr dirty="0" sz="3600" spc="-10" b="1">
                <a:solidFill>
                  <a:srgbClr val="EBE622"/>
                </a:solidFill>
                <a:latin typeface="Microsoft Uighur"/>
                <a:cs typeface="Microsoft Uighur"/>
              </a:rPr>
              <a:t> </a:t>
            </a:r>
            <a:r>
              <a:rPr dirty="0" sz="3600" b="1">
                <a:solidFill>
                  <a:srgbClr val="EBE622"/>
                </a:solidFill>
                <a:latin typeface="Microsoft Uighur"/>
                <a:cs typeface="Microsoft Uighur"/>
              </a:rPr>
              <a:t>.. </a:t>
            </a:r>
            <a:r>
              <a:rPr dirty="0" sz="3600" spc="-490" b="1">
                <a:solidFill>
                  <a:srgbClr val="EBE622"/>
                </a:solidFill>
                <a:latin typeface="Microsoft Uighur"/>
                <a:cs typeface="Microsoft Uighur"/>
              </a:rPr>
              <a:t>ينواعتلا </a:t>
            </a:r>
            <a:r>
              <a:rPr dirty="0" sz="3600" spc="-500" b="1">
                <a:solidFill>
                  <a:srgbClr val="EBE622"/>
                </a:solidFill>
                <a:latin typeface="Microsoft Uighur"/>
                <a:cs typeface="Microsoft Uighur"/>
              </a:rPr>
              <a:t>يحصلا </a:t>
            </a:r>
            <a:r>
              <a:rPr dirty="0" sz="3600" spc="-315" b="1">
                <a:solidFill>
                  <a:srgbClr val="EBE622"/>
                </a:solidFill>
                <a:latin typeface="Microsoft Uighur"/>
                <a:cs typeface="Microsoft Uighur"/>
              </a:rPr>
              <a:t>نامضلا</a:t>
            </a:r>
            <a:r>
              <a:rPr dirty="0" sz="3600" spc="-280" b="1">
                <a:solidFill>
                  <a:srgbClr val="EBE622"/>
                </a:solidFill>
                <a:latin typeface="Microsoft Uighur"/>
                <a:cs typeface="Microsoft Uighur"/>
              </a:rPr>
              <a:t> </a:t>
            </a:r>
            <a:r>
              <a:rPr dirty="0" sz="3600" spc="-275" b="1">
                <a:solidFill>
                  <a:srgbClr val="EBE622"/>
                </a:solidFill>
                <a:latin typeface="Microsoft Uighur"/>
                <a:cs typeface="Microsoft Uighur"/>
              </a:rPr>
              <a:t>ماظن</a:t>
            </a:r>
            <a:endParaRPr sz="3600">
              <a:latin typeface="Microsoft Uighur"/>
              <a:cs typeface="Microsoft Uighur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33142" y="2760980"/>
            <a:ext cx="6633845" cy="3348354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461009">
              <a:lnSpc>
                <a:spcPct val="100000"/>
              </a:lnSpc>
              <a:spcBef>
                <a:spcPts val="90"/>
              </a:spcBef>
            </a:pPr>
            <a:r>
              <a:rPr dirty="0" sz="3200" spc="-465" b="1">
                <a:solidFill>
                  <a:srgbClr val="FFFFFF"/>
                </a:solidFill>
                <a:latin typeface="Times New Roman"/>
                <a:cs typeface="Times New Roman"/>
              </a:rPr>
              <a:t>ةيحصلا </a:t>
            </a:r>
            <a:r>
              <a:rPr dirty="0" sz="3200" spc="-100" b="1">
                <a:solidFill>
                  <a:srgbClr val="FFFFFF"/>
                </a:solidFill>
                <a:latin typeface="Times New Roman"/>
                <a:cs typeface="Times New Roman"/>
              </a:rPr>
              <a:t>تامدخلا </a:t>
            </a:r>
            <a:r>
              <a:rPr dirty="0" sz="3200" spc="-610" b="1">
                <a:solidFill>
                  <a:srgbClr val="FFFFFF"/>
                </a:solidFill>
                <a:latin typeface="Times New Roman"/>
                <a:cs typeface="Times New Roman"/>
              </a:rPr>
              <a:t>فيلاكت </a:t>
            </a:r>
            <a:r>
              <a:rPr dirty="0" sz="3200" spc="-840" b="1">
                <a:solidFill>
                  <a:srgbClr val="FFFFFF"/>
                </a:solidFill>
                <a:latin typeface="Times New Roman"/>
                <a:cs typeface="Times New Roman"/>
              </a:rPr>
              <a:t>يف</a:t>
            </a:r>
            <a:r>
              <a:rPr dirty="0" sz="3200" spc="3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335" b="1">
                <a:solidFill>
                  <a:srgbClr val="FFFFFF"/>
                </a:solidFill>
                <a:latin typeface="Times New Roman"/>
                <a:cs typeface="Times New Roman"/>
              </a:rPr>
              <a:t>لصاوتم </a:t>
            </a:r>
            <a:r>
              <a:rPr dirty="0" sz="3200" spc="-430" b="1">
                <a:solidFill>
                  <a:srgbClr val="FFFFFF"/>
                </a:solidFill>
                <a:latin typeface="Times New Roman"/>
                <a:cs typeface="Times New Roman"/>
              </a:rPr>
              <a:t>عافترا</a:t>
            </a:r>
            <a:r>
              <a:rPr dirty="0" sz="3200" spc="-8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FFFFFF"/>
                </a:solidFill>
                <a:latin typeface="Wingdings"/>
                <a:cs typeface="Wingdings"/>
              </a:rPr>
              <a:t></a:t>
            </a:r>
            <a:endParaRPr sz="3200">
              <a:latin typeface="Wingdings"/>
              <a:cs typeface="Wingding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450">
              <a:latin typeface="Times New Roman"/>
              <a:cs typeface="Times New Roman"/>
            </a:endParaRPr>
          </a:p>
          <a:p>
            <a:pPr marL="602615">
              <a:lnSpc>
                <a:spcPct val="100000"/>
              </a:lnSpc>
            </a:pPr>
            <a:r>
              <a:rPr dirty="0" sz="3200" spc="-465" b="1">
                <a:solidFill>
                  <a:srgbClr val="FFFFFF"/>
                </a:solidFill>
                <a:latin typeface="Times New Roman"/>
                <a:cs typeface="Times New Roman"/>
              </a:rPr>
              <a:t>ةيحصلا </a:t>
            </a:r>
            <a:r>
              <a:rPr dirty="0" sz="3200" spc="-100" b="1">
                <a:solidFill>
                  <a:srgbClr val="FFFFFF"/>
                </a:solidFill>
                <a:latin typeface="Times New Roman"/>
                <a:cs typeface="Times New Roman"/>
              </a:rPr>
              <a:t>تامدخلا </a:t>
            </a:r>
            <a:r>
              <a:rPr dirty="0" sz="3200" spc="-335" b="1">
                <a:solidFill>
                  <a:srgbClr val="FFFFFF"/>
                </a:solidFill>
                <a:latin typeface="Times New Roman"/>
                <a:cs typeface="Times New Roman"/>
              </a:rPr>
              <a:t>ىلع </a:t>
            </a:r>
            <a:r>
              <a:rPr dirty="0" sz="3200" spc="-290" b="1">
                <a:solidFill>
                  <a:srgbClr val="FFFFFF"/>
                </a:solidFill>
                <a:latin typeface="Times New Roman"/>
                <a:cs typeface="Times New Roman"/>
              </a:rPr>
              <a:t>بلطلا </a:t>
            </a:r>
            <a:r>
              <a:rPr dirty="0" sz="3200" spc="-840" b="1">
                <a:solidFill>
                  <a:srgbClr val="FFFFFF"/>
                </a:solidFill>
                <a:latin typeface="Times New Roman"/>
                <a:cs typeface="Times New Roman"/>
              </a:rPr>
              <a:t>يف</a:t>
            </a:r>
            <a:r>
              <a:rPr dirty="0" sz="3200" spc="1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750" b="1">
                <a:solidFill>
                  <a:srgbClr val="FFFFFF"/>
                </a:solidFill>
                <a:latin typeface="Times New Roman"/>
                <a:cs typeface="Times New Roman"/>
              </a:rPr>
              <a:t>ريبك </a:t>
            </a:r>
            <a:r>
              <a:rPr dirty="0" sz="3200" spc="-480" b="1">
                <a:solidFill>
                  <a:srgbClr val="FFFFFF"/>
                </a:solidFill>
                <a:latin typeface="Times New Roman"/>
                <a:cs typeface="Times New Roman"/>
              </a:rPr>
              <a:t>ديازت</a:t>
            </a:r>
            <a:r>
              <a:rPr dirty="0" sz="3200" spc="-27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Wingdings"/>
                <a:cs typeface="Wingdings"/>
              </a:rPr>
              <a:t></a:t>
            </a:r>
            <a:endParaRPr sz="3200">
              <a:latin typeface="Wingdings"/>
              <a:cs typeface="Wingding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4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3200" spc="-615" b="1">
                <a:solidFill>
                  <a:srgbClr val="FFFFFF"/>
                </a:solidFill>
                <a:latin typeface="Times New Roman"/>
                <a:cs typeface="Times New Roman"/>
              </a:rPr>
              <a:t>تاينقتلا </a:t>
            </a:r>
            <a:r>
              <a:rPr dirty="0" sz="3200" spc="-204" b="1">
                <a:solidFill>
                  <a:srgbClr val="FFFFFF"/>
                </a:solidFill>
                <a:latin typeface="Times New Roman"/>
                <a:cs typeface="Times New Roman"/>
              </a:rPr>
              <a:t>ةبكاومو </a:t>
            </a:r>
            <a:r>
              <a:rPr dirty="0" sz="3200" spc="-150" b="1">
                <a:solidFill>
                  <a:srgbClr val="FFFFFF"/>
                </a:solidFill>
                <a:latin typeface="Times New Roman"/>
                <a:cs typeface="Times New Roman"/>
              </a:rPr>
              <a:t>ةدوجلا </a:t>
            </a:r>
            <a:r>
              <a:rPr dirty="0" sz="3200" spc="-335" b="1">
                <a:solidFill>
                  <a:srgbClr val="FFFFFF"/>
                </a:solidFill>
                <a:latin typeface="Times New Roman"/>
                <a:cs typeface="Times New Roman"/>
              </a:rPr>
              <a:t>ىلع </a:t>
            </a:r>
            <a:r>
              <a:rPr dirty="0" sz="3200" spc="-325" b="1">
                <a:solidFill>
                  <a:srgbClr val="FFFFFF"/>
                </a:solidFill>
                <a:latin typeface="Times New Roman"/>
                <a:cs typeface="Times New Roman"/>
              </a:rPr>
              <a:t>ةظفاحملل </a:t>
            </a:r>
            <a:r>
              <a:rPr dirty="0" sz="3200" spc="-135" b="1">
                <a:solidFill>
                  <a:srgbClr val="FFFFFF"/>
                </a:solidFill>
                <a:latin typeface="Times New Roman"/>
                <a:cs typeface="Times New Roman"/>
              </a:rPr>
              <a:t>ةجاحلا</a:t>
            </a:r>
            <a:r>
              <a:rPr dirty="0" sz="3200" spc="28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Wingdings"/>
                <a:cs typeface="Wingdings"/>
              </a:rPr>
              <a:t></a:t>
            </a:r>
            <a:endParaRPr sz="3200">
              <a:latin typeface="Wingdings"/>
              <a:cs typeface="Wingdings"/>
            </a:endParaRPr>
          </a:p>
          <a:p>
            <a:pPr marL="5357495">
              <a:lnSpc>
                <a:spcPct val="100000"/>
              </a:lnSpc>
              <a:spcBef>
                <a:spcPts val="5"/>
              </a:spcBef>
            </a:pPr>
            <a:r>
              <a:rPr dirty="0" sz="3200" spc="-484" b="1">
                <a:solidFill>
                  <a:srgbClr val="FFFFFF"/>
                </a:solidFill>
                <a:latin typeface="Times New Roman"/>
                <a:cs typeface="Times New Roman"/>
              </a:rPr>
              <a:t>ةيبطلا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755135" y="844346"/>
            <a:ext cx="5388864" cy="12296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91432" y="996137"/>
            <a:ext cx="4816475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475"/>
              <a:t>يدوعسلا </a:t>
            </a:r>
            <a:r>
              <a:rPr dirty="0" sz="4400" spc="-685"/>
              <a:t>نيمأتلا </a:t>
            </a:r>
            <a:r>
              <a:rPr dirty="0" sz="4400" spc="-440"/>
              <a:t>قوس</a:t>
            </a:r>
            <a:r>
              <a:rPr dirty="0" sz="4400" spc="-660"/>
              <a:t> </a:t>
            </a:r>
            <a:r>
              <a:rPr dirty="0" sz="4400" spc="-100"/>
              <a:t>مجح</a:t>
            </a:r>
            <a:endParaRPr sz="4400"/>
          </a:p>
        </p:txBody>
      </p:sp>
      <p:sp>
        <p:nvSpPr>
          <p:cNvPr id="4" name="object 4"/>
          <p:cNvSpPr txBox="1"/>
          <p:nvPr/>
        </p:nvSpPr>
        <p:spPr>
          <a:xfrm>
            <a:off x="6196485" y="5783376"/>
            <a:ext cx="254317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29" b="1">
                <a:solidFill>
                  <a:srgbClr val="FFFFFF"/>
                </a:solidFill>
                <a:latin typeface="Times New Roman"/>
                <a:cs typeface="Times New Roman"/>
              </a:rPr>
              <a:t>ينطولا </a:t>
            </a:r>
            <a:r>
              <a:rPr dirty="0" sz="2400" spc="-305" b="1">
                <a:solidFill>
                  <a:srgbClr val="FFFFFF"/>
                </a:solidFill>
                <a:latin typeface="Times New Roman"/>
                <a:cs typeface="Times New Roman"/>
              </a:rPr>
              <a:t>جتانلاو </a:t>
            </a:r>
            <a:r>
              <a:rPr dirty="0" sz="2400" spc="-310" b="1">
                <a:solidFill>
                  <a:srgbClr val="FFFFFF"/>
                </a:solidFill>
                <a:latin typeface="Times New Roman"/>
                <a:cs typeface="Times New Roman"/>
              </a:rPr>
              <a:t>نيمأتلا</a:t>
            </a:r>
            <a:r>
              <a:rPr dirty="0" sz="2400" spc="-9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FF"/>
                </a:solidFill>
                <a:latin typeface="Wingdings"/>
                <a:cs typeface="Wingdings"/>
              </a:rPr>
              <a:t></a:t>
            </a:r>
            <a:endParaRPr sz="2400">
              <a:latin typeface="Wingdings"/>
              <a:cs typeface="Wingding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88028" y="5783376"/>
            <a:ext cx="79375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%</a:t>
            </a:r>
            <a:r>
              <a:rPr dirty="0" sz="2400" spc="-4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5" b="1">
                <a:solidFill>
                  <a:srgbClr val="FFFFFF"/>
                </a:solidFill>
                <a:latin typeface="Times New Roman"/>
                <a:cs typeface="Times New Roman"/>
              </a:rPr>
              <a:t>0.7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608444" y="2549779"/>
            <a:ext cx="2131695" cy="5124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400" spc="-195" b="1">
                <a:solidFill>
                  <a:srgbClr val="FFFFFF"/>
                </a:solidFill>
                <a:latin typeface="Times New Roman"/>
                <a:cs typeface="Times New Roman"/>
              </a:rPr>
              <a:t>هعاونأب </a:t>
            </a:r>
            <a:r>
              <a:rPr dirty="0" sz="2400" spc="-315" b="1">
                <a:solidFill>
                  <a:srgbClr val="FFFFFF"/>
                </a:solidFill>
                <a:latin typeface="Times New Roman"/>
                <a:cs typeface="Times New Roman"/>
              </a:rPr>
              <a:t>نيمأتلا</a:t>
            </a:r>
            <a:r>
              <a:rPr dirty="0" sz="2400" spc="-12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FFFFFF"/>
                </a:solidFill>
                <a:latin typeface="Wingdings"/>
                <a:cs typeface="Wingdings"/>
              </a:rPr>
              <a:t></a:t>
            </a:r>
            <a:endParaRPr sz="3200">
              <a:latin typeface="Wingdings"/>
              <a:cs typeface="Wingding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13582" y="2650363"/>
            <a:ext cx="140652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335" b="1">
                <a:solidFill>
                  <a:srgbClr val="FFFFFF"/>
                </a:solidFill>
                <a:latin typeface="Times New Roman"/>
                <a:cs typeface="Times New Roman"/>
              </a:rPr>
              <a:t>ريال </a:t>
            </a:r>
            <a:r>
              <a:rPr dirty="0" sz="2400" spc="-260" b="1">
                <a:solidFill>
                  <a:srgbClr val="FFFFFF"/>
                </a:solidFill>
                <a:latin typeface="Times New Roman"/>
                <a:cs typeface="Times New Roman"/>
              </a:rPr>
              <a:t>رايلم</a:t>
            </a:r>
            <a:r>
              <a:rPr dirty="0" sz="2400" spc="3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8.9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785002" y="3557727"/>
            <a:ext cx="1955164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400" spc="-325" b="1">
                <a:solidFill>
                  <a:srgbClr val="FFFFFF"/>
                </a:solidFill>
                <a:latin typeface="Times New Roman"/>
                <a:cs typeface="Times New Roman"/>
              </a:rPr>
              <a:t>يبطلا </a:t>
            </a:r>
            <a:r>
              <a:rPr dirty="0" sz="2400" spc="-310" b="1">
                <a:solidFill>
                  <a:srgbClr val="FFFFFF"/>
                </a:solidFill>
                <a:latin typeface="Times New Roman"/>
                <a:cs typeface="Times New Roman"/>
              </a:rPr>
              <a:t>نيمأتلا</a:t>
            </a:r>
            <a:r>
              <a:rPr dirty="0" sz="2400" spc="-21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Wingdings"/>
                <a:cs typeface="Wingdings"/>
              </a:rPr>
              <a:t></a:t>
            </a:r>
            <a:endParaRPr sz="3200">
              <a:latin typeface="Wingdings"/>
              <a:cs typeface="Wingding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370326" y="3658311"/>
            <a:ext cx="154813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335" b="1">
                <a:solidFill>
                  <a:srgbClr val="FFFFFF"/>
                </a:solidFill>
                <a:latin typeface="Times New Roman"/>
                <a:cs typeface="Times New Roman"/>
              </a:rPr>
              <a:t>ريال </a:t>
            </a:r>
            <a:r>
              <a:rPr dirty="0" sz="2400" spc="-265" b="1">
                <a:solidFill>
                  <a:srgbClr val="FFFFFF"/>
                </a:solidFill>
                <a:latin typeface="Times New Roman"/>
                <a:cs typeface="Times New Roman"/>
              </a:rPr>
              <a:t>نويلم</a:t>
            </a:r>
            <a:r>
              <a:rPr dirty="0" sz="2400" spc="1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1.7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440551" y="4638294"/>
            <a:ext cx="2299335" cy="5124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400" spc="-370" b="1">
                <a:solidFill>
                  <a:srgbClr val="FFFFFF"/>
                </a:solidFill>
                <a:latin typeface="Times New Roman"/>
                <a:cs typeface="Times New Roman"/>
              </a:rPr>
              <a:t>يضارتفلاا </a:t>
            </a:r>
            <a:r>
              <a:rPr dirty="0" sz="2400" spc="-165" b="1">
                <a:solidFill>
                  <a:srgbClr val="FFFFFF"/>
                </a:solidFill>
                <a:latin typeface="Times New Roman"/>
                <a:cs typeface="Times New Roman"/>
              </a:rPr>
              <a:t>مجحلا</a:t>
            </a:r>
            <a:r>
              <a:rPr dirty="0" sz="2400" spc="-3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FFFFFF"/>
                </a:solidFill>
                <a:latin typeface="Wingdings"/>
                <a:cs typeface="Wingdings"/>
              </a:rPr>
              <a:t></a:t>
            </a:r>
            <a:endParaRPr sz="3200">
              <a:latin typeface="Wingdings"/>
              <a:cs typeface="Wingding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528821" y="4738878"/>
            <a:ext cx="138620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335" b="1">
                <a:solidFill>
                  <a:srgbClr val="FFFFFF"/>
                </a:solidFill>
                <a:latin typeface="Arial"/>
                <a:cs typeface="Arial"/>
              </a:rPr>
              <a:t>ريال </a:t>
            </a:r>
            <a:r>
              <a:rPr dirty="0" sz="2400" spc="-260" b="1">
                <a:solidFill>
                  <a:srgbClr val="FFFFFF"/>
                </a:solidFill>
                <a:latin typeface="Arial"/>
                <a:cs typeface="Arial"/>
              </a:rPr>
              <a:t>رايلم</a:t>
            </a:r>
            <a:r>
              <a:rPr dirty="0" sz="2400" spc="-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10" b="1">
                <a:solidFill>
                  <a:srgbClr val="FFFFFF"/>
                </a:solidFill>
                <a:latin typeface="Arial"/>
                <a:cs typeface="Arial"/>
              </a:rPr>
              <a:t>22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755135" y="1018082"/>
            <a:ext cx="5388864" cy="8974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997578" y="1065352"/>
            <a:ext cx="5068570" cy="51244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-455" b="1">
                <a:solidFill>
                  <a:srgbClr val="EBE622"/>
                </a:solidFill>
                <a:latin typeface="Microsoft Uighur"/>
                <a:cs typeface="Microsoft Uighur"/>
              </a:rPr>
              <a:t>ةيملع </a:t>
            </a:r>
            <a:r>
              <a:rPr dirty="0" sz="3200" spc="-170" b="1">
                <a:solidFill>
                  <a:srgbClr val="EBE622"/>
                </a:solidFill>
                <a:latin typeface="Microsoft Uighur"/>
                <a:cs typeface="Microsoft Uighur"/>
              </a:rPr>
              <a:t>ةسارد </a:t>
            </a:r>
            <a:r>
              <a:rPr dirty="0" sz="3200" spc="-450" b="1">
                <a:solidFill>
                  <a:srgbClr val="EBE622"/>
                </a:solidFill>
                <a:latin typeface="Microsoft Uighur"/>
                <a:cs typeface="Microsoft Uighur"/>
              </a:rPr>
              <a:t>يحصلا </a:t>
            </a:r>
            <a:r>
              <a:rPr dirty="0" sz="3200" spc="-405" b="1">
                <a:solidFill>
                  <a:srgbClr val="EBE622"/>
                </a:solidFill>
                <a:latin typeface="Microsoft Uighur"/>
                <a:cs typeface="Microsoft Uighur"/>
              </a:rPr>
              <a:t>نامضلاب </a:t>
            </a:r>
            <a:r>
              <a:rPr dirty="0" sz="3200" spc="-409" b="1">
                <a:solidFill>
                  <a:srgbClr val="EBE622"/>
                </a:solidFill>
                <a:latin typeface="Microsoft Uighur"/>
                <a:cs typeface="Microsoft Uighur"/>
              </a:rPr>
              <a:t>عمتجملا </a:t>
            </a:r>
            <a:r>
              <a:rPr dirty="0" sz="3200" spc="-280" b="1">
                <a:solidFill>
                  <a:srgbClr val="EBE622"/>
                </a:solidFill>
                <a:latin typeface="Microsoft Uighur"/>
                <a:cs typeface="Microsoft Uighur"/>
              </a:rPr>
              <a:t>يعو</a:t>
            </a:r>
            <a:r>
              <a:rPr dirty="0" sz="3200" spc="-120" b="1">
                <a:solidFill>
                  <a:srgbClr val="EBE622"/>
                </a:solidFill>
                <a:latin typeface="Microsoft Uighur"/>
                <a:cs typeface="Microsoft Uighur"/>
              </a:rPr>
              <a:t> </a:t>
            </a:r>
            <a:r>
              <a:rPr dirty="0" sz="3200" spc="-375" b="1">
                <a:solidFill>
                  <a:srgbClr val="EBE622"/>
                </a:solidFill>
                <a:latin typeface="Microsoft Uighur"/>
                <a:cs typeface="Microsoft Uighur"/>
              </a:rPr>
              <a:t>ىوتسم</a:t>
            </a:r>
            <a:endParaRPr sz="3200">
              <a:latin typeface="Microsoft Uighur"/>
              <a:cs typeface="Microsoft Uighur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526404" y="2800299"/>
            <a:ext cx="2997835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dirty="0" sz="2400" spc="-145" b="1">
                <a:solidFill>
                  <a:srgbClr val="FFFFFF"/>
                </a:solidFill>
                <a:latin typeface="Times New Roman"/>
                <a:cs typeface="Times New Roman"/>
              </a:rPr>
              <a:t>يعولا </a:t>
            </a:r>
            <a:r>
              <a:rPr dirty="0" sz="2400" spc="-340" b="1">
                <a:solidFill>
                  <a:srgbClr val="FFFFFF"/>
                </a:solidFill>
                <a:latin typeface="Times New Roman"/>
                <a:cs typeface="Times New Roman"/>
              </a:rPr>
              <a:t>تايوتسم</a:t>
            </a:r>
            <a:r>
              <a:rPr dirty="0" sz="2400" spc="-21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Wingdings"/>
                <a:cs typeface="Wingdings"/>
              </a:rPr>
              <a:t></a:t>
            </a:r>
            <a:endParaRPr sz="3200">
              <a:latin typeface="Wingdings"/>
              <a:cs typeface="Wingding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60952" y="2901188"/>
            <a:ext cx="144018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340" b="1">
                <a:solidFill>
                  <a:srgbClr val="FFFFFF"/>
                </a:solidFill>
                <a:latin typeface="Arial"/>
                <a:cs typeface="Arial"/>
              </a:rPr>
              <a:t>تايوتسم</a:t>
            </a:r>
            <a:r>
              <a:rPr dirty="0" sz="2400" spc="-6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305" b="1">
                <a:solidFill>
                  <a:srgbClr val="FFFFFF"/>
                </a:solidFill>
                <a:latin typeface="Arial"/>
                <a:cs typeface="Arial"/>
              </a:rPr>
              <a:t>ثلاث</a:t>
            </a:r>
            <a:endParaRPr sz="2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691198" y="3737305"/>
            <a:ext cx="1906270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400" spc="-395" b="1">
                <a:solidFill>
                  <a:srgbClr val="FFFFFF"/>
                </a:solidFill>
                <a:latin typeface="Times New Roman"/>
                <a:cs typeface="Times New Roman"/>
              </a:rPr>
              <a:t>ةنيعلا </a:t>
            </a:r>
            <a:r>
              <a:rPr dirty="0" sz="2400" spc="-95" b="1">
                <a:solidFill>
                  <a:srgbClr val="FFFFFF"/>
                </a:solidFill>
                <a:latin typeface="Times New Roman"/>
                <a:cs typeface="Times New Roman"/>
              </a:rPr>
              <a:t>مجح</a:t>
            </a:r>
            <a:r>
              <a:rPr dirty="0" sz="2400" spc="34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Wingdings"/>
                <a:cs typeface="Wingdings"/>
              </a:rPr>
              <a:t></a:t>
            </a:r>
            <a:endParaRPr sz="3200">
              <a:latin typeface="Wingdings"/>
              <a:cs typeface="Wingding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50690" y="3837889"/>
            <a:ext cx="157226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200" b="1">
                <a:solidFill>
                  <a:srgbClr val="FFFFFF"/>
                </a:solidFill>
                <a:latin typeface="Times New Roman"/>
                <a:cs typeface="Times New Roman"/>
              </a:rPr>
              <a:t>ضيرم </a:t>
            </a:r>
            <a:r>
              <a:rPr dirty="0" sz="2400" spc="-5" b="1">
                <a:solidFill>
                  <a:srgbClr val="FFFFFF"/>
                </a:solidFill>
                <a:latin typeface="Times New Roman"/>
                <a:cs typeface="Times New Roman"/>
              </a:rPr>
              <a:t>300</a:t>
            </a:r>
            <a:r>
              <a:rPr dirty="0" sz="2400" spc="48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738899" y="4817745"/>
            <a:ext cx="1858010" cy="5124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400" spc="-390" b="1">
                <a:solidFill>
                  <a:srgbClr val="FFFFFF"/>
                </a:solidFill>
                <a:latin typeface="Times New Roman"/>
                <a:cs typeface="Times New Roman"/>
              </a:rPr>
              <a:t>ةنيعلا </a:t>
            </a:r>
            <a:r>
              <a:rPr dirty="0" sz="2400" spc="-220" b="1">
                <a:solidFill>
                  <a:srgbClr val="FFFFFF"/>
                </a:solidFill>
                <a:latin typeface="Times New Roman"/>
                <a:cs typeface="Times New Roman"/>
              </a:rPr>
              <a:t>عون</a:t>
            </a:r>
            <a:r>
              <a:rPr dirty="0" sz="2400" spc="-12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10">
                <a:solidFill>
                  <a:srgbClr val="FFFFFF"/>
                </a:solidFill>
                <a:latin typeface="Wingdings"/>
                <a:cs typeface="Wingdings"/>
              </a:rPr>
              <a:t></a:t>
            </a:r>
            <a:endParaRPr sz="3200">
              <a:latin typeface="Wingdings"/>
              <a:cs typeface="Wingding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504461" y="4918328"/>
            <a:ext cx="122555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335" b="1">
                <a:solidFill>
                  <a:srgbClr val="FFFFFF"/>
                </a:solidFill>
                <a:latin typeface="Arial"/>
                <a:cs typeface="Arial"/>
              </a:rPr>
              <a:t>ةيئاوشع</a:t>
            </a:r>
            <a:r>
              <a:rPr dirty="0" sz="2400" spc="-10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b="1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24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648450" y="5754420"/>
            <a:ext cx="1948814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400" spc="-395" b="1">
                <a:solidFill>
                  <a:srgbClr val="FFFFFF"/>
                </a:solidFill>
                <a:latin typeface="Times New Roman"/>
                <a:cs typeface="Times New Roman"/>
              </a:rPr>
              <a:t>ةنيعلا </a:t>
            </a:r>
            <a:r>
              <a:rPr dirty="0" sz="2400" spc="-65" b="1">
                <a:solidFill>
                  <a:srgbClr val="FFFFFF"/>
                </a:solidFill>
                <a:latin typeface="Times New Roman"/>
                <a:cs typeface="Times New Roman"/>
              </a:rPr>
              <a:t>ناكم</a:t>
            </a:r>
            <a:r>
              <a:rPr dirty="0" sz="2400" spc="13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Wingdings"/>
                <a:cs typeface="Wingdings"/>
              </a:rPr>
              <a:t></a:t>
            </a:r>
            <a:endParaRPr sz="3200">
              <a:latin typeface="Wingdings"/>
              <a:cs typeface="Wingding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998417" y="5855309"/>
            <a:ext cx="1701164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40" b="1">
                <a:solidFill>
                  <a:srgbClr val="FFFFFF"/>
                </a:solidFill>
                <a:latin typeface="Times New Roman"/>
                <a:cs typeface="Times New Roman"/>
              </a:rPr>
              <a:t>ةدجو </a:t>
            </a:r>
            <a:r>
              <a:rPr dirty="0" sz="2400" spc="-240" b="1">
                <a:solidFill>
                  <a:srgbClr val="FFFFFF"/>
                </a:solidFill>
                <a:latin typeface="Times New Roman"/>
                <a:cs typeface="Times New Roman"/>
              </a:rPr>
              <a:t>ضايرلا</a:t>
            </a:r>
            <a:r>
              <a:rPr dirty="0" sz="2400" spc="-11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b="1">
                <a:solidFill>
                  <a:srgbClr val="FFFFFF"/>
                </a:solidFill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181088" y="926655"/>
            <a:ext cx="1962911" cy="100412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456169" y="982471"/>
            <a:ext cx="160782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85" b="1">
                <a:solidFill>
                  <a:srgbClr val="EBE622"/>
                </a:solidFill>
                <a:latin typeface="Microsoft Uighur"/>
                <a:cs typeface="Microsoft Uighur"/>
              </a:rPr>
              <a:t>ةــساردــلا</a:t>
            </a:r>
            <a:r>
              <a:rPr dirty="0" sz="3600" spc="-70" b="1">
                <a:solidFill>
                  <a:srgbClr val="EBE622"/>
                </a:solidFill>
                <a:latin typeface="Microsoft Uighur"/>
                <a:cs typeface="Microsoft Uighur"/>
              </a:rPr>
              <a:t> </a:t>
            </a:r>
            <a:r>
              <a:rPr dirty="0" sz="3600" spc="-710" b="1">
                <a:solidFill>
                  <a:srgbClr val="EBE622"/>
                </a:solidFill>
                <a:latin typeface="Microsoft Uighur"/>
                <a:cs typeface="Microsoft Uighur"/>
              </a:rPr>
              <a:t>جئاتن</a:t>
            </a:r>
            <a:endParaRPr sz="3600">
              <a:latin typeface="Microsoft Uighur"/>
              <a:cs typeface="Microsoft Uighur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3819397" y="2891214"/>
          <a:ext cx="4869815" cy="27692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30705"/>
                <a:gridCol w="2456180"/>
                <a:gridCol w="581660"/>
              </a:tblGrid>
              <a:tr h="745791">
                <a:tc>
                  <a:txBody>
                    <a:bodyPr/>
                    <a:lstStyle/>
                    <a:p>
                      <a:pPr algn="r" marR="513080">
                        <a:lnSpc>
                          <a:spcPts val="3510"/>
                        </a:lnSpc>
                      </a:pPr>
                      <a:r>
                        <a:rPr dirty="0" sz="3200" spc="-15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%</a:t>
                      </a:r>
                      <a:r>
                        <a:rPr dirty="0" sz="3200" spc="5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27</a:t>
                      </a:r>
                      <a:r>
                        <a:rPr dirty="0" sz="320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.5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970280">
                        <a:lnSpc>
                          <a:spcPts val="3510"/>
                        </a:lnSpc>
                      </a:pPr>
                      <a:r>
                        <a:rPr dirty="0" sz="3200" spc="-95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لماك</a:t>
                      </a:r>
                      <a:r>
                        <a:rPr dirty="0" sz="3200" spc="-3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3200" spc="-8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يعو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 marL="154940">
                        <a:lnSpc>
                          <a:spcPts val="3510"/>
                        </a:lnSpc>
                      </a:pPr>
                      <a:r>
                        <a:rPr dirty="0" sz="3200">
                          <a:solidFill>
                            <a:srgbClr val="FFFFFF"/>
                          </a:solidFill>
                          <a:latin typeface="Wingdings"/>
                          <a:cs typeface="Wingdings"/>
                        </a:rPr>
                        <a:t></a:t>
                      </a:r>
                      <a:endParaRPr sz="3200">
                        <a:latin typeface="Wingdings"/>
                        <a:cs typeface="Wingdings"/>
                      </a:endParaRPr>
                    </a:p>
                  </a:txBody>
                  <a:tcPr marL="0" marR="0" marB="0" marT="0"/>
                </a:tc>
              </a:tr>
              <a:tr h="1158319">
                <a:tc>
                  <a:txBody>
                    <a:bodyPr/>
                    <a:lstStyle/>
                    <a:p>
                      <a:pPr algn="r" marR="533400">
                        <a:lnSpc>
                          <a:spcPct val="100000"/>
                        </a:lnSpc>
                        <a:spcBef>
                          <a:spcPts val="1945"/>
                        </a:spcBef>
                      </a:pPr>
                      <a:r>
                        <a:rPr dirty="0" sz="3600" spc="-5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%</a:t>
                      </a:r>
                      <a:r>
                        <a:rPr dirty="0" sz="360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21.5</a:t>
                      </a:r>
                      <a:endParaRPr sz="3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47015"/>
                </a:tc>
                <a:tc>
                  <a:txBody>
                    <a:bodyPr/>
                    <a:lstStyle/>
                    <a:p>
                      <a:pPr marL="520700">
                        <a:lnSpc>
                          <a:spcPct val="100000"/>
                        </a:lnSpc>
                        <a:spcBef>
                          <a:spcPts val="1945"/>
                        </a:spcBef>
                      </a:pPr>
                      <a:r>
                        <a:rPr dirty="0" sz="3600" spc="-445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يئزج</a:t>
                      </a:r>
                      <a:r>
                        <a:rPr dirty="0" sz="3600" spc="-35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3600" spc="-85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يعو</a:t>
                      </a:r>
                      <a:endParaRPr sz="3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247015"/>
                </a:tc>
                <a:tc>
                  <a:txBody>
                    <a:bodyPr/>
                    <a:lstStyle/>
                    <a:p>
                      <a:pPr marL="186690">
                        <a:lnSpc>
                          <a:spcPct val="100000"/>
                        </a:lnSpc>
                        <a:spcBef>
                          <a:spcPts val="1945"/>
                        </a:spcBef>
                      </a:pPr>
                      <a:r>
                        <a:rPr dirty="0" sz="3600">
                          <a:solidFill>
                            <a:srgbClr val="FFFFFF"/>
                          </a:solidFill>
                          <a:latin typeface="Wingdings"/>
                          <a:cs typeface="Wingdings"/>
                        </a:rPr>
                        <a:t></a:t>
                      </a:r>
                      <a:endParaRPr sz="3600">
                        <a:latin typeface="Wingdings"/>
                        <a:cs typeface="Wingdings"/>
                      </a:endParaRPr>
                    </a:p>
                  </a:txBody>
                  <a:tcPr marL="0" marR="0" marB="0" marT="247015"/>
                </a:tc>
              </a:tr>
              <a:tr h="864966">
                <a:tc>
                  <a:txBody>
                    <a:bodyPr/>
                    <a:lstStyle/>
                    <a:p>
                      <a:pPr algn="r" marR="533400">
                        <a:lnSpc>
                          <a:spcPts val="4280"/>
                        </a:lnSpc>
                        <a:spcBef>
                          <a:spcPts val="2430"/>
                        </a:spcBef>
                      </a:pPr>
                      <a:r>
                        <a:rPr dirty="0" sz="3600" spc="-5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%</a:t>
                      </a:r>
                      <a:r>
                        <a:rPr dirty="0" sz="360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51.0</a:t>
                      </a:r>
                      <a:endParaRPr sz="3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08610"/>
                </a:tc>
                <a:tc>
                  <a:txBody>
                    <a:bodyPr/>
                    <a:lstStyle/>
                    <a:p>
                      <a:pPr marL="780415">
                        <a:lnSpc>
                          <a:spcPts val="4280"/>
                        </a:lnSpc>
                        <a:spcBef>
                          <a:spcPts val="2430"/>
                        </a:spcBef>
                      </a:pPr>
                      <a:r>
                        <a:rPr dirty="0" sz="3600" spc="-85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يعو</a:t>
                      </a:r>
                      <a:r>
                        <a:rPr dirty="0" sz="3600" spc="-15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3600" spc="-10" b="1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مدع</a:t>
                      </a:r>
                      <a:endParaRPr sz="3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08610"/>
                </a:tc>
                <a:tc>
                  <a:txBody>
                    <a:bodyPr/>
                    <a:lstStyle/>
                    <a:p>
                      <a:pPr marL="186690">
                        <a:lnSpc>
                          <a:spcPts val="4280"/>
                        </a:lnSpc>
                        <a:spcBef>
                          <a:spcPts val="2430"/>
                        </a:spcBef>
                      </a:pPr>
                      <a:r>
                        <a:rPr dirty="0" sz="3600">
                          <a:solidFill>
                            <a:srgbClr val="FFFFFF"/>
                          </a:solidFill>
                          <a:latin typeface="Wingdings"/>
                          <a:cs typeface="Wingdings"/>
                        </a:rPr>
                        <a:t></a:t>
                      </a:r>
                      <a:endParaRPr sz="3600">
                        <a:latin typeface="Wingdings"/>
                        <a:cs typeface="Wingdings"/>
                      </a:endParaRPr>
                    </a:p>
                  </a:txBody>
                  <a:tcPr marL="0" marR="0" marB="0" marT="308610"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182873" y="1754123"/>
            <a:ext cx="476250" cy="1905000"/>
          </a:xfrm>
          <a:custGeom>
            <a:avLst/>
            <a:gdLst/>
            <a:ahLst/>
            <a:cxnLst/>
            <a:rect l="l" t="t" r="r" b="b"/>
            <a:pathLst>
              <a:path w="476250" h="1905000">
                <a:moveTo>
                  <a:pt x="476250" y="0"/>
                </a:moveTo>
                <a:lnTo>
                  <a:pt x="0" y="476250"/>
                </a:lnTo>
                <a:lnTo>
                  <a:pt x="0" y="1905000"/>
                </a:lnTo>
                <a:lnTo>
                  <a:pt x="476250" y="1428750"/>
                </a:lnTo>
                <a:lnTo>
                  <a:pt x="476250" y="0"/>
                </a:lnTo>
                <a:close/>
              </a:path>
            </a:pathLst>
          </a:custGeom>
          <a:solidFill>
            <a:srgbClr val="00A3A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373124" y="1754123"/>
            <a:ext cx="2286000" cy="476250"/>
          </a:xfrm>
          <a:custGeom>
            <a:avLst/>
            <a:gdLst/>
            <a:ahLst/>
            <a:cxnLst/>
            <a:rect l="l" t="t" r="r" b="b"/>
            <a:pathLst>
              <a:path w="2286000" h="476250">
                <a:moveTo>
                  <a:pt x="2286000" y="0"/>
                </a:moveTo>
                <a:lnTo>
                  <a:pt x="476250" y="0"/>
                </a:lnTo>
                <a:lnTo>
                  <a:pt x="0" y="476250"/>
                </a:lnTo>
                <a:lnTo>
                  <a:pt x="1809750" y="476250"/>
                </a:lnTo>
                <a:lnTo>
                  <a:pt x="2286000" y="0"/>
                </a:lnTo>
                <a:close/>
              </a:path>
            </a:pathLst>
          </a:custGeom>
          <a:solidFill>
            <a:srgbClr val="31D5D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373124" y="1754123"/>
            <a:ext cx="2286000" cy="1905000"/>
          </a:xfrm>
          <a:custGeom>
            <a:avLst/>
            <a:gdLst/>
            <a:ahLst/>
            <a:cxnLst/>
            <a:rect l="l" t="t" r="r" b="b"/>
            <a:pathLst>
              <a:path w="2286000" h="1905000">
                <a:moveTo>
                  <a:pt x="0" y="476250"/>
                </a:moveTo>
                <a:lnTo>
                  <a:pt x="476250" y="0"/>
                </a:lnTo>
                <a:lnTo>
                  <a:pt x="2286000" y="0"/>
                </a:lnTo>
                <a:lnTo>
                  <a:pt x="2286000" y="1428750"/>
                </a:lnTo>
                <a:lnTo>
                  <a:pt x="1809750" y="1905000"/>
                </a:lnTo>
                <a:lnTo>
                  <a:pt x="0" y="1905000"/>
                </a:lnTo>
                <a:lnTo>
                  <a:pt x="0" y="47625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373124" y="1754123"/>
            <a:ext cx="2286000" cy="476250"/>
          </a:xfrm>
          <a:custGeom>
            <a:avLst/>
            <a:gdLst/>
            <a:ahLst/>
            <a:cxnLst/>
            <a:rect l="l" t="t" r="r" b="b"/>
            <a:pathLst>
              <a:path w="2286000" h="476250">
                <a:moveTo>
                  <a:pt x="0" y="476250"/>
                </a:moveTo>
                <a:lnTo>
                  <a:pt x="1809750" y="476250"/>
                </a:lnTo>
                <a:lnTo>
                  <a:pt x="228600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182873" y="2230373"/>
            <a:ext cx="0" cy="1428750"/>
          </a:xfrm>
          <a:custGeom>
            <a:avLst/>
            <a:gdLst/>
            <a:ahLst/>
            <a:cxnLst/>
            <a:rect l="l" t="t" r="r" b="b"/>
            <a:pathLst>
              <a:path w="0" h="1428750">
                <a:moveTo>
                  <a:pt x="0" y="0"/>
                </a:moveTo>
                <a:lnTo>
                  <a:pt x="0" y="142875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297173" y="3735323"/>
            <a:ext cx="361950" cy="1447800"/>
          </a:xfrm>
          <a:custGeom>
            <a:avLst/>
            <a:gdLst/>
            <a:ahLst/>
            <a:cxnLst/>
            <a:rect l="l" t="t" r="r" b="b"/>
            <a:pathLst>
              <a:path w="361950" h="1447800">
                <a:moveTo>
                  <a:pt x="361950" y="0"/>
                </a:moveTo>
                <a:lnTo>
                  <a:pt x="0" y="361950"/>
                </a:lnTo>
                <a:lnTo>
                  <a:pt x="0" y="1447800"/>
                </a:lnTo>
                <a:lnTo>
                  <a:pt x="361950" y="1085850"/>
                </a:lnTo>
                <a:lnTo>
                  <a:pt x="361950" y="0"/>
                </a:lnTo>
                <a:close/>
              </a:path>
            </a:pathLst>
          </a:custGeom>
          <a:solidFill>
            <a:srgbClr val="00A3A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373124" y="3735323"/>
            <a:ext cx="2286000" cy="361950"/>
          </a:xfrm>
          <a:custGeom>
            <a:avLst/>
            <a:gdLst/>
            <a:ahLst/>
            <a:cxnLst/>
            <a:rect l="l" t="t" r="r" b="b"/>
            <a:pathLst>
              <a:path w="2286000" h="361950">
                <a:moveTo>
                  <a:pt x="2286000" y="0"/>
                </a:moveTo>
                <a:lnTo>
                  <a:pt x="361950" y="0"/>
                </a:lnTo>
                <a:lnTo>
                  <a:pt x="0" y="361950"/>
                </a:lnTo>
                <a:lnTo>
                  <a:pt x="1924050" y="361950"/>
                </a:lnTo>
                <a:lnTo>
                  <a:pt x="2286000" y="0"/>
                </a:lnTo>
                <a:close/>
              </a:path>
            </a:pathLst>
          </a:custGeom>
          <a:solidFill>
            <a:srgbClr val="31D5D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373124" y="3735323"/>
            <a:ext cx="2286000" cy="1447800"/>
          </a:xfrm>
          <a:custGeom>
            <a:avLst/>
            <a:gdLst/>
            <a:ahLst/>
            <a:cxnLst/>
            <a:rect l="l" t="t" r="r" b="b"/>
            <a:pathLst>
              <a:path w="2286000" h="1447800">
                <a:moveTo>
                  <a:pt x="0" y="361950"/>
                </a:moveTo>
                <a:lnTo>
                  <a:pt x="361950" y="0"/>
                </a:lnTo>
                <a:lnTo>
                  <a:pt x="2286000" y="0"/>
                </a:lnTo>
                <a:lnTo>
                  <a:pt x="2286000" y="1085850"/>
                </a:lnTo>
                <a:lnTo>
                  <a:pt x="1924050" y="1447800"/>
                </a:lnTo>
                <a:lnTo>
                  <a:pt x="0" y="1447800"/>
                </a:lnTo>
                <a:lnTo>
                  <a:pt x="0" y="36195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373124" y="3735323"/>
            <a:ext cx="2286000" cy="361950"/>
          </a:xfrm>
          <a:custGeom>
            <a:avLst/>
            <a:gdLst/>
            <a:ahLst/>
            <a:cxnLst/>
            <a:rect l="l" t="t" r="r" b="b"/>
            <a:pathLst>
              <a:path w="2286000" h="361950">
                <a:moveTo>
                  <a:pt x="0" y="361950"/>
                </a:moveTo>
                <a:lnTo>
                  <a:pt x="1924050" y="361950"/>
                </a:lnTo>
                <a:lnTo>
                  <a:pt x="228600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297173" y="4097273"/>
            <a:ext cx="0" cy="1085850"/>
          </a:xfrm>
          <a:custGeom>
            <a:avLst/>
            <a:gdLst/>
            <a:ahLst/>
            <a:cxnLst/>
            <a:rect l="l" t="t" r="r" b="b"/>
            <a:pathLst>
              <a:path w="0" h="1085850">
                <a:moveTo>
                  <a:pt x="0" y="0"/>
                </a:moveTo>
                <a:lnTo>
                  <a:pt x="0" y="108585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240023" y="5259323"/>
            <a:ext cx="342900" cy="1371600"/>
          </a:xfrm>
          <a:custGeom>
            <a:avLst/>
            <a:gdLst/>
            <a:ahLst/>
            <a:cxnLst/>
            <a:rect l="l" t="t" r="r" b="b"/>
            <a:pathLst>
              <a:path w="342900" h="1371600">
                <a:moveTo>
                  <a:pt x="342900" y="0"/>
                </a:moveTo>
                <a:lnTo>
                  <a:pt x="0" y="342900"/>
                </a:lnTo>
                <a:lnTo>
                  <a:pt x="0" y="1371600"/>
                </a:lnTo>
                <a:lnTo>
                  <a:pt x="342900" y="1028700"/>
                </a:lnTo>
                <a:lnTo>
                  <a:pt x="342900" y="0"/>
                </a:lnTo>
                <a:close/>
              </a:path>
            </a:pathLst>
          </a:custGeom>
          <a:solidFill>
            <a:srgbClr val="00A3A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373124" y="5259323"/>
            <a:ext cx="2209800" cy="342900"/>
          </a:xfrm>
          <a:custGeom>
            <a:avLst/>
            <a:gdLst/>
            <a:ahLst/>
            <a:cxnLst/>
            <a:rect l="l" t="t" r="r" b="b"/>
            <a:pathLst>
              <a:path w="2209800" h="342900">
                <a:moveTo>
                  <a:pt x="2209800" y="0"/>
                </a:moveTo>
                <a:lnTo>
                  <a:pt x="342900" y="0"/>
                </a:lnTo>
                <a:lnTo>
                  <a:pt x="0" y="342900"/>
                </a:lnTo>
                <a:lnTo>
                  <a:pt x="1866900" y="342900"/>
                </a:lnTo>
                <a:lnTo>
                  <a:pt x="2209800" y="0"/>
                </a:lnTo>
                <a:close/>
              </a:path>
            </a:pathLst>
          </a:custGeom>
          <a:solidFill>
            <a:srgbClr val="31D5D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373124" y="5259323"/>
            <a:ext cx="2209800" cy="1371600"/>
          </a:xfrm>
          <a:custGeom>
            <a:avLst/>
            <a:gdLst/>
            <a:ahLst/>
            <a:cxnLst/>
            <a:rect l="l" t="t" r="r" b="b"/>
            <a:pathLst>
              <a:path w="2209800" h="1371600">
                <a:moveTo>
                  <a:pt x="0" y="342900"/>
                </a:moveTo>
                <a:lnTo>
                  <a:pt x="342900" y="0"/>
                </a:lnTo>
                <a:lnTo>
                  <a:pt x="2209800" y="0"/>
                </a:lnTo>
                <a:lnTo>
                  <a:pt x="2209800" y="1028700"/>
                </a:lnTo>
                <a:lnTo>
                  <a:pt x="1866900" y="1371600"/>
                </a:lnTo>
                <a:lnTo>
                  <a:pt x="0" y="1371600"/>
                </a:lnTo>
                <a:lnTo>
                  <a:pt x="0" y="3429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373124" y="5259323"/>
            <a:ext cx="2209800" cy="342900"/>
          </a:xfrm>
          <a:custGeom>
            <a:avLst/>
            <a:gdLst/>
            <a:ahLst/>
            <a:cxnLst/>
            <a:rect l="l" t="t" r="r" b="b"/>
            <a:pathLst>
              <a:path w="2209800" h="342900">
                <a:moveTo>
                  <a:pt x="0" y="342900"/>
                </a:moveTo>
                <a:lnTo>
                  <a:pt x="1866900" y="342900"/>
                </a:lnTo>
                <a:lnTo>
                  <a:pt x="2209800" y="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240023" y="5602223"/>
            <a:ext cx="0" cy="1028700"/>
          </a:xfrm>
          <a:custGeom>
            <a:avLst/>
            <a:gdLst/>
            <a:ahLst/>
            <a:cxnLst/>
            <a:rect l="l" t="t" r="r" b="b"/>
            <a:pathLst>
              <a:path w="0" h="1028700">
                <a:moveTo>
                  <a:pt x="0" y="0"/>
                </a:moveTo>
                <a:lnTo>
                  <a:pt x="0" y="1028700"/>
                </a:lnTo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659123" y="1754123"/>
            <a:ext cx="4724400" cy="1524000"/>
          </a:xfrm>
          <a:custGeom>
            <a:avLst/>
            <a:gdLst/>
            <a:ahLst/>
            <a:cxnLst/>
            <a:rect l="l" t="t" r="r" b="b"/>
            <a:pathLst>
              <a:path w="4724400" h="1524000">
                <a:moveTo>
                  <a:pt x="4724400" y="0"/>
                </a:moveTo>
                <a:lnTo>
                  <a:pt x="0" y="762000"/>
                </a:lnTo>
                <a:lnTo>
                  <a:pt x="4724400" y="1524000"/>
                </a:lnTo>
                <a:lnTo>
                  <a:pt x="4724400" y="0"/>
                </a:lnTo>
                <a:close/>
              </a:path>
            </a:pathLst>
          </a:custGeom>
          <a:solidFill>
            <a:srgbClr val="00CC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659123" y="1754123"/>
            <a:ext cx="4724400" cy="1524000"/>
          </a:xfrm>
          <a:custGeom>
            <a:avLst/>
            <a:gdLst/>
            <a:ahLst/>
            <a:cxnLst/>
            <a:rect l="l" t="t" r="r" b="b"/>
            <a:pathLst>
              <a:path w="4724400" h="1524000">
                <a:moveTo>
                  <a:pt x="4724400" y="1524000"/>
                </a:moveTo>
                <a:lnTo>
                  <a:pt x="0" y="762000"/>
                </a:lnTo>
                <a:lnTo>
                  <a:pt x="4724400" y="0"/>
                </a:lnTo>
                <a:lnTo>
                  <a:pt x="4724400" y="15240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659123" y="3354323"/>
            <a:ext cx="4724400" cy="1600200"/>
          </a:xfrm>
          <a:custGeom>
            <a:avLst/>
            <a:gdLst/>
            <a:ahLst/>
            <a:cxnLst/>
            <a:rect l="l" t="t" r="r" b="b"/>
            <a:pathLst>
              <a:path w="4724400" h="1600200">
                <a:moveTo>
                  <a:pt x="4724400" y="0"/>
                </a:moveTo>
                <a:lnTo>
                  <a:pt x="0" y="800100"/>
                </a:lnTo>
                <a:lnTo>
                  <a:pt x="4724400" y="1600200"/>
                </a:lnTo>
                <a:lnTo>
                  <a:pt x="4724400" y="0"/>
                </a:lnTo>
                <a:close/>
              </a:path>
            </a:pathLst>
          </a:custGeom>
          <a:solidFill>
            <a:srgbClr val="00CC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659123" y="3354323"/>
            <a:ext cx="4724400" cy="1600200"/>
          </a:xfrm>
          <a:custGeom>
            <a:avLst/>
            <a:gdLst/>
            <a:ahLst/>
            <a:cxnLst/>
            <a:rect l="l" t="t" r="r" b="b"/>
            <a:pathLst>
              <a:path w="4724400" h="1600200">
                <a:moveTo>
                  <a:pt x="4724400" y="1600200"/>
                </a:moveTo>
                <a:lnTo>
                  <a:pt x="0" y="800100"/>
                </a:lnTo>
                <a:lnTo>
                  <a:pt x="4724400" y="0"/>
                </a:lnTo>
                <a:lnTo>
                  <a:pt x="4724400" y="16002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659123" y="5030723"/>
            <a:ext cx="4724400" cy="1600200"/>
          </a:xfrm>
          <a:custGeom>
            <a:avLst/>
            <a:gdLst/>
            <a:ahLst/>
            <a:cxnLst/>
            <a:rect l="l" t="t" r="r" b="b"/>
            <a:pathLst>
              <a:path w="4724400" h="1600200">
                <a:moveTo>
                  <a:pt x="4724400" y="0"/>
                </a:moveTo>
                <a:lnTo>
                  <a:pt x="0" y="800100"/>
                </a:lnTo>
                <a:lnTo>
                  <a:pt x="4724400" y="1600200"/>
                </a:lnTo>
                <a:lnTo>
                  <a:pt x="4724400" y="0"/>
                </a:lnTo>
                <a:close/>
              </a:path>
            </a:pathLst>
          </a:custGeom>
          <a:solidFill>
            <a:srgbClr val="00CC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659123" y="5030723"/>
            <a:ext cx="4724400" cy="1600200"/>
          </a:xfrm>
          <a:custGeom>
            <a:avLst/>
            <a:gdLst/>
            <a:ahLst/>
            <a:cxnLst/>
            <a:rect l="l" t="t" r="r" b="b"/>
            <a:pathLst>
              <a:path w="4724400" h="1600200">
                <a:moveTo>
                  <a:pt x="4724400" y="1600200"/>
                </a:moveTo>
                <a:lnTo>
                  <a:pt x="0" y="800100"/>
                </a:lnTo>
                <a:lnTo>
                  <a:pt x="4724400" y="0"/>
                </a:lnTo>
                <a:lnTo>
                  <a:pt x="4724400" y="1600200"/>
                </a:lnTo>
                <a:close/>
              </a:path>
            </a:pathLst>
          </a:custGeom>
          <a:ln w="9144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5697982" y="2264740"/>
            <a:ext cx="2602230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-575">
                <a:solidFill>
                  <a:srgbClr val="FFFFFF"/>
                </a:solidFill>
                <a:latin typeface="Arial"/>
                <a:cs typeface="Arial"/>
              </a:rPr>
              <a:t>ةيجيتارتسلإا</a:t>
            </a:r>
            <a:r>
              <a:rPr dirty="0" sz="3200" spc="-35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360">
                <a:solidFill>
                  <a:srgbClr val="FFFFFF"/>
                </a:solidFill>
                <a:latin typeface="Arial"/>
                <a:cs typeface="Arial"/>
              </a:rPr>
              <a:t>ةغايص</a:t>
            </a:r>
            <a:endParaRPr sz="32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908675" y="3912234"/>
            <a:ext cx="2244090" cy="51244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3200" spc="-575">
                <a:solidFill>
                  <a:srgbClr val="FFFFFF"/>
                </a:solidFill>
                <a:latin typeface="Arial"/>
                <a:cs typeface="Arial"/>
              </a:rPr>
              <a:t>ةيجيتارتسلإا</a:t>
            </a:r>
            <a:r>
              <a:rPr dirty="0" sz="3200" spc="-32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080">
                <a:solidFill>
                  <a:srgbClr val="FFFFFF"/>
                </a:solidFill>
                <a:latin typeface="Arial"/>
                <a:cs typeface="Arial"/>
              </a:rPr>
              <a:t>ذيفنت</a:t>
            </a:r>
            <a:endParaRPr sz="32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829427" y="5588914"/>
            <a:ext cx="2246630" cy="5124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-575">
                <a:solidFill>
                  <a:srgbClr val="FFFFFF"/>
                </a:solidFill>
                <a:latin typeface="Arial"/>
                <a:cs typeface="Arial"/>
              </a:rPr>
              <a:t>ةيجيتارتسلإا</a:t>
            </a:r>
            <a:r>
              <a:rPr dirty="0" sz="3200" spc="-3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200" spc="-1019">
                <a:solidFill>
                  <a:srgbClr val="FFFFFF"/>
                </a:solidFill>
                <a:latin typeface="Arial"/>
                <a:cs typeface="Arial"/>
              </a:rPr>
              <a:t>مييقت</a:t>
            </a:r>
            <a:endParaRPr sz="32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373124" y="2230373"/>
            <a:ext cx="1805305" cy="1428750"/>
          </a:xfrm>
          <a:prstGeom prst="rect">
            <a:avLst/>
          </a:prstGeom>
          <a:solidFill>
            <a:srgbClr val="00CCCC"/>
          </a:solidFill>
        </p:spPr>
        <p:txBody>
          <a:bodyPr wrap="square" lIns="0" tIns="169545" rIns="0" bIns="0" rtlCol="0" vert="horz">
            <a:spAutoFit/>
          </a:bodyPr>
          <a:lstStyle/>
          <a:p>
            <a:pPr algn="just" marL="544195" marR="292100" indent="85090">
              <a:lnSpc>
                <a:spcPct val="100000"/>
              </a:lnSpc>
              <a:spcBef>
                <a:spcPts val="1335"/>
              </a:spcBef>
            </a:pPr>
            <a:r>
              <a:rPr dirty="0" sz="2400" spc="-265">
                <a:solidFill>
                  <a:srgbClr val="FFFFFF"/>
                </a:solidFill>
                <a:latin typeface="Arial"/>
                <a:cs typeface="Arial"/>
              </a:rPr>
              <a:t>ةلاسرلا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-  </a:t>
            </a:r>
            <a:r>
              <a:rPr dirty="0" sz="2400" spc="-245">
                <a:solidFill>
                  <a:srgbClr val="FFFFFF"/>
                </a:solidFill>
                <a:latin typeface="Arial"/>
                <a:cs typeface="Arial"/>
              </a:rPr>
              <a:t>ةيؤرلا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-  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فادهلأا</a:t>
            </a:r>
            <a:r>
              <a:rPr dirty="0" sz="2400" spc="-6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-</a:t>
            </a:r>
            <a:endParaRPr sz="24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373124" y="4097273"/>
            <a:ext cx="1919605" cy="1085850"/>
          </a:xfrm>
          <a:prstGeom prst="rect">
            <a:avLst/>
          </a:prstGeom>
          <a:solidFill>
            <a:srgbClr val="00CCCC"/>
          </a:solidFill>
        </p:spPr>
        <p:txBody>
          <a:bodyPr wrap="square" lIns="0" tIns="116205" rIns="0" bIns="0" rtlCol="0" vert="horz">
            <a:spAutoFit/>
          </a:bodyPr>
          <a:lstStyle/>
          <a:p>
            <a:pPr marL="367665" marR="406400" indent="255904">
              <a:lnSpc>
                <a:spcPct val="100000"/>
              </a:lnSpc>
              <a:spcBef>
                <a:spcPts val="915"/>
              </a:spcBef>
            </a:pPr>
            <a:r>
              <a:rPr dirty="0" sz="2400" spc="-260">
                <a:solidFill>
                  <a:srgbClr val="FFFFFF"/>
                </a:solidFill>
                <a:latin typeface="Arial"/>
                <a:cs typeface="Arial"/>
              </a:rPr>
              <a:t>جماربلا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-  </a:t>
            </a:r>
            <a:r>
              <a:rPr dirty="0" sz="2400" spc="-140">
                <a:solidFill>
                  <a:srgbClr val="FFFFFF"/>
                </a:solidFill>
                <a:latin typeface="Arial"/>
                <a:cs typeface="Arial"/>
              </a:rPr>
              <a:t>تانزاوملا</a:t>
            </a:r>
            <a:r>
              <a:rPr dirty="0" sz="24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FFFFFF"/>
                </a:solidFill>
                <a:latin typeface="Arial"/>
                <a:cs typeface="Arial"/>
              </a:rPr>
              <a:t>-</a:t>
            </a:r>
            <a:endParaRPr sz="24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373124" y="5602223"/>
            <a:ext cx="1862455" cy="1028700"/>
          </a:xfrm>
          <a:prstGeom prst="rect">
            <a:avLst/>
          </a:prstGeom>
          <a:solidFill>
            <a:srgbClr val="00CCCC"/>
          </a:solidFill>
        </p:spPr>
        <p:txBody>
          <a:bodyPr wrap="square" lIns="0" tIns="6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sz="2600">
              <a:latin typeface="Times New Roman"/>
              <a:cs typeface="Times New Roman"/>
            </a:endParaRPr>
          </a:p>
          <a:p>
            <a:pPr marL="422275">
              <a:lnSpc>
                <a:spcPct val="100000"/>
              </a:lnSpc>
            </a:pPr>
            <a:r>
              <a:rPr dirty="0" sz="2400" spc="-75">
                <a:solidFill>
                  <a:srgbClr val="FFFFFF"/>
                </a:solidFill>
                <a:latin typeface="Arial"/>
                <a:cs typeface="Arial"/>
              </a:rPr>
              <a:t>ءادلأا</a:t>
            </a:r>
            <a:r>
              <a:rPr dirty="0" sz="2400" spc="-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400" spc="-420">
                <a:solidFill>
                  <a:srgbClr val="FFFFFF"/>
                </a:solidFill>
                <a:latin typeface="Arial"/>
                <a:cs typeface="Arial"/>
              </a:rPr>
              <a:t>سايق</a:t>
            </a:r>
            <a:endParaRPr sz="24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4724400" y="771194"/>
            <a:ext cx="3067684" cy="111691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xfrm>
            <a:off x="5031104" y="831926"/>
            <a:ext cx="2434590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730" b="1">
                <a:solidFill>
                  <a:srgbClr val="EBE622"/>
                </a:solidFill>
                <a:latin typeface="Microsoft Uighur"/>
                <a:cs typeface="Microsoft Uighur"/>
              </a:rPr>
              <a:t>ةيجيتارتسل</a:t>
            </a:r>
            <a:r>
              <a:rPr dirty="0" baseline="-2777" sz="6000" spc="-1095" b="1">
                <a:solidFill>
                  <a:srgbClr val="EBE622"/>
                </a:solidFill>
                <a:latin typeface="Microsoft Uighur"/>
                <a:cs typeface="Microsoft Uighur"/>
              </a:rPr>
              <a:t>إ</a:t>
            </a:r>
            <a:r>
              <a:rPr dirty="0" baseline="-2777" sz="6000" spc="757" b="1">
                <a:solidFill>
                  <a:srgbClr val="EBE622"/>
                </a:solidFill>
                <a:latin typeface="Microsoft Uighur"/>
                <a:cs typeface="Microsoft Uighur"/>
              </a:rPr>
              <a:t> </a:t>
            </a:r>
            <a:r>
              <a:rPr dirty="0" sz="4000" b="1">
                <a:solidFill>
                  <a:srgbClr val="EBE622"/>
                </a:solidFill>
                <a:latin typeface="Microsoft Uighur"/>
                <a:cs typeface="Microsoft Uighur"/>
              </a:rPr>
              <a:t>ا</a:t>
            </a:r>
            <a:r>
              <a:rPr dirty="0" sz="4000" spc="10" b="1">
                <a:solidFill>
                  <a:srgbClr val="EBE622"/>
                </a:solidFill>
                <a:latin typeface="Microsoft Uighur"/>
                <a:cs typeface="Microsoft Uighur"/>
              </a:rPr>
              <a:t> </a:t>
            </a:r>
            <a:r>
              <a:rPr dirty="0" sz="4000" spc="-280" b="1">
                <a:solidFill>
                  <a:srgbClr val="EBE622"/>
                </a:solidFill>
                <a:latin typeface="Microsoft Uighur"/>
                <a:cs typeface="Microsoft Uighur"/>
              </a:rPr>
              <a:t>لحارم</a:t>
            </a:r>
            <a:endParaRPr sz="4000">
              <a:latin typeface="Microsoft Uighur"/>
              <a:cs typeface="Microsoft Uighur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483096" y="2237232"/>
            <a:ext cx="2660904" cy="13423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850760" y="2408682"/>
            <a:ext cx="1986280" cy="7569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210" b="1">
                <a:latin typeface="Arial"/>
                <a:cs typeface="Arial"/>
              </a:rPr>
              <a:t>ةــــــيؤرلا</a:t>
            </a:r>
            <a:endParaRPr sz="48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507480" y="4370882"/>
            <a:ext cx="2636519" cy="13423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807516" y="3216351"/>
            <a:ext cx="8030845" cy="28924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R="503555">
              <a:lnSpc>
                <a:spcPct val="100000"/>
              </a:lnSpc>
              <a:spcBef>
                <a:spcPts val="100"/>
              </a:spcBef>
            </a:pPr>
            <a:r>
              <a:rPr dirty="0" sz="4800" spc="-1145">
                <a:solidFill>
                  <a:srgbClr val="FFFFFF"/>
                </a:solidFill>
                <a:latin typeface="Arial"/>
                <a:cs typeface="Arial"/>
              </a:rPr>
              <a:t>يلبقتسملا</a:t>
            </a:r>
            <a:r>
              <a:rPr dirty="0" sz="4800" spc="-112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800" spc="-409">
                <a:solidFill>
                  <a:srgbClr val="FFFFFF"/>
                </a:solidFill>
                <a:latin typeface="Arial"/>
                <a:cs typeface="Arial"/>
              </a:rPr>
              <a:t>راسملا</a:t>
            </a:r>
            <a:endParaRPr sz="4800">
              <a:latin typeface="Arial"/>
              <a:cs typeface="Arial"/>
            </a:endParaRPr>
          </a:p>
          <a:p>
            <a:pPr marL="6080125">
              <a:lnSpc>
                <a:spcPct val="100000"/>
              </a:lnSpc>
              <a:spcBef>
                <a:spcPts val="4685"/>
              </a:spcBef>
            </a:pPr>
            <a:r>
              <a:rPr dirty="0" sz="4800" spc="-280" b="1">
                <a:solidFill>
                  <a:srgbClr val="FFFF00"/>
                </a:solidFill>
                <a:latin typeface="Arial"/>
                <a:cs typeface="Arial"/>
              </a:rPr>
              <a:t>ةلاــــسرلا</a:t>
            </a:r>
            <a:endParaRPr sz="4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5"/>
              </a:spcBef>
            </a:pPr>
            <a:r>
              <a:rPr dirty="0" sz="4800" spc="-275">
                <a:solidFill>
                  <a:srgbClr val="FFFFFF"/>
                </a:solidFill>
                <a:latin typeface="Arial"/>
                <a:cs typeface="Arial"/>
              </a:rPr>
              <a:t>دوجولا </a:t>
            </a:r>
            <a:r>
              <a:rPr dirty="0" sz="4800" spc="135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4800" spc="-490">
                <a:solidFill>
                  <a:srgbClr val="FFFFFF"/>
                </a:solidFill>
                <a:latin typeface="Arial"/>
                <a:cs typeface="Arial"/>
              </a:rPr>
              <a:t>رربملاو</a:t>
            </a:r>
            <a:r>
              <a:rPr dirty="0" sz="4800" spc="15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800" spc="-434">
                <a:solidFill>
                  <a:srgbClr val="FFFFFF"/>
                </a:solidFill>
                <a:latin typeface="Arial"/>
                <a:cs typeface="Arial"/>
              </a:rPr>
              <a:t>ضرغلا</a:t>
            </a:r>
            <a:endParaRPr sz="4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447160" y="2034920"/>
            <a:ext cx="2983865" cy="23113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548119" y="3710685"/>
            <a:ext cx="387985" cy="189230"/>
          </a:xfrm>
          <a:custGeom>
            <a:avLst/>
            <a:gdLst/>
            <a:ahLst/>
            <a:cxnLst/>
            <a:rect l="l" t="t" r="r" b="b"/>
            <a:pathLst>
              <a:path w="387984" h="189229">
                <a:moveTo>
                  <a:pt x="226680" y="127033"/>
                </a:moveTo>
                <a:lnTo>
                  <a:pt x="200532" y="188721"/>
                </a:lnTo>
                <a:lnTo>
                  <a:pt x="387603" y="177037"/>
                </a:lnTo>
                <a:lnTo>
                  <a:pt x="350551" y="133603"/>
                </a:lnTo>
                <a:lnTo>
                  <a:pt x="242188" y="133603"/>
                </a:lnTo>
                <a:lnTo>
                  <a:pt x="226680" y="127033"/>
                </a:lnTo>
                <a:close/>
              </a:path>
              <a:path w="387984" h="189229">
                <a:moveTo>
                  <a:pt x="239766" y="96162"/>
                </a:moveTo>
                <a:lnTo>
                  <a:pt x="226680" y="127033"/>
                </a:lnTo>
                <a:lnTo>
                  <a:pt x="242188" y="133603"/>
                </a:lnTo>
                <a:lnTo>
                  <a:pt x="255270" y="102743"/>
                </a:lnTo>
                <a:lnTo>
                  <a:pt x="239766" y="96162"/>
                </a:lnTo>
                <a:close/>
              </a:path>
              <a:path w="387984" h="189229">
                <a:moveTo>
                  <a:pt x="265937" y="34416"/>
                </a:moveTo>
                <a:lnTo>
                  <a:pt x="239766" y="96162"/>
                </a:lnTo>
                <a:lnTo>
                  <a:pt x="255270" y="102743"/>
                </a:lnTo>
                <a:lnTo>
                  <a:pt x="242188" y="133603"/>
                </a:lnTo>
                <a:lnTo>
                  <a:pt x="350551" y="133603"/>
                </a:lnTo>
                <a:lnTo>
                  <a:pt x="265937" y="34416"/>
                </a:lnTo>
                <a:close/>
              </a:path>
              <a:path w="387984" h="189229">
                <a:moveTo>
                  <a:pt x="13207" y="0"/>
                </a:moveTo>
                <a:lnTo>
                  <a:pt x="0" y="30987"/>
                </a:lnTo>
                <a:lnTo>
                  <a:pt x="226680" y="127033"/>
                </a:lnTo>
                <a:lnTo>
                  <a:pt x="239766" y="96162"/>
                </a:lnTo>
                <a:lnTo>
                  <a:pt x="13207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744723" y="3795776"/>
            <a:ext cx="387350" cy="177165"/>
          </a:xfrm>
          <a:custGeom>
            <a:avLst/>
            <a:gdLst/>
            <a:ahLst/>
            <a:cxnLst/>
            <a:rect l="l" t="t" r="r" b="b"/>
            <a:pathLst>
              <a:path w="387350" h="177164">
                <a:moveTo>
                  <a:pt x="128396" y="19431"/>
                </a:moveTo>
                <a:lnTo>
                  <a:pt x="0" y="155956"/>
                </a:lnTo>
                <a:lnTo>
                  <a:pt x="186308" y="176784"/>
                </a:lnTo>
                <a:lnTo>
                  <a:pt x="165275" y="119634"/>
                </a:lnTo>
                <a:lnTo>
                  <a:pt x="147319" y="119634"/>
                </a:lnTo>
                <a:lnTo>
                  <a:pt x="135762" y="88137"/>
                </a:lnTo>
                <a:lnTo>
                  <a:pt x="151545" y="82327"/>
                </a:lnTo>
                <a:lnTo>
                  <a:pt x="128396" y="19431"/>
                </a:lnTo>
                <a:close/>
              </a:path>
              <a:path w="387350" h="177164">
                <a:moveTo>
                  <a:pt x="151545" y="82327"/>
                </a:moveTo>
                <a:lnTo>
                  <a:pt x="135762" y="88137"/>
                </a:lnTo>
                <a:lnTo>
                  <a:pt x="147319" y="119634"/>
                </a:lnTo>
                <a:lnTo>
                  <a:pt x="163133" y="113814"/>
                </a:lnTo>
                <a:lnTo>
                  <a:pt x="151545" y="82327"/>
                </a:lnTo>
                <a:close/>
              </a:path>
              <a:path w="387350" h="177164">
                <a:moveTo>
                  <a:pt x="163133" y="113814"/>
                </a:moveTo>
                <a:lnTo>
                  <a:pt x="147319" y="119634"/>
                </a:lnTo>
                <a:lnTo>
                  <a:pt x="165275" y="119634"/>
                </a:lnTo>
                <a:lnTo>
                  <a:pt x="163133" y="113814"/>
                </a:lnTo>
                <a:close/>
              </a:path>
              <a:path w="387350" h="177164">
                <a:moveTo>
                  <a:pt x="375157" y="0"/>
                </a:moveTo>
                <a:lnTo>
                  <a:pt x="151545" y="82327"/>
                </a:lnTo>
                <a:lnTo>
                  <a:pt x="163133" y="113814"/>
                </a:lnTo>
                <a:lnTo>
                  <a:pt x="386842" y="31496"/>
                </a:lnTo>
                <a:lnTo>
                  <a:pt x="375157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811523" y="4487290"/>
            <a:ext cx="242570" cy="314960"/>
          </a:xfrm>
          <a:custGeom>
            <a:avLst/>
            <a:gdLst/>
            <a:ahLst/>
            <a:cxnLst/>
            <a:rect l="l" t="t" r="r" b="b"/>
            <a:pathLst>
              <a:path w="242570" h="314960">
                <a:moveTo>
                  <a:pt x="33527" y="130428"/>
                </a:moveTo>
                <a:lnTo>
                  <a:pt x="0" y="314832"/>
                </a:lnTo>
                <a:lnTo>
                  <a:pt x="167639" y="231012"/>
                </a:lnTo>
                <a:lnTo>
                  <a:pt x="131910" y="204215"/>
                </a:lnTo>
                <a:lnTo>
                  <a:pt x="103886" y="204215"/>
                </a:lnTo>
                <a:lnTo>
                  <a:pt x="77088" y="184022"/>
                </a:lnTo>
                <a:lnTo>
                  <a:pt x="87133" y="170633"/>
                </a:lnTo>
                <a:lnTo>
                  <a:pt x="33527" y="130428"/>
                </a:lnTo>
                <a:close/>
              </a:path>
              <a:path w="242570" h="314960">
                <a:moveTo>
                  <a:pt x="87133" y="170633"/>
                </a:moveTo>
                <a:lnTo>
                  <a:pt x="77088" y="184022"/>
                </a:lnTo>
                <a:lnTo>
                  <a:pt x="103886" y="204215"/>
                </a:lnTo>
                <a:lnTo>
                  <a:pt x="113977" y="190766"/>
                </a:lnTo>
                <a:lnTo>
                  <a:pt x="87133" y="170633"/>
                </a:lnTo>
                <a:close/>
              </a:path>
              <a:path w="242570" h="314960">
                <a:moveTo>
                  <a:pt x="113977" y="190766"/>
                </a:moveTo>
                <a:lnTo>
                  <a:pt x="103886" y="204215"/>
                </a:lnTo>
                <a:lnTo>
                  <a:pt x="131910" y="204215"/>
                </a:lnTo>
                <a:lnTo>
                  <a:pt x="113977" y="190766"/>
                </a:lnTo>
                <a:close/>
              </a:path>
              <a:path w="242570" h="314960">
                <a:moveTo>
                  <a:pt x="215137" y="0"/>
                </a:moveTo>
                <a:lnTo>
                  <a:pt x="87133" y="170633"/>
                </a:lnTo>
                <a:lnTo>
                  <a:pt x="113977" y="190766"/>
                </a:lnTo>
                <a:lnTo>
                  <a:pt x="242062" y="20065"/>
                </a:lnTo>
                <a:lnTo>
                  <a:pt x="215137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725795" y="4485640"/>
            <a:ext cx="295910" cy="304800"/>
          </a:xfrm>
          <a:custGeom>
            <a:avLst/>
            <a:gdLst/>
            <a:ahLst/>
            <a:cxnLst/>
            <a:rect l="l" t="t" r="r" b="b"/>
            <a:pathLst>
              <a:path w="295910" h="304800">
                <a:moveTo>
                  <a:pt x="166837" y="195544"/>
                </a:moveTo>
                <a:lnTo>
                  <a:pt x="118617" y="242189"/>
                </a:lnTo>
                <a:lnTo>
                  <a:pt x="295528" y="304292"/>
                </a:lnTo>
                <a:lnTo>
                  <a:pt x="265030" y="207645"/>
                </a:lnTo>
                <a:lnTo>
                  <a:pt x="178562" y="207645"/>
                </a:lnTo>
                <a:lnTo>
                  <a:pt x="166837" y="195544"/>
                </a:lnTo>
                <a:close/>
              </a:path>
              <a:path w="295910" h="304800">
                <a:moveTo>
                  <a:pt x="190919" y="172249"/>
                </a:moveTo>
                <a:lnTo>
                  <a:pt x="166837" y="195544"/>
                </a:lnTo>
                <a:lnTo>
                  <a:pt x="178562" y="207645"/>
                </a:lnTo>
                <a:lnTo>
                  <a:pt x="202564" y="184277"/>
                </a:lnTo>
                <a:lnTo>
                  <a:pt x="190919" y="172249"/>
                </a:lnTo>
                <a:close/>
              </a:path>
              <a:path w="295910" h="304800">
                <a:moveTo>
                  <a:pt x="239140" y="125603"/>
                </a:moveTo>
                <a:lnTo>
                  <a:pt x="190919" y="172249"/>
                </a:lnTo>
                <a:lnTo>
                  <a:pt x="202564" y="184277"/>
                </a:lnTo>
                <a:lnTo>
                  <a:pt x="178562" y="207645"/>
                </a:lnTo>
                <a:lnTo>
                  <a:pt x="265030" y="207645"/>
                </a:lnTo>
                <a:lnTo>
                  <a:pt x="239140" y="125603"/>
                </a:lnTo>
                <a:close/>
              </a:path>
              <a:path w="295910" h="304800">
                <a:moveTo>
                  <a:pt x="24129" y="0"/>
                </a:moveTo>
                <a:lnTo>
                  <a:pt x="0" y="23368"/>
                </a:lnTo>
                <a:lnTo>
                  <a:pt x="166837" y="195544"/>
                </a:lnTo>
                <a:lnTo>
                  <a:pt x="190919" y="172249"/>
                </a:lnTo>
                <a:lnTo>
                  <a:pt x="24129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190231" y="3593591"/>
            <a:ext cx="1801368" cy="15118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190231" y="3593591"/>
            <a:ext cx="1801495" cy="1511935"/>
          </a:xfrm>
          <a:custGeom>
            <a:avLst/>
            <a:gdLst/>
            <a:ahLst/>
            <a:cxnLst/>
            <a:rect l="l" t="t" r="r" b="b"/>
            <a:pathLst>
              <a:path w="1801495" h="1511935">
                <a:moveTo>
                  <a:pt x="0" y="755904"/>
                </a:moveTo>
                <a:lnTo>
                  <a:pt x="1528" y="711491"/>
                </a:lnTo>
                <a:lnTo>
                  <a:pt x="6059" y="667754"/>
                </a:lnTo>
                <a:lnTo>
                  <a:pt x="13506" y="624763"/>
                </a:lnTo>
                <a:lnTo>
                  <a:pt x="23786" y="582590"/>
                </a:lnTo>
                <a:lnTo>
                  <a:pt x="36814" y="541304"/>
                </a:lnTo>
                <a:lnTo>
                  <a:pt x="52505" y="500978"/>
                </a:lnTo>
                <a:lnTo>
                  <a:pt x="70776" y="461682"/>
                </a:lnTo>
                <a:lnTo>
                  <a:pt x="91542" y="423487"/>
                </a:lnTo>
                <a:lnTo>
                  <a:pt x="114717" y="386464"/>
                </a:lnTo>
                <a:lnTo>
                  <a:pt x="140219" y="350683"/>
                </a:lnTo>
                <a:lnTo>
                  <a:pt x="167962" y="316217"/>
                </a:lnTo>
                <a:lnTo>
                  <a:pt x="197862" y="283135"/>
                </a:lnTo>
                <a:lnTo>
                  <a:pt x="229834" y="251508"/>
                </a:lnTo>
                <a:lnTo>
                  <a:pt x="263794" y="221408"/>
                </a:lnTo>
                <a:lnTo>
                  <a:pt x="299658" y="192905"/>
                </a:lnTo>
                <a:lnTo>
                  <a:pt x="337341" y="166071"/>
                </a:lnTo>
                <a:lnTo>
                  <a:pt x="376759" y="140976"/>
                </a:lnTo>
                <a:lnTo>
                  <a:pt x="417826" y="117691"/>
                </a:lnTo>
                <a:lnTo>
                  <a:pt x="460460" y="96287"/>
                </a:lnTo>
                <a:lnTo>
                  <a:pt x="504575" y="76835"/>
                </a:lnTo>
                <a:lnTo>
                  <a:pt x="550086" y="59406"/>
                </a:lnTo>
                <a:lnTo>
                  <a:pt x="596910" y="44070"/>
                </a:lnTo>
                <a:lnTo>
                  <a:pt x="644962" y="30900"/>
                </a:lnTo>
                <a:lnTo>
                  <a:pt x="694157" y="19965"/>
                </a:lnTo>
                <a:lnTo>
                  <a:pt x="744411" y="11336"/>
                </a:lnTo>
                <a:lnTo>
                  <a:pt x="795640" y="5085"/>
                </a:lnTo>
                <a:lnTo>
                  <a:pt x="847759" y="1283"/>
                </a:lnTo>
                <a:lnTo>
                  <a:pt x="900684" y="0"/>
                </a:lnTo>
                <a:lnTo>
                  <a:pt x="953608" y="1283"/>
                </a:lnTo>
                <a:lnTo>
                  <a:pt x="1005727" y="5085"/>
                </a:lnTo>
                <a:lnTo>
                  <a:pt x="1056956" y="11336"/>
                </a:lnTo>
                <a:lnTo>
                  <a:pt x="1107210" y="19965"/>
                </a:lnTo>
                <a:lnTo>
                  <a:pt x="1156405" y="30900"/>
                </a:lnTo>
                <a:lnTo>
                  <a:pt x="1204457" y="44070"/>
                </a:lnTo>
                <a:lnTo>
                  <a:pt x="1251281" y="59406"/>
                </a:lnTo>
                <a:lnTo>
                  <a:pt x="1296792" y="76835"/>
                </a:lnTo>
                <a:lnTo>
                  <a:pt x="1340907" y="96287"/>
                </a:lnTo>
                <a:lnTo>
                  <a:pt x="1383541" y="117691"/>
                </a:lnTo>
                <a:lnTo>
                  <a:pt x="1424608" y="140976"/>
                </a:lnTo>
                <a:lnTo>
                  <a:pt x="1464026" y="166071"/>
                </a:lnTo>
                <a:lnTo>
                  <a:pt x="1501709" y="192905"/>
                </a:lnTo>
                <a:lnTo>
                  <a:pt x="1537573" y="221408"/>
                </a:lnTo>
                <a:lnTo>
                  <a:pt x="1571533" y="251508"/>
                </a:lnTo>
                <a:lnTo>
                  <a:pt x="1603505" y="283135"/>
                </a:lnTo>
                <a:lnTo>
                  <a:pt x="1633405" y="316217"/>
                </a:lnTo>
                <a:lnTo>
                  <a:pt x="1661148" y="350683"/>
                </a:lnTo>
                <a:lnTo>
                  <a:pt x="1686650" y="386464"/>
                </a:lnTo>
                <a:lnTo>
                  <a:pt x="1709825" y="423487"/>
                </a:lnTo>
                <a:lnTo>
                  <a:pt x="1730591" y="461682"/>
                </a:lnTo>
                <a:lnTo>
                  <a:pt x="1748862" y="500978"/>
                </a:lnTo>
                <a:lnTo>
                  <a:pt x="1764553" y="541304"/>
                </a:lnTo>
                <a:lnTo>
                  <a:pt x="1777581" y="582590"/>
                </a:lnTo>
                <a:lnTo>
                  <a:pt x="1787861" y="624763"/>
                </a:lnTo>
                <a:lnTo>
                  <a:pt x="1795308" y="667754"/>
                </a:lnTo>
                <a:lnTo>
                  <a:pt x="1799839" y="711491"/>
                </a:lnTo>
                <a:lnTo>
                  <a:pt x="1801368" y="755904"/>
                </a:lnTo>
                <a:lnTo>
                  <a:pt x="1799839" y="800316"/>
                </a:lnTo>
                <a:lnTo>
                  <a:pt x="1795308" y="844053"/>
                </a:lnTo>
                <a:lnTo>
                  <a:pt x="1787861" y="887044"/>
                </a:lnTo>
                <a:lnTo>
                  <a:pt x="1777581" y="929217"/>
                </a:lnTo>
                <a:lnTo>
                  <a:pt x="1764553" y="970503"/>
                </a:lnTo>
                <a:lnTo>
                  <a:pt x="1748862" y="1010829"/>
                </a:lnTo>
                <a:lnTo>
                  <a:pt x="1730591" y="1050125"/>
                </a:lnTo>
                <a:lnTo>
                  <a:pt x="1709825" y="1088320"/>
                </a:lnTo>
                <a:lnTo>
                  <a:pt x="1686650" y="1125343"/>
                </a:lnTo>
                <a:lnTo>
                  <a:pt x="1661148" y="1161124"/>
                </a:lnTo>
                <a:lnTo>
                  <a:pt x="1633405" y="1195590"/>
                </a:lnTo>
                <a:lnTo>
                  <a:pt x="1603505" y="1228672"/>
                </a:lnTo>
                <a:lnTo>
                  <a:pt x="1571533" y="1260299"/>
                </a:lnTo>
                <a:lnTo>
                  <a:pt x="1537573" y="1290399"/>
                </a:lnTo>
                <a:lnTo>
                  <a:pt x="1501709" y="1318902"/>
                </a:lnTo>
                <a:lnTo>
                  <a:pt x="1464026" y="1345736"/>
                </a:lnTo>
                <a:lnTo>
                  <a:pt x="1424608" y="1370831"/>
                </a:lnTo>
                <a:lnTo>
                  <a:pt x="1383541" y="1394116"/>
                </a:lnTo>
                <a:lnTo>
                  <a:pt x="1340907" y="1415520"/>
                </a:lnTo>
                <a:lnTo>
                  <a:pt x="1296792" y="1434972"/>
                </a:lnTo>
                <a:lnTo>
                  <a:pt x="1251281" y="1452401"/>
                </a:lnTo>
                <a:lnTo>
                  <a:pt x="1204457" y="1467737"/>
                </a:lnTo>
                <a:lnTo>
                  <a:pt x="1156405" y="1480907"/>
                </a:lnTo>
                <a:lnTo>
                  <a:pt x="1107210" y="1491842"/>
                </a:lnTo>
                <a:lnTo>
                  <a:pt x="1056956" y="1500471"/>
                </a:lnTo>
                <a:lnTo>
                  <a:pt x="1005727" y="1506722"/>
                </a:lnTo>
                <a:lnTo>
                  <a:pt x="953608" y="1510524"/>
                </a:lnTo>
                <a:lnTo>
                  <a:pt x="900684" y="1511808"/>
                </a:lnTo>
                <a:lnTo>
                  <a:pt x="847759" y="1510524"/>
                </a:lnTo>
                <a:lnTo>
                  <a:pt x="795640" y="1506722"/>
                </a:lnTo>
                <a:lnTo>
                  <a:pt x="744411" y="1500471"/>
                </a:lnTo>
                <a:lnTo>
                  <a:pt x="694157" y="1491842"/>
                </a:lnTo>
                <a:lnTo>
                  <a:pt x="644962" y="1480907"/>
                </a:lnTo>
                <a:lnTo>
                  <a:pt x="596910" y="1467737"/>
                </a:lnTo>
                <a:lnTo>
                  <a:pt x="550086" y="1452401"/>
                </a:lnTo>
                <a:lnTo>
                  <a:pt x="504575" y="1434972"/>
                </a:lnTo>
                <a:lnTo>
                  <a:pt x="460460" y="1415520"/>
                </a:lnTo>
                <a:lnTo>
                  <a:pt x="417826" y="1394116"/>
                </a:lnTo>
                <a:lnTo>
                  <a:pt x="376759" y="1370831"/>
                </a:lnTo>
                <a:lnTo>
                  <a:pt x="337341" y="1345736"/>
                </a:lnTo>
                <a:lnTo>
                  <a:pt x="299658" y="1318902"/>
                </a:lnTo>
                <a:lnTo>
                  <a:pt x="263794" y="1290399"/>
                </a:lnTo>
                <a:lnTo>
                  <a:pt x="229834" y="1260299"/>
                </a:lnTo>
                <a:lnTo>
                  <a:pt x="197862" y="1228672"/>
                </a:lnTo>
                <a:lnTo>
                  <a:pt x="167962" y="1195590"/>
                </a:lnTo>
                <a:lnTo>
                  <a:pt x="140219" y="1161124"/>
                </a:lnTo>
                <a:lnTo>
                  <a:pt x="114717" y="1125343"/>
                </a:lnTo>
                <a:lnTo>
                  <a:pt x="91542" y="1088320"/>
                </a:lnTo>
                <a:lnTo>
                  <a:pt x="70776" y="1050125"/>
                </a:lnTo>
                <a:lnTo>
                  <a:pt x="52505" y="1010829"/>
                </a:lnTo>
                <a:lnTo>
                  <a:pt x="36814" y="970503"/>
                </a:lnTo>
                <a:lnTo>
                  <a:pt x="23786" y="929217"/>
                </a:lnTo>
                <a:lnTo>
                  <a:pt x="13506" y="887044"/>
                </a:lnTo>
                <a:lnTo>
                  <a:pt x="6059" y="844053"/>
                </a:lnTo>
                <a:lnTo>
                  <a:pt x="1528" y="800316"/>
                </a:lnTo>
                <a:lnTo>
                  <a:pt x="0" y="755904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7681086" y="3818077"/>
            <a:ext cx="878840" cy="88074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 marR="5080" indent="88265">
              <a:lnSpc>
                <a:spcPct val="100000"/>
              </a:lnSpc>
              <a:spcBef>
                <a:spcPts val="110"/>
              </a:spcBef>
            </a:pPr>
            <a:r>
              <a:rPr dirty="0" sz="2800" spc="-195" b="1">
                <a:solidFill>
                  <a:srgbClr val="FFFF00"/>
                </a:solidFill>
                <a:latin typeface="Arial"/>
                <a:cs typeface="Arial"/>
              </a:rPr>
              <a:t>جمارب  </a:t>
            </a:r>
            <a:r>
              <a:rPr dirty="0" sz="2800" spc="210" b="1">
                <a:solidFill>
                  <a:srgbClr val="FFFF00"/>
                </a:solidFill>
                <a:latin typeface="Arial"/>
                <a:cs typeface="Arial"/>
              </a:rPr>
              <a:t>ة</a:t>
            </a:r>
            <a:r>
              <a:rPr dirty="0" sz="2800" spc="-630" b="1">
                <a:solidFill>
                  <a:srgbClr val="FFFF00"/>
                </a:solidFill>
                <a:latin typeface="Arial"/>
                <a:cs typeface="Arial"/>
              </a:rPr>
              <a:t>ي</a:t>
            </a:r>
            <a:r>
              <a:rPr dirty="0" sz="2800" spc="-415" b="1">
                <a:solidFill>
                  <a:srgbClr val="FFFF00"/>
                </a:solidFill>
                <a:latin typeface="Arial"/>
                <a:cs typeface="Arial"/>
              </a:rPr>
              <a:t>ر</a:t>
            </a:r>
            <a:r>
              <a:rPr dirty="0" sz="2800" spc="-615" b="1">
                <a:solidFill>
                  <a:srgbClr val="FFFF00"/>
                </a:solidFill>
                <a:latin typeface="Arial"/>
                <a:cs typeface="Arial"/>
              </a:rPr>
              <a:t>ي</a:t>
            </a:r>
            <a:r>
              <a:rPr dirty="0" sz="2800" spc="-425" b="1">
                <a:solidFill>
                  <a:srgbClr val="FFFF00"/>
                </a:solidFill>
                <a:latin typeface="Arial"/>
                <a:cs typeface="Arial"/>
              </a:rPr>
              <a:t>و</a:t>
            </a:r>
            <a:r>
              <a:rPr dirty="0" sz="2800" spc="-910" b="1">
                <a:solidFill>
                  <a:srgbClr val="FFFF00"/>
                </a:solidFill>
                <a:latin typeface="Arial"/>
                <a:cs typeface="Arial"/>
              </a:rPr>
              <a:t>نت</a:t>
            </a:r>
            <a:endParaRPr sz="28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590032" y="5193791"/>
            <a:ext cx="1801367" cy="15118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590032" y="5193791"/>
            <a:ext cx="1801495" cy="1511935"/>
          </a:xfrm>
          <a:custGeom>
            <a:avLst/>
            <a:gdLst/>
            <a:ahLst/>
            <a:cxnLst/>
            <a:rect l="l" t="t" r="r" b="b"/>
            <a:pathLst>
              <a:path w="1801495" h="1511934">
                <a:moveTo>
                  <a:pt x="0" y="755903"/>
                </a:moveTo>
                <a:lnTo>
                  <a:pt x="1528" y="711491"/>
                </a:lnTo>
                <a:lnTo>
                  <a:pt x="6059" y="667754"/>
                </a:lnTo>
                <a:lnTo>
                  <a:pt x="13506" y="624763"/>
                </a:lnTo>
                <a:lnTo>
                  <a:pt x="23786" y="582590"/>
                </a:lnTo>
                <a:lnTo>
                  <a:pt x="36814" y="541304"/>
                </a:lnTo>
                <a:lnTo>
                  <a:pt x="52505" y="500978"/>
                </a:lnTo>
                <a:lnTo>
                  <a:pt x="70776" y="461682"/>
                </a:lnTo>
                <a:lnTo>
                  <a:pt x="91542" y="423487"/>
                </a:lnTo>
                <a:lnTo>
                  <a:pt x="114717" y="386464"/>
                </a:lnTo>
                <a:lnTo>
                  <a:pt x="140219" y="350683"/>
                </a:lnTo>
                <a:lnTo>
                  <a:pt x="167962" y="316217"/>
                </a:lnTo>
                <a:lnTo>
                  <a:pt x="197862" y="283135"/>
                </a:lnTo>
                <a:lnTo>
                  <a:pt x="229834" y="251508"/>
                </a:lnTo>
                <a:lnTo>
                  <a:pt x="263794" y="221408"/>
                </a:lnTo>
                <a:lnTo>
                  <a:pt x="299658" y="192905"/>
                </a:lnTo>
                <a:lnTo>
                  <a:pt x="337341" y="166071"/>
                </a:lnTo>
                <a:lnTo>
                  <a:pt x="376759" y="140976"/>
                </a:lnTo>
                <a:lnTo>
                  <a:pt x="417826" y="117691"/>
                </a:lnTo>
                <a:lnTo>
                  <a:pt x="460460" y="96287"/>
                </a:lnTo>
                <a:lnTo>
                  <a:pt x="504575" y="76835"/>
                </a:lnTo>
                <a:lnTo>
                  <a:pt x="550086" y="59406"/>
                </a:lnTo>
                <a:lnTo>
                  <a:pt x="596910" y="44070"/>
                </a:lnTo>
                <a:lnTo>
                  <a:pt x="644962" y="30900"/>
                </a:lnTo>
                <a:lnTo>
                  <a:pt x="694157" y="19965"/>
                </a:lnTo>
                <a:lnTo>
                  <a:pt x="744411" y="11336"/>
                </a:lnTo>
                <a:lnTo>
                  <a:pt x="795640" y="5085"/>
                </a:lnTo>
                <a:lnTo>
                  <a:pt x="847759" y="1283"/>
                </a:lnTo>
                <a:lnTo>
                  <a:pt x="900683" y="0"/>
                </a:lnTo>
                <a:lnTo>
                  <a:pt x="953608" y="1283"/>
                </a:lnTo>
                <a:lnTo>
                  <a:pt x="1005727" y="5085"/>
                </a:lnTo>
                <a:lnTo>
                  <a:pt x="1056956" y="11336"/>
                </a:lnTo>
                <a:lnTo>
                  <a:pt x="1107210" y="19965"/>
                </a:lnTo>
                <a:lnTo>
                  <a:pt x="1156405" y="30900"/>
                </a:lnTo>
                <a:lnTo>
                  <a:pt x="1204457" y="44070"/>
                </a:lnTo>
                <a:lnTo>
                  <a:pt x="1251281" y="59406"/>
                </a:lnTo>
                <a:lnTo>
                  <a:pt x="1296792" y="76835"/>
                </a:lnTo>
                <a:lnTo>
                  <a:pt x="1340907" y="96287"/>
                </a:lnTo>
                <a:lnTo>
                  <a:pt x="1383541" y="117691"/>
                </a:lnTo>
                <a:lnTo>
                  <a:pt x="1424608" y="140976"/>
                </a:lnTo>
                <a:lnTo>
                  <a:pt x="1464026" y="166071"/>
                </a:lnTo>
                <a:lnTo>
                  <a:pt x="1501709" y="192905"/>
                </a:lnTo>
                <a:lnTo>
                  <a:pt x="1537573" y="221408"/>
                </a:lnTo>
                <a:lnTo>
                  <a:pt x="1571533" y="251508"/>
                </a:lnTo>
                <a:lnTo>
                  <a:pt x="1603505" y="283135"/>
                </a:lnTo>
                <a:lnTo>
                  <a:pt x="1633405" y="316217"/>
                </a:lnTo>
                <a:lnTo>
                  <a:pt x="1661148" y="350683"/>
                </a:lnTo>
                <a:lnTo>
                  <a:pt x="1686650" y="386464"/>
                </a:lnTo>
                <a:lnTo>
                  <a:pt x="1709825" y="423487"/>
                </a:lnTo>
                <a:lnTo>
                  <a:pt x="1730591" y="461682"/>
                </a:lnTo>
                <a:lnTo>
                  <a:pt x="1748862" y="500978"/>
                </a:lnTo>
                <a:lnTo>
                  <a:pt x="1764553" y="541304"/>
                </a:lnTo>
                <a:lnTo>
                  <a:pt x="1777581" y="582590"/>
                </a:lnTo>
                <a:lnTo>
                  <a:pt x="1787861" y="624763"/>
                </a:lnTo>
                <a:lnTo>
                  <a:pt x="1795308" y="667754"/>
                </a:lnTo>
                <a:lnTo>
                  <a:pt x="1799839" y="711491"/>
                </a:lnTo>
                <a:lnTo>
                  <a:pt x="1801367" y="755903"/>
                </a:lnTo>
                <a:lnTo>
                  <a:pt x="1799839" y="800319"/>
                </a:lnTo>
                <a:lnTo>
                  <a:pt x="1795308" y="844058"/>
                </a:lnTo>
                <a:lnTo>
                  <a:pt x="1787861" y="887050"/>
                </a:lnTo>
                <a:lnTo>
                  <a:pt x="1777581" y="929225"/>
                </a:lnTo>
                <a:lnTo>
                  <a:pt x="1764553" y="970512"/>
                </a:lnTo>
                <a:lnTo>
                  <a:pt x="1748862" y="1010839"/>
                </a:lnTo>
                <a:lnTo>
                  <a:pt x="1730591" y="1050136"/>
                </a:lnTo>
                <a:lnTo>
                  <a:pt x="1709825" y="1088331"/>
                </a:lnTo>
                <a:lnTo>
                  <a:pt x="1686650" y="1125354"/>
                </a:lnTo>
                <a:lnTo>
                  <a:pt x="1661148" y="1161135"/>
                </a:lnTo>
                <a:lnTo>
                  <a:pt x="1633405" y="1195601"/>
                </a:lnTo>
                <a:lnTo>
                  <a:pt x="1603505" y="1228683"/>
                </a:lnTo>
                <a:lnTo>
                  <a:pt x="1571533" y="1260309"/>
                </a:lnTo>
                <a:lnTo>
                  <a:pt x="1537573" y="1290408"/>
                </a:lnTo>
                <a:lnTo>
                  <a:pt x="1501709" y="1318910"/>
                </a:lnTo>
                <a:lnTo>
                  <a:pt x="1464026" y="1345744"/>
                </a:lnTo>
                <a:lnTo>
                  <a:pt x="1424608" y="1370838"/>
                </a:lnTo>
                <a:lnTo>
                  <a:pt x="1383541" y="1394122"/>
                </a:lnTo>
                <a:lnTo>
                  <a:pt x="1340907" y="1415525"/>
                </a:lnTo>
                <a:lnTo>
                  <a:pt x="1296792" y="1434977"/>
                </a:lnTo>
                <a:lnTo>
                  <a:pt x="1251281" y="1452405"/>
                </a:lnTo>
                <a:lnTo>
                  <a:pt x="1204457" y="1467739"/>
                </a:lnTo>
                <a:lnTo>
                  <a:pt x="1156405" y="1480909"/>
                </a:lnTo>
                <a:lnTo>
                  <a:pt x="1107210" y="1491844"/>
                </a:lnTo>
                <a:lnTo>
                  <a:pt x="1056956" y="1500471"/>
                </a:lnTo>
                <a:lnTo>
                  <a:pt x="1005727" y="1506722"/>
                </a:lnTo>
                <a:lnTo>
                  <a:pt x="953608" y="1510524"/>
                </a:lnTo>
                <a:lnTo>
                  <a:pt x="900683" y="1511807"/>
                </a:lnTo>
                <a:lnTo>
                  <a:pt x="847759" y="1510524"/>
                </a:lnTo>
                <a:lnTo>
                  <a:pt x="795640" y="1506722"/>
                </a:lnTo>
                <a:lnTo>
                  <a:pt x="744411" y="1500471"/>
                </a:lnTo>
                <a:lnTo>
                  <a:pt x="694157" y="1491844"/>
                </a:lnTo>
                <a:lnTo>
                  <a:pt x="644962" y="1480909"/>
                </a:lnTo>
                <a:lnTo>
                  <a:pt x="596910" y="1467739"/>
                </a:lnTo>
                <a:lnTo>
                  <a:pt x="550086" y="1452405"/>
                </a:lnTo>
                <a:lnTo>
                  <a:pt x="504575" y="1434977"/>
                </a:lnTo>
                <a:lnTo>
                  <a:pt x="460460" y="1415525"/>
                </a:lnTo>
                <a:lnTo>
                  <a:pt x="417826" y="1394122"/>
                </a:lnTo>
                <a:lnTo>
                  <a:pt x="376759" y="1370838"/>
                </a:lnTo>
                <a:lnTo>
                  <a:pt x="337341" y="1345744"/>
                </a:lnTo>
                <a:lnTo>
                  <a:pt x="299658" y="1318910"/>
                </a:lnTo>
                <a:lnTo>
                  <a:pt x="263794" y="1290408"/>
                </a:lnTo>
                <a:lnTo>
                  <a:pt x="229834" y="1260309"/>
                </a:lnTo>
                <a:lnTo>
                  <a:pt x="197862" y="1228683"/>
                </a:lnTo>
                <a:lnTo>
                  <a:pt x="167962" y="1195601"/>
                </a:lnTo>
                <a:lnTo>
                  <a:pt x="140219" y="1161135"/>
                </a:lnTo>
                <a:lnTo>
                  <a:pt x="114717" y="1125354"/>
                </a:lnTo>
                <a:lnTo>
                  <a:pt x="91542" y="1088331"/>
                </a:lnTo>
                <a:lnTo>
                  <a:pt x="70776" y="1050136"/>
                </a:lnTo>
                <a:lnTo>
                  <a:pt x="52505" y="1010839"/>
                </a:lnTo>
                <a:lnTo>
                  <a:pt x="36814" y="970512"/>
                </a:lnTo>
                <a:lnTo>
                  <a:pt x="23786" y="929225"/>
                </a:lnTo>
                <a:lnTo>
                  <a:pt x="13506" y="887050"/>
                </a:lnTo>
                <a:lnTo>
                  <a:pt x="6059" y="844058"/>
                </a:lnTo>
                <a:lnTo>
                  <a:pt x="1528" y="800319"/>
                </a:lnTo>
                <a:lnTo>
                  <a:pt x="0" y="755903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6026277" y="5723940"/>
            <a:ext cx="955675" cy="45402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800" spc="-385" b="1">
                <a:solidFill>
                  <a:srgbClr val="FFFF00"/>
                </a:solidFill>
                <a:latin typeface="Arial"/>
                <a:cs typeface="Arial"/>
              </a:rPr>
              <a:t>تنرتنلإا</a:t>
            </a:r>
            <a:endParaRPr sz="28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548127" y="5193791"/>
            <a:ext cx="1801368" cy="15118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548127" y="5193791"/>
            <a:ext cx="1801495" cy="1511935"/>
          </a:xfrm>
          <a:custGeom>
            <a:avLst/>
            <a:gdLst/>
            <a:ahLst/>
            <a:cxnLst/>
            <a:rect l="l" t="t" r="r" b="b"/>
            <a:pathLst>
              <a:path w="1801495" h="1511934">
                <a:moveTo>
                  <a:pt x="0" y="755903"/>
                </a:moveTo>
                <a:lnTo>
                  <a:pt x="1528" y="711491"/>
                </a:lnTo>
                <a:lnTo>
                  <a:pt x="6059" y="667754"/>
                </a:lnTo>
                <a:lnTo>
                  <a:pt x="13506" y="624763"/>
                </a:lnTo>
                <a:lnTo>
                  <a:pt x="23786" y="582590"/>
                </a:lnTo>
                <a:lnTo>
                  <a:pt x="36814" y="541304"/>
                </a:lnTo>
                <a:lnTo>
                  <a:pt x="52505" y="500978"/>
                </a:lnTo>
                <a:lnTo>
                  <a:pt x="70776" y="461682"/>
                </a:lnTo>
                <a:lnTo>
                  <a:pt x="91542" y="423487"/>
                </a:lnTo>
                <a:lnTo>
                  <a:pt x="114717" y="386464"/>
                </a:lnTo>
                <a:lnTo>
                  <a:pt x="140219" y="350683"/>
                </a:lnTo>
                <a:lnTo>
                  <a:pt x="167962" y="316217"/>
                </a:lnTo>
                <a:lnTo>
                  <a:pt x="197862" y="283135"/>
                </a:lnTo>
                <a:lnTo>
                  <a:pt x="229834" y="251508"/>
                </a:lnTo>
                <a:lnTo>
                  <a:pt x="263794" y="221408"/>
                </a:lnTo>
                <a:lnTo>
                  <a:pt x="299658" y="192905"/>
                </a:lnTo>
                <a:lnTo>
                  <a:pt x="337341" y="166071"/>
                </a:lnTo>
                <a:lnTo>
                  <a:pt x="376759" y="140976"/>
                </a:lnTo>
                <a:lnTo>
                  <a:pt x="417826" y="117691"/>
                </a:lnTo>
                <a:lnTo>
                  <a:pt x="460460" y="96287"/>
                </a:lnTo>
                <a:lnTo>
                  <a:pt x="504575" y="76835"/>
                </a:lnTo>
                <a:lnTo>
                  <a:pt x="550086" y="59406"/>
                </a:lnTo>
                <a:lnTo>
                  <a:pt x="596910" y="44070"/>
                </a:lnTo>
                <a:lnTo>
                  <a:pt x="644962" y="30900"/>
                </a:lnTo>
                <a:lnTo>
                  <a:pt x="694157" y="19965"/>
                </a:lnTo>
                <a:lnTo>
                  <a:pt x="744411" y="11336"/>
                </a:lnTo>
                <a:lnTo>
                  <a:pt x="795640" y="5085"/>
                </a:lnTo>
                <a:lnTo>
                  <a:pt x="847759" y="1283"/>
                </a:lnTo>
                <a:lnTo>
                  <a:pt x="900684" y="0"/>
                </a:lnTo>
                <a:lnTo>
                  <a:pt x="953608" y="1283"/>
                </a:lnTo>
                <a:lnTo>
                  <a:pt x="1005727" y="5085"/>
                </a:lnTo>
                <a:lnTo>
                  <a:pt x="1056956" y="11336"/>
                </a:lnTo>
                <a:lnTo>
                  <a:pt x="1107210" y="19965"/>
                </a:lnTo>
                <a:lnTo>
                  <a:pt x="1156405" y="30900"/>
                </a:lnTo>
                <a:lnTo>
                  <a:pt x="1204457" y="44070"/>
                </a:lnTo>
                <a:lnTo>
                  <a:pt x="1251281" y="59406"/>
                </a:lnTo>
                <a:lnTo>
                  <a:pt x="1296792" y="76835"/>
                </a:lnTo>
                <a:lnTo>
                  <a:pt x="1340907" y="96287"/>
                </a:lnTo>
                <a:lnTo>
                  <a:pt x="1383541" y="117691"/>
                </a:lnTo>
                <a:lnTo>
                  <a:pt x="1424608" y="140976"/>
                </a:lnTo>
                <a:lnTo>
                  <a:pt x="1464026" y="166071"/>
                </a:lnTo>
                <a:lnTo>
                  <a:pt x="1501709" y="192905"/>
                </a:lnTo>
                <a:lnTo>
                  <a:pt x="1537573" y="221408"/>
                </a:lnTo>
                <a:lnTo>
                  <a:pt x="1571533" y="251508"/>
                </a:lnTo>
                <a:lnTo>
                  <a:pt x="1603505" y="283135"/>
                </a:lnTo>
                <a:lnTo>
                  <a:pt x="1633405" y="316217"/>
                </a:lnTo>
                <a:lnTo>
                  <a:pt x="1661148" y="350683"/>
                </a:lnTo>
                <a:lnTo>
                  <a:pt x="1686650" y="386464"/>
                </a:lnTo>
                <a:lnTo>
                  <a:pt x="1709825" y="423487"/>
                </a:lnTo>
                <a:lnTo>
                  <a:pt x="1730591" y="461682"/>
                </a:lnTo>
                <a:lnTo>
                  <a:pt x="1748862" y="500978"/>
                </a:lnTo>
                <a:lnTo>
                  <a:pt x="1764553" y="541304"/>
                </a:lnTo>
                <a:lnTo>
                  <a:pt x="1777581" y="582590"/>
                </a:lnTo>
                <a:lnTo>
                  <a:pt x="1787861" y="624763"/>
                </a:lnTo>
                <a:lnTo>
                  <a:pt x="1795308" y="667754"/>
                </a:lnTo>
                <a:lnTo>
                  <a:pt x="1799839" y="711491"/>
                </a:lnTo>
                <a:lnTo>
                  <a:pt x="1801368" y="755903"/>
                </a:lnTo>
                <a:lnTo>
                  <a:pt x="1799839" y="800319"/>
                </a:lnTo>
                <a:lnTo>
                  <a:pt x="1795308" y="844058"/>
                </a:lnTo>
                <a:lnTo>
                  <a:pt x="1787861" y="887050"/>
                </a:lnTo>
                <a:lnTo>
                  <a:pt x="1777581" y="929225"/>
                </a:lnTo>
                <a:lnTo>
                  <a:pt x="1764553" y="970512"/>
                </a:lnTo>
                <a:lnTo>
                  <a:pt x="1748862" y="1010839"/>
                </a:lnTo>
                <a:lnTo>
                  <a:pt x="1730591" y="1050136"/>
                </a:lnTo>
                <a:lnTo>
                  <a:pt x="1709825" y="1088331"/>
                </a:lnTo>
                <a:lnTo>
                  <a:pt x="1686650" y="1125354"/>
                </a:lnTo>
                <a:lnTo>
                  <a:pt x="1661148" y="1161135"/>
                </a:lnTo>
                <a:lnTo>
                  <a:pt x="1633405" y="1195601"/>
                </a:lnTo>
                <a:lnTo>
                  <a:pt x="1603505" y="1228683"/>
                </a:lnTo>
                <a:lnTo>
                  <a:pt x="1571533" y="1260309"/>
                </a:lnTo>
                <a:lnTo>
                  <a:pt x="1537573" y="1290408"/>
                </a:lnTo>
                <a:lnTo>
                  <a:pt x="1501709" y="1318910"/>
                </a:lnTo>
                <a:lnTo>
                  <a:pt x="1464026" y="1345744"/>
                </a:lnTo>
                <a:lnTo>
                  <a:pt x="1424608" y="1370838"/>
                </a:lnTo>
                <a:lnTo>
                  <a:pt x="1383541" y="1394122"/>
                </a:lnTo>
                <a:lnTo>
                  <a:pt x="1340907" y="1415525"/>
                </a:lnTo>
                <a:lnTo>
                  <a:pt x="1296792" y="1434977"/>
                </a:lnTo>
                <a:lnTo>
                  <a:pt x="1251281" y="1452405"/>
                </a:lnTo>
                <a:lnTo>
                  <a:pt x="1204457" y="1467739"/>
                </a:lnTo>
                <a:lnTo>
                  <a:pt x="1156405" y="1480909"/>
                </a:lnTo>
                <a:lnTo>
                  <a:pt x="1107210" y="1491844"/>
                </a:lnTo>
                <a:lnTo>
                  <a:pt x="1056956" y="1500471"/>
                </a:lnTo>
                <a:lnTo>
                  <a:pt x="1005727" y="1506722"/>
                </a:lnTo>
                <a:lnTo>
                  <a:pt x="953608" y="1510524"/>
                </a:lnTo>
                <a:lnTo>
                  <a:pt x="900684" y="1511807"/>
                </a:lnTo>
                <a:lnTo>
                  <a:pt x="847759" y="1510524"/>
                </a:lnTo>
                <a:lnTo>
                  <a:pt x="795640" y="1506722"/>
                </a:lnTo>
                <a:lnTo>
                  <a:pt x="744411" y="1500471"/>
                </a:lnTo>
                <a:lnTo>
                  <a:pt x="694157" y="1491844"/>
                </a:lnTo>
                <a:lnTo>
                  <a:pt x="644962" y="1480909"/>
                </a:lnTo>
                <a:lnTo>
                  <a:pt x="596910" y="1467739"/>
                </a:lnTo>
                <a:lnTo>
                  <a:pt x="550086" y="1452405"/>
                </a:lnTo>
                <a:lnTo>
                  <a:pt x="504575" y="1434977"/>
                </a:lnTo>
                <a:lnTo>
                  <a:pt x="460460" y="1415525"/>
                </a:lnTo>
                <a:lnTo>
                  <a:pt x="417826" y="1394122"/>
                </a:lnTo>
                <a:lnTo>
                  <a:pt x="376759" y="1370838"/>
                </a:lnTo>
                <a:lnTo>
                  <a:pt x="337341" y="1345744"/>
                </a:lnTo>
                <a:lnTo>
                  <a:pt x="299658" y="1318910"/>
                </a:lnTo>
                <a:lnTo>
                  <a:pt x="263794" y="1290408"/>
                </a:lnTo>
                <a:lnTo>
                  <a:pt x="229834" y="1260309"/>
                </a:lnTo>
                <a:lnTo>
                  <a:pt x="197862" y="1228683"/>
                </a:lnTo>
                <a:lnTo>
                  <a:pt x="167962" y="1195601"/>
                </a:lnTo>
                <a:lnTo>
                  <a:pt x="140219" y="1161135"/>
                </a:lnTo>
                <a:lnTo>
                  <a:pt x="114717" y="1125354"/>
                </a:lnTo>
                <a:lnTo>
                  <a:pt x="91542" y="1088331"/>
                </a:lnTo>
                <a:lnTo>
                  <a:pt x="70776" y="1050136"/>
                </a:lnTo>
                <a:lnTo>
                  <a:pt x="52505" y="1010839"/>
                </a:lnTo>
                <a:lnTo>
                  <a:pt x="36814" y="970512"/>
                </a:lnTo>
                <a:lnTo>
                  <a:pt x="23786" y="929225"/>
                </a:lnTo>
                <a:lnTo>
                  <a:pt x="13506" y="887050"/>
                </a:lnTo>
                <a:lnTo>
                  <a:pt x="6059" y="844058"/>
                </a:lnTo>
                <a:lnTo>
                  <a:pt x="1528" y="800319"/>
                </a:lnTo>
                <a:lnTo>
                  <a:pt x="0" y="755903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2698121" y="5514847"/>
            <a:ext cx="1456690" cy="880744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66395" marR="5080" indent="-354330">
              <a:lnSpc>
                <a:spcPct val="100000"/>
              </a:lnSpc>
              <a:spcBef>
                <a:spcPts val="105"/>
              </a:spcBef>
            </a:pPr>
            <a:r>
              <a:rPr dirty="0" sz="2800" spc="-365" b="1">
                <a:solidFill>
                  <a:srgbClr val="FFFF00"/>
                </a:solidFill>
                <a:latin typeface="Arial"/>
                <a:cs typeface="Arial"/>
              </a:rPr>
              <a:t>ثحبلا </a:t>
            </a:r>
            <a:r>
              <a:rPr dirty="0" sz="2800" spc="-70" b="1">
                <a:solidFill>
                  <a:srgbClr val="FFFF00"/>
                </a:solidFill>
                <a:latin typeface="Arial"/>
                <a:cs typeface="Arial"/>
              </a:rPr>
              <a:t>زكارم  </a:t>
            </a:r>
            <a:r>
              <a:rPr dirty="0" sz="2800" spc="-295" b="1">
                <a:solidFill>
                  <a:srgbClr val="FFFF00"/>
                </a:solidFill>
                <a:latin typeface="Arial"/>
                <a:cs typeface="Arial"/>
              </a:rPr>
              <a:t>يملعلا</a:t>
            </a:r>
            <a:endParaRPr sz="28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33400" y="3745991"/>
            <a:ext cx="1801368" cy="15118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33400" y="3745991"/>
            <a:ext cx="1801495" cy="1511935"/>
          </a:xfrm>
          <a:custGeom>
            <a:avLst/>
            <a:gdLst/>
            <a:ahLst/>
            <a:cxnLst/>
            <a:rect l="l" t="t" r="r" b="b"/>
            <a:pathLst>
              <a:path w="1801495" h="1511935">
                <a:moveTo>
                  <a:pt x="0" y="755903"/>
                </a:moveTo>
                <a:lnTo>
                  <a:pt x="1528" y="711491"/>
                </a:lnTo>
                <a:lnTo>
                  <a:pt x="6059" y="667754"/>
                </a:lnTo>
                <a:lnTo>
                  <a:pt x="13507" y="624763"/>
                </a:lnTo>
                <a:lnTo>
                  <a:pt x="23787" y="582590"/>
                </a:lnTo>
                <a:lnTo>
                  <a:pt x="36816" y="541304"/>
                </a:lnTo>
                <a:lnTo>
                  <a:pt x="52508" y="500978"/>
                </a:lnTo>
                <a:lnTo>
                  <a:pt x="70780" y="461682"/>
                </a:lnTo>
                <a:lnTo>
                  <a:pt x="91546" y="423487"/>
                </a:lnTo>
                <a:lnTo>
                  <a:pt x="114723" y="386464"/>
                </a:lnTo>
                <a:lnTo>
                  <a:pt x="140225" y="350683"/>
                </a:lnTo>
                <a:lnTo>
                  <a:pt x="167969" y="316217"/>
                </a:lnTo>
                <a:lnTo>
                  <a:pt x="197870" y="283135"/>
                </a:lnTo>
                <a:lnTo>
                  <a:pt x="229843" y="251508"/>
                </a:lnTo>
                <a:lnTo>
                  <a:pt x="263804" y="221408"/>
                </a:lnTo>
                <a:lnTo>
                  <a:pt x="299668" y="192905"/>
                </a:lnTo>
                <a:lnTo>
                  <a:pt x="337352" y="166071"/>
                </a:lnTo>
                <a:lnTo>
                  <a:pt x="376770" y="140976"/>
                </a:lnTo>
                <a:lnTo>
                  <a:pt x="417838" y="117691"/>
                </a:lnTo>
                <a:lnTo>
                  <a:pt x="460471" y="96287"/>
                </a:lnTo>
                <a:lnTo>
                  <a:pt x="504586" y="76835"/>
                </a:lnTo>
                <a:lnTo>
                  <a:pt x="550097" y="59406"/>
                </a:lnTo>
                <a:lnTo>
                  <a:pt x="596920" y="44070"/>
                </a:lnTo>
                <a:lnTo>
                  <a:pt x="644971" y="30900"/>
                </a:lnTo>
                <a:lnTo>
                  <a:pt x="694165" y="19965"/>
                </a:lnTo>
                <a:lnTo>
                  <a:pt x="744418" y="11336"/>
                </a:lnTo>
                <a:lnTo>
                  <a:pt x="795645" y="5085"/>
                </a:lnTo>
                <a:lnTo>
                  <a:pt x="847762" y="1283"/>
                </a:lnTo>
                <a:lnTo>
                  <a:pt x="900684" y="0"/>
                </a:lnTo>
                <a:lnTo>
                  <a:pt x="953608" y="1283"/>
                </a:lnTo>
                <a:lnTo>
                  <a:pt x="1005727" y="5085"/>
                </a:lnTo>
                <a:lnTo>
                  <a:pt x="1056956" y="11336"/>
                </a:lnTo>
                <a:lnTo>
                  <a:pt x="1107210" y="19965"/>
                </a:lnTo>
                <a:lnTo>
                  <a:pt x="1156405" y="30900"/>
                </a:lnTo>
                <a:lnTo>
                  <a:pt x="1204457" y="44070"/>
                </a:lnTo>
                <a:lnTo>
                  <a:pt x="1251281" y="59406"/>
                </a:lnTo>
                <a:lnTo>
                  <a:pt x="1296792" y="76835"/>
                </a:lnTo>
                <a:lnTo>
                  <a:pt x="1340907" y="96287"/>
                </a:lnTo>
                <a:lnTo>
                  <a:pt x="1383541" y="117691"/>
                </a:lnTo>
                <a:lnTo>
                  <a:pt x="1424608" y="140976"/>
                </a:lnTo>
                <a:lnTo>
                  <a:pt x="1464026" y="166071"/>
                </a:lnTo>
                <a:lnTo>
                  <a:pt x="1501709" y="192905"/>
                </a:lnTo>
                <a:lnTo>
                  <a:pt x="1537573" y="221408"/>
                </a:lnTo>
                <a:lnTo>
                  <a:pt x="1571533" y="251508"/>
                </a:lnTo>
                <a:lnTo>
                  <a:pt x="1603505" y="283135"/>
                </a:lnTo>
                <a:lnTo>
                  <a:pt x="1633405" y="316217"/>
                </a:lnTo>
                <a:lnTo>
                  <a:pt x="1661148" y="350683"/>
                </a:lnTo>
                <a:lnTo>
                  <a:pt x="1686650" y="386464"/>
                </a:lnTo>
                <a:lnTo>
                  <a:pt x="1709825" y="423487"/>
                </a:lnTo>
                <a:lnTo>
                  <a:pt x="1730591" y="461682"/>
                </a:lnTo>
                <a:lnTo>
                  <a:pt x="1748862" y="500978"/>
                </a:lnTo>
                <a:lnTo>
                  <a:pt x="1764553" y="541304"/>
                </a:lnTo>
                <a:lnTo>
                  <a:pt x="1777581" y="582590"/>
                </a:lnTo>
                <a:lnTo>
                  <a:pt x="1787861" y="624763"/>
                </a:lnTo>
                <a:lnTo>
                  <a:pt x="1795308" y="667754"/>
                </a:lnTo>
                <a:lnTo>
                  <a:pt x="1799839" y="711491"/>
                </a:lnTo>
                <a:lnTo>
                  <a:pt x="1801368" y="755903"/>
                </a:lnTo>
                <a:lnTo>
                  <a:pt x="1799839" y="800316"/>
                </a:lnTo>
                <a:lnTo>
                  <a:pt x="1795308" y="844053"/>
                </a:lnTo>
                <a:lnTo>
                  <a:pt x="1787861" y="887044"/>
                </a:lnTo>
                <a:lnTo>
                  <a:pt x="1777581" y="929217"/>
                </a:lnTo>
                <a:lnTo>
                  <a:pt x="1764553" y="970503"/>
                </a:lnTo>
                <a:lnTo>
                  <a:pt x="1748862" y="1010829"/>
                </a:lnTo>
                <a:lnTo>
                  <a:pt x="1730591" y="1050125"/>
                </a:lnTo>
                <a:lnTo>
                  <a:pt x="1709825" y="1088320"/>
                </a:lnTo>
                <a:lnTo>
                  <a:pt x="1686650" y="1125343"/>
                </a:lnTo>
                <a:lnTo>
                  <a:pt x="1661148" y="1161124"/>
                </a:lnTo>
                <a:lnTo>
                  <a:pt x="1633405" y="1195590"/>
                </a:lnTo>
                <a:lnTo>
                  <a:pt x="1603505" y="1228672"/>
                </a:lnTo>
                <a:lnTo>
                  <a:pt x="1571533" y="1260299"/>
                </a:lnTo>
                <a:lnTo>
                  <a:pt x="1537573" y="1290399"/>
                </a:lnTo>
                <a:lnTo>
                  <a:pt x="1501709" y="1318902"/>
                </a:lnTo>
                <a:lnTo>
                  <a:pt x="1464026" y="1345736"/>
                </a:lnTo>
                <a:lnTo>
                  <a:pt x="1424608" y="1370831"/>
                </a:lnTo>
                <a:lnTo>
                  <a:pt x="1383541" y="1394116"/>
                </a:lnTo>
                <a:lnTo>
                  <a:pt x="1340907" y="1415520"/>
                </a:lnTo>
                <a:lnTo>
                  <a:pt x="1296792" y="1434972"/>
                </a:lnTo>
                <a:lnTo>
                  <a:pt x="1251281" y="1452401"/>
                </a:lnTo>
                <a:lnTo>
                  <a:pt x="1204457" y="1467737"/>
                </a:lnTo>
                <a:lnTo>
                  <a:pt x="1156405" y="1480907"/>
                </a:lnTo>
                <a:lnTo>
                  <a:pt x="1107210" y="1491842"/>
                </a:lnTo>
                <a:lnTo>
                  <a:pt x="1056956" y="1500471"/>
                </a:lnTo>
                <a:lnTo>
                  <a:pt x="1005727" y="1506722"/>
                </a:lnTo>
                <a:lnTo>
                  <a:pt x="953608" y="1510524"/>
                </a:lnTo>
                <a:lnTo>
                  <a:pt x="900684" y="1511807"/>
                </a:lnTo>
                <a:lnTo>
                  <a:pt x="847762" y="1510524"/>
                </a:lnTo>
                <a:lnTo>
                  <a:pt x="795645" y="1506722"/>
                </a:lnTo>
                <a:lnTo>
                  <a:pt x="744418" y="1500471"/>
                </a:lnTo>
                <a:lnTo>
                  <a:pt x="694165" y="1491842"/>
                </a:lnTo>
                <a:lnTo>
                  <a:pt x="644971" y="1480907"/>
                </a:lnTo>
                <a:lnTo>
                  <a:pt x="596920" y="1467737"/>
                </a:lnTo>
                <a:lnTo>
                  <a:pt x="550097" y="1452401"/>
                </a:lnTo>
                <a:lnTo>
                  <a:pt x="504586" y="1434972"/>
                </a:lnTo>
                <a:lnTo>
                  <a:pt x="460471" y="1415520"/>
                </a:lnTo>
                <a:lnTo>
                  <a:pt x="417838" y="1394116"/>
                </a:lnTo>
                <a:lnTo>
                  <a:pt x="376770" y="1370831"/>
                </a:lnTo>
                <a:lnTo>
                  <a:pt x="337352" y="1345736"/>
                </a:lnTo>
                <a:lnTo>
                  <a:pt x="299668" y="1318902"/>
                </a:lnTo>
                <a:lnTo>
                  <a:pt x="263804" y="1290399"/>
                </a:lnTo>
                <a:lnTo>
                  <a:pt x="229843" y="1260299"/>
                </a:lnTo>
                <a:lnTo>
                  <a:pt x="197870" y="1228672"/>
                </a:lnTo>
                <a:lnTo>
                  <a:pt x="167969" y="1195590"/>
                </a:lnTo>
                <a:lnTo>
                  <a:pt x="140225" y="1161124"/>
                </a:lnTo>
                <a:lnTo>
                  <a:pt x="114723" y="1125343"/>
                </a:lnTo>
                <a:lnTo>
                  <a:pt x="91546" y="1088320"/>
                </a:lnTo>
                <a:lnTo>
                  <a:pt x="70780" y="1050125"/>
                </a:lnTo>
                <a:lnTo>
                  <a:pt x="52508" y="1010829"/>
                </a:lnTo>
                <a:lnTo>
                  <a:pt x="36816" y="970503"/>
                </a:lnTo>
                <a:lnTo>
                  <a:pt x="23787" y="929217"/>
                </a:lnTo>
                <a:lnTo>
                  <a:pt x="13507" y="887044"/>
                </a:lnTo>
                <a:lnTo>
                  <a:pt x="6059" y="844053"/>
                </a:lnTo>
                <a:lnTo>
                  <a:pt x="1528" y="800316"/>
                </a:lnTo>
                <a:lnTo>
                  <a:pt x="0" y="755903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896518" y="4051503"/>
            <a:ext cx="942975" cy="88074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 marR="5080" indent="112395">
              <a:lnSpc>
                <a:spcPct val="100000"/>
              </a:lnSpc>
              <a:spcBef>
                <a:spcPts val="110"/>
              </a:spcBef>
            </a:pPr>
            <a:r>
              <a:rPr dirty="0" sz="2800" spc="-155" b="1">
                <a:solidFill>
                  <a:srgbClr val="FFFF00"/>
                </a:solidFill>
                <a:latin typeface="Arial"/>
                <a:cs typeface="Arial"/>
              </a:rPr>
              <a:t>تاودن  </a:t>
            </a:r>
            <a:r>
              <a:rPr dirty="0" sz="2800" b="1">
                <a:solidFill>
                  <a:srgbClr val="FFFF00"/>
                </a:solidFill>
                <a:latin typeface="Arial"/>
                <a:cs typeface="Arial"/>
              </a:rPr>
              <a:t>ت</a:t>
            </a:r>
            <a:r>
              <a:rPr dirty="0" sz="2800" spc="-10" b="1">
                <a:solidFill>
                  <a:srgbClr val="FFFF00"/>
                </a:solidFill>
                <a:latin typeface="Arial"/>
                <a:cs typeface="Arial"/>
              </a:rPr>
              <a:t>ا</a:t>
            </a:r>
            <a:r>
              <a:rPr dirty="0" sz="2800" spc="-335" b="1">
                <a:solidFill>
                  <a:srgbClr val="FFFF00"/>
                </a:solidFill>
                <a:latin typeface="Arial"/>
                <a:cs typeface="Arial"/>
              </a:rPr>
              <a:t>ءاق</a:t>
            </a:r>
            <a:r>
              <a:rPr dirty="0" sz="2800" spc="-370" b="1">
                <a:solidFill>
                  <a:srgbClr val="FFFF00"/>
                </a:solidFill>
                <a:latin typeface="Arial"/>
                <a:cs typeface="Arial"/>
              </a:rPr>
              <a:t>ل</a:t>
            </a:r>
            <a:r>
              <a:rPr dirty="0" sz="2800" b="1">
                <a:solidFill>
                  <a:srgbClr val="FFFF00"/>
                </a:solidFill>
                <a:latin typeface="Arial"/>
                <a:cs typeface="Arial"/>
              </a:rPr>
              <a:t>و</a:t>
            </a:r>
            <a:endParaRPr sz="2800">
              <a:latin typeface="Arial"/>
              <a:cs typeface="Arial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3927475" y="2852750"/>
            <a:ext cx="2047239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660" b="1">
                <a:latin typeface="Arial"/>
                <a:cs typeface="Arial"/>
              </a:rPr>
              <a:t>ةيجيتارتسلإا</a:t>
            </a:r>
            <a:endParaRPr sz="4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973323" y="3720972"/>
            <a:ext cx="368300" cy="231140"/>
          </a:xfrm>
          <a:custGeom>
            <a:avLst/>
            <a:gdLst/>
            <a:ahLst/>
            <a:cxnLst/>
            <a:rect l="l" t="t" r="r" b="b"/>
            <a:pathLst>
              <a:path w="368300" h="231139">
                <a:moveTo>
                  <a:pt x="100456" y="72516"/>
                </a:moveTo>
                <a:lnTo>
                  <a:pt x="0" y="230758"/>
                </a:lnTo>
                <a:lnTo>
                  <a:pt x="186817" y="216153"/>
                </a:lnTo>
                <a:lnTo>
                  <a:pt x="157495" y="167385"/>
                </a:lnTo>
                <a:lnTo>
                  <a:pt x="137921" y="167385"/>
                </a:lnTo>
                <a:lnTo>
                  <a:pt x="120650" y="138556"/>
                </a:lnTo>
                <a:lnTo>
                  <a:pt x="134980" y="129938"/>
                </a:lnTo>
                <a:lnTo>
                  <a:pt x="100456" y="72516"/>
                </a:lnTo>
                <a:close/>
              </a:path>
              <a:path w="368300" h="231139">
                <a:moveTo>
                  <a:pt x="134980" y="129938"/>
                </a:moveTo>
                <a:lnTo>
                  <a:pt x="120650" y="138556"/>
                </a:lnTo>
                <a:lnTo>
                  <a:pt x="137921" y="167385"/>
                </a:lnTo>
                <a:lnTo>
                  <a:pt x="152294" y="158734"/>
                </a:lnTo>
                <a:lnTo>
                  <a:pt x="134980" y="129938"/>
                </a:lnTo>
                <a:close/>
              </a:path>
              <a:path w="368300" h="231139">
                <a:moveTo>
                  <a:pt x="152294" y="158734"/>
                </a:moveTo>
                <a:lnTo>
                  <a:pt x="137921" y="167385"/>
                </a:lnTo>
                <a:lnTo>
                  <a:pt x="157495" y="167385"/>
                </a:lnTo>
                <a:lnTo>
                  <a:pt x="152294" y="158734"/>
                </a:lnTo>
                <a:close/>
              </a:path>
              <a:path w="368300" h="231139">
                <a:moveTo>
                  <a:pt x="351027" y="0"/>
                </a:moveTo>
                <a:lnTo>
                  <a:pt x="134980" y="129938"/>
                </a:lnTo>
                <a:lnTo>
                  <a:pt x="152294" y="158734"/>
                </a:lnTo>
                <a:lnTo>
                  <a:pt x="368300" y="28701"/>
                </a:lnTo>
                <a:lnTo>
                  <a:pt x="351027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777229" y="4490720"/>
            <a:ext cx="179705" cy="366395"/>
          </a:xfrm>
          <a:custGeom>
            <a:avLst/>
            <a:gdLst/>
            <a:ahLst/>
            <a:cxnLst/>
            <a:rect l="l" t="t" r="r" b="b"/>
            <a:pathLst>
              <a:path w="179704" h="366395">
                <a:moveTo>
                  <a:pt x="87034" y="218444"/>
                </a:moveTo>
                <a:lnTo>
                  <a:pt x="25273" y="244601"/>
                </a:lnTo>
                <a:lnTo>
                  <a:pt x="167894" y="366267"/>
                </a:lnTo>
                <a:lnTo>
                  <a:pt x="176249" y="233933"/>
                </a:lnTo>
                <a:lnTo>
                  <a:pt x="93599" y="233933"/>
                </a:lnTo>
                <a:lnTo>
                  <a:pt x="87034" y="218444"/>
                </a:lnTo>
                <a:close/>
              </a:path>
              <a:path w="179704" h="366395">
                <a:moveTo>
                  <a:pt x="117906" y="205369"/>
                </a:moveTo>
                <a:lnTo>
                  <a:pt x="87034" y="218444"/>
                </a:lnTo>
                <a:lnTo>
                  <a:pt x="93599" y="233933"/>
                </a:lnTo>
                <a:lnTo>
                  <a:pt x="124460" y="220852"/>
                </a:lnTo>
                <a:lnTo>
                  <a:pt x="117906" y="205369"/>
                </a:lnTo>
                <a:close/>
              </a:path>
              <a:path w="179704" h="366395">
                <a:moveTo>
                  <a:pt x="179705" y="179196"/>
                </a:moveTo>
                <a:lnTo>
                  <a:pt x="117906" y="205369"/>
                </a:lnTo>
                <a:lnTo>
                  <a:pt x="124460" y="220852"/>
                </a:lnTo>
                <a:lnTo>
                  <a:pt x="93599" y="233933"/>
                </a:lnTo>
                <a:lnTo>
                  <a:pt x="176249" y="233933"/>
                </a:lnTo>
                <a:lnTo>
                  <a:pt x="179705" y="179196"/>
                </a:lnTo>
                <a:close/>
              </a:path>
              <a:path w="179704" h="366395">
                <a:moveTo>
                  <a:pt x="30987" y="0"/>
                </a:moveTo>
                <a:lnTo>
                  <a:pt x="0" y="13080"/>
                </a:lnTo>
                <a:lnTo>
                  <a:pt x="87034" y="218444"/>
                </a:lnTo>
                <a:lnTo>
                  <a:pt x="117906" y="205369"/>
                </a:lnTo>
                <a:lnTo>
                  <a:pt x="30987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569964" y="3643503"/>
            <a:ext cx="365760" cy="173355"/>
          </a:xfrm>
          <a:custGeom>
            <a:avLst/>
            <a:gdLst/>
            <a:ahLst/>
            <a:cxnLst/>
            <a:rect l="l" t="t" r="r" b="b"/>
            <a:pathLst>
              <a:path w="365759" h="173354">
                <a:moveTo>
                  <a:pt x="203467" y="110505"/>
                </a:moveTo>
                <a:lnTo>
                  <a:pt x="179069" y="172974"/>
                </a:lnTo>
                <a:lnTo>
                  <a:pt x="365759" y="155829"/>
                </a:lnTo>
                <a:lnTo>
                  <a:pt x="330247" y="116586"/>
                </a:lnTo>
                <a:lnTo>
                  <a:pt x="219075" y="116586"/>
                </a:lnTo>
                <a:lnTo>
                  <a:pt x="203467" y="110505"/>
                </a:lnTo>
                <a:close/>
              </a:path>
              <a:path w="365759" h="173354">
                <a:moveTo>
                  <a:pt x="215628" y="79369"/>
                </a:moveTo>
                <a:lnTo>
                  <a:pt x="203467" y="110505"/>
                </a:lnTo>
                <a:lnTo>
                  <a:pt x="219075" y="116586"/>
                </a:lnTo>
                <a:lnTo>
                  <a:pt x="231266" y="85471"/>
                </a:lnTo>
                <a:lnTo>
                  <a:pt x="215628" y="79369"/>
                </a:lnTo>
                <a:close/>
              </a:path>
              <a:path w="365759" h="173354">
                <a:moveTo>
                  <a:pt x="240029" y="16891"/>
                </a:moveTo>
                <a:lnTo>
                  <a:pt x="215628" y="79369"/>
                </a:lnTo>
                <a:lnTo>
                  <a:pt x="231266" y="85471"/>
                </a:lnTo>
                <a:lnTo>
                  <a:pt x="219075" y="116586"/>
                </a:lnTo>
                <a:lnTo>
                  <a:pt x="330247" y="116586"/>
                </a:lnTo>
                <a:lnTo>
                  <a:pt x="240029" y="16891"/>
                </a:lnTo>
                <a:close/>
              </a:path>
              <a:path w="365759" h="173354">
                <a:moveTo>
                  <a:pt x="12191" y="0"/>
                </a:moveTo>
                <a:lnTo>
                  <a:pt x="0" y="31242"/>
                </a:lnTo>
                <a:lnTo>
                  <a:pt x="203467" y="110505"/>
                </a:lnTo>
                <a:lnTo>
                  <a:pt x="215628" y="79369"/>
                </a:lnTo>
                <a:lnTo>
                  <a:pt x="12191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590800" y="5117591"/>
            <a:ext cx="1801367" cy="15118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590800" y="5117591"/>
            <a:ext cx="1801495" cy="1511935"/>
          </a:xfrm>
          <a:custGeom>
            <a:avLst/>
            <a:gdLst/>
            <a:ahLst/>
            <a:cxnLst/>
            <a:rect l="l" t="t" r="r" b="b"/>
            <a:pathLst>
              <a:path w="1801495" h="1511934">
                <a:moveTo>
                  <a:pt x="0" y="755903"/>
                </a:moveTo>
                <a:lnTo>
                  <a:pt x="1528" y="711491"/>
                </a:lnTo>
                <a:lnTo>
                  <a:pt x="6059" y="667754"/>
                </a:lnTo>
                <a:lnTo>
                  <a:pt x="13506" y="624763"/>
                </a:lnTo>
                <a:lnTo>
                  <a:pt x="23786" y="582590"/>
                </a:lnTo>
                <a:lnTo>
                  <a:pt x="36814" y="541304"/>
                </a:lnTo>
                <a:lnTo>
                  <a:pt x="52505" y="500978"/>
                </a:lnTo>
                <a:lnTo>
                  <a:pt x="70776" y="461682"/>
                </a:lnTo>
                <a:lnTo>
                  <a:pt x="91542" y="423487"/>
                </a:lnTo>
                <a:lnTo>
                  <a:pt x="114717" y="386464"/>
                </a:lnTo>
                <a:lnTo>
                  <a:pt x="140219" y="350683"/>
                </a:lnTo>
                <a:lnTo>
                  <a:pt x="167962" y="316217"/>
                </a:lnTo>
                <a:lnTo>
                  <a:pt x="197862" y="283135"/>
                </a:lnTo>
                <a:lnTo>
                  <a:pt x="229834" y="251508"/>
                </a:lnTo>
                <a:lnTo>
                  <a:pt x="263794" y="221408"/>
                </a:lnTo>
                <a:lnTo>
                  <a:pt x="299658" y="192905"/>
                </a:lnTo>
                <a:lnTo>
                  <a:pt x="337341" y="166071"/>
                </a:lnTo>
                <a:lnTo>
                  <a:pt x="376759" y="140976"/>
                </a:lnTo>
                <a:lnTo>
                  <a:pt x="417826" y="117691"/>
                </a:lnTo>
                <a:lnTo>
                  <a:pt x="460460" y="96287"/>
                </a:lnTo>
                <a:lnTo>
                  <a:pt x="504575" y="76835"/>
                </a:lnTo>
                <a:lnTo>
                  <a:pt x="550086" y="59406"/>
                </a:lnTo>
                <a:lnTo>
                  <a:pt x="596910" y="44070"/>
                </a:lnTo>
                <a:lnTo>
                  <a:pt x="644962" y="30900"/>
                </a:lnTo>
                <a:lnTo>
                  <a:pt x="694157" y="19965"/>
                </a:lnTo>
                <a:lnTo>
                  <a:pt x="744411" y="11336"/>
                </a:lnTo>
                <a:lnTo>
                  <a:pt x="795640" y="5085"/>
                </a:lnTo>
                <a:lnTo>
                  <a:pt x="847759" y="1283"/>
                </a:lnTo>
                <a:lnTo>
                  <a:pt x="900684" y="0"/>
                </a:lnTo>
                <a:lnTo>
                  <a:pt x="953608" y="1283"/>
                </a:lnTo>
                <a:lnTo>
                  <a:pt x="1005727" y="5085"/>
                </a:lnTo>
                <a:lnTo>
                  <a:pt x="1056956" y="11336"/>
                </a:lnTo>
                <a:lnTo>
                  <a:pt x="1107210" y="19965"/>
                </a:lnTo>
                <a:lnTo>
                  <a:pt x="1156405" y="30900"/>
                </a:lnTo>
                <a:lnTo>
                  <a:pt x="1204457" y="44070"/>
                </a:lnTo>
                <a:lnTo>
                  <a:pt x="1251281" y="59406"/>
                </a:lnTo>
                <a:lnTo>
                  <a:pt x="1296792" y="76835"/>
                </a:lnTo>
                <a:lnTo>
                  <a:pt x="1340907" y="96287"/>
                </a:lnTo>
                <a:lnTo>
                  <a:pt x="1383541" y="117691"/>
                </a:lnTo>
                <a:lnTo>
                  <a:pt x="1424608" y="140976"/>
                </a:lnTo>
                <a:lnTo>
                  <a:pt x="1464026" y="166071"/>
                </a:lnTo>
                <a:lnTo>
                  <a:pt x="1501709" y="192905"/>
                </a:lnTo>
                <a:lnTo>
                  <a:pt x="1537573" y="221408"/>
                </a:lnTo>
                <a:lnTo>
                  <a:pt x="1571533" y="251508"/>
                </a:lnTo>
                <a:lnTo>
                  <a:pt x="1603505" y="283135"/>
                </a:lnTo>
                <a:lnTo>
                  <a:pt x="1633405" y="316217"/>
                </a:lnTo>
                <a:lnTo>
                  <a:pt x="1661148" y="350683"/>
                </a:lnTo>
                <a:lnTo>
                  <a:pt x="1686650" y="386464"/>
                </a:lnTo>
                <a:lnTo>
                  <a:pt x="1709825" y="423487"/>
                </a:lnTo>
                <a:lnTo>
                  <a:pt x="1730591" y="461682"/>
                </a:lnTo>
                <a:lnTo>
                  <a:pt x="1748862" y="500978"/>
                </a:lnTo>
                <a:lnTo>
                  <a:pt x="1764553" y="541304"/>
                </a:lnTo>
                <a:lnTo>
                  <a:pt x="1777581" y="582590"/>
                </a:lnTo>
                <a:lnTo>
                  <a:pt x="1787861" y="624763"/>
                </a:lnTo>
                <a:lnTo>
                  <a:pt x="1795308" y="667754"/>
                </a:lnTo>
                <a:lnTo>
                  <a:pt x="1799839" y="711491"/>
                </a:lnTo>
                <a:lnTo>
                  <a:pt x="1801367" y="755903"/>
                </a:lnTo>
                <a:lnTo>
                  <a:pt x="1799839" y="800319"/>
                </a:lnTo>
                <a:lnTo>
                  <a:pt x="1795308" y="844058"/>
                </a:lnTo>
                <a:lnTo>
                  <a:pt x="1787861" y="887050"/>
                </a:lnTo>
                <a:lnTo>
                  <a:pt x="1777581" y="929225"/>
                </a:lnTo>
                <a:lnTo>
                  <a:pt x="1764553" y="970512"/>
                </a:lnTo>
                <a:lnTo>
                  <a:pt x="1748862" y="1010839"/>
                </a:lnTo>
                <a:lnTo>
                  <a:pt x="1730591" y="1050136"/>
                </a:lnTo>
                <a:lnTo>
                  <a:pt x="1709825" y="1088331"/>
                </a:lnTo>
                <a:lnTo>
                  <a:pt x="1686650" y="1125354"/>
                </a:lnTo>
                <a:lnTo>
                  <a:pt x="1661148" y="1161135"/>
                </a:lnTo>
                <a:lnTo>
                  <a:pt x="1633405" y="1195601"/>
                </a:lnTo>
                <a:lnTo>
                  <a:pt x="1603505" y="1228683"/>
                </a:lnTo>
                <a:lnTo>
                  <a:pt x="1571533" y="1260309"/>
                </a:lnTo>
                <a:lnTo>
                  <a:pt x="1537573" y="1290408"/>
                </a:lnTo>
                <a:lnTo>
                  <a:pt x="1501709" y="1318910"/>
                </a:lnTo>
                <a:lnTo>
                  <a:pt x="1464026" y="1345744"/>
                </a:lnTo>
                <a:lnTo>
                  <a:pt x="1424608" y="1370838"/>
                </a:lnTo>
                <a:lnTo>
                  <a:pt x="1383541" y="1394122"/>
                </a:lnTo>
                <a:lnTo>
                  <a:pt x="1340907" y="1415525"/>
                </a:lnTo>
                <a:lnTo>
                  <a:pt x="1296792" y="1434977"/>
                </a:lnTo>
                <a:lnTo>
                  <a:pt x="1251281" y="1452405"/>
                </a:lnTo>
                <a:lnTo>
                  <a:pt x="1204457" y="1467739"/>
                </a:lnTo>
                <a:lnTo>
                  <a:pt x="1156405" y="1480909"/>
                </a:lnTo>
                <a:lnTo>
                  <a:pt x="1107210" y="1491844"/>
                </a:lnTo>
                <a:lnTo>
                  <a:pt x="1056956" y="1500471"/>
                </a:lnTo>
                <a:lnTo>
                  <a:pt x="1005727" y="1506722"/>
                </a:lnTo>
                <a:lnTo>
                  <a:pt x="953608" y="1510524"/>
                </a:lnTo>
                <a:lnTo>
                  <a:pt x="900684" y="1511807"/>
                </a:lnTo>
                <a:lnTo>
                  <a:pt x="847759" y="1510524"/>
                </a:lnTo>
                <a:lnTo>
                  <a:pt x="795640" y="1506722"/>
                </a:lnTo>
                <a:lnTo>
                  <a:pt x="744411" y="1500471"/>
                </a:lnTo>
                <a:lnTo>
                  <a:pt x="694157" y="1491844"/>
                </a:lnTo>
                <a:lnTo>
                  <a:pt x="644962" y="1480909"/>
                </a:lnTo>
                <a:lnTo>
                  <a:pt x="596910" y="1467739"/>
                </a:lnTo>
                <a:lnTo>
                  <a:pt x="550086" y="1452405"/>
                </a:lnTo>
                <a:lnTo>
                  <a:pt x="504575" y="1434977"/>
                </a:lnTo>
                <a:lnTo>
                  <a:pt x="460460" y="1415525"/>
                </a:lnTo>
                <a:lnTo>
                  <a:pt x="417826" y="1394122"/>
                </a:lnTo>
                <a:lnTo>
                  <a:pt x="376759" y="1370838"/>
                </a:lnTo>
                <a:lnTo>
                  <a:pt x="337341" y="1345744"/>
                </a:lnTo>
                <a:lnTo>
                  <a:pt x="299658" y="1318910"/>
                </a:lnTo>
                <a:lnTo>
                  <a:pt x="263794" y="1290408"/>
                </a:lnTo>
                <a:lnTo>
                  <a:pt x="229834" y="1260309"/>
                </a:lnTo>
                <a:lnTo>
                  <a:pt x="197862" y="1228683"/>
                </a:lnTo>
                <a:lnTo>
                  <a:pt x="167962" y="1195601"/>
                </a:lnTo>
                <a:lnTo>
                  <a:pt x="140219" y="1161135"/>
                </a:lnTo>
                <a:lnTo>
                  <a:pt x="114717" y="1125354"/>
                </a:lnTo>
                <a:lnTo>
                  <a:pt x="91542" y="1088331"/>
                </a:lnTo>
                <a:lnTo>
                  <a:pt x="70776" y="1050136"/>
                </a:lnTo>
                <a:lnTo>
                  <a:pt x="52505" y="1010839"/>
                </a:lnTo>
                <a:lnTo>
                  <a:pt x="36814" y="970512"/>
                </a:lnTo>
                <a:lnTo>
                  <a:pt x="23786" y="929225"/>
                </a:lnTo>
                <a:lnTo>
                  <a:pt x="13506" y="887050"/>
                </a:lnTo>
                <a:lnTo>
                  <a:pt x="6059" y="844058"/>
                </a:lnTo>
                <a:lnTo>
                  <a:pt x="1528" y="800319"/>
                </a:lnTo>
                <a:lnTo>
                  <a:pt x="0" y="755903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2814496" y="5522772"/>
            <a:ext cx="1379855" cy="880744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277495" marR="5080" indent="-265430">
              <a:lnSpc>
                <a:spcPct val="100000"/>
              </a:lnSpc>
              <a:spcBef>
                <a:spcPts val="105"/>
              </a:spcBef>
            </a:pPr>
            <a:r>
              <a:rPr dirty="0" sz="2800" spc="-275" b="1">
                <a:solidFill>
                  <a:srgbClr val="FFFF00"/>
                </a:solidFill>
                <a:latin typeface="Arial"/>
                <a:cs typeface="Arial"/>
              </a:rPr>
              <a:t>تافلمو </a:t>
            </a:r>
            <a:r>
              <a:rPr dirty="0" sz="2800" spc="-100" b="1">
                <a:solidFill>
                  <a:srgbClr val="FFFF00"/>
                </a:solidFill>
                <a:latin typeface="Arial"/>
                <a:cs typeface="Arial"/>
              </a:rPr>
              <a:t>ةلدأ  </a:t>
            </a:r>
            <a:r>
              <a:rPr dirty="0" sz="2800" spc="-605" b="1">
                <a:solidFill>
                  <a:srgbClr val="FFFF00"/>
                </a:solidFill>
                <a:latin typeface="Arial"/>
                <a:cs typeface="Arial"/>
              </a:rPr>
              <a:t>ةيفحص</a:t>
            </a:r>
            <a:endParaRPr sz="2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519928" y="5157215"/>
            <a:ext cx="1801368" cy="15118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519928" y="5157215"/>
            <a:ext cx="1801495" cy="1511935"/>
          </a:xfrm>
          <a:custGeom>
            <a:avLst/>
            <a:gdLst/>
            <a:ahLst/>
            <a:cxnLst/>
            <a:rect l="l" t="t" r="r" b="b"/>
            <a:pathLst>
              <a:path w="1801495" h="1511934">
                <a:moveTo>
                  <a:pt x="0" y="755903"/>
                </a:moveTo>
                <a:lnTo>
                  <a:pt x="1528" y="711491"/>
                </a:lnTo>
                <a:lnTo>
                  <a:pt x="6059" y="667754"/>
                </a:lnTo>
                <a:lnTo>
                  <a:pt x="13506" y="624763"/>
                </a:lnTo>
                <a:lnTo>
                  <a:pt x="23786" y="582590"/>
                </a:lnTo>
                <a:lnTo>
                  <a:pt x="36814" y="541304"/>
                </a:lnTo>
                <a:lnTo>
                  <a:pt x="52505" y="500978"/>
                </a:lnTo>
                <a:lnTo>
                  <a:pt x="70776" y="461682"/>
                </a:lnTo>
                <a:lnTo>
                  <a:pt x="91542" y="423487"/>
                </a:lnTo>
                <a:lnTo>
                  <a:pt x="114717" y="386464"/>
                </a:lnTo>
                <a:lnTo>
                  <a:pt x="140219" y="350683"/>
                </a:lnTo>
                <a:lnTo>
                  <a:pt x="167962" y="316217"/>
                </a:lnTo>
                <a:lnTo>
                  <a:pt x="197862" y="283135"/>
                </a:lnTo>
                <a:lnTo>
                  <a:pt x="229834" y="251508"/>
                </a:lnTo>
                <a:lnTo>
                  <a:pt x="263794" y="221408"/>
                </a:lnTo>
                <a:lnTo>
                  <a:pt x="299658" y="192905"/>
                </a:lnTo>
                <a:lnTo>
                  <a:pt x="337341" y="166071"/>
                </a:lnTo>
                <a:lnTo>
                  <a:pt x="376759" y="140976"/>
                </a:lnTo>
                <a:lnTo>
                  <a:pt x="417826" y="117691"/>
                </a:lnTo>
                <a:lnTo>
                  <a:pt x="460460" y="96287"/>
                </a:lnTo>
                <a:lnTo>
                  <a:pt x="504575" y="76835"/>
                </a:lnTo>
                <a:lnTo>
                  <a:pt x="550086" y="59406"/>
                </a:lnTo>
                <a:lnTo>
                  <a:pt x="596910" y="44070"/>
                </a:lnTo>
                <a:lnTo>
                  <a:pt x="644962" y="30900"/>
                </a:lnTo>
                <a:lnTo>
                  <a:pt x="694157" y="19965"/>
                </a:lnTo>
                <a:lnTo>
                  <a:pt x="744411" y="11336"/>
                </a:lnTo>
                <a:lnTo>
                  <a:pt x="795640" y="5085"/>
                </a:lnTo>
                <a:lnTo>
                  <a:pt x="847759" y="1283"/>
                </a:lnTo>
                <a:lnTo>
                  <a:pt x="900684" y="0"/>
                </a:lnTo>
                <a:lnTo>
                  <a:pt x="953608" y="1283"/>
                </a:lnTo>
                <a:lnTo>
                  <a:pt x="1005727" y="5085"/>
                </a:lnTo>
                <a:lnTo>
                  <a:pt x="1056956" y="11336"/>
                </a:lnTo>
                <a:lnTo>
                  <a:pt x="1107210" y="19965"/>
                </a:lnTo>
                <a:lnTo>
                  <a:pt x="1156405" y="30900"/>
                </a:lnTo>
                <a:lnTo>
                  <a:pt x="1204457" y="44070"/>
                </a:lnTo>
                <a:lnTo>
                  <a:pt x="1251281" y="59406"/>
                </a:lnTo>
                <a:lnTo>
                  <a:pt x="1296792" y="76835"/>
                </a:lnTo>
                <a:lnTo>
                  <a:pt x="1340907" y="96287"/>
                </a:lnTo>
                <a:lnTo>
                  <a:pt x="1383541" y="117691"/>
                </a:lnTo>
                <a:lnTo>
                  <a:pt x="1424608" y="140976"/>
                </a:lnTo>
                <a:lnTo>
                  <a:pt x="1464026" y="166071"/>
                </a:lnTo>
                <a:lnTo>
                  <a:pt x="1501709" y="192905"/>
                </a:lnTo>
                <a:lnTo>
                  <a:pt x="1537573" y="221408"/>
                </a:lnTo>
                <a:lnTo>
                  <a:pt x="1571533" y="251508"/>
                </a:lnTo>
                <a:lnTo>
                  <a:pt x="1603505" y="283135"/>
                </a:lnTo>
                <a:lnTo>
                  <a:pt x="1633405" y="316217"/>
                </a:lnTo>
                <a:lnTo>
                  <a:pt x="1661148" y="350683"/>
                </a:lnTo>
                <a:lnTo>
                  <a:pt x="1686650" y="386464"/>
                </a:lnTo>
                <a:lnTo>
                  <a:pt x="1709825" y="423487"/>
                </a:lnTo>
                <a:lnTo>
                  <a:pt x="1730591" y="461682"/>
                </a:lnTo>
                <a:lnTo>
                  <a:pt x="1748862" y="500978"/>
                </a:lnTo>
                <a:lnTo>
                  <a:pt x="1764553" y="541304"/>
                </a:lnTo>
                <a:lnTo>
                  <a:pt x="1777581" y="582590"/>
                </a:lnTo>
                <a:lnTo>
                  <a:pt x="1787861" y="624763"/>
                </a:lnTo>
                <a:lnTo>
                  <a:pt x="1795308" y="667754"/>
                </a:lnTo>
                <a:lnTo>
                  <a:pt x="1799839" y="711491"/>
                </a:lnTo>
                <a:lnTo>
                  <a:pt x="1801368" y="755903"/>
                </a:lnTo>
                <a:lnTo>
                  <a:pt x="1799839" y="800319"/>
                </a:lnTo>
                <a:lnTo>
                  <a:pt x="1795308" y="844058"/>
                </a:lnTo>
                <a:lnTo>
                  <a:pt x="1787861" y="887050"/>
                </a:lnTo>
                <a:lnTo>
                  <a:pt x="1777581" y="929225"/>
                </a:lnTo>
                <a:lnTo>
                  <a:pt x="1764553" y="970512"/>
                </a:lnTo>
                <a:lnTo>
                  <a:pt x="1748862" y="1010839"/>
                </a:lnTo>
                <a:lnTo>
                  <a:pt x="1730591" y="1050136"/>
                </a:lnTo>
                <a:lnTo>
                  <a:pt x="1709825" y="1088331"/>
                </a:lnTo>
                <a:lnTo>
                  <a:pt x="1686650" y="1125354"/>
                </a:lnTo>
                <a:lnTo>
                  <a:pt x="1661148" y="1161135"/>
                </a:lnTo>
                <a:lnTo>
                  <a:pt x="1633405" y="1195601"/>
                </a:lnTo>
                <a:lnTo>
                  <a:pt x="1603505" y="1228683"/>
                </a:lnTo>
                <a:lnTo>
                  <a:pt x="1571533" y="1260309"/>
                </a:lnTo>
                <a:lnTo>
                  <a:pt x="1537573" y="1290408"/>
                </a:lnTo>
                <a:lnTo>
                  <a:pt x="1501709" y="1318910"/>
                </a:lnTo>
                <a:lnTo>
                  <a:pt x="1464026" y="1345744"/>
                </a:lnTo>
                <a:lnTo>
                  <a:pt x="1424608" y="1370838"/>
                </a:lnTo>
                <a:lnTo>
                  <a:pt x="1383541" y="1394122"/>
                </a:lnTo>
                <a:lnTo>
                  <a:pt x="1340907" y="1415525"/>
                </a:lnTo>
                <a:lnTo>
                  <a:pt x="1296792" y="1434977"/>
                </a:lnTo>
                <a:lnTo>
                  <a:pt x="1251281" y="1452405"/>
                </a:lnTo>
                <a:lnTo>
                  <a:pt x="1204457" y="1467739"/>
                </a:lnTo>
                <a:lnTo>
                  <a:pt x="1156405" y="1480909"/>
                </a:lnTo>
                <a:lnTo>
                  <a:pt x="1107210" y="1491844"/>
                </a:lnTo>
                <a:lnTo>
                  <a:pt x="1056956" y="1500471"/>
                </a:lnTo>
                <a:lnTo>
                  <a:pt x="1005727" y="1506722"/>
                </a:lnTo>
                <a:lnTo>
                  <a:pt x="953608" y="1510524"/>
                </a:lnTo>
                <a:lnTo>
                  <a:pt x="900684" y="1511807"/>
                </a:lnTo>
                <a:lnTo>
                  <a:pt x="847759" y="1510524"/>
                </a:lnTo>
                <a:lnTo>
                  <a:pt x="795640" y="1506722"/>
                </a:lnTo>
                <a:lnTo>
                  <a:pt x="744411" y="1500471"/>
                </a:lnTo>
                <a:lnTo>
                  <a:pt x="694157" y="1491844"/>
                </a:lnTo>
                <a:lnTo>
                  <a:pt x="644962" y="1480909"/>
                </a:lnTo>
                <a:lnTo>
                  <a:pt x="596910" y="1467739"/>
                </a:lnTo>
                <a:lnTo>
                  <a:pt x="550086" y="1452405"/>
                </a:lnTo>
                <a:lnTo>
                  <a:pt x="504575" y="1434977"/>
                </a:lnTo>
                <a:lnTo>
                  <a:pt x="460460" y="1415525"/>
                </a:lnTo>
                <a:lnTo>
                  <a:pt x="417826" y="1394122"/>
                </a:lnTo>
                <a:lnTo>
                  <a:pt x="376759" y="1370838"/>
                </a:lnTo>
                <a:lnTo>
                  <a:pt x="337341" y="1345744"/>
                </a:lnTo>
                <a:lnTo>
                  <a:pt x="299658" y="1318910"/>
                </a:lnTo>
                <a:lnTo>
                  <a:pt x="263794" y="1290408"/>
                </a:lnTo>
                <a:lnTo>
                  <a:pt x="229834" y="1260309"/>
                </a:lnTo>
                <a:lnTo>
                  <a:pt x="197862" y="1228683"/>
                </a:lnTo>
                <a:lnTo>
                  <a:pt x="167962" y="1195601"/>
                </a:lnTo>
                <a:lnTo>
                  <a:pt x="140219" y="1161135"/>
                </a:lnTo>
                <a:lnTo>
                  <a:pt x="114717" y="1125354"/>
                </a:lnTo>
                <a:lnTo>
                  <a:pt x="91542" y="1088331"/>
                </a:lnTo>
                <a:lnTo>
                  <a:pt x="70776" y="1050136"/>
                </a:lnTo>
                <a:lnTo>
                  <a:pt x="52505" y="1010839"/>
                </a:lnTo>
                <a:lnTo>
                  <a:pt x="36814" y="970512"/>
                </a:lnTo>
                <a:lnTo>
                  <a:pt x="23786" y="929225"/>
                </a:lnTo>
                <a:lnTo>
                  <a:pt x="13506" y="887050"/>
                </a:lnTo>
                <a:lnTo>
                  <a:pt x="6059" y="844058"/>
                </a:lnTo>
                <a:lnTo>
                  <a:pt x="1528" y="800319"/>
                </a:lnTo>
                <a:lnTo>
                  <a:pt x="0" y="755903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5552489" y="5509971"/>
            <a:ext cx="1692910" cy="880744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84175" marR="5080" indent="-372110">
              <a:lnSpc>
                <a:spcPct val="100000"/>
              </a:lnSpc>
              <a:spcBef>
                <a:spcPts val="105"/>
              </a:spcBef>
            </a:pPr>
            <a:r>
              <a:rPr dirty="0" sz="2800" spc="-110" b="1">
                <a:solidFill>
                  <a:srgbClr val="FFFF00"/>
                </a:solidFill>
                <a:latin typeface="Arial"/>
                <a:cs typeface="Arial"/>
              </a:rPr>
              <a:t>تامولعم </a:t>
            </a:r>
            <a:r>
              <a:rPr dirty="0" sz="2800" spc="-85" b="1">
                <a:solidFill>
                  <a:srgbClr val="FFFF00"/>
                </a:solidFill>
                <a:latin typeface="Arial"/>
                <a:cs typeface="Arial"/>
              </a:rPr>
              <a:t>زكرم  </a:t>
            </a:r>
            <a:r>
              <a:rPr dirty="0" sz="2800" spc="-360" b="1">
                <a:solidFill>
                  <a:srgbClr val="FFFF00"/>
                </a:solidFill>
                <a:latin typeface="Arial"/>
                <a:cs typeface="Arial"/>
              </a:rPr>
              <a:t>يئاصحإ</a:t>
            </a:r>
            <a:endParaRPr sz="28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037831" y="3429000"/>
            <a:ext cx="1801368" cy="151180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037831" y="3429000"/>
            <a:ext cx="1801495" cy="1511935"/>
          </a:xfrm>
          <a:custGeom>
            <a:avLst/>
            <a:gdLst/>
            <a:ahLst/>
            <a:cxnLst/>
            <a:rect l="l" t="t" r="r" b="b"/>
            <a:pathLst>
              <a:path w="1801495" h="1511935">
                <a:moveTo>
                  <a:pt x="0" y="755904"/>
                </a:moveTo>
                <a:lnTo>
                  <a:pt x="1528" y="711491"/>
                </a:lnTo>
                <a:lnTo>
                  <a:pt x="6059" y="667754"/>
                </a:lnTo>
                <a:lnTo>
                  <a:pt x="13506" y="624763"/>
                </a:lnTo>
                <a:lnTo>
                  <a:pt x="23786" y="582590"/>
                </a:lnTo>
                <a:lnTo>
                  <a:pt x="36814" y="541304"/>
                </a:lnTo>
                <a:lnTo>
                  <a:pt x="52505" y="500978"/>
                </a:lnTo>
                <a:lnTo>
                  <a:pt x="70776" y="461682"/>
                </a:lnTo>
                <a:lnTo>
                  <a:pt x="91542" y="423487"/>
                </a:lnTo>
                <a:lnTo>
                  <a:pt x="114717" y="386464"/>
                </a:lnTo>
                <a:lnTo>
                  <a:pt x="140219" y="350683"/>
                </a:lnTo>
                <a:lnTo>
                  <a:pt x="167962" y="316217"/>
                </a:lnTo>
                <a:lnTo>
                  <a:pt x="197862" y="283135"/>
                </a:lnTo>
                <a:lnTo>
                  <a:pt x="229834" y="251508"/>
                </a:lnTo>
                <a:lnTo>
                  <a:pt x="263794" y="221408"/>
                </a:lnTo>
                <a:lnTo>
                  <a:pt x="299658" y="192905"/>
                </a:lnTo>
                <a:lnTo>
                  <a:pt x="337341" y="166071"/>
                </a:lnTo>
                <a:lnTo>
                  <a:pt x="376759" y="140976"/>
                </a:lnTo>
                <a:lnTo>
                  <a:pt x="417826" y="117691"/>
                </a:lnTo>
                <a:lnTo>
                  <a:pt x="460460" y="96287"/>
                </a:lnTo>
                <a:lnTo>
                  <a:pt x="504575" y="76835"/>
                </a:lnTo>
                <a:lnTo>
                  <a:pt x="550086" y="59406"/>
                </a:lnTo>
                <a:lnTo>
                  <a:pt x="596910" y="44070"/>
                </a:lnTo>
                <a:lnTo>
                  <a:pt x="644962" y="30900"/>
                </a:lnTo>
                <a:lnTo>
                  <a:pt x="694157" y="19965"/>
                </a:lnTo>
                <a:lnTo>
                  <a:pt x="744411" y="11336"/>
                </a:lnTo>
                <a:lnTo>
                  <a:pt x="795640" y="5085"/>
                </a:lnTo>
                <a:lnTo>
                  <a:pt x="847759" y="1283"/>
                </a:lnTo>
                <a:lnTo>
                  <a:pt x="900684" y="0"/>
                </a:lnTo>
                <a:lnTo>
                  <a:pt x="953608" y="1283"/>
                </a:lnTo>
                <a:lnTo>
                  <a:pt x="1005727" y="5085"/>
                </a:lnTo>
                <a:lnTo>
                  <a:pt x="1056956" y="11336"/>
                </a:lnTo>
                <a:lnTo>
                  <a:pt x="1107210" y="19965"/>
                </a:lnTo>
                <a:lnTo>
                  <a:pt x="1156405" y="30900"/>
                </a:lnTo>
                <a:lnTo>
                  <a:pt x="1204457" y="44070"/>
                </a:lnTo>
                <a:lnTo>
                  <a:pt x="1251281" y="59406"/>
                </a:lnTo>
                <a:lnTo>
                  <a:pt x="1296792" y="76835"/>
                </a:lnTo>
                <a:lnTo>
                  <a:pt x="1340907" y="96287"/>
                </a:lnTo>
                <a:lnTo>
                  <a:pt x="1383541" y="117691"/>
                </a:lnTo>
                <a:lnTo>
                  <a:pt x="1424608" y="140976"/>
                </a:lnTo>
                <a:lnTo>
                  <a:pt x="1464026" y="166071"/>
                </a:lnTo>
                <a:lnTo>
                  <a:pt x="1501709" y="192905"/>
                </a:lnTo>
                <a:lnTo>
                  <a:pt x="1537573" y="221408"/>
                </a:lnTo>
                <a:lnTo>
                  <a:pt x="1571533" y="251508"/>
                </a:lnTo>
                <a:lnTo>
                  <a:pt x="1603505" y="283135"/>
                </a:lnTo>
                <a:lnTo>
                  <a:pt x="1633405" y="316217"/>
                </a:lnTo>
                <a:lnTo>
                  <a:pt x="1661148" y="350683"/>
                </a:lnTo>
                <a:lnTo>
                  <a:pt x="1686650" y="386464"/>
                </a:lnTo>
                <a:lnTo>
                  <a:pt x="1709825" y="423487"/>
                </a:lnTo>
                <a:lnTo>
                  <a:pt x="1730591" y="461682"/>
                </a:lnTo>
                <a:lnTo>
                  <a:pt x="1748862" y="500978"/>
                </a:lnTo>
                <a:lnTo>
                  <a:pt x="1764553" y="541304"/>
                </a:lnTo>
                <a:lnTo>
                  <a:pt x="1777581" y="582590"/>
                </a:lnTo>
                <a:lnTo>
                  <a:pt x="1787861" y="624763"/>
                </a:lnTo>
                <a:lnTo>
                  <a:pt x="1795308" y="667754"/>
                </a:lnTo>
                <a:lnTo>
                  <a:pt x="1799839" y="711491"/>
                </a:lnTo>
                <a:lnTo>
                  <a:pt x="1801368" y="755904"/>
                </a:lnTo>
                <a:lnTo>
                  <a:pt x="1799839" y="800316"/>
                </a:lnTo>
                <a:lnTo>
                  <a:pt x="1795308" y="844053"/>
                </a:lnTo>
                <a:lnTo>
                  <a:pt x="1787861" y="887044"/>
                </a:lnTo>
                <a:lnTo>
                  <a:pt x="1777581" y="929217"/>
                </a:lnTo>
                <a:lnTo>
                  <a:pt x="1764553" y="970503"/>
                </a:lnTo>
                <a:lnTo>
                  <a:pt x="1748862" y="1010829"/>
                </a:lnTo>
                <a:lnTo>
                  <a:pt x="1730591" y="1050125"/>
                </a:lnTo>
                <a:lnTo>
                  <a:pt x="1709825" y="1088320"/>
                </a:lnTo>
                <a:lnTo>
                  <a:pt x="1686650" y="1125343"/>
                </a:lnTo>
                <a:lnTo>
                  <a:pt x="1661148" y="1161124"/>
                </a:lnTo>
                <a:lnTo>
                  <a:pt x="1633405" y="1195590"/>
                </a:lnTo>
                <a:lnTo>
                  <a:pt x="1603505" y="1228672"/>
                </a:lnTo>
                <a:lnTo>
                  <a:pt x="1571533" y="1260299"/>
                </a:lnTo>
                <a:lnTo>
                  <a:pt x="1537573" y="1290399"/>
                </a:lnTo>
                <a:lnTo>
                  <a:pt x="1501709" y="1318902"/>
                </a:lnTo>
                <a:lnTo>
                  <a:pt x="1464026" y="1345736"/>
                </a:lnTo>
                <a:lnTo>
                  <a:pt x="1424608" y="1370831"/>
                </a:lnTo>
                <a:lnTo>
                  <a:pt x="1383541" y="1394116"/>
                </a:lnTo>
                <a:lnTo>
                  <a:pt x="1340907" y="1415520"/>
                </a:lnTo>
                <a:lnTo>
                  <a:pt x="1296792" y="1434972"/>
                </a:lnTo>
                <a:lnTo>
                  <a:pt x="1251281" y="1452401"/>
                </a:lnTo>
                <a:lnTo>
                  <a:pt x="1204457" y="1467737"/>
                </a:lnTo>
                <a:lnTo>
                  <a:pt x="1156405" y="1480907"/>
                </a:lnTo>
                <a:lnTo>
                  <a:pt x="1107210" y="1491842"/>
                </a:lnTo>
                <a:lnTo>
                  <a:pt x="1056956" y="1500471"/>
                </a:lnTo>
                <a:lnTo>
                  <a:pt x="1005727" y="1506722"/>
                </a:lnTo>
                <a:lnTo>
                  <a:pt x="953608" y="1510524"/>
                </a:lnTo>
                <a:lnTo>
                  <a:pt x="900684" y="1511808"/>
                </a:lnTo>
                <a:lnTo>
                  <a:pt x="847759" y="1510524"/>
                </a:lnTo>
                <a:lnTo>
                  <a:pt x="795640" y="1506722"/>
                </a:lnTo>
                <a:lnTo>
                  <a:pt x="744411" y="1500471"/>
                </a:lnTo>
                <a:lnTo>
                  <a:pt x="694157" y="1491842"/>
                </a:lnTo>
                <a:lnTo>
                  <a:pt x="644962" y="1480907"/>
                </a:lnTo>
                <a:lnTo>
                  <a:pt x="596910" y="1467737"/>
                </a:lnTo>
                <a:lnTo>
                  <a:pt x="550086" y="1452401"/>
                </a:lnTo>
                <a:lnTo>
                  <a:pt x="504575" y="1434972"/>
                </a:lnTo>
                <a:lnTo>
                  <a:pt x="460460" y="1415520"/>
                </a:lnTo>
                <a:lnTo>
                  <a:pt x="417826" y="1394116"/>
                </a:lnTo>
                <a:lnTo>
                  <a:pt x="376759" y="1370831"/>
                </a:lnTo>
                <a:lnTo>
                  <a:pt x="337341" y="1345736"/>
                </a:lnTo>
                <a:lnTo>
                  <a:pt x="299658" y="1318902"/>
                </a:lnTo>
                <a:lnTo>
                  <a:pt x="263794" y="1290399"/>
                </a:lnTo>
                <a:lnTo>
                  <a:pt x="229834" y="1260299"/>
                </a:lnTo>
                <a:lnTo>
                  <a:pt x="197862" y="1228672"/>
                </a:lnTo>
                <a:lnTo>
                  <a:pt x="167962" y="1195590"/>
                </a:lnTo>
                <a:lnTo>
                  <a:pt x="140219" y="1161124"/>
                </a:lnTo>
                <a:lnTo>
                  <a:pt x="114717" y="1125343"/>
                </a:lnTo>
                <a:lnTo>
                  <a:pt x="91542" y="1088320"/>
                </a:lnTo>
                <a:lnTo>
                  <a:pt x="70776" y="1050125"/>
                </a:lnTo>
                <a:lnTo>
                  <a:pt x="52505" y="1010829"/>
                </a:lnTo>
                <a:lnTo>
                  <a:pt x="36814" y="970503"/>
                </a:lnTo>
                <a:lnTo>
                  <a:pt x="23786" y="929217"/>
                </a:lnTo>
                <a:lnTo>
                  <a:pt x="13506" y="887044"/>
                </a:lnTo>
                <a:lnTo>
                  <a:pt x="6059" y="844053"/>
                </a:lnTo>
                <a:lnTo>
                  <a:pt x="1528" y="800316"/>
                </a:lnTo>
                <a:lnTo>
                  <a:pt x="0" y="755904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7373873" y="3724478"/>
            <a:ext cx="1154430" cy="88074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 marR="5080" indent="283210">
              <a:lnSpc>
                <a:spcPct val="100000"/>
              </a:lnSpc>
              <a:spcBef>
                <a:spcPts val="110"/>
              </a:spcBef>
            </a:pPr>
            <a:r>
              <a:rPr dirty="0" sz="2800" spc="-105" b="1">
                <a:solidFill>
                  <a:srgbClr val="FFFF00"/>
                </a:solidFill>
                <a:latin typeface="Arial"/>
                <a:cs typeface="Arial"/>
              </a:rPr>
              <a:t>ةلجم  </a:t>
            </a:r>
            <a:r>
              <a:rPr dirty="0" sz="2800" spc="210" b="1">
                <a:solidFill>
                  <a:srgbClr val="FFFF00"/>
                </a:solidFill>
                <a:latin typeface="Arial"/>
                <a:cs typeface="Arial"/>
              </a:rPr>
              <a:t>ة</a:t>
            </a:r>
            <a:r>
              <a:rPr dirty="0" sz="2800" spc="-700" b="1">
                <a:solidFill>
                  <a:srgbClr val="FFFF00"/>
                </a:solidFill>
                <a:latin typeface="Arial"/>
                <a:cs typeface="Arial"/>
              </a:rPr>
              <a:t>صص</a:t>
            </a:r>
            <a:r>
              <a:rPr dirty="0" sz="2800" spc="-390" b="1">
                <a:solidFill>
                  <a:srgbClr val="FFFF00"/>
                </a:solidFill>
                <a:latin typeface="Arial"/>
                <a:cs typeface="Arial"/>
              </a:rPr>
              <a:t>خ</a:t>
            </a:r>
            <a:r>
              <a:rPr dirty="0" sz="2800" spc="-455" b="1">
                <a:solidFill>
                  <a:srgbClr val="FFFF00"/>
                </a:solidFill>
                <a:latin typeface="Arial"/>
                <a:cs typeface="Arial"/>
              </a:rPr>
              <a:t>تم</a:t>
            </a:r>
            <a:endParaRPr sz="280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65632" y="3517391"/>
            <a:ext cx="1801368" cy="15118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865632" y="3517391"/>
            <a:ext cx="1801495" cy="1511935"/>
          </a:xfrm>
          <a:custGeom>
            <a:avLst/>
            <a:gdLst/>
            <a:ahLst/>
            <a:cxnLst/>
            <a:rect l="l" t="t" r="r" b="b"/>
            <a:pathLst>
              <a:path w="1801495" h="1511935">
                <a:moveTo>
                  <a:pt x="0" y="755904"/>
                </a:moveTo>
                <a:lnTo>
                  <a:pt x="1528" y="711491"/>
                </a:lnTo>
                <a:lnTo>
                  <a:pt x="6059" y="667754"/>
                </a:lnTo>
                <a:lnTo>
                  <a:pt x="13507" y="624763"/>
                </a:lnTo>
                <a:lnTo>
                  <a:pt x="23787" y="582590"/>
                </a:lnTo>
                <a:lnTo>
                  <a:pt x="36816" y="541304"/>
                </a:lnTo>
                <a:lnTo>
                  <a:pt x="52508" y="500978"/>
                </a:lnTo>
                <a:lnTo>
                  <a:pt x="70780" y="461682"/>
                </a:lnTo>
                <a:lnTo>
                  <a:pt x="91546" y="423487"/>
                </a:lnTo>
                <a:lnTo>
                  <a:pt x="114723" y="386464"/>
                </a:lnTo>
                <a:lnTo>
                  <a:pt x="140225" y="350683"/>
                </a:lnTo>
                <a:lnTo>
                  <a:pt x="167969" y="316217"/>
                </a:lnTo>
                <a:lnTo>
                  <a:pt x="197870" y="283135"/>
                </a:lnTo>
                <a:lnTo>
                  <a:pt x="229843" y="251508"/>
                </a:lnTo>
                <a:lnTo>
                  <a:pt x="263804" y="221408"/>
                </a:lnTo>
                <a:lnTo>
                  <a:pt x="299668" y="192905"/>
                </a:lnTo>
                <a:lnTo>
                  <a:pt x="337352" y="166071"/>
                </a:lnTo>
                <a:lnTo>
                  <a:pt x="376770" y="140976"/>
                </a:lnTo>
                <a:lnTo>
                  <a:pt x="417838" y="117691"/>
                </a:lnTo>
                <a:lnTo>
                  <a:pt x="460471" y="96287"/>
                </a:lnTo>
                <a:lnTo>
                  <a:pt x="504586" y="76835"/>
                </a:lnTo>
                <a:lnTo>
                  <a:pt x="550097" y="59406"/>
                </a:lnTo>
                <a:lnTo>
                  <a:pt x="596920" y="44070"/>
                </a:lnTo>
                <a:lnTo>
                  <a:pt x="644971" y="30900"/>
                </a:lnTo>
                <a:lnTo>
                  <a:pt x="694165" y="19965"/>
                </a:lnTo>
                <a:lnTo>
                  <a:pt x="744418" y="11336"/>
                </a:lnTo>
                <a:lnTo>
                  <a:pt x="795645" y="5085"/>
                </a:lnTo>
                <a:lnTo>
                  <a:pt x="847762" y="1283"/>
                </a:lnTo>
                <a:lnTo>
                  <a:pt x="900684" y="0"/>
                </a:lnTo>
                <a:lnTo>
                  <a:pt x="953608" y="1283"/>
                </a:lnTo>
                <a:lnTo>
                  <a:pt x="1005727" y="5085"/>
                </a:lnTo>
                <a:lnTo>
                  <a:pt x="1056956" y="11336"/>
                </a:lnTo>
                <a:lnTo>
                  <a:pt x="1107210" y="19965"/>
                </a:lnTo>
                <a:lnTo>
                  <a:pt x="1156405" y="30900"/>
                </a:lnTo>
                <a:lnTo>
                  <a:pt x="1204457" y="44070"/>
                </a:lnTo>
                <a:lnTo>
                  <a:pt x="1251281" y="59406"/>
                </a:lnTo>
                <a:lnTo>
                  <a:pt x="1296792" y="76835"/>
                </a:lnTo>
                <a:lnTo>
                  <a:pt x="1340907" y="96287"/>
                </a:lnTo>
                <a:lnTo>
                  <a:pt x="1383541" y="117691"/>
                </a:lnTo>
                <a:lnTo>
                  <a:pt x="1424608" y="140976"/>
                </a:lnTo>
                <a:lnTo>
                  <a:pt x="1464026" y="166071"/>
                </a:lnTo>
                <a:lnTo>
                  <a:pt x="1501709" y="192905"/>
                </a:lnTo>
                <a:lnTo>
                  <a:pt x="1537573" y="221408"/>
                </a:lnTo>
                <a:lnTo>
                  <a:pt x="1571533" y="251508"/>
                </a:lnTo>
                <a:lnTo>
                  <a:pt x="1603505" y="283135"/>
                </a:lnTo>
                <a:lnTo>
                  <a:pt x="1633405" y="316217"/>
                </a:lnTo>
                <a:lnTo>
                  <a:pt x="1661148" y="350683"/>
                </a:lnTo>
                <a:lnTo>
                  <a:pt x="1686650" y="386464"/>
                </a:lnTo>
                <a:lnTo>
                  <a:pt x="1709825" y="423487"/>
                </a:lnTo>
                <a:lnTo>
                  <a:pt x="1730591" y="461682"/>
                </a:lnTo>
                <a:lnTo>
                  <a:pt x="1748862" y="500978"/>
                </a:lnTo>
                <a:lnTo>
                  <a:pt x="1764553" y="541304"/>
                </a:lnTo>
                <a:lnTo>
                  <a:pt x="1777581" y="582590"/>
                </a:lnTo>
                <a:lnTo>
                  <a:pt x="1787861" y="624763"/>
                </a:lnTo>
                <a:lnTo>
                  <a:pt x="1795308" y="667754"/>
                </a:lnTo>
                <a:lnTo>
                  <a:pt x="1799839" y="711491"/>
                </a:lnTo>
                <a:lnTo>
                  <a:pt x="1801368" y="755904"/>
                </a:lnTo>
                <a:lnTo>
                  <a:pt x="1799839" y="800316"/>
                </a:lnTo>
                <a:lnTo>
                  <a:pt x="1795308" y="844053"/>
                </a:lnTo>
                <a:lnTo>
                  <a:pt x="1787861" y="887044"/>
                </a:lnTo>
                <a:lnTo>
                  <a:pt x="1777581" y="929217"/>
                </a:lnTo>
                <a:lnTo>
                  <a:pt x="1764553" y="970503"/>
                </a:lnTo>
                <a:lnTo>
                  <a:pt x="1748862" y="1010829"/>
                </a:lnTo>
                <a:lnTo>
                  <a:pt x="1730591" y="1050125"/>
                </a:lnTo>
                <a:lnTo>
                  <a:pt x="1709825" y="1088320"/>
                </a:lnTo>
                <a:lnTo>
                  <a:pt x="1686650" y="1125343"/>
                </a:lnTo>
                <a:lnTo>
                  <a:pt x="1661148" y="1161124"/>
                </a:lnTo>
                <a:lnTo>
                  <a:pt x="1633405" y="1195590"/>
                </a:lnTo>
                <a:lnTo>
                  <a:pt x="1603505" y="1228672"/>
                </a:lnTo>
                <a:lnTo>
                  <a:pt x="1571533" y="1260299"/>
                </a:lnTo>
                <a:lnTo>
                  <a:pt x="1537573" y="1290399"/>
                </a:lnTo>
                <a:lnTo>
                  <a:pt x="1501709" y="1318902"/>
                </a:lnTo>
                <a:lnTo>
                  <a:pt x="1464026" y="1345736"/>
                </a:lnTo>
                <a:lnTo>
                  <a:pt x="1424608" y="1370831"/>
                </a:lnTo>
                <a:lnTo>
                  <a:pt x="1383541" y="1394116"/>
                </a:lnTo>
                <a:lnTo>
                  <a:pt x="1340907" y="1415520"/>
                </a:lnTo>
                <a:lnTo>
                  <a:pt x="1296792" y="1434972"/>
                </a:lnTo>
                <a:lnTo>
                  <a:pt x="1251281" y="1452401"/>
                </a:lnTo>
                <a:lnTo>
                  <a:pt x="1204457" y="1467737"/>
                </a:lnTo>
                <a:lnTo>
                  <a:pt x="1156405" y="1480907"/>
                </a:lnTo>
                <a:lnTo>
                  <a:pt x="1107210" y="1491842"/>
                </a:lnTo>
                <a:lnTo>
                  <a:pt x="1056956" y="1500471"/>
                </a:lnTo>
                <a:lnTo>
                  <a:pt x="1005727" y="1506722"/>
                </a:lnTo>
                <a:lnTo>
                  <a:pt x="953608" y="1510524"/>
                </a:lnTo>
                <a:lnTo>
                  <a:pt x="900684" y="1511808"/>
                </a:lnTo>
                <a:lnTo>
                  <a:pt x="847762" y="1510524"/>
                </a:lnTo>
                <a:lnTo>
                  <a:pt x="795645" y="1506722"/>
                </a:lnTo>
                <a:lnTo>
                  <a:pt x="744418" y="1500471"/>
                </a:lnTo>
                <a:lnTo>
                  <a:pt x="694165" y="1491842"/>
                </a:lnTo>
                <a:lnTo>
                  <a:pt x="644971" y="1480907"/>
                </a:lnTo>
                <a:lnTo>
                  <a:pt x="596920" y="1467737"/>
                </a:lnTo>
                <a:lnTo>
                  <a:pt x="550097" y="1452401"/>
                </a:lnTo>
                <a:lnTo>
                  <a:pt x="504586" y="1434972"/>
                </a:lnTo>
                <a:lnTo>
                  <a:pt x="460471" y="1415520"/>
                </a:lnTo>
                <a:lnTo>
                  <a:pt x="417838" y="1394116"/>
                </a:lnTo>
                <a:lnTo>
                  <a:pt x="376770" y="1370831"/>
                </a:lnTo>
                <a:lnTo>
                  <a:pt x="337352" y="1345736"/>
                </a:lnTo>
                <a:lnTo>
                  <a:pt x="299668" y="1318902"/>
                </a:lnTo>
                <a:lnTo>
                  <a:pt x="263804" y="1290399"/>
                </a:lnTo>
                <a:lnTo>
                  <a:pt x="229843" y="1260299"/>
                </a:lnTo>
                <a:lnTo>
                  <a:pt x="197870" y="1228672"/>
                </a:lnTo>
                <a:lnTo>
                  <a:pt x="167969" y="1195590"/>
                </a:lnTo>
                <a:lnTo>
                  <a:pt x="140225" y="1161124"/>
                </a:lnTo>
                <a:lnTo>
                  <a:pt x="114723" y="1125343"/>
                </a:lnTo>
                <a:lnTo>
                  <a:pt x="91546" y="1088320"/>
                </a:lnTo>
                <a:lnTo>
                  <a:pt x="70780" y="1050125"/>
                </a:lnTo>
                <a:lnTo>
                  <a:pt x="52508" y="1010829"/>
                </a:lnTo>
                <a:lnTo>
                  <a:pt x="36816" y="970503"/>
                </a:lnTo>
                <a:lnTo>
                  <a:pt x="23787" y="929217"/>
                </a:lnTo>
                <a:lnTo>
                  <a:pt x="13507" y="887044"/>
                </a:lnTo>
                <a:lnTo>
                  <a:pt x="6059" y="844053"/>
                </a:lnTo>
                <a:lnTo>
                  <a:pt x="1528" y="800316"/>
                </a:lnTo>
                <a:lnTo>
                  <a:pt x="0" y="755904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1212596" y="3850385"/>
            <a:ext cx="1094105" cy="880744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 indent="167640">
              <a:lnSpc>
                <a:spcPct val="100000"/>
              </a:lnSpc>
              <a:spcBef>
                <a:spcPts val="105"/>
              </a:spcBef>
            </a:pPr>
            <a:r>
              <a:rPr dirty="0" sz="2800" spc="-605" b="1">
                <a:solidFill>
                  <a:srgbClr val="FFFF00"/>
                </a:solidFill>
                <a:latin typeface="Arial"/>
                <a:cs typeface="Arial"/>
              </a:rPr>
              <a:t>تابيتك  </a:t>
            </a:r>
            <a:r>
              <a:rPr dirty="0" sz="2800" spc="35" b="1">
                <a:solidFill>
                  <a:srgbClr val="FFFF00"/>
                </a:solidFill>
                <a:latin typeface="Arial"/>
                <a:cs typeface="Arial"/>
              </a:rPr>
              <a:t>ت</a:t>
            </a:r>
            <a:r>
              <a:rPr dirty="0" sz="2800" b="1">
                <a:solidFill>
                  <a:srgbClr val="FFFF00"/>
                </a:solidFill>
                <a:latin typeface="Arial"/>
                <a:cs typeface="Arial"/>
              </a:rPr>
              <a:t>ا</a:t>
            </a:r>
            <a:r>
              <a:rPr dirty="0" sz="2800" spc="-615" b="1">
                <a:solidFill>
                  <a:srgbClr val="FFFF00"/>
                </a:solidFill>
                <a:latin typeface="Arial"/>
                <a:cs typeface="Arial"/>
              </a:rPr>
              <a:t>ي</a:t>
            </a:r>
            <a:r>
              <a:rPr dirty="0" sz="2800" spc="-425" b="1">
                <a:solidFill>
                  <a:srgbClr val="FFFF00"/>
                </a:solidFill>
                <a:latin typeface="Arial"/>
                <a:cs typeface="Arial"/>
              </a:rPr>
              <a:t>و</a:t>
            </a:r>
            <a:r>
              <a:rPr dirty="0" sz="2800" spc="50" b="1">
                <a:solidFill>
                  <a:srgbClr val="FFFF00"/>
                </a:solidFill>
                <a:latin typeface="Arial"/>
                <a:cs typeface="Arial"/>
              </a:rPr>
              <a:t>طمو</a:t>
            </a:r>
            <a:endParaRPr sz="28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948303" y="4491101"/>
            <a:ext cx="184150" cy="387350"/>
          </a:xfrm>
          <a:custGeom>
            <a:avLst/>
            <a:gdLst/>
            <a:ahLst/>
            <a:cxnLst/>
            <a:rect l="l" t="t" r="r" b="b"/>
            <a:pathLst>
              <a:path w="184150" h="387350">
                <a:moveTo>
                  <a:pt x="0" y="200406"/>
                </a:moveTo>
                <a:lnTo>
                  <a:pt x="15621" y="387223"/>
                </a:lnTo>
                <a:lnTo>
                  <a:pt x="155701" y="262763"/>
                </a:lnTo>
                <a:lnTo>
                  <a:pt x="132235" y="253365"/>
                </a:lnTo>
                <a:lnTo>
                  <a:pt x="87249" y="253365"/>
                </a:lnTo>
                <a:lnTo>
                  <a:pt x="56134" y="240919"/>
                </a:lnTo>
                <a:lnTo>
                  <a:pt x="62345" y="225374"/>
                </a:lnTo>
                <a:lnTo>
                  <a:pt x="0" y="200406"/>
                </a:lnTo>
                <a:close/>
              </a:path>
              <a:path w="184150" h="387350">
                <a:moveTo>
                  <a:pt x="62345" y="225374"/>
                </a:moveTo>
                <a:lnTo>
                  <a:pt x="56134" y="240919"/>
                </a:lnTo>
                <a:lnTo>
                  <a:pt x="87249" y="253365"/>
                </a:lnTo>
                <a:lnTo>
                  <a:pt x="93462" y="237836"/>
                </a:lnTo>
                <a:lnTo>
                  <a:pt x="62345" y="225374"/>
                </a:lnTo>
                <a:close/>
              </a:path>
              <a:path w="184150" h="387350">
                <a:moveTo>
                  <a:pt x="93462" y="237836"/>
                </a:moveTo>
                <a:lnTo>
                  <a:pt x="87249" y="253365"/>
                </a:lnTo>
                <a:lnTo>
                  <a:pt x="132235" y="253365"/>
                </a:lnTo>
                <a:lnTo>
                  <a:pt x="93462" y="237836"/>
                </a:lnTo>
                <a:close/>
              </a:path>
              <a:path w="184150" h="387350">
                <a:moveTo>
                  <a:pt x="152400" y="0"/>
                </a:moveTo>
                <a:lnTo>
                  <a:pt x="62345" y="225374"/>
                </a:lnTo>
                <a:lnTo>
                  <a:pt x="93462" y="237836"/>
                </a:lnTo>
                <a:lnTo>
                  <a:pt x="183642" y="12446"/>
                </a:lnTo>
                <a:lnTo>
                  <a:pt x="15240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370960" y="2034920"/>
            <a:ext cx="2983865" cy="23113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3927475" y="2852750"/>
            <a:ext cx="2047239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660" b="1">
                <a:latin typeface="Arial"/>
                <a:cs typeface="Arial"/>
              </a:rPr>
              <a:t>ةيجيتارتسلإا</a:t>
            </a:r>
            <a:endParaRPr sz="4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80744" y="3377184"/>
            <a:ext cx="6566661" cy="16686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38705" y="3586937"/>
            <a:ext cx="5606415" cy="9404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650" b="1">
                <a:solidFill>
                  <a:srgbClr val="FFFFFF"/>
                </a:solidFill>
                <a:latin typeface="Arial"/>
                <a:cs typeface="Arial"/>
              </a:rPr>
              <a:t>ميحرلا </a:t>
            </a:r>
            <a:r>
              <a:rPr dirty="0" spc="-220" b="1">
                <a:solidFill>
                  <a:srgbClr val="FFFFFF"/>
                </a:solidFill>
                <a:latin typeface="Arial"/>
                <a:cs typeface="Arial"/>
              </a:rPr>
              <a:t>نمحرلا </a:t>
            </a:r>
            <a:r>
              <a:rPr dirty="0" spc="-915" b="1">
                <a:solidFill>
                  <a:srgbClr val="FFFFFF"/>
                </a:solidFill>
                <a:latin typeface="Arial"/>
                <a:cs typeface="Arial"/>
              </a:rPr>
              <a:t>الله</a:t>
            </a:r>
            <a:r>
              <a:rPr dirty="0" spc="-2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pc="-1345" b="1">
                <a:solidFill>
                  <a:srgbClr val="FFFFFF"/>
                </a:solidFill>
                <a:latin typeface="Arial"/>
                <a:cs typeface="Arial"/>
              </a:rPr>
              <a:t>مسب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51959" y="771194"/>
            <a:ext cx="4892040" cy="12296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88255" y="922985"/>
            <a:ext cx="4322445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535"/>
              <a:t>ملاعلا </a:t>
            </a:r>
            <a:r>
              <a:rPr dirty="0" sz="4400" spc="-1255"/>
              <a:t>يف</a:t>
            </a:r>
            <a:r>
              <a:rPr dirty="0" sz="4400" spc="-5"/>
              <a:t> </a:t>
            </a:r>
            <a:r>
              <a:rPr dirty="0" sz="4400" spc="-685"/>
              <a:t>نيمأتلا</a:t>
            </a:r>
            <a:r>
              <a:rPr dirty="0" sz="4400" spc="-160"/>
              <a:t> </a:t>
            </a:r>
            <a:r>
              <a:rPr dirty="0" sz="4400" spc="-425"/>
              <a:t>تاكرش</a:t>
            </a:r>
            <a:endParaRPr sz="4400"/>
          </a:p>
        </p:txBody>
      </p:sp>
      <p:sp>
        <p:nvSpPr>
          <p:cNvPr id="4" name="object 4"/>
          <p:cNvSpPr/>
          <p:nvPr/>
        </p:nvSpPr>
        <p:spPr>
          <a:xfrm>
            <a:off x="7162800" y="2584754"/>
            <a:ext cx="760260" cy="7938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617720" y="2386533"/>
            <a:ext cx="3052445" cy="11229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477511" y="2386533"/>
            <a:ext cx="805992" cy="11229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162800" y="3925874"/>
            <a:ext cx="760260" cy="7938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090415" y="3727653"/>
            <a:ext cx="3579622" cy="112298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950208" y="3727653"/>
            <a:ext cx="805992" cy="11229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162800" y="5266944"/>
            <a:ext cx="760260" cy="7938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949952" y="5068823"/>
            <a:ext cx="2720086" cy="112298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663440" y="5068823"/>
            <a:ext cx="952284" cy="112298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4255134" y="2523185"/>
            <a:ext cx="3429635" cy="332041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10"/>
              </a:spcBef>
            </a:pPr>
            <a:r>
              <a:rPr dirty="0" sz="4000" b="1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dirty="0" sz="4000" spc="-390" b="1">
                <a:solidFill>
                  <a:srgbClr val="FFFFFF"/>
                </a:solidFill>
                <a:latin typeface="Arial"/>
                <a:cs typeface="Arial"/>
              </a:rPr>
              <a:t>تاكرشلا </a:t>
            </a:r>
            <a:r>
              <a:rPr dirty="0" sz="4000" spc="-145" b="1">
                <a:solidFill>
                  <a:srgbClr val="FFFFFF"/>
                </a:solidFill>
                <a:latin typeface="Arial"/>
                <a:cs typeface="Arial"/>
              </a:rPr>
              <a:t>مجح</a:t>
            </a:r>
            <a:r>
              <a:rPr dirty="0" sz="4000" spc="-30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000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3000">
              <a:latin typeface="Wingdings"/>
              <a:cs typeface="Wingdings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50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</a:pPr>
            <a:r>
              <a:rPr dirty="0" sz="4000" spc="-235" b="1">
                <a:solidFill>
                  <a:srgbClr val="FFFFFF"/>
                </a:solidFill>
                <a:latin typeface="Arial"/>
                <a:cs typeface="Arial"/>
              </a:rPr>
              <a:t>.لمعلا </a:t>
            </a:r>
            <a:r>
              <a:rPr dirty="0" sz="4000" spc="-210" b="1">
                <a:solidFill>
                  <a:srgbClr val="FFFFFF"/>
                </a:solidFill>
                <a:latin typeface="Arial"/>
                <a:cs typeface="Arial"/>
              </a:rPr>
              <a:t>قاطنو </a:t>
            </a:r>
            <a:r>
              <a:rPr dirty="0" sz="4000" spc="-145" b="1">
                <a:solidFill>
                  <a:srgbClr val="FFFFFF"/>
                </a:solidFill>
                <a:latin typeface="Arial"/>
                <a:cs typeface="Arial"/>
              </a:rPr>
              <a:t>مجح</a:t>
            </a:r>
            <a:r>
              <a:rPr dirty="0" sz="4000" spc="-2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000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3000">
              <a:latin typeface="Wingdings"/>
              <a:cs typeface="Wingdings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50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</a:pPr>
            <a:r>
              <a:rPr dirty="0" sz="4000" spc="-315" b="1">
                <a:solidFill>
                  <a:srgbClr val="FFFFFF"/>
                </a:solidFill>
                <a:latin typeface="Arial"/>
                <a:cs typeface="Arial"/>
              </a:rPr>
              <a:t>.عمتجملا </a:t>
            </a:r>
            <a:r>
              <a:rPr dirty="0" sz="4000" b="1">
                <a:solidFill>
                  <a:srgbClr val="FFFFFF"/>
                </a:solidFill>
                <a:latin typeface="Arial"/>
                <a:cs typeface="Arial"/>
              </a:rPr>
              <a:t>رود</a:t>
            </a:r>
            <a:r>
              <a:rPr dirty="0" sz="4000" spc="-37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000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3000">
              <a:latin typeface="Wingdings"/>
              <a:cs typeface="Wingding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23586" y="1068069"/>
            <a:ext cx="4081145" cy="69532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4400" spc="-819"/>
              <a:t>ةينيمأتلا </a:t>
            </a:r>
            <a:r>
              <a:rPr dirty="0" sz="4400" spc="-630"/>
              <a:t>ةيلمعلا</a:t>
            </a:r>
            <a:r>
              <a:rPr dirty="0" sz="4400" spc="-560"/>
              <a:t> </a:t>
            </a:r>
            <a:r>
              <a:rPr dirty="0" sz="4400" spc="-10"/>
              <a:t>فارطأ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5129021" y="3435222"/>
            <a:ext cx="1369695" cy="32956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000" spc="-225" b="1">
                <a:latin typeface="Times New Roman"/>
                <a:cs typeface="Times New Roman"/>
              </a:rPr>
              <a:t>ةيمسرلا</a:t>
            </a:r>
            <a:r>
              <a:rPr dirty="0" sz="2000" spc="30" b="1">
                <a:latin typeface="Times New Roman"/>
                <a:cs typeface="Times New Roman"/>
              </a:rPr>
              <a:t> </a:t>
            </a:r>
            <a:r>
              <a:rPr dirty="0" sz="2000" spc="-50" b="1">
                <a:latin typeface="Times New Roman"/>
                <a:cs typeface="Times New Roman"/>
              </a:rPr>
              <a:t>ةزهجلأا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197351" y="2703576"/>
            <a:ext cx="3395472" cy="30358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370834" y="3332810"/>
            <a:ext cx="146431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310" b="1">
                <a:latin typeface="Times New Roman"/>
                <a:cs typeface="Times New Roman"/>
              </a:rPr>
              <a:t>نيمأتلا</a:t>
            </a:r>
            <a:r>
              <a:rPr dirty="0" sz="2400" spc="-55" b="1">
                <a:latin typeface="Times New Roman"/>
                <a:cs typeface="Times New Roman"/>
              </a:rPr>
              <a:t> </a:t>
            </a:r>
            <a:r>
              <a:rPr dirty="0" sz="2400" spc="-225" b="1">
                <a:latin typeface="Times New Roman"/>
                <a:cs typeface="Times New Roman"/>
              </a:rPr>
              <a:t>تاكرش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29021" y="4702302"/>
            <a:ext cx="144399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65" b="1">
                <a:latin typeface="Times New Roman"/>
                <a:cs typeface="Times New Roman"/>
              </a:rPr>
              <a:t>ةمدخلا</a:t>
            </a:r>
            <a:r>
              <a:rPr dirty="0" sz="2400" b="1">
                <a:latin typeface="Times New Roman"/>
                <a:cs typeface="Times New Roman"/>
              </a:rPr>
              <a:t> </a:t>
            </a:r>
            <a:r>
              <a:rPr dirty="0" sz="2400" spc="-204" b="1">
                <a:latin typeface="Times New Roman"/>
                <a:cs typeface="Times New Roman"/>
              </a:rPr>
              <a:t>يرفوم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410534" y="4518736"/>
            <a:ext cx="1459865" cy="7581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2400" spc="60" b="1">
                <a:latin typeface="Times New Roman"/>
                <a:cs typeface="Times New Roman"/>
              </a:rPr>
              <a:t>نم</a:t>
            </a:r>
            <a:r>
              <a:rPr dirty="0" sz="2400" spc="-35" b="1">
                <a:latin typeface="Times New Roman"/>
                <a:cs typeface="Times New Roman"/>
              </a:rPr>
              <a:t> </a:t>
            </a:r>
            <a:r>
              <a:rPr dirty="0" sz="2400" spc="-490" b="1">
                <a:latin typeface="Times New Roman"/>
                <a:cs typeface="Times New Roman"/>
              </a:rPr>
              <a:t>نيديفتسملا</a:t>
            </a:r>
            <a:endParaRPr sz="2400">
              <a:latin typeface="Times New Roman"/>
              <a:cs typeface="Times New Roman"/>
            </a:endParaRPr>
          </a:p>
          <a:p>
            <a:pPr algn="ctr" marR="69850">
              <a:lnSpc>
                <a:spcPct val="100000"/>
              </a:lnSpc>
              <a:spcBef>
                <a:spcPts val="5"/>
              </a:spcBef>
            </a:pPr>
            <a:r>
              <a:rPr dirty="0" sz="2400" spc="-60" b="1">
                <a:latin typeface="Times New Roman"/>
                <a:cs typeface="Times New Roman"/>
              </a:rPr>
              <a:t>ةمدخلا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941823"/>
            <a:ext cx="9072117" cy="3600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2697479"/>
            <a:ext cx="9072117" cy="5171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047" y="4941823"/>
            <a:ext cx="9035542" cy="12522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2776727"/>
            <a:ext cx="9144000" cy="26029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9247" y="3307079"/>
            <a:ext cx="9035542" cy="183616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83793" y="3536137"/>
            <a:ext cx="7981315" cy="10318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600" spc="-905" b="1">
                <a:solidFill>
                  <a:srgbClr val="0066FF"/>
                </a:solidFill>
                <a:latin typeface="Times New Roman"/>
                <a:cs typeface="Times New Roman"/>
              </a:rPr>
              <a:t>ينواعتلا </a:t>
            </a:r>
            <a:r>
              <a:rPr dirty="0" sz="6600" spc="-835" b="1">
                <a:solidFill>
                  <a:srgbClr val="0066FF"/>
                </a:solidFill>
                <a:latin typeface="Times New Roman"/>
                <a:cs typeface="Times New Roman"/>
              </a:rPr>
              <a:t>يحصلا </a:t>
            </a:r>
            <a:r>
              <a:rPr dirty="0" sz="6600" spc="-484" b="1">
                <a:solidFill>
                  <a:srgbClr val="0066FF"/>
                </a:solidFill>
                <a:latin typeface="Times New Roman"/>
                <a:cs typeface="Times New Roman"/>
              </a:rPr>
              <a:t>نامضلا</a:t>
            </a:r>
            <a:r>
              <a:rPr dirty="0" sz="6600" spc="95" b="1">
                <a:solidFill>
                  <a:srgbClr val="0066FF"/>
                </a:solidFill>
                <a:latin typeface="Times New Roman"/>
                <a:cs typeface="Times New Roman"/>
              </a:rPr>
              <a:t> </a:t>
            </a:r>
            <a:r>
              <a:rPr dirty="0" sz="6600" spc="-420" b="1">
                <a:solidFill>
                  <a:srgbClr val="0066FF"/>
                </a:solidFill>
                <a:latin typeface="Times New Roman"/>
                <a:cs typeface="Times New Roman"/>
              </a:rPr>
              <a:t>ماظن</a:t>
            </a:r>
            <a:endParaRPr sz="6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52600" y="637031"/>
            <a:ext cx="7391399" cy="16686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304544" y="637031"/>
            <a:ext cx="1430908" cy="16686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696085">
              <a:lnSpc>
                <a:spcPct val="100000"/>
              </a:lnSpc>
              <a:spcBef>
                <a:spcPts val="100"/>
              </a:spcBef>
            </a:pPr>
            <a:r>
              <a:rPr dirty="0" spc="-925"/>
              <a:t>ينواعتلا </a:t>
            </a:r>
            <a:r>
              <a:rPr dirty="0" spc="-765"/>
              <a:t>يحصلا </a:t>
            </a:r>
            <a:r>
              <a:rPr dirty="0" spc="-475"/>
              <a:t>نامضلا</a:t>
            </a:r>
            <a:r>
              <a:rPr dirty="0" spc="-75"/>
              <a:t> </a:t>
            </a:r>
            <a:r>
              <a:rPr dirty="0" spc="-395"/>
              <a:t>ماظن</a:t>
            </a:r>
          </a:p>
        </p:txBody>
      </p:sp>
      <p:sp>
        <p:nvSpPr>
          <p:cNvPr id="5" name="object 5"/>
          <p:cNvSpPr/>
          <p:nvPr/>
        </p:nvSpPr>
        <p:spPr>
          <a:xfrm>
            <a:off x="7973568" y="2429217"/>
            <a:ext cx="912672" cy="9522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434584" y="2194560"/>
            <a:ext cx="3216910" cy="134238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233415" y="2194560"/>
            <a:ext cx="998016" cy="134238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609344" y="3349790"/>
            <a:ext cx="6941566" cy="10102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969007" y="4117886"/>
            <a:ext cx="6582029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572767" y="4117886"/>
            <a:ext cx="994981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548383" y="4885944"/>
            <a:ext cx="7002653" cy="10102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063752" y="4885944"/>
            <a:ext cx="1083360" cy="10102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367784" y="5654040"/>
            <a:ext cx="4183252" cy="101023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255008" y="5657088"/>
            <a:ext cx="714590" cy="101023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 txBox="1"/>
          <p:nvPr/>
        </p:nvSpPr>
        <p:spPr>
          <a:xfrm>
            <a:off x="1457736" y="2358974"/>
            <a:ext cx="7141845" cy="399605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156075">
              <a:lnSpc>
                <a:spcPct val="100000"/>
              </a:lnSpc>
              <a:spcBef>
                <a:spcPts val="100"/>
              </a:spcBef>
            </a:pPr>
            <a:r>
              <a:rPr dirty="0" sz="4800" spc="-345" b="1">
                <a:solidFill>
                  <a:srgbClr val="FFFFFF"/>
                </a:solidFill>
                <a:latin typeface="Times New Roman"/>
                <a:cs typeface="Times New Roman"/>
              </a:rPr>
              <a:t>:ىلولأا</a:t>
            </a:r>
            <a:r>
              <a:rPr dirty="0" sz="4800" spc="-10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4800" spc="-90" b="1">
                <a:solidFill>
                  <a:srgbClr val="FFFFFF"/>
                </a:solidFill>
                <a:latin typeface="Times New Roman"/>
                <a:cs typeface="Times New Roman"/>
              </a:rPr>
              <a:t>ةداملا</a:t>
            </a:r>
            <a:r>
              <a:rPr dirty="0" sz="3600" spc="-90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3600">
              <a:latin typeface="Wingdings"/>
              <a:cs typeface="Wingdings"/>
            </a:endParaRPr>
          </a:p>
          <a:p>
            <a:pPr algn="r" marL="527685" marR="353060" indent="35560">
              <a:lnSpc>
                <a:spcPct val="140100"/>
              </a:lnSpc>
              <a:spcBef>
                <a:spcPts val="1295"/>
              </a:spcBef>
            </a:pPr>
            <a:r>
              <a:rPr dirty="0" sz="3600" spc="-535">
                <a:solidFill>
                  <a:srgbClr val="FFFFFF"/>
                </a:solidFill>
                <a:latin typeface="Arial"/>
                <a:cs typeface="Arial"/>
              </a:rPr>
              <a:t>ةيحصلا </a:t>
            </a:r>
            <a:r>
              <a:rPr dirty="0" sz="3600" spc="-310">
                <a:solidFill>
                  <a:srgbClr val="FFFFFF"/>
                </a:solidFill>
                <a:latin typeface="Arial"/>
                <a:cs typeface="Arial"/>
              </a:rPr>
              <a:t>ةياعرلا </a:t>
            </a:r>
            <a:r>
              <a:rPr dirty="0" sz="3600" spc="-1000">
                <a:solidFill>
                  <a:srgbClr val="FFFFFF"/>
                </a:solidFill>
                <a:latin typeface="Arial"/>
                <a:cs typeface="Arial"/>
              </a:rPr>
              <a:t>ريفوت</a:t>
            </a:r>
            <a:r>
              <a:rPr dirty="0" sz="3600" spc="-425">
                <a:solidFill>
                  <a:srgbClr val="FFFFFF"/>
                </a:solidFill>
                <a:latin typeface="Arial"/>
                <a:cs typeface="Arial"/>
              </a:rPr>
              <a:t>ىلإ </a:t>
            </a:r>
            <a:r>
              <a:rPr dirty="0" sz="3600" spc="-335">
                <a:solidFill>
                  <a:srgbClr val="FFFFFF"/>
                </a:solidFill>
                <a:latin typeface="Arial"/>
                <a:cs typeface="Arial"/>
              </a:rPr>
              <a:t>ماظنلا</a:t>
            </a:r>
            <a:r>
              <a:rPr dirty="0" sz="3600" spc="-5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195">
                <a:solidFill>
                  <a:srgbClr val="FFFFFF"/>
                </a:solidFill>
                <a:latin typeface="Arial"/>
                <a:cs typeface="Arial"/>
              </a:rPr>
              <a:t>اذه</a:t>
            </a:r>
            <a:r>
              <a:rPr dirty="0" sz="360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-254">
                <a:solidFill>
                  <a:srgbClr val="FFFFFF"/>
                </a:solidFill>
                <a:latin typeface="Arial"/>
                <a:cs typeface="Arial"/>
              </a:rPr>
              <a:t>فدهي </a:t>
            </a:r>
            <a:r>
              <a:rPr dirty="0" sz="3600" spc="-14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-1035">
                <a:solidFill>
                  <a:srgbClr val="FFFFFF"/>
                </a:solidFill>
                <a:latin typeface="Arial"/>
                <a:cs typeface="Arial"/>
              </a:rPr>
              <a:t>يف</a:t>
            </a:r>
            <a:r>
              <a:rPr dirty="0" sz="3600" spc="-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-615">
                <a:solidFill>
                  <a:srgbClr val="FFFFFF"/>
                </a:solidFill>
                <a:latin typeface="Arial"/>
                <a:cs typeface="Arial"/>
              </a:rPr>
              <a:t>نييدوعسلا   </a:t>
            </a:r>
            <a:r>
              <a:rPr dirty="0" sz="3600" spc="-495">
                <a:solidFill>
                  <a:srgbClr val="FFFFFF"/>
                </a:solidFill>
                <a:latin typeface="Arial"/>
                <a:cs typeface="Arial"/>
              </a:rPr>
              <a:t>ريغ  </a:t>
            </a:r>
            <a:r>
              <a:rPr dirty="0" sz="3600" spc="-585">
                <a:solidFill>
                  <a:srgbClr val="FFFFFF"/>
                </a:solidFill>
                <a:latin typeface="Arial"/>
                <a:cs typeface="Arial"/>
              </a:rPr>
              <a:t>نيميقملا   </a:t>
            </a:r>
            <a:r>
              <a:rPr dirty="0" sz="3600" spc="-555">
                <a:solidFill>
                  <a:srgbClr val="FFFFFF"/>
                </a:solidFill>
                <a:latin typeface="Arial"/>
                <a:cs typeface="Arial"/>
              </a:rPr>
              <a:t>عيمجل</a:t>
            </a:r>
            <a:r>
              <a:rPr dirty="0" sz="3600" spc="-484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-434">
                <a:solidFill>
                  <a:srgbClr val="FFFFFF"/>
                </a:solidFill>
                <a:latin typeface="Arial"/>
                <a:cs typeface="Arial"/>
              </a:rPr>
              <a:t>اهميظنتو</a:t>
            </a:r>
            <a:endParaRPr sz="3600">
              <a:latin typeface="Arial"/>
              <a:cs typeface="Arial"/>
            </a:endParaRPr>
          </a:p>
          <a:p>
            <a:pPr algn="r" marR="350520">
              <a:lnSpc>
                <a:spcPct val="100000"/>
              </a:lnSpc>
              <a:spcBef>
                <a:spcPts val="1730"/>
              </a:spcBef>
            </a:pPr>
            <a:r>
              <a:rPr dirty="0" sz="3600" spc="-145">
                <a:solidFill>
                  <a:srgbClr val="FFFFFF"/>
                </a:solidFill>
                <a:latin typeface="Arial"/>
                <a:cs typeface="Arial"/>
              </a:rPr>
              <a:t>مهريغو </a:t>
            </a:r>
            <a:r>
              <a:rPr dirty="0" sz="3600" spc="-370">
                <a:solidFill>
                  <a:srgbClr val="FFFFFF"/>
                </a:solidFill>
                <a:latin typeface="Arial"/>
                <a:cs typeface="Arial"/>
              </a:rPr>
              <a:t>نينطاوملا  </a:t>
            </a:r>
            <a:r>
              <a:rPr dirty="0" sz="3600" spc="-445">
                <a:solidFill>
                  <a:srgbClr val="FFFFFF"/>
                </a:solidFill>
                <a:latin typeface="Arial"/>
                <a:cs typeface="Arial"/>
              </a:rPr>
              <a:t>ىلع</a:t>
            </a:r>
            <a:r>
              <a:rPr dirty="0" sz="3600" spc="11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-940">
                <a:solidFill>
                  <a:srgbClr val="FFFFFF"/>
                </a:solidFill>
                <a:latin typeface="Arial"/>
                <a:cs typeface="Arial"/>
              </a:rPr>
              <a:t>هقيبطت                 </a:t>
            </a:r>
            <a:r>
              <a:rPr dirty="0" sz="3600" spc="-310">
                <a:solidFill>
                  <a:srgbClr val="FFFFFF"/>
                </a:solidFill>
                <a:latin typeface="Arial"/>
                <a:cs typeface="Arial"/>
              </a:rPr>
              <a:t>زوجيو</a:t>
            </a:r>
            <a:r>
              <a:rPr dirty="0" sz="3600" spc="-33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-275">
                <a:solidFill>
                  <a:srgbClr val="FFFFFF"/>
                </a:solidFill>
                <a:latin typeface="Arial"/>
                <a:cs typeface="Arial"/>
              </a:rPr>
              <a:t>،ةكلمملا</a:t>
            </a:r>
            <a:endParaRPr sz="3600">
              <a:latin typeface="Arial"/>
              <a:cs typeface="Arial"/>
            </a:endParaRPr>
          </a:p>
          <a:p>
            <a:pPr algn="r" marR="347980">
              <a:lnSpc>
                <a:spcPct val="100000"/>
              </a:lnSpc>
              <a:spcBef>
                <a:spcPts val="1730"/>
              </a:spcBef>
            </a:pPr>
            <a:r>
              <a:rPr dirty="0" sz="3600" spc="-140">
                <a:solidFill>
                  <a:srgbClr val="FFFFFF"/>
                </a:solidFill>
                <a:latin typeface="Times New Roman"/>
                <a:cs typeface="Times New Roman"/>
              </a:rPr>
              <a:t>.</a:t>
            </a:r>
            <a:r>
              <a:rPr dirty="0" sz="3600" spc="-140">
                <a:solidFill>
                  <a:srgbClr val="FFFFFF"/>
                </a:solidFill>
                <a:latin typeface="Arial"/>
                <a:cs typeface="Arial"/>
              </a:rPr>
              <a:t>ءارزولا </a:t>
            </a:r>
            <a:r>
              <a:rPr dirty="0" sz="3600" spc="-254">
                <a:solidFill>
                  <a:srgbClr val="FFFFFF"/>
                </a:solidFill>
                <a:latin typeface="Arial"/>
                <a:cs typeface="Arial"/>
              </a:rPr>
              <a:t>سلجم </a:t>
            </a:r>
            <a:r>
              <a:rPr dirty="0" sz="3600" spc="100">
                <a:solidFill>
                  <a:srgbClr val="FFFFFF"/>
                </a:solidFill>
                <a:latin typeface="Arial"/>
                <a:cs typeface="Arial"/>
              </a:rPr>
              <a:t>نم</a:t>
            </a:r>
            <a:r>
              <a:rPr dirty="0" sz="3600" spc="39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600" spc="-575">
                <a:solidFill>
                  <a:srgbClr val="FFFFFF"/>
                </a:solidFill>
                <a:latin typeface="Arial"/>
                <a:cs typeface="Arial"/>
              </a:rPr>
              <a:t>رارقب</a:t>
            </a:r>
            <a:endParaRPr sz="3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52600" y="637031"/>
            <a:ext cx="7391399" cy="16686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304544" y="637031"/>
            <a:ext cx="1430908" cy="16686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696085">
              <a:lnSpc>
                <a:spcPct val="100000"/>
              </a:lnSpc>
              <a:spcBef>
                <a:spcPts val="100"/>
              </a:spcBef>
            </a:pPr>
            <a:r>
              <a:rPr dirty="0" spc="-925"/>
              <a:t>ينواعتلا </a:t>
            </a:r>
            <a:r>
              <a:rPr dirty="0" spc="-765"/>
              <a:t>يحصلا </a:t>
            </a:r>
            <a:r>
              <a:rPr dirty="0" spc="-475"/>
              <a:t>نامضلا</a:t>
            </a:r>
            <a:r>
              <a:rPr dirty="0" spc="-75"/>
              <a:t> </a:t>
            </a:r>
            <a:r>
              <a:rPr dirty="0" spc="-395"/>
              <a:t>ماظن</a:t>
            </a:r>
          </a:p>
        </p:txBody>
      </p:sp>
      <p:sp>
        <p:nvSpPr>
          <p:cNvPr id="5" name="object 5"/>
          <p:cNvSpPr/>
          <p:nvPr/>
        </p:nvSpPr>
        <p:spPr>
          <a:xfrm>
            <a:off x="8266176" y="2429217"/>
            <a:ext cx="877824" cy="9522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586984" y="2194560"/>
            <a:ext cx="3354196" cy="134238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382767" y="2194560"/>
            <a:ext cx="998016" cy="134238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405127" y="3303981"/>
            <a:ext cx="7738871" cy="112298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26719" y="3303981"/>
            <a:ext cx="1644142" cy="112298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243327" y="4096461"/>
            <a:ext cx="6633718" cy="11229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103120" y="4096461"/>
            <a:ext cx="805992" cy="112298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872298" y="1939364"/>
            <a:ext cx="8018780" cy="2931795"/>
          </a:xfrm>
          <a:prstGeom prst="rect">
            <a:avLst/>
          </a:prstGeom>
        </p:spPr>
        <p:txBody>
          <a:bodyPr wrap="square" lIns="0" tIns="432434" rIns="0" bIns="0" rtlCol="0" vert="horz">
            <a:spAutoFit/>
          </a:bodyPr>
          <a:lstStyle/>
          <a:p>
            <a:pPr marL="4892675">
              <a:lnSpc>
                <a:spcPct val="100000"/>
              </a:lnSpc>
              <a:spcBef>
                <a:spcPts val="3404"/>
              </a:spcBef>
            </a:pPr>
            <a:r>
              <a:rPr dirty="0" sz="4800" b="1">
                <a:solidFill>
                  <a:srgbClr val="FFFFFF"/>
                </a:solidFill>
                <a:latin typeface="Times New Roman"/>
                <a:cs typeface="Times New Roman"/>
              </a:rPr>
              <a:t>: </a:t>
            </a:r>
            <a:r>
              <a:rPr dirty="0" sz="4800" spc="-795" b="1">
                <a:solidFill>
                  <a:srgbClr val="FFFFFF"/>
                </a:solidFill>
                <a:latin typeface="Times New Roman"/>
                <a:cs typeface="Times New Roman"/>
              </a:rPr>
              <a:t>ةيناثلا </a:t>
            </a:r>
            <a:r>
              <a:rPr dirty="0" sz="4800" spc="-46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4800" spc="-95" b="1">
                <a:solidFill>
                  <a:srgbClr val="FFFFFF"/>
                </a:solidFill>
                <a:latin typeface="Times New Roman"/>
                <a:cs typeface="Times New Roman"/>
              </a:rPr>
              <a:t>ةداملا</a:t>
            </a:r>
            <a:r>
              <a:rPr dirty="0" sz="3600" spc="-95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36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2770"/>
              </a:spcBef>
            </a:pPr>
            <a:r>
              <a:rPr dirty="0" sz="4000" spc="114">
                <a:solidFill>
                  <a:srgbClr val="FFFFFF"/>
                </a:solidFill>
                <a:latin typeface="Arial"/>
                <a:cs typeface="Arial"/>
              </a:rPr>
              <a:t>نم </a:t>
            </a:r>
            <a:r>
              <a:rPr dirty="0" sz="4000" spc="-470">
                <a:solidFill>
                  <a:srgbClr val="FFFFFF"/>
                </a:solidFill>
                <a:latin typeface="Arial"/>
                <a:cs typeface="Arial"/>
              </a:rPr>
              <a:t>عيمج  </a:t>
            </a:r>
            <a:r>
              <a:rPr dirty="0" sz="4000" spc="-615">
                <a:solidFill>
                  <a:srgbClr val="FFFFFF"/>
                </a:solidFill>
                <a:latin typeface="Arial"/>
                <a:cs typeface="Arial"/>
              </a:rPr>
              <a:t>ينواعتلا  </a:t>
            </a:r>
            <a:r>
              <a:rPr dirty="0" sz="4000" spc="-515">
                <a:solidFill>
                  <a:srgbClr val="FFFFFF"/>
                </a:solidFill>
                <a:latin typeface="Arial"/>
                <a:cs typeface="Arial"/>
              </a:rPr>
              <a:t>يحصلا  </a:t>
            </a:r>
            <a:r>
              <a:rPr dirty="0" sz="4000" spc="-525">
                <a:solidFill>
                  <a:srgbClr val="FFFFFF"/>
                </a:solidFill>
                <a:latin typeface="Arial"/>
                <a:cs typeface="Arial"/>
              </a:rPr>
              <a:t>نامضلاب  </a:t>
            </a:r>
            <a:r>
              <a:rPr dirty="0" sz="4000" spc="-695">
                <a:solidFill>
                  <a:srgbClr val="FFFFFF"/>
                </a:solidFill>
                <a:latin typeface="Arial"/>
                <a:cs typeface="Arial"/>
              </a:rPr>
              <a:t>ةيطغتلا</a:t>
            </a:r>
            <a:r>
              <a:rPr dirty="0" sz="4000" spc="-545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000" spc="-700">
                <a:solidFill>
                  <a:srgbClr val="FFFFFF"/>
                </a:solidFill>
                <a:latin typeface="Arial"/>
                <a:cs typeface="Arial"/>
              </a:rPr>
              <a:t>لمشت</a:t>
            </a:r>
            <a:endParaRPr sz="4000">
              <a:latin typeface="Arial"/>
              <a:cs typeface="Arial"/>
            </a:endParaRPr>
          </a:p>
          <a:p>
            <a:pPr marL="1547495">
              <a:lnSpc>
                <a:spcPct val="100000"/>
              </a:lnSpc>
              <a:spcBef>
                <a:spcPts val="1445"/>
              </a:spcBef>
            </a:pPr>
            <a:r>
              <a:rPr dirty="0" sz="4000" spc="-85">
                <a:solidFill>
                  <a:srgbClr val="FFFFFF"/>
                </a:solidFill>
                <a:latin typeface="Arial"/>
                <a:cs typeface="Arial"/>
              </a:rPr>
              <a:t>.مهرسأ </a:t>
            </a:r>
            <a:r>
              <a:rPr dirty="0" sz="4000" spc="-345">
                <a:solidFill>
                  <a:srgbClr val="FFFFFF"/>
                </a:solidFill>
                <a:latin typeface="Arial"/>
                <a:cs typeface="Arial"/>
              </a:rPr>
              <a:t>دارفأو </a:t>
            </a:r>
            <a:r>
              <a:rPr dirty="0" sz="4000" spc="-375">
                <a:solidFill>
                  <a:srgbClr val="FFFFFF"/>
                </a:solidFill>
                <a:latin typeface="Arial"/>
                <a:cs typeface="Arial"/>
              </a:rPr>
              <a:t>ماظنلا </a:t>
            </a:r>
            <a:r>
              <a:rPr dirty="0" sz="4000" spc="220">
                <a:solidFill>
                  <a:srgbClr val="FFFFFF"/>
                </a:solidFill>
                <a:latin typeface="Arial"/>
                <a:cs typeface="Arial"/>
              </a:rPr>
              <a:t>اذه </a:t>
            </a:r>
            <a:r>
              <a:rPr dirty="0" sz="4000" spc="-475">
                <a:solidFill>
                  <a:srgbClr val="FFFFFF"/>
                </a:solidFill>
                <a:latin typeface="Arial"/>
                <a:cs typeface="Arial"/>
              </a:rPr>
              <a:t>مهيلع</a:t>
            </a:r>
            <a:r>
              <a:rPr dirty="0" sz="4000" spc="-27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000" spc="-915">
                <a:solidFill>
                  <a:srgbClr val="FFFFFF"/>
                </a:solidFill>
                <a:latin typeface="Arial"/>
                <a:cs typeface="Arial"/>
              </a:rPr>
              <a:t>قبطني</a:t>
            </a:r>
            <a:endParaRPr sz="4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52600" y="637031"/>
            <a:ext cx="7391399" cy="16686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304544" y="637031"/>
            <a:ext cx="1430908" cy="16686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696085">
              <a:lnSpc>
                <a:spcPct val="100000"/>
              </a:lnSpc>
              <a:spcBef>
                <a:spcPts val="100"/>
              </a:spcBef>
            </a:pPr>
            <a:r>
              <a:rPr dirty="0" spc="-925"/>
              <a:t>ينواعتلا </a:t>
            </a:r>
            <a:r>
              <a:rPr dirty="0" spc="-765"/>
              <a:t>يحصلا </a:t>
            </a:r>
            <a:r>
              <a:rPr dirty="0" spc="-475"/>
              <a:t>نامضلا</a:t>
            </a:r>
            <a:r>
              <a:rPr dirty="0" spc="-75"/>
              <a:t> </a:t>
            </a:r>
            <a:r>
              <a:rPr dirty="0" spc="-395"/>
              <a:t>ماظن</a:t>
            </a:r>
          </a:p>
        </p:txBody>
      </p:sp>
      <p:sp>
        <p:nvSpPr>
          <p:cNvPr id="5" name="object 5"/>
          <p:cNvSpPr/>
          <p:nvPr/>
        </p:nvSpPr>
        <p:spPr>
          <a:xfrm>
            <a:off x="8116823" y="2414079"/>
            <a:ext cx="1025448" cy="10711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303520" y="2151888"/>
            <a:ext cx="3576574" cy="15100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077967" y="2151888"/>
            <a:ext cx="1119949" cy="151003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524000" y="3438181"/>
            <a:ext cx="7587742" cy="10102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96823" y="3438181"/>
            <a:ext cx="1625854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800344" y="3877093"/>
            <a:ext cx="2966974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684520" y="3877093"/>
            <a:ext cx="714590" cy="10102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28600" y="4974323"/>
            <a:ext cx="8883142" cy="10102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526023" y="5413247"/>
            <a:ext cx="3241421" cy="101024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1815" y="5413247"/>
            <a:ext cx="5957062" cy="101024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0" y="5413247"/>
            <a:ext cx="650532" cy="10102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6672071" y="5852153"/>
            <a:ext cx="2095246" cy="100584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6559295" y="5852153"/>
            <a:ext cx="714590" cy="100584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221995" y="2337638"/>
            <a:ext cx="8597265" cy="42125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5271135">
              <a:lnSpc>
                <a:spcPct val="100000"/>
              </a:lnSpc>
              <a:spcBef>
                <a:spcPts val="100"/>
              </a:spcBef>
            </a:pPr>
            <a:r>
              <a:rPr dirty="0" sz="5400" spc="-750" b="1">
                <a:solidFill>
                  <a:srgbClr val="FFFFFF"/>
                </a:solidFill>
                <a:latin typeface="Times New Roman"/>
                <a:cs typeface="Times New Roman"/>
              </a:rPr>
              <a:t>:ةثلاثلا </a:t>
            </a:r>
            <a:r>
              <a:rPr dirty="0" sz="5400" spc="-66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5400" spc="-110" b="1">
                <a:solidFill>
                  <a:srgbClr val="FFFFFF"/>
                </a:solidFill>
                <a:latin typeface="Times New Roman"/>
                <a:cs typeface="Times New Roman"/>
              </a:rPr>
              <a:t>ةداملا</a:t>
            </a:r>
            <a:r>
              <a:rPr dirty="0" sz="4050" spc="-110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4050">
              <a:latin typeface="Wingdings"/>
              <a:cs typeface="Wingdings"/>
            </a:endParaRPr>
          </a:p>
          <a:p>
            <a:pPr marL="676910">
              <a:lnSpc>
                <a:spcPts val="3890"/>
              </a:lnSpc>
              <a:spcBef>
                <a:spcPts val="3145"/>
              </a:spcBef>
            </a:pPr>
            <a:r>
              <a:rPr dirty="0" sz="3600" spc="-290">
                <a:solidFill>
                  <a:srgbClr val="FFFFFF"/>
                </a:solidFill>
                <a:latin typeface="Times New Roman"/>
                <a:cs typeface="Times New Roman"/>
              </a:rPr>
              <a:t>نامضلا </a:t>
            </a:r>
            <a:r>
              <a:rPr dirty="0" sz="3600" spc="-1030">
                <a:solidFill>
                  <a:srgbClr val="FFFFFF"/>
                </a:solidFill>
                <a:latin typeface="Times New Roman"/>
                <a:cs typeface="Times New Roman"/>
              </a:rPr>
              <a:t>يف</a:t>
            </a:r>
            <a:r>
              <a:rPr dirty="0" sz="36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470">
                <a:solidFill>
                  <a:srgbClr val="FFFFFF"/>
                </a:solidFill>
                <a:latin typeface="Times New Roman"/>
                <a:cs typeface="Times New Roman"/>
              </a:rPr>
              <a:t>هحلاصل  </a:t>
            </a:r>
            <a:r>
              <a:rPr dirty="0" sz="3600" spc="-835">
                <a:solidFill>
                  <a:srgbClr val="FFFFFF"/>
                </a:solidFill>
                <a:latin typeface="Times New Roman"/>
                <a:cs typeface="Times New Roman"/>
              </a:rPr>
              <a:t>كرتشي              </a:t>
            </a:r>
            <a:r>
              <a:rPr dirty="0" sz="3600" spc="-545">
                <a:solidFill>
                  <a:srgbClr val="FFFFFF"/>
                </a:solidFill>
                <a:latin typeface="Times New Roman"/>
                <a:cs typeface="Times New Roman"/>
              </a:rPr>
              <a:t>نأب   </a:t>
            </a:r>
            <a:r>
              <a:rPr dirty="0" sz="3600" spc="-425">
                <a:solidFill>
                  <a:srgbClr val="FFFFFF"/>
                </a:solidFill>
                <a:latin typeface="Times New Roman"/>
                <a:cs typeface="Times New Roman"/>
              </a:rPr>
              <a:t>اميقم  </a:t>
            </a:r>
            <a:r>
              <a:rPr dirty="0" sz="3600" spc="-1025">
                <a:solidFill>
                  <a:srgbClr val="FFFFFF"/>
                </a:solidFill>
                <a:latin typeface="Times New Roman"/>
                <a:cs typeface="Times New Roman"/>
              </a:rPr>
              <a:t>لفكي</a:t>
            </a: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100">
                <a:solidFill>
                  <a:srgbClr val="FFFFFF"/>
                </a:solidFill>
                <a:latin typeface="Times New Roman"/>
                <a:cs typeface="Times New Roman"/>
              </a:rPr>
              <a:t>نم </a:t>
            </a:r>
            <a:r>
              <a:rPr dirty="0" sz="3600" spc="-375">
                <a:solidFill>
                  <a:srgbClr val="FFFFFF"/>
                </a:solidFill>
                <a:latin typeface="Times New Roman"/>
                <a:cs typeface="Times New Roman"/>
              </a:rPr>
              <a:t>لك</a:t>
            </a:r>
            <a:r>
              <a:rPr dirty="0" sz="3600" spc="-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840">
                <a:solidFill>
                  <a:srgbClr val="FFFFFF"/>
                </a:solidFill>
                <a:latin typeface="Times New Roman"/>
                <a:cs typeface="Times New Roman"/>
              </a:rPr>
              <a:t>مزتلي</a:t>
            </a:r>
            <a:endParaRPr sz="3600">
              <a:latin typeface="Times New Roman"/>
              <a:cs typeface="Times New Roman"/>
            </a:endParaRPr>
          </a:p>
          <a:p>
            <a:pPr algn="ctr" marL="5386705">
              <a:lnSpc>
                <a:spcPts val="3890"/>
              </a:lnSpc>
            </a:pPr>
            <a:r>
              <a:rPr dirty="0" sz="3600" spc="-495">
                <a:solidFill>
                  <a:srgbClr val="FFFFFF"/>
                </a:solidFill>
                <a:latin typeface="Times New Roman"/>
                <a:cs typeface="Times New Roman"/>
              </a:rPr>
              <a:t>.ينواعتلا </a:t>
            </a:r>
            <a:r>
              <a:rPr dirty="0" sz="3600" spc="-4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465">
                <a:solidFill>
                  <a:srgbClr val="FFFFFF"/>
                </a:solidFill>
                <a:latin typeface="Times New Roman"/>
                <a:cs typeface="Times New Roman"/>
              </a:rPr>
              <a:t>يحصلا</a:t>
            </a: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4450">
              <a:latin typeface="Times New Roman"/>
              <a:cs typeface="Times New Roman"/>
            </a:endParaRPr>
          </a:p>
          <a:p>
            <a:pPr marL="12700" marR="14604" indent="280670">
              <a:lnSpc>
                <a:spcPts val="3460"/>
              </a:lnSpc>
            </a:pPr>
            <a:r>
              <a:rPr dirty="0" sz="3600" spc="-355">
                <a:solidFill>
                  <a:srgbClr val="FFFFFF"/>
                </a:solidFill>
                <a:latin typeface="Times New Roman"/>
                <a:cs typeface="Times New Roman"/>
              </a:rPr>
              <a:t>لوصحلا </a:t>
            </a:r>
            <a:r>
              <a:rPr dirty="0" sz="3600" spc="-750">
                <a:solidFill>
                  <a:srgbClr val="FFFFFF"/>
                </a:solidFill>
                <a:latin typeface="Times New Roman"/>
                <a:cs typeface="Times New Roman"/>
              </a:rPr>
              <a:t>دعب </a:t>
            </a:r>
            <a:r>
              <a:rPr dirty="0" sz="3600" spc="-204">
                <a:solidFill>
                  <a:srgbClr val="FFFFFF"/>
                </a:solidFill>
                <a:latin typeface="Times New Roman"/>
                <a:cs typeface="Times New Roman"/>
              </a:rPr>
              <a:t>لاإ </a:t>
            </a:r>
            <a:r>
              <a:rPr dirty="0" sz="3600" spc="-370">
                <a:solidFill>
                  <a:srgbClr val="FFFFFF"/>
                </a:solidFill>
                <a:latin typeface="Times New Roman"/>
                <a:cs typeface="Times New Roman"/>
              </a:rPr>
              <a:t>اهديدجت </a:t>
            </a:r>
            <a:r>
              <a:rPr dirty="0" sz="3600" spc="-5">
                <a:solidFill>
                  <a:srgbClr val="FFFFFF"/>
                </a:solidFill>
                <a:latin typeface="Times New Roman"/>
                <a:cs typeface="Times New Roman"/>
              </a:rPr>
              <a:t>وأ </a:t>
            </a:r>
            <a:r>
              <a:rPr dirty="0" sz="3600" spc="-145">
                <a:solidFill>
                  <a:srgbClr val="FFFFFF"/>
                </a:solidFill>
                <a:latin typeface="Times New Roman"/>
                <a:cs typeface="Times New Roman"/>
              </a:rPr>
              <a:t>،ةماقلإا </a:t>
            </a:r>
            <a:r>
              <a:rPr dirty="0" sz="3600" spc="-180">
                <a:solidFill>
                  <a:srgbClr val="FFFFFF"/>
                </a:solidFill>
                <a:latin typeface="Times New Roman"/>
                <a:cs typeface="Times New Roman"/>
              </a:rPr>
              <a:t>ةصخر </a:t>
            </a:r>
            <a:r>
              <a:rPr dirty="0" sz="3600" spc="-315">
                <a:solidFill>
                  <a:srgbClr val="FFFFFF"/>
                </a:solidFill>
                <a:latin typeface="Times New Roman"/>
                <a:cs typeface="Times New Roman"/>
              </a:rPr>
              <a:t>حنم </a:t>
            </a:r>
            <a:r>
              <a:rPr dirty="0" sz="3600" spc="-390">
                <a:solidFill>
                  <a:srgbClr val="FFFFFF"/>
                </a:solidFill>
                <a:latin typeface="Times New Roman"/>
                <a:cs typeface="Times New Roman"/>
              </a:rPr>
              <a:t>زوجي </a:t>
            </a:r>
            <a:r>
              <a:rPr dirty="0" sz="3600" spc="-204">
                <a:solidFill>
                  <a:srgbClr val="FFFFFF"/>
                </a:solidFill>
                <a:latin typeface="Times New Roman"/>
                <a:cs typeface="Times New Roman"/>
              </a:rPr>
              <a:t>لاو  اهتدم </a:t>
            </a:r>
            <a:r>
              <a:rPr dirty="0" sz="3600" spc="-610">
                <a:solidFill>
                  <a:srgbClr val="FFFFFF"/>
                </a:solidFill>
                <a:latin typeface="Times New Roman"/>
                <a:cs typeface="Times New Roman"/>
              </a:rPr>
              <a:t>يطغت </a:t>
            </a: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نأ </a:t>
            </a:r>
            <a:r>
              <a:rPr dirty="0" sz="3600" spc="-445">
                <a:solidFill>
                  <a:srgbClr val="FFFFFF"/>
                </a:solidFill>
                <a:latin typeface="Times New Roman"/>
                <a:cs typeface="Times New Roman"/>
              </a:rPr>
              <a:t>ىلع </a:t>
            </a:r>
            <a:r>
              <a:rPr dirty="0" sz="3600" spc="-490">
                <a:solidFill>
                  <a:srgbClr val="FFFFFF"/>
                </a:solidFill>
                <a:latin typeface="Times New Roman"/>
                <a:cs typeface="Times New Roman"/>
              </a:rPr>
              <a:t>،ينواعتلا </a:t>
            </a:r>
            <a:r>
              <a:rPr dirty="0" sz="3600" spc="-465">
                <a:solidFill>
                  <a:srgbClr val="FFFFFF"/>
                </a:solidFill>
                <a:latin typeface="Times New Roman"/>
                <a:cs typeface="Times New Roman"/>
              </a:rPr>
              <a:t>يحصلا </a:t>
            </a:r>
            <a:r>
              <a:rPr dirty="0" sz="3600" spc="-290">
                <a:solidFill>
                  <a:srgbClr val="FFFFFF"/>
                </a:solidFill>
                <a:latin typeface="Times New Roman"/>
                <a:cs typeface="Times New Roman"/>
              </a:rPr>
              <a:t>نامضلا </a:t>
            </a:r>
            <a:r>
              <a:rPr dirty="0" sz="3600" spc="-790">
                <a:solidFill>
                  <a:srgbClr val="FFFFFF"/>
                </a:solidFill>
                <a:latin typeface="Times New Roman"/>
                <a:cs typeface="Times New Roman"/>
              </a:rPr>
              <a:t>ةقيثو</a:t>
            </a:r>
            <a:r>
              <a:rPr dirty="0" sz="3600" spc="-70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450">
                <a:solidFill>
                  <a:srgbClr val="FFFFFF"/>
                </a:solidFill>
                <a:latin typeface="Times New Roman"/>
                <a:cs typeface="Times New Roman"/>
              </a:rPr>
              <a:t>ىلع</a:t>
            </a:r>
            <a:endParaRPr sz="3600">
              <a:latin typeface="Times New Roman"/>
              <a:cs typeface="Times New Roman"/>
            </a:endParaRPr>
          </a:p>
          <a:p>
            <a:pPr marL="6625590">
              <a:lnSpc>
                <a:spcPts val="3485"/>
              </a:lnSpc>
            </a:pPr>
            <a:r>
              <a:rPr dirty="0" sz="3600" spc="-145">
                <a:solidFill>
                  <a:srgbClr val="FFFFFF"/>
                </a:solidFill>
                <a:latin typeface="Times New Roman"/>
                <a:cs typeface="Times New Roman"/>
              </a:rPr>
              <a:t>.ةماقلإا</a:t>
            </a:r>
            <a:r>
              <a:rPr dirty="0" sz="3600" spc="-9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60">
                <a:solidFill>
                  <a:srgbClr val="FFFFFF"/>
                </a:solidFill>
                <a:latin typeface="Times New Roman"/>
                <a:cs typeface="Times New Roman"/>
              </a:rPr>
              <a:t>ةدم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52600" y="637031"/>
            <a:ext cx="7391399" cy="16686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304544" y="637031"/>
            <a:ext cx="1430908" cy="16686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696085">
              <a:lnSpc>
                <a:spcPct val="100000"/>
              </a:lnSpc>
              <a:spcBef>
                <a:spcPts val="100"/>
              </a:spcBef>
            </a:pPr>
            <a:r>
              <a:rPr dirty="0" spc="-925"/>
              <a:t>ينواعتلا </a:t>
            </a:r>
            <a:r>
              <a:rPr dirty="0" spc="-765"/>
              <a:t>يحصلا </a:t>
            </a:r>
            <a:r>
              <a:rPr dirty="0" spc="-475"/>
              <a:t>نامضلا</a:t>
            </a:r>
            <a:r>
              <a:rPr dirty="0" spc="-75"/>
              <a:t> </a:t>
            </a:r>
            <a:r>
              <a:rPr dirty="0" spc="-395"/>
              <a:t>ماظن</a:t>
            </a:r>
          </a:p>
        </p:txBody>
      </p:sp>
      <p:sp>
        <p:nvSpPr>
          <p:cNvPr id="5" name="object 5"/>
          <p:cNvSpPr/>
          <p:nvPr/>
        </p:nvSpPr>
        <p:spPr>
          <a:xfrm>
            <a:off x="8446007" y="2429217"/>
            <a:ext cx="697992" cy="9522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782055" y="2194560"/>
            <a:ext cx="3341878" cy="134238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577840" y="2194560"/>
            <a:ext cx="998016" cy="134238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73023" y="3371126"/>
            <a:ext cx="8570976" cy="10102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92608" y="3371126"/>
            <a:ext cx="879170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64592" y="3371126"/>
            <a:ext cx="726770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8671559" y="4248949"/>
            <a:ext cx="472439" cy="10102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403335" y="4248949"/>
            <a:ext cx="740664" cy="10102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0" y="4248949"/>
            <a:ext cx="9002014" cy="101024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91439" y="5017008"/>
            <a:ext cx="8928862" cy="101024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0" y="5017008"/>
            <a:ext cx="690206" cy="10102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911352" y="5785110"/>
            <a:ext cx="8108950" cy="101023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798576" y="5785110"/>
            <a:ext cx="714590" cy="101023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194564" y="2358974"/>
            <a:ext cx="8877300" cy="41243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763260">
              <a:lnSpc>
                <a:spcPct val="100000"/>
              </a:lnSpc>
              <a:spcBef>
                <a:spcPts val="100"/>
              </a:spcBef>
            </a:pPr>
            <a:r>
              <a:rPr dirty="0" sz="4800" spc="-425" b="1">
                <a:solidFill>
                  <a:srgbClr val="FFFFFF"/>
                </a:solidFill>
                <a:latin typeface="Times New Roman"/>
                <a:cs typeface="Times New Roman"/>
              </a:rPr>
              <a:t>:ةعبارلا</a:t>
            </a:r>
            <a:r>
              <a:rPr dirty="0" sz="4800" spc="-9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4800" spc="-95" b="1">
                <a:solidFill>
                  <a:srgbClr val="FFFFFF"/>
                </a:solidFill>
                <a:latin typeface="Times New Roman"/>
                <a:cs typeface="Times New Roman"/>
              </a:rPr>
              <a:t>ةداملا</a:t>
            </a:r>
            <a:r>
              <a:rPr dirty="0" sz="3600" spc="-95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3600">
              <a:latin typeface="Wingdings"/>
              <a:cs typeface="Wingdings"/>
            </a:endParaRPr>
          </a:p>
          <a:p>
            <a:pPr algn="just" marL="12700" marR="7620" indent="243840">
              <a:lnSpc>
                <a:spcPct val="150100"/>
              </a:lnSpc>
              <a:spcBef>
                <a:spcPts val="1005"/>
              </a:spcBef>
            </a:pP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: </a:t>
            </a:r>
            <a:r>
              <a:rPr dirty="0" sz="3600" spc="-345">
                <a:solidFill>
                  <a:srgbClr val="FFFFFF"/>
                </a:solidFill>
                <a:latin typeface="Times New Roman"/>
                <a:cs typeface="Times New Roman"/>
              </a:rPr>
              <a:t>ةيوضعو </a:t>
            </a:r>
            <a:r>
              <a:rPr dirty="0" sz="3600" spc="-360">
                <a:solidFill>
                  <a:srgbClr val="FFFFFF"/>
                </a:solidFill>
                <a:latin typeface="Times New Roman"/>
                <a:cs typeface="Times New Roman"/>
              </a:rPr>
              <a:t>ةحصلا </a:t>
            </a:r>
            <a:r>
              <a:rPr dirty="0" sz="3600" spc="-355">
                <a:solidFill>
                  <a:srgbClr val="FFFFFF"/>
                </a:solidFill>
                <a:latin typeface="Times New Roman"/>
                <a:cs typeface="Times New Roman"/>
              </a:rPr>
              <a:t>ريزو </a:t>
            </a:r>
            <a:r>
              <a:rPr dirty="0" sz="3600" spc="-625">
                <a:solidFill>
                  <a:srgbClr val="FFFFFF"/>
                </a:solidFill>
                <a:latin typeface="Times New Roman"/>
                <a:cs typeface="Times New Roman"/>
              </a:rPr>
              <a:t>ةسائرب </a:t>
            </a:r>
            <a:r>
              <a:rPr dirty="0" sz="3600" spc="-465">
                <a:solidFill>
                  <a:srgbClr val="FFFFFF"/>
                </a:solidFill>
                <a:latin typeface="Times New Roman"/>
                <a:cs typeface="Times New Roman"/>
              </a:rPr>
              <a:t>يحصلا </a:t>
            </a:r>
            <a:r>
              <a:rPr dirty="0" sz="3600" spc="-285">
                <a:solidFill>
                  <a:srgbClr val="FFFFFF"/>
                </a:solidFill>
                <a:latin typeface="Times New Roman"/>
                <a:cs typeface="Times New Roman"/>
              </a:rPr>
              <a:t>نامضلا </a:t>
            </a:r>
            <a:r>
              <a:rPr dirty="0" sz="3600" spc="-260">
                <a:solidFill>
                  <a:srgbClr val="FFFFFF"/>
                </a:solidFill>
                <a:latin typeface="Times New Roman"/>
                <a:cs typeface="Times New Roman"/>
              </a:rPr>
              <a:t>سلجم </a:t>
            </a:r>
            <a:r>
              <a:rPr dirty="0" sz="3600" spc="-665">
                <a:solidFill>
                  <a:srgbClr val="FFFFFF"/>
                </a:solidFill>
                <a:latin typeface="Times New Roman"/>
                <a:cs typeface="Times New Roman"/>
              </a:rPr>
              <a:t>أشن  </a:t>
            </a:r>
            <a:r>
              <a:rPr dirty="0" sz="3600" spc="-10">
                <a:solidFill>
                  <a:srgbClr val="FFFFFF"/>
                </a:solidFill>
                <a:latin typeface="Times New Roman"/>
                <a:cs typeface="Times New Roman"/>
              </a:rPr>
              <a:t>ةرازوو </a:t>
            </a:r>
            <a:r>
              <a:rPr dirty="0" sz="3600" spc="-375">
                <a:solidFill>
                  <a:srgbClr val="FFFFFF"/>
                </a:solidFill>
                <a:latin typeface="Times New Roman"/>
                <a:cs typeface="Times New Roman"/>
              </a:rPr>
              <a:t>،ةيلخادلا </a:t>
            </a:r>
            <a:r>
              <a:rPr dirty="0" sz="3600" spc="-10">
                <a:solidFill>
                  <a:srgbClr val="FFFFFF"/>
                </a:solidFill>
                <a:latin typeface="Times New Roman"/>
                <a:cs typeface="Times New Roman"/>
              </a:rPr>
              <a:t>ةرازو </a:t>
            </a:r>
            <a:r>
              <a:rPr dirty="0" sz="3600" spc="-35">
                <a:solidFill>
                  <a:srgbClr val="FFFFFF"/>
                </a:solidFill>
                <a:latin typeface="Times New Roman"/>
                <a:cs typeface="Times New Roman"/>
              </a:rPr>
              <a:t>نع </a:t>
            </a:r>
            <a:r>
              <a:rPr dirty="0" sz="3600" spc="-10">
                <a:solidFill>
                  <a:srgbClr val="FFFFFF"/>
                </a:solidFill>
                <a:latin typeface="Times New Roman"/>
                <a:cs typeface="Times New Roman"/>
              </a:rPr>
              <a:t>ةرازو </a:t>
            </a:r>
            <a:r>
              <a:rPr dirty="0" sz="3600" spc="-545">
                <a:solidFill>
                  <a:srgbClr val="FFFFFF"/>
                </a:solidFill>
                <a:latin typeface="Times New Roman"/>
                <a:cs typeface="Times New Roman"/>
              </a:rPr>
              <a:t>ليكو </a:t>
            </a:r>
            <a:r>
              <a:rPr dirty="0" sz="3600" spc="-505">
                <a:solidFill>
                  <a:srgbClr val="FFFFFF"/>
                </a:solidFill>
                <a:latin typeface="Times New Roman"/>
                <a:cs typeface="Times New Roman"/>
              </a:rPr>
              <a:t>ىوتسم </a:t>
            </a:r>
            <a:r>
              <a:rPr dirty="0" sz="3600" spc="-445">
                <a:solidFill>
                  <a:srgbClr val="FFFFFF"/>
                </a:solidFill>
                <a:latin typeface="Times New Roman"/>
                <a:cs typeface="Times New Roman"/>
              </a:rPr>
              <a:t>ىلع </a:t>
            </a:r>
            <a:r>
              <a:rPr dirty="0" sz="3600" spc="-325">
                <a:solidFill>
                  <a:srgbClr val="FFFFFF"/>
                </a:solidFill>
                <a:latin typeface="Times New Roman"/>
                <a:cs typeface="Times New Roman"/>
              </a:rPr>
              <a:t>لثمم </a:t>
            </a: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)أ  </a:t>
            </a:r>
            <a:r>
              <a:rPr dirty="0" sz="3600" spc="-430">
                <a:solidFill>
                  <a:srgbClr val="FFFFFF"/>
                </a:solidFill>
                <a:latin typeface="Times New Roman"/>
                <a:cs typeface="Times New Roman"/>
              </a:rPr>
              <a:t>ةيلاملا </a:t>
            </a:r>
            <a:r>
              <a:rPr dirty="0" sz="3600" spc="-10">
                <a:solidFill>
                  <a:srgbClr val="FFFFFF"/>
                </a:solidFill>
                <a:latin typeface="Times New Roman"/>
                <a:cs typeface="Times New Roman"/>
              </a:rPr>
              <a:t>ةرازوو </a:t>
            </a:r>
            <a:r>
              <a:rPr dirty="0" sz="3600" spc="-300">
                <a:solidFill>
                  <a:srgbClr val="FFFFFF"/>
                </a:solidFill>
                <a:latin typeface="Times New Roman"/>
                <a:cs typeface="Times New Roman"/>
              </a:rPr>
              <a:t>،ةيعامتجلاا </a:t>
            </a:r>
            <a:r>
              <a:rPr dirty="0" sz="3600" spc="-305">
                <a:solidFill>
                  <a:srgbClr val="FFFFFF"/>
                </a:solidFill>
                <a:latin typeface="Times New Roman"/>
                <a:cs typeface="Times New Roman"/>
              </a:rPr>
              <a:t>نوؤشلاو </a:t>
            </a:r>
            <a:r>
              <a:rPr dirty="0" sz="3600" spc="-290">
                <a:solidFill>
                  <a:srgbClr val="FFFFFF"/>
                </a:solidFill>
                <a:latin typeface="Times New Roman"/>
                <a:cs typeface="Times New Roman"/>
              </a:rPr>
              <a:t>لمعلا </a:t>
            </a:r>
            <a:r>
              <a:rPr dirty="0" sz="3600" spc="-10">
                <a:solidFill>
                  <a:srgbClr val="FFFFFF"/>
                </a:solidFill>
                <a:latin typeface="Times New Roman"/>
                <a:cs typeface="Times New Roman"/>
              </a:rPr>
              <a:t>ةرازوو</a:t>
            </a:r>
            <a:r>
              <a:rPr dirty="0" sz="3600" spc="3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295">
                <a:solidFill>
                  <a:srgbClr val="FFFFFF"/>
                </a:solidFill>
                <a:latin typeface="Times New Roman"/>
                <a:cs typeface="Times New Roman"/>
              </a:rPr>
              <a:t>،ةحصلا</a:t>
            </a:r>
            <a:endParaRPr sz="3600">
              <a:latin typeface="Times New Roman"/>
              <a:cs typeface="Times New Roman"/>
            </a:endParaRPr>
          </a:p>
          <a:p>
            <a:pPr algn="just" marL="890269">
              <a:lnSpc>
                <a:spcPct val="100000"/>
              </a:lnSpc>
              <a:spcBef>
                <a:spcPts val="1730"/>
              </a:spcBef>
            </a:pPr>
            <a:r>
              <a:rPr dirty="0" sz="3600" spc="-135">
                <a:solidFill>
                  <a:srgbClr val="FFFFFF"/>
                </a:solidFill>
                <a:latin typeface="Times New Roman"/>
                <a:cs typeface="Times New Roman"/>
              </a:rPr>
              <a:t>.مهتاهج </a:t>
            </a:r>
            <a:r>
              <a:rPr dirty="0" sz="3600" spc="-409">
                <a:solidFill>
                  <a:srgbClr val="FFFFFF"/>
                </a:solidFill>
                <a:latin typeface="Times New Roman"/>
                <a:cs typeface="Times New Roman"/>
              </a:rPr>
              <a:t>مهحشرت  </a:t>
            </a:r>
            <a:r>
              <a:rPr dirty="0" sz="3600" spc="-355">
                <a:solidFill>
                  <a:srgbClr val="FFFFFF"/>
                </a:solidFill>
                <a:latin typeface="Times New Roman"/>
                <a:cs typeface="Times New Roman"/>
              </a:rPr>
              <a:t>،ةراجتلا  </a:t>
            </a:r>
            <a:r>
              <a:rPr dirty="0" sz="3600" spc="-10">
                <a:solidFill>
                  <a:srgbClr val="FFFFFF"/>
                </a:solidFill>
                <a:latin typeface="Times New Roman"/>
                <a:cs typeface="Times New Roman"/>
              </a:rPr>
              <a:t>ةرازوو </a:t>
            </a:r>
            <a:r>
              <a:rPr dirty="0" sz="3600" spc="-325">
                <a:solidFill>
                  <a:srgbClr val="FFFFFF"/>
                </a:solidFill>
                <a:latin typeface="Times New Roman"/>
                <a:cs typeface="Times New Roman"/>
              </a:rPr>
              <a:t>،ينطولا</a:t>
            </a:r>
            <a:r>
              <a:rPr dirty="0" sz="3600" spc="-10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475">
                <a:solidFill>
                  <a:srgbClr val="FFFFFF"/>
                </a:solidFill>
                <a:latin typeface="Times New Roman"/>
                <a:cs typeface="Times New Roman"/>
              </a:rPr>
              <a:t>داصتقلااو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52600" y="637031"/>
            <a:ext cx="7391399" cy="16686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304544" y="637031"/>
            <a:ext cx="1430908" cy="16686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696085">
              <a:lnSpc>
                <a:spcPct val="100000"/>
              </a:lnSpc>
              <a:spcBef>
                <a:spcPts val="100"/>
              </a:spcBef>
            </a:pPr>
            <a:r>
              <a:rPr dirty="0" spc="-925"/>
              <a:t>ينواعتلا </a:t>
            </a:r>
            <a:r>
              <a:rPr dirty="0" spc="-765"/>
              <a:t>يحصلا </a:t>
            </a:r>
            <a:r>
              <a:rPr dirty="0" spc="-475"/>
              <a:t>نامضلا</a:t>
            </a:r>
            <a:r>
              <a:rPr dirty="0" spc="-75"/>
              <a:t> </a:t>
            </a:r>
            <a:r>
              <a:rPr dirty="0" spc="-395"/>
              <a:t>ماظن</a:t>
            </a:r>
          </a:p>
        </p:txBody>
      </p:sp>
      <p:sp>
        <p:nvSpPr>
          <p:cNvPr id="5" name="object 5"/>
          <p:cNvSpPr/>
          <p:nvPr/>
        </p:nvSpPr>
        <p:spPr>
          <a:xfrm>
            <a:off x="8226552" y="2557322"/>
            <a:ext cx="540804" cy="56522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760207" y="2420150"/>
            <a:ext cx="723684" cy="79079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549895" y="2420150"/>
            <a:ext cx="681037" cy="79079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420367" y="2420150"/>
            <a:ext cx="6600190" cy="79079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22960" y="2420150"/>
            <a:ext cx="1068146" cy="7907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353311" y="2846870"/>
            <a:ext cx="7130542" cy="79079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832103" y="2846870"/>
            <a:ext cx="991946" cy="79079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316479" y="3273590"/>
            <a:ext cx="6167374" cy="79079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231135" y="3273590"/>
            <a:ext cx="559104" cy="79079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8226552" y="4434890"/>
            <a:ext cx="540804" cy="56522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7812023" y="4297718"/>
            <a:ext cx="671893" cy="79079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7604759" y="4297718"/>
            <a:ext cx="678014" cy="79079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722120" y="4297718"/>
            <a:ext cx="6353429" cy="79079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383791" y="4724437"/>
            <a:ext cx="7100061" cy="79079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629655" y="5151120"/>
            <a:ext cx="2854198" cy="79079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541264" y="5151120"/>
            <a:ext cx="559104" cy="79079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731264" y="5577840"/>
            <a:ext cx="6752590" cy="79079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088136" y="5577840"/>
            <a:ext cx="1113840" cy="79079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736847" y="6004561"/>
            <a:ext cx="4747006" cy="79079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651503" y="6004561"/>
            <a:ext cx="559104" cy="79079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1119287" y="2514041"/>
            <a:ext cx="7483475" cy="404050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800" spc="-350">
                <a:solidFill>
                  <a:srgbClr val="FFFFFF"/>
                </a:solidFill>
                <a:latin typeface="Times New Roman"/>
                <a:cs typeface="Times New Roman"/>
              </a:rPr>
              <a:t>هحشري </a:t>
            </a:r>
            <a:r>
              <a:rPr dirty="0" sz="2800" spc="-365">
                <a:solidFill>
                  <a:srgbClr val="FFFFFF"/>
                </a:solidFill>
                <a:latin typeface="Times New Roman"/>
                <a:cs typeface="Times New Roman"/>
              </a:rPr>
              <a:t>ةيدوعسلا </a:t>
            </a:r>
            <a:r>
              <a:rPr dirty="0" sz="2800" spc="-395">
                <a:solidFill>
                  <a:srgbClr val="FFFFFF"/>
                </a:solidFill>
                <a:latin typeface="Times New Roman"/>
                <a:cs typeface="Times New Roman"/>
              </a:rPr>
              <a:t>ةيعانصلا </a:t>
            </a:r>
            <a:r>
              <a:rPr dirty="0" sz="2800" spc="-375">
                <a:solidFill>
                  <a:srgbClr val="FFFFFF"/>
                </a:solidFill>
                <a:latin typeface="Times New Roman"/>
                <a:cs typeface="Times New Roman"/>
              </a:rPr>
              <a:t>ةيراجتلا </a:t>
            </a:r>
            <a:r>
              <a:rPr dirty="0" sz="2800" spc="-254">
                <a:solidFill>
                  <a:srgbClr val="FFFFFF"/>
                </a:solidFill>
                <a:latin typeface="Times New Roman"/>
                <a:cs typeface="Times New Roman"/>
              </a:rPr>
              <a:t>فرغلا </a:t>
            </a:r>
            <a:r>
              <a:rPr dirty="0" sz="2800" spc="-195">
                <a:solidFill>
                  <a:srgbClr val="FFFFFF"/>
                </a:solidFill>
                <a:latin typeface="Times New Roman"/>
                <a:cs typeface="Times New Roman"/>
              </a:rPr>
              <a:t>سلجم </a:t>
            </a:r>
            <a:r>
              <a:rPr dirty="0" sz="2800" spc="-20">
                <a:solidFill>
                  <a:srgbClr val="FFFFFF"/>
                </a:solidFill>
                <a:latin typeface="Times New Roman"/>
                <a:cs typeface="Times New Roman"/>
              </a:rPr>
              <a:t>نع </a:t>
            </a:r>
            <a:r>
              <a:rPr dirty="0" sz="2800" spc="-250">
                <a:solidFill>
                  <a:srgbClr val="FFFFFF"/>
                </a:solidFill>
                <a:latin typeface="Times New Roman"/>
                <a:cs typeface="Times New Roman"/>
              </a:rPr>
              <a:t>لثمم </a:t>
            </a:r>
            <a:r>
              <a:rPr dirty="0" sz="2800" spc="5">
                <a:solidFill>
                  <a:srgbClr val="FFFFFF"/>
                </a:solidFill>
                <a:latin typeface="Times New Roman"/>
                <a:cs typeface="Times New Roman"/>
              </a:rPr>
              <a:t>)ب</a:t>
            </a:r>
            <a:r>
              <a:rPr dirty="0" sz="2800" spc="-2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2100">
              <a:latin typeface="Wingdings"/>
              <a:cs typeface="Wingdings"/>
            </a:endParaRPr>
          </a:p>
          <a:p>
            <a:pPr marL="21590">
              <a:lnSpc>
                <a:spcPct val="100000"/>
              </a:lnSpc>
            </a:pPr>
            <a:r>
              <a:rPr dirty="0" sz="2800" spc="-275">
                <a:solidFill>
                  <a:srgbClr val="FFFFFF"/>
                </a:solidFill>
                <a:latin typeface="Times New Roman"/>
                <a:cs typeface="Times New Roman"/>
              </a:rPr>
              <a:t>ريزو  </a:t>
            </a:r>
            <a:r>
              <a:rPr dirty="0" sz="2800" spc="-350">
                <a:solidFill>
                  <a:srgbClr val="FFFFFF"/>
                </a:solidFill>
                <a:latin typeface="Times New Roman"/>
                <a:cs typeface="Times New Roman"/>
              </a:rPr>
              <a:t>هحشري  </a:t>
            </a:r>
            <a:r>
              <a:rPr dirty="0" sz="2800" spc="-430">
                <a:solidFill>
                  <a:srgbClr val="FFFFFF"/>
                </a:solidFill>
                <a:latin typeface="Times New Roman"/>
                <a:cs typeface="Times New Roman"/>
              </a:rPr>
              <a:t>ينواعتلا  </a:t>
            </a:r>
            <a:r>
              <a:rPr dirty="0" sz="2800" spc="-434">
                <a:solidFill>
                  <a:srgbClr val="FFFFFF"/>
                </a:solidFill>
                <a:latin typeface="Times New Roman"/>
                <a:cs typeface="Times New Roman"/>
              </a:rPr>
              <a:t>نيمأتلا  </a:t>
            </a:r>
            <a:r>
              <a:rPr dirty="0" sz="2800" spc="-270">
                <a:solidFill>
                  <a:srgbClr val="FFFFFF"/>
                </a:solidFill>
                <a:latin typeface="Times New Roman"/>
                <a:cs typeface="Times New Roman"/>
              </a:rPr>
              <a:t>تاكرش  </a:t>
            </a:r>
            <a:r>
              <a:rPr dirty="0" sz="2800" spc="-20">
                <a:solidFill>
                  <a:srgbClr val="FFFFFF"/>
                </a:solidFill>
                <a:latin typeface="Times New Roman"/>
                <a:cs typeface="Times New Roman"/>
              </a:rPr>
              <a:t>نع </a:t>
            </a:r>
            <a:r>
              <a:rPr dirty="0" sz="2800" spc="-200">
                <a:solidFill>
                  <a:srgbClr val="FFFFFF"/>
                </a:solidFill>
                <a:latin typeface="Times New Roman"/>
                <a:cs typeface="Times New Roman"/>
              </a:rPr>
              <a:t>لثممو </a:t>
            </a:r>
            <a:r>
              <a:rPr dirty="0" sz="2800" spc="-275">
                <a:solidFill>
                  <a:srgbClr val="FFFFFF"/>
                </a:solidFill>
                <a:latin typeface="Times New Roman"/>
                <a:cs typeface="Times New Roman"/>
              </a:rPr>
              <a:t>،ةراجتلا</a:t>
            </a:r>
            <a:r>
              <a:rPr dirty="0" sz="2800" spc="-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275">
                <a:solidFill>
                  <a:srgbClr val="FFFFFF"/>
                </a:solidFill>
                <a:latin typeface="Times New Roman"/>
                <a:cs typeface="Times New Roman"/>
              </a:rPr>
              <a:t>ريزو</a:t>
            </a:r>
            <a:endParaRPr sz="2800">
              <a:latin typeface="Times New Roman"/>
              <a:cs typeface="Times New Roman"/>
            </a:endParaRPr>
          </a:p>
          <a:p>
            <a:pPr marL="1336040">
              <a:lnSpc>
                <a:spcPct val="100000"/>
              </a:lnSpc>
              <a:spcBef>
                <a:spcPts val="5"/>
              </a:spcBef>
            </a:pPr>
            <a:r>
              <a:rPr dirty="0" sz="2800" spc="-280">
                <a:solidFill>
                  <a:srgbClr val="FFFFFF"/>
                </a:solidFill>
                <a:latin typeface="Times New Roman"/>
                <a:cs typeface="Times New Roman"/>
              </a:rPr>
              <a:t>.ةراجتلا </a:t>
            </a:r>
            <a:r>
              <a:rPr dirty="0" sz="2800" spc="-275">
                <a:solidFill>
                  <a:srgbClr val="FFFFFF"/>
                </a:solidFill>
                <a:latin typeface="Times New Roman"/>
                <a:cs typeface="Times New Roman"/>
              </a:rPr>
              <a:t>ريزو  </a:t>
            </a:r>
            <a:r>
              <a:rPr dirty="0" sz="2800" spc="-55">
                <a:solidFill>
                  <a:srgbClr val="FFFFFF"/>
                </a:solidFill>
                <a:latin typeface="Times New Roman"/>
                <a:cs typeface="Times New Roman"/>
              </a:rPr>
              <a:t>عم </a:t>
            </a:r>
            <a:r>
              <a:rPr dirty="0" sz="2800" spc="-520">
                <a:solidFill>
                  <a:srgbClr val="FFFFFF"/>
                </a:solidFill>
                <a:latin typeface="Times New Roman"/>
                <a:cs typeface="Times New Roman"/>
              </a:rPr>
              <a:t>رواشتلاب    </a:t>
            </a:r>
            <a:r>
              <a:rPr dirty="0" sz="2800" spc="-295">
                <a:solidFill>
                  <a:srgbClr val="FFFFFF"/>
                </a:solidFill>
                <a:latin typeface="Times New Roman"/>
                <a:cs typeface="Times New Roman"/>
              </a:rPr>
              <a:t>ينطولا  </a:t>
            </a:r>
            <a:r>
              <a:rPr dirty="0" sz="2800" spc="-370">
                <a:solidFill>
                  <a:srgbClr val="FFFFFF"/>
                </a:solidFill>
                <a:latin typeface="Times New Roman"/>
                <a:cs typeface="Times New Roman"/>
              </a:rPr>
              <a:t>داصتقلااو</a:t>
            </a:r>
            <a:r>
              <a:rPr dirty="0" sz="2800" spc="-11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330">
                <a:solidFill>
                  <a:srgbClr val="FFFFFF"/>
                </a:solidFill>
                <a:latin typeface="Times New Roman"/>
                <a:cs typeface="Times New Roman"/>
              </a:rPr>
              <a:t>ةيلاملا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4050">
              <a:latin typeface="Times New Roman"/>
              <a:cs typeface="Times New Roman"/>
            </a:endParaRPr>
          </a:p>
          <a:p>
            <a:pPr marL="911860">
              <a:lnSpc>
                <a:spcPct val="100000"/>
              </a:lnSpc>
            </a:pPr>
            <a:r>
              <a:rPr dirty="0" sz="2800" spc="-20">
                <a:solidFill>
                  <a:srgbClr val="FFFFFF"/>
                </a:solidFill>
                <a:latin typeface="Times New Roman"/>
                <a:cs typeface="Times New Roman"/>
              </a:rPr>
              <a:t>نع </a:t>
            </a:r>
            <a:r>
              <a:rPr dirty="0" sz="2800" spc="-635">
                <a:solidFill>
                  <a:srgbClr val="FFFFFF"/>
                </a:solidFill>
                <a:latin typeface="Times New Roman"/>
                <a:cs typeface="Times New Roman"/>
              </a:rPr>
              <a:t>نينثا </a:t>
            </a:r>
            <a:r>
              <a:rPr dirty="0" sz="2800" spc="-420">
                <a:solidFill>
                  <a:srgbClr val="FFFFFF"/>
                </a:solidFill>
                <a:latin typeface="Times New Roman"/>
                <a:cs typeface="Times New Roman"/>
              </a:rPr>
              <a:t>نيلثممو</a:t>
            </a:r>
            <a:r>
              <a:rPr dirty="0" sz="2800" spc="-1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150">
                <a:solidFill>
                  <a:srgbClr val="FFFFFF"/>
                </a:solidFill>
                <a:latin typeface="Times New Roman"/>
                <a:cs typeface="Times New Roman"/>
              </a:rPr>
              <a:t>،صاخلا </a:t>
            </a:r>
            <a:r>
              <a:rPr dirty="0" sz="2800" spc="-355">
                <a:solidFill>
                  <a:srgbClr val="FFFFFF"/>
                </a:solidFill>
                <a:latin typeface="Times New Roman"/>
                <a:cs typeface="Times New Roman"/>
              </a:rPr>
              <a:t>يحصلا </a:t>
            </a:r>
            <a:r>
              <a:rPr dirty="0" sz="2800" spc="-280">
                <a:solidFill>
                  <a:srgbClr val="FFFFFF"/>
                </a:solidFill>
                <a:latin typeface="Times New Roman"/>
                <a:cs typeface="Times New Roman"/>
              </a:rPr>
              <a:t>عاطقلا </a:t>
            </a:r>
            <a:r>
              <a:rPr dirty="0" sz="2800" spc="-20">
                <a:solidFill>
                  <a:srgbClr val="FFFFFF"/>
                </a:solidFill>
                <a:latin typeface="Times New Roman"/>
                <a:cs typeface="Times New Roman"/>
              </a:rPr>
              <a:t>نع </a:t>
            </a:r>
            <a:r>
              <a:rPr dirty="0" sz="2800" spc="-250">
                <a:solidFill>
                  <a:srgbClr val="FFFFFF"/>
                </a:solidFill>
                <a:latin typeface="Times New Roman"/>
                <a:cs typeface="Times New Roman"/>
              </a:rPr>
              <a:t>لثمم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)ج</a:t>
            </a:r>
            <a:r>
              <a:rPr dirty="0" sz="2800" spc="6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2100">
              <a:latin typeface="Wingdings"/>
              <a:cs typeface="Wingdings"/>
            </a:endParaRPr>
          </a:p>
          <a:p>
            <a:pPr algn="r" marR="360045">
              <a:lnSpc>
                <a:spcPct val="100000"/>
              </a:lnSpc>
            </a:pPr>
            <a:r>
              <a:rPr dirty="0" sz="2800" spc="-275">
                <a:solidFill>
                  <a:srgbClr val="FFFFFF"/>
                </a:solidFill>
                <a:latin typeface="Times New Roman"/>
                <a:cs typeface="Times New Roman"/>
              </a:rPr>
              <a:t>ةحصلا ريزو  </a:t>
            </a:r>
            <a:r>
              <a:rPr dirty="0" sz="2800" spc="-285">
                <a:solidFill>
                  <a:srgbClr val="FFFFFF"/>
                </a:solidFill>
                <a:latin typeface="Times New Roman"/>
                <a:cs typeface="Times New Roman"/>
              </a:rPr>
              <a:t>مهحشري  </a:t>
            </a:r>
            <a:r>
              <a:rPr dirty="0" sz="2800" spc="-95">
                <a:solidFill>
                  <a:srgbClr val="FFFFFF"/>
                </a:solidFill>
                <a:latin typeface="Times New Roman"/>
                <a:cs typeface="Times New Roman"/>
              </a:rPr>
              <a:t>ىرخلأا </a:t>
            </a:r>
            <a:r>
              <a:rPr dirty="0" sz="2800" spc="-275">
                <a:solidFill>
                  <a:srgbClr val="FFFFFF"/>
                </a:solidFill>
                <a:latin typeface="Times New Roman"/>
                <a:cs typeface="Times New Roman"/>
              </a:rPr>
              <a:t>ةيموكحلا  </a:t>
            </a:r>
            <a:r>
              <a:rPr dirty="0" sz="2800" spc="-415">
                <a:solidFill>
                  <a:srgbClr val="FFFFFF"/>
                </a:solidFill>
                <a:latin typeface="Times New Roman"/>
                <a:cs typeface="Times New Roman"/>
              </a:rPr>
              <a:t>ةيحصلا</a:t>
            </a:r>
            <a:r>
              <a:rPr dirty="0" sz="2800" spc="-2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210">
                <a:solidFill>
                  <a:srgbClr val="FFFFFF"/>
                </a:solidFill>
                <a:latin typeface="Times New Roman"/>
                <a:cs typeface="Times New Roman"/>
              </a:rPr>
              <a:t>تاعاطقلا</a:t>
            </a:r>
            <a:endParaRPr sz="2800">
              <a:latin typeface="Times New Roman"/>
              <a:cs typeface="Times New Roman"/>
            </a:endParaRPr>
          </a:p>
          <a:p>
            <a:pPr algn="r" marL="281940" marR="356870" indent="4364990">
              <a:lnSpc>
                <a:spcPct val="100000"/>
              </a:lnSpc>
              <a:spcBef>
                <a:spcPts val="5"/>
              </a:spcBef>
            </a:pPr>
            <a:r>
              <a:rPr dirty="0" sz="2800" spc="-200">
                <a:solidFill>
                  <a:srgbClr val="FFFFFF"/>
                </a:solidFill>
                <a:latin typeface="Times New Roman"/>
                <a:cs typeface="Times New Roman"/>
              </a:rPr>
              <a:t>.مهتاعاطق</a:t>
            </a:r>
            <a:r>
              <a:rPr dirty="0" sz="2800" spc="-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55">
                <a:solidFill>
                  <a:srgbClr val="FFFFFF"/>
                </a:solidFill>
                <a:latin typeface="Times New Roman"/>
                <a:cs typeface="Times New Roman"/>
              </a:rPr>
              <a:t>عم</a:t>
            </a:r>
            <a:r>
              <a:rPr dirty="0" sz="2800" spc="-7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765">
                <a:solidFill>
                  <a:srgbClr val="FFFFFF"/>
                </a:solidFill>
                <a:latin typeface="Times New Roman"/>
                <a:cs typeface="Times New Roman"/>
              </a:rPr>
              <a:t>قيسنتلاب </a:t>
            </a:r>
            <a:r>
              <a:rPr dirty="0" sz="2800" spc="-37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200">
                <a:solidFill>
                  <a:srgbClr val="FFFFFF"/>
                </a:solidFill>
                <a:latin typeface="Times New Roman"/>
                <a:cs typeface="Times New Roman"/>
              </a:rPr>
              <a:t>سلجم </a:t>
            </a:r>
            <a:r>
              <a:rPr dirty="0" sz="2800" spc="85">
                <a:solidFill>
                  <a:srgbClr val="FFFFFF"/>
                </a:solidFill>
                <a:latin typeface="Times New Roman"/>
                <a:cs typeface="Times New Roman"/>
              </a:rPr>
              <a:t>نم </a:t>
            </a:r>
            <a:r>
              <a:rPr dirty="0" sz="2800" spc="-440">
                <a:solidFill>
                  <a:srgbClr val="FFFFFF"/>
                </a:solidFill>
                <a:latin typeface="Times New Roman"/>
                <a:cs typeface="Times New Roman"/>
              </a:rPr>
              <a:t>رارقب   </a:t>
            </a:r>
            <a:r>
              <a:rPr dirty="0" sz="2800" spc="-405">
                <a:solidFill>
                  <a:srgbClr val="FFFFFF"/>
                </a:solidFill>
                <a:latin typeface="Times New Roman"/>
                <a:cs typeface="Times New Roman"/>
              </a:rPr>
              <a:t>مهتيوضع  </a:t>
            </a:r>
            <a:r>
              <a:rPr dirty="0" sz="2800" spc="-420">
                <a:solidFill>
                  <a:srgbClr val="FFFFFF"/>
                </a:solidFill>
                <a:latin typeface="Times New Roman"/>
                <a:cs typeface="Times New Roman"/>
              </a:rPr>
              <a:t>ديدجتو </a:t>
            </a:r>
            <a:r>
              <a:rPr dirty="0" sz="2800" spc="-1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270">
                <a:solidFill>
                  <a:srgbClr val="FFFFFF"/>
                </a:solidFill>
                <a:latin typeface="Times New Roman"/>
                <a:cs typeface="Times New Roman"/>
              </a:rPr>
              <a:t>سلجملا</a:t>
            </a:r>
            <a:r>
              <a:rPr dirty="0" sz="2800" spc="16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135">
                <a:solidFill>
                  <a:srgbClr val="FFFFFF"/>
                </a:solidFill>
                <a:latin typeface="Times New Roman"/>
                <a:cs typeface="Times New Roman"/>
              </a:rPr>
              <a:t>ءاضعأ</a:t>
            </a:r>
            <a:r>
              <a:rPr dirty="0" sz="2800" spc="-3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785">
                <a:solidFill>
                  <a:srgbClr val="FFFFFF"/>
                </a:solidFill>
                <a:latin typeface="Times New Roman"/>
                <a:cs typeface="Times New Roman"/>
              </a:rPr>
              <a:t>نييعت</a:t>
            </a:r>
            <a:r>
              <a:rPr dirty="0" sz="2800" spc="-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600">
                <a:solidFill>
                  <a:srgbClr val="FFFFFF"/>
                </a:solidFill>
                <a:latin typeface="Times New Roman"/>
                <a:cs typeface="Times New Roman"/>
              </a:rPr>
              <a:t>متيو</a:t>
            </a:r>
            <a:endParaRPr sz="2800">
              <a:latin typeface="Times New Roman"/>
              <a:cs typeface="Times New Roman"/>
            </a:endParaRPr>
          </a:p>
          <a:p>
            <a:pPr algn="r" marR="356235">
              <a:lnSpc>
                <a:spcPct val="100000"/>
              </a:lnSpc>
            </a:pPr>
            <a:r>
              <a:rPr dirty="0" sz="2800" spc="-530">
                <a:solidFill>
                  <a:srgbClr val="FFFFFF"/>
                </a:solidFill>
                <a:latin typeface="Times New Roman"/>
                <a:cs typeface="Times New Roman"/>
              </a:rPr>
              <a:t>.ديدجتلل    </a:t>
            </a:r>
            <a:r>
              <a:rPr dirty="0" sz="2800" spc="-540">
                <a:solidFill>
                  <a:srgbClr val="FFFFFF"/>
                </a:solidFill>
                <a:latin typeface="Times New Roman"/>
                <a:cs typeface="Times New Roman"/>
              </a:rPr>
              <a:t>ةلباق    </a:t>
            </a:r>
            <a:r>
              <a:rPr dirty="0" sz="2800" spc="-325">
                <a:solidFill>
                  <a:srgbClr val="FFFFFF"/>
                </a:solidFill>
                <a:latin typeface="Times New Roman"/>
                <a:cs typeface="Times New Roman"/>
              </a:rPr>
              <a:t>تاونس  </a:t>
            </a:r>
            <a:r>
              <a:rPr dirty="0" sz="2800" spc="-409">
                <a:solidFill>
                  <a:srgbClr val="FFFFFF"/>
                </a:solidFill>
                <a:latin typeface="Times New Roman"/>
                <a:cs typeface="Times New Roman"/>
              </a:rPr>
              <a:t>ثلاث   </a:t>
            </a:r>
            <a:r>
              <a:rPr dirty="0" sz="2800" spc="-175">
                <a:solidFill>
                  <a:srgbClr val="FFFFFF"/>
                </a:solidFill>
                <a:latin typeface="Times New Roman"/>
                <a:cs typeface="Times New Roman"/>
              </a:rPr>
              <a:t>ةدمل</a:t>
            </a:r>
            <a:r>
              <a:rPr dirty="0" sz="2800" spc="-22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125">
                <a:solidFill>
                  <a:srgbClr val="FFFFFF"/>
                </a:solidFill>
                <a:latin typeface="Times New Roman"/>
                <a:cs typeface="Times New Roman"/>
              </a:rPr>
              <a:t>ءارزولا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52600" y="637031"/>
            <a:ext cx="7391399" cy="16686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304544" y="637031"/>
            <a:ext cx="1430908" cy="16686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696085">
              <a:lnSpc>
                <a:spcPct val="100000"/>
              </a:lnSpc>
              <a:spcBef>
                <a:spcPts val="100"/>
              </a:spcBef>
            </a:pPr>
            <a:r>
              <a:rPr dirty="0" spc="-925"/>
              <a:t>ينواعتلا </a:t>
            </a:r>
            <a:r>
              <a:rPr dirty="0" spc="-765"/>
              <a:t>يحصلا </a:t>
            </a:r>
            <a:r>
              <a:rPr dirty="0" spc="-475"/>
              <a:t>نامضلا</a:t>
            </a:r>
            <a:r>
              <a:rPr dirty="0" spc="-75"/>
              <a:t> </a:t>
            </a:r>
            <a:r>
              <a:rPr dirty="0" spc="-395"/>
              <a:t>ماظن</a:t>
            </a:r>
          </a:p>
        </p:txBody>
      </p:sp>
      <p:sp>
        <p:nvSpPr>
          <p:cNvPr id="5" name="object 5"/>
          <p:cNvSpPr/>
          <p:nvPr/>
        </p:nvSpPr>
        <p:spPr>
          <a:xfrm>
            <a:off x="8025383" y="2148789"/>
            <a:ext cx="836472" cy="8730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273040" y="1938578"/>
            <a:ext cx="3345052" cy="122969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090159" y="1938578"/>
            <a:ext cx="912672" cy="122969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578863" y="2950502"/>
            <a:ext cx="6904990" cy="79079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972311" y="2950502"/>
            <a:ext cx="1077290" cy="7907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489703" y="3291878"/>
            <a:ext cx="3994277" cy="79079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306823" y="3291878"/>
            <a:ext cx="656628" cy="79079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0" y="4041686"/>
            <a:ext cx="8465566" cy="67801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08431" y="4553749"/>
            <a:ext cx="8133333" cy="67801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0" y="4553749"/>
            <a:ext cx="812114" cy="67801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609600" y="5065776"/>
            <a:ext cx="7932166" cy="67801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31647" y="5577840"/>
            <a:ext cx="8310118" cy="67801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0" y="5577840"/>
            <a:ext cx="635304" cy="67801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6605016" y="6089898"/>
            <a:ext cx="1860677" cy="67801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8065007" y="6089898"/>
            <a:ext cx="479882" cy="67801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162638" y="2086432"/>
            <a:ext cx="8437880" cy="447357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5274310">
              <a:lnSpc>
                <a:spcPct val="100000"/>
              </a:lnSpc>
              <a:spcBef>
                <a:spcPts val="95"/>
              </a:spcBef>
            </a:pPr>
            <a:r>
              <a:rPr dirty="0" sz="4400" spc="-240" b="1">
                <a:solidFill>
                  <a:srgbClr val="FFFFFF"/>
                </a:solidFill>
                <a:latin typeface="Times New Roman"/>
                <a:cs typeface="Times New Roman"/>
              </a:rPr>
              <a:t>:ةسماخلا</a:t>
            </a:r>
            <a:r>
              <a:rPr dirty="0" sz="4400" spc="-4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4400" spc="-55" b="1">
                <a:solidFill>
                  <a:srgbClr val="FFFFFF"/>
                </a:solidFill>
                <a:latin typeface="Times New Roman"/>
                <a:cs typeface="Times New Roman"/>
              </a:rPr>
              <a:t>ةداملا</a:t>
            </a:r>
            <a:r>
              <a:rPr dirty="0" sz="3300" spc="-55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3300">
              <a:latin typeface="Wingdings"/>
              <a:cs typeface="Wingdings"/>
            </a:endParaRPr>
          </a:p>
          <a:p>
            <a:pPr algn="r" marR="360680">
              <a:lnSpc>
                <a:spcPts val="3025"/>
              </a:lnSpc>
              <a:spcBef>
                <a:spcPts val="2275"/>
              </a:spcBef>
            </a:pPr>
            <a:r>
              <a:rPr dirty="0" sz="2800" spc="-225">
                <a:solidFill>
                  <a:srgbClr val="FFFFFF"/>
                </a:solidFill>
                <a:latin typeface="Times New Roman"/>
                <a:cs typeface="Times New Roman"/>
              </a:rPr>
              <a:t>،ماظنلا  </a:t>
            </a:r>
            <a:r>
              <a:rPr dirty="0" sz="2800" spc="145">
                <a:solidFill>
                  <a:srgbClr val="FFFFFF"/>
                </a:solidFill>
                <a:latin typeface="Times New Roman"/>
                <a:cs typeface="Times New Roman"/>
              </a:rPr>
              <a:t>اذه </a:t>
            </a:r>
            <a:r>
              <a:rPr dirty="0" sz="2800" spc="-745">
                <a:solidFill>
                  <a:srgbClr val="FFFFFF"/>
                </a:solidFill>
                <a:latin typeface="Times New Roman"/>
                <a:cs typeface="Times New Roman"/>
              </a:rPr>
              <a:t>قيبطت</a:t>
            </a:r>
            <a:r>
              <a:rPr dirty="0" sz="2800" spc="-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345">
                <a:solidFill>
                  <a:srgbClr val="FFFFFF"/>
                </a:solidFill>
                <a:latin typeface="Times New Roman"/>
                <a:cs typeface="Times New Roman"/>
              </a:rPr>
              <a:t>ىلع  </a:t>
            </a:r>
            <a:r>
              <a:rPr dirty="0" sz="2800" spc="-190">
                <a:solidFill>
                  <a:srgbClr val="FFFFFF"/>
                </a:solidFill>
                <a:latin typeface="Times New Roman"/>
                <a:cs typeface="Times New Roman"/>
              </a:rPr>
              <a:t>فارشلإا </a:t>
            </a:r>
            <a:r>
              <a:rPr dirty="0" sz="2800" spc="-360">
                <a:solidFill>
                  <a:srgbClr val="FFFFFF"/>
                </a:solidFill>
                <a:latin typeface="Times New Roman"/>
                <a:cs typeface="Times New Roman"/>
              </a:rPr>
              <a:t>يحصلا  </a:t>
            </a:r>
            <a:r>
              <a:rPr dirty="0" sz="2800" spc="-220">
                <a:solidFill>
                  <a:srgbClr val="FFFFFF"/>
                </a:solidFill>
                <a:latin typeface="Times New Roman"/>
                <a:cs typeface="Times New Roman"/>
              </a:rPr>
              <a:t>نامضلا </a:t>
            </a:r>
            <a:r>
              <a:rPr dirty="0" sz="2800" spc="-195">
                <a:solidFill>
                  <a:srgbClr val="FFFFFF"/>
                </a:solidFill>
                <a:latin typeface="Times New Roman"/>
                <a:cs typeface="Times New Roman"/>
              </a:rPr>
              <a:t>سلجم</a:t>
            </a:r>
            <a:r>
              <a:rPr dirty="0" sz="2800" spc="-7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680">
                <a:solidFill>
                  <a:srgbClr val="FFFFFF"/>
                </a:solidFill>
                <a:latin typeface="Times New Roman"/>
                <a:cs typeface="Times New Roman"/>
              </a:rPr>
              <a:t>ىلوتي</a:t>
            </a:r>
            <a:endParaRPr sz="2800">
              <a:latin typeface="Times New Roman"/>
              <a:cs typeface="Times New Roman"/>
            </a:endParaRPr>
          </a:p>
          <a:p>
            <a:pPr algn="r" marR="351155">
              <a:lnSpc>
                <a:spcPts val="3025"/>
              </a:lnSpc>
            </a:pP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: </a:t>
            </a:r>
            <a:r>
              <a:rPr dirty="0" sz="2800" spc="-695">
                <a:solidFill>
                  <a:srgbClr val="FFFFFF"/>
                </a:solidFill>
                <a:latin typeface="Times New Roman"/>
                <a:cs typeface="Times New Roman"/>
              </a:rPr>
              <a:t>يلي                                                                                                                                       </a:t>
            </a:r>
            <a:r>
              <a:rPr dirty="0" sz="2800" spc="110">
                <a:solidFill>
                  <a:srgbClr val="FFFFFF"/>
                </a:solidFill>
                <a:latin typeface="Times New Roman"/>
                <a:cs typeface="Times New Roman"/>
              </a:rPr>
              <a:t>ام </a:t>
            </a:r>
            <a:r>
              <a:rPr dirty="0" sz="2800" spc="-275">
                <a:solidFill>
                  <a:srgbClr val="FFFFFF"/>
                </a:solidFill>
                <a:latin typeface="Times New Roman"/>
                <a:cs typeface="Times New Roman"/>
              </a:rPr>
              <a:t>صوصخلا  </a:t>
            </a:r>
            <a:r>
              <a:rPr dirty="0" sz="2800" spc="60">
                <a:solidFill>
                  <a:srgbClr val="FFFFFF"/>
                </a:solidFill>
                <a:latin typeface="Times New Roman"/>
                <a:cs typeface="Times New Roman"/>
              </a:rPr>
              <a:t>هجو </a:t>
            </a:r>
            <a:r>
              <a:rPr dirty="0" sz="2800" spc="-345">
                <a:solidFill>
                  <a:srgbClr val="FFFFFF"/>
                </a:solidFill>
                <a:latin typeface="Times New Roman"/>
                <a:cs typeface="Times New Roman"/>
              </a:rPr>
              <a:t>ىلع</a:t>
            </a:r>
            <a:r>
              <a:rPr dirty="0" sz="2800" spc="-4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190">
                <a:solidFill>
                  <a:srgbClr val="FFFFFF"/>
                </a:solidFill>
                <a:latin typeface="Times New Roman"/>
                <a:cs typeface="Times New Roman"/>
              </a:rPr>
              <a:t>هلو</a:t>
            </a:r>
            <a:endParaRPr sz="2800">
              <a:latin typeface="Times New Roman"/>
              <a:cs typeface="Times New Roman"/>
            </a:endParaRPr>
          </a:p>
          <a:p>
            <a:pPr algn="r" marL="12700" marR="267335" indent="85090">
              <a:lnSpc>
                <a:spcPct val="140100"/>
              </a:lnSpc>
              <a:spcBef>
                <a:spcPts val="1255"/>
              </a:spcBef>
            </a:pPr>
            <a:r>
              <a:rPr dirty="0" sz="2400" spc="-690">
                <a:solidFill>
                  <a:srgbClr val="FFFFFF"/>
                </a:solidFill>
                <a:latin typeface="Times New Roman"/>
                <a:cs typeface="Times New Roman"/>
              </a:rPr>
              <a:t>يف</a:t>
            </a:r>
            <a:r>
              <a:rPr dirty="0" sz="24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320">
                <a:solidFill>
                  <a:srgbClr val="FFFFFF"/>
                </a:solidFill>
                <a:latin typeface="Times New Roman"/>
                <a:cs typeface="Times New Roman"/>
              </a:rPr>
              <a:t>امب </a:t>
            </a:r>
            <a:r>
              <a:rPr dirty="0" sz="2400" spc="-229">
                <a:solidFill>
                  <a:srgbClr val="FFFFFF"/>
                </a:solidFill>
                <a:latin typeface="Times New Roman"/>
                <a:cs typeface="Times New Roman"/>
              </a:rPr>
              <a:t>ماظنلا </a:t>
            </a:r>
            <a:r>
              <a:rPr dirty="0" sz="2400" spc="135">
                <a:solidFill>
                  <a:srgbClr val="FFFFFF"/>
                </a:solidFill>
                <a:latin typeface="Times New Roman"/>
                <a:cs typeface="Times New Roman"/>
              </a:rPr>
              <a:t>اذه </a:t>
            </a:r>
            <a:r>
              <a:rPr dirty="0" sz="2400" spc="-105">
                <a:solidFill>
                  <a:srgbClr val="FFFFFF"/>
                </a:solidFill>
                <a:latin typeface="Times New Roman"/>
                <a:cs typeface="Times New Roman"/>
              </a:rPr>
              <a:t>ماكحأ </a:t>
            </a:r>
            <a:r>
              <a:rPr dirty="0" sz="2400" spc="-645">
                <a:solidFill>
                  <a:srgbClr val="FFFFFF"/>
                </a:solidFill>
                <a:latin typeface="Times New Roman"/>
                <a:cs typeface="Times New Roman"/>
              </a:rPr>
              <a:t>قيبطت</a:t>
            </a:r>
            <a:r>
              <a:rPr dirty="0" sz="2400" spc="-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445">
                <a:solidFill>
                  <a:srgbClr val="FFFFFF"/>
                </a:solidFill>
                <a:latin typeface="Times New Roman"/>
                <a:cs typeface="Times New Roman"/>
              </a:rPr>
              <a:t>نأشب </a:t>
            </a:r>
            <a:r>
              <a:rPr dirty="0" sz="2400" spc="-385">
                <a:solidFill>
                  <a:srgbClr val="FFFFFF"/>
                </a:solidFill>
                <a:latin typeface="Times New Roman"/>
                <a:cs typeface="Times New Roman"/>
              </a:rPr>
              <a:t>ةريغتملا </a:t>
            </a:r>
            <a:r>
              <a:rPr dirty="0" sz="2400" spc="-55">
                <a:solidFill>
                  <a:srgbClr val="FFFFFF"/>
                </a:solidFill>
                <a:latin typeface="Times New Roman"/>
                <a:cs typeface="Times New Roman"/>
              </a:rPr>
              <a:t>روملأا </a:t>
            </a:r>
            <a:r>
              <a:rPr dirty="0" sz="2400" spc="-585">
                <a:solidFill>
                  <a:srgbClr val="FFFFFF"/>
                </a:solidFill>
                <a:latin typeface="Times New Roman"/>
                <a:cs typeface="Times New Roman"/>
              </a:rPr>
              <a:t>ميظنتل </a:t>
            </a:r>
            <a:r>
              <a:rPr dirty="0" sz="2400" spc="-95">
                <a:solidFill>
                  <a:srgbClr val="FFFFFF"/>
                </a:solidFill>
                <a:latin typeface="Times New Roman"/>
                <a:cs typeface="Times New Roman"/>
              </a:rPr>
              <a:t>ةمزلالا</a:t>
            </a:r>
            <a:r>
              <a:rPr dirty="0" sz="24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190">
                <a:solidFill>
                  <a:srgbClr val="FFFFFF"/>
                </a:solidFill>
                <a:latin typeface="Times New Roman"/>
                <a:cs typeface="Times New Roman"/>
              </a:rPr>
              <a:t>تارارقلا</a:t>
            </a:r>
            <a:r>
              <a:rPr dirty="0" sz="2400" spc="-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120">
                <a:solidFill>
                  <a:srgbClr val="FFFFFF"/>
                </a:solidFill>
                <a:latin typeface="Times New Roman"/>
                <a:cs typeface="Times New Roman"/>
              </a:rPr>
              <a:t>رادصإ </a:t>
            </a:r>
            <a:r>
              <a:rPr dirty="0" sz="240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459">
                <a:solidFill>
                  <a:srgbClr val="FFFFFF"/>
                </a:solidFill>
                <a:latin typeface="Times New Roman"/>
                <a:cs typeface="Times New Roman"/>
              </a:rPr>
              <a:t>ةبسنو </a:t>
            </a:r>
            <a:r>
              <a:rPr dirty="0" sz="2400" spc="-580">
                <a:solidFill>
                  <a:srgbClr val="FFFFFF"/>
                </a:solidFill>
                <a:latin typeface="Times New Roman"/>
                <a:cs typeface="Times New Roman"/>
              </a:rPr>
              <a:t>ةيفيكو </a:t>
            </a:r>
            <a:r>
              <a:rPr dirty="0" sz="2400" spc="-320">
                <a:solidFill>
                  <a:srgbClr val="FFFFFF"/>
                </a:solidFill>
                <a:latin typeface="Times New Roman"/>
                <a:cs typeface="Times New Roman"/>
              </a:rPr>
              <a:t>نامضلاب نيلومشملا </a:t>
            </a:r>
            <a:r>
              <a:rPr dirty="0" sz="2400" spc="-585">
                <a:solidFill>
                  <a:srgbClr val="FFFFFF"/>
                </a:solidFill>
                <a:latin typeface="Times New Roman"/>
                <a:cs typeface="Times New Roman"/>
              </a:rPr>
              <a:t>ديفتسملا </a:t>
            </a:r>
            <a:r>
              <a:rPr dirty="0" sz="2400" spc="-180">
                <a:solidFill>
                  <a:srgbClr val="FFFFFF"/>
                </a:solidFill>
                <a:latin typeface="Times New Roman"/>
                <a:cs typeface="Times New Roman"/>
              </a:rPr>
              <a:t>ةرسأ </a:t>
            </a:r>
            <a:r>
              <a:rPr dirty="0" sz="2400" spc="-250">
                <a:solidFill>
                  <a:srgbClr val="FFFFFF"/>
                </a:solidFill>
                <a:latin typeface="Times New Roman"/>
                <a:cs typeface="Times New Roman"/>
              </a:rPr>
              <a:t>دارفأ </a:t>
            </a:r>
            <a:r>
              <a:rPr dirty="0" sz="2400" spc="-434">
                <a:solidFill>
                  <a:srgbClr val="FFFFFF"/>
                </a:solidFill>
                <a:latin typeface="Times New Roman"/>
                <a:cs typeface="Times New Roman"/>
              </a:rPr>
              <a:t>ديدحت </a:t>
            </a:r>
            <a:r>
              <a:rPr dirty="0" sz="2400" spc="-540">
                <a:solidFill>
                  <a:srgbClr val="FFFFFF"/>
                </a:solidFill>
                <a:latin typeface="Times New Roman"/>
                <a:cs typeface="Times New Roman"/>
              </a:rPr>
              <a:t>،هقيبطت </a:t>
            </a:r>
            <a:r>
              <a:rPr dirty="0" sz="2400" spc="10">
                <a:solidFill>
                  <a:srgbClr val="FFFFFF"/>
                </a:solidFill>
                <a:latin typeface="Times New Roman"/>
                <a:cs typeface="Times New Roman"/>
              </a:rPr>
              <a:t>لحارم</a:t>
            </a:r>
            <a:r>
              <a:rPr dirty="0" sz="2400" spc="-27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434">
                <a:solidFill>
                  <a:srgbClr val="FFFFFF"/>
                </a:solidFill>
                <a:latin typeface="Times New Roman"/>
                <a:cs typeface="Times New Roman"/>
              </a:rPr>
              <a:t>ديدحت</a:t>
            </a:r>
            <a:r>
              <a:rPr dirty="0" sz="2400" spc="-3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250">
                <a:solidFill>
                  <a:srgbClr val="FFFFFF"/>
                </a:solidFill>
                <a:latin typeface="Times New Roman"/>
                <a:cs typeface="Times New Roman"/>
              </a:rPr>
              <a:t>كلذ </a:t>
            </a:r>
            <a:r>
              <a:rPr dirty="0" sz="2400" spc="-2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310">
                <a:solidFill>
                  <a:srgbClr val="FFFFFF"/>
                </a:solidFill>
                <a:latin typeface="Times New Roman"/>
                <a:cs typeface="Times New Roman"/>
              </a:rPr>
              <a:t>يحصلا </a:t>
            </a:r>
            <a:r>
              <a:rPr dirty="0" sz="2400" spc="-195">
                <a:solidFill>
                  <a:srgbClr val="FFFFFF"/>
                </a:solidFill>
                <a:latin typeface="Times New Roman"/>
                <a:cs typeface="Times New Roman"/>
              </a:rPr>
              <a:t>نامضلا </a:t>
            </a:r>
            <a:r>
              <a:rPr dirty="0" sz="2400" spc="-690">
                <a:solidFill>
                  <a:srgbClr val="FFFFFF"/>
                </a:solidFill>
                <a:latin typeface="Times New Roman"/>
                <a:cs typeface="Times New Roman"/>
              </a:rPr>
              <a:t>يف</a:t>
            </a:r>
            <a:r>
              <a:rPr dirty="0" sz="2400" spc="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285">
                <a:solidFill>
                  <a:srgbClr val="FFFFFF"/>
                </a:solidFill>
                <a:latin typeface="Times New Roman"/>
                <a:cs typeface="Times New Roman"/>
              </a:rPr>
              <a:t>كارتشلاا </a:t>
            </a:r>
            <a:r>
              <a:rPr dirty="0" sz="2400" spc="-340">
                <a:solidFill>
                  <a:srgbClr val="FFFFFF"/>
                </a:solidFill>
                <a:latin typeface="Times New Roman"/>
                <a:cs typeface="Times New Roman"/>
              </a:rPr>
              <a:t>ةميق </a:t>
            </a:r>
            <a:r>
              <a:rPr dirty="0" sz="2400" spc="-685">
                <a:solidFill>
                  <a:srgbClr val="FFFFFF"/>
                </a:solidFill>
                <a:latin typeface="Times New Roman"/>
                <a:cs typeface="Times New Roman"/>
              </a:rPr>
              <a:t>يف</a:t>
            </a:r>
            <a:r>
              <a:rPr dirty="0" sz="24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195">
                <a:solidFill>
                  <a:srgbClr val="FFFFFF"/>
                </a:solidFill>
                <a:latin typeface="Times New Roman"/>
                <a:cs typeface="Times New Roman"/>
              </a:rPr>
              <a:t>لمعلا </a:t>
            </a:r>
            <a:r>
              <a:rPr dirty="0" sz="2400" spc="-130">
                <a:solidFill>
                  <a:srgbClr val="FFFFFF"/>
                </a:solidFill>
                <a:latin typeface="Times New Roman"/>
                <a:cs typeface="Times New Roman"/>
              </a:rPr>
              <a:t>بحاصو </a:t>
            </a:r>
            <a:r>
              <a:rPr dirty="0" sz="2400" spc="-585">
                <a:solidFill>
                  <a:srgbClr val="FFFFFF"/>
                </a:solidFill>
                <a:latin typeface="Times New Roman"/>
                <a:cs typeface="Times New Roman"/>
              </a:rPr>
              <a:t>ديفتسملا </a:t>
            </a:r>
            <a:r>
              <a:rPr dirty="0" sz="2400" spc="65">
                <a:solidFill>
                  <a:srgbClr val="FFFFFF"/>
                </a:solidFill>
                <a:latin typeface="Times New Roman"/>
                <a:cs typeface="Times New Roman"/>
              </a:rPr>
              <a:t>نم </a:t>
            </a:r>
            <a:r>
              <a:rPr dirty="0" sz="2400" spc="-250">
                <a:solidFill>
                  <a:srgbClr val="FFFFFF"/>
                </a:solidFill>
                <a:latin typeface="Times New Roman"/>
                <a:cs typeface="Times New Roman"/>
              </a:rPr>
              <a:t>لك</a:t>
            </a:r>
            <a:r>
              <a:rPr dirty="0" sz="2400" spc="-2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35">
                <a:solidFill>
                  <a:srgbClr val="FFFFFF"/>
                </a:solidFill>
                <a:latin typeface="Times New Roman"/>
                <a:cs typeface="Times New Roman"/>
              </a:rPr>
              <a:t>ةمهاسم</a:t>
            </a:r>
            <a:endParaRPr sz="2400">
              <a:latin typeface="Times New Roman"/>
              <a:cs typeface="Times New Roman"/>
            </a:endParaRPr>
          </a:p>
          <a:p>
            <a:pPr algn="r" marR="266700">
              <a:lnSpc>
                <a:spcPct val="100000"/>
              </a:lnSpc>
              <a:spcBef>
                <a:spcPts val="1155"/>
              </a:spcBef>
            </a:pPr>
            <a:r>
              <a:rPr dirty="0" sz="2400" spc="-295">
                <a:solidFill>
                  <a:srgbClr val="FFFFFF"/>
                </a:solidFill>
                <a:latin typeface="Times New Roman"/>
                <a:cs typeface="Times New Roman"/>
              </a:rPr>
              <a:t>ىلع  </a:t>
            </a:r>
            <a:r>
              <a:rPr dirty="0" sz="2400" spc="-570">
                <a:solidFill>
                  <a:srgbClr val="FFFFFF"/>
                </a:solidFill>
                <a:latin typeface="Times New Roman"/>
                <a:cs typeface="Times New Roman"/>
              </a:rPr>
              <a:t>لمتشت                   </a:t>
            </a:r>
            <a:r>
              <a:rPr dirty="0" sz="2400" spc="-345">
                <a:solidFill>
                  <a:srgbClr val="FFFFFF"/>
                </a:solidFill>
                <a:latin typeface="Times New Roman"/>
                <a:cs typeface="Times New Roman"/>
              </a:rPr>
              <a:t>ةصصختم  </a:t>
            </a:r>
            <a:r>
              <a:rPr dirty="0" sz="2400" spc="-95">
                <a:solidFill>
                  <a:srgbClr val="FFFFFF"/>
                </a:solidFill>
                <a:latin typeface="Times New Roman"/>
                <a:cs typeface="Times New Roman"/>
              </a:rPr>
              <a:t>ةسارد </a:t>
            </a:r>
            <a:r>
              <a:rPr dirty="0" sz="2400" spc="-300">
                <a:solidFill>
                  <a:srgbClr val="FFFFFF"/>
                </a:solidFill>
                <a:latin typeface="Times New Roman"/>
                <a:cs typeface="Times New Roman"/>
              </a:rPr>
              <a:t>ىلع  </a:t>
            </a:r>
            <a:r>
              <a:rPr dirty="0" sz="2400" spc="-445">
                <a:solidFill>
                  <a:srgbClr val="FFFFFF"/>
                </a:solidFill>
                <a:latin typeface="Times New Roman"/>
                <a:cs typeface="Times New Roman"/>
              </a:rPr>
              <a:t>ءانب    </a:t>
            </a:r>
            <a:r>
              <a:rPr dirty="0" sz="2400" spc="-355">
                <a:solidFill>
                  <a:srgbClr val="FFFFFF"/>
                </a:solidFill>
                <a:latin typeface="Times New Roman"/>
                <a:cs typeface="Times New Roman"/>
              </a:rPr>
              <a:t>ةميقلا   </a:t>
            </a:r>
            <a:r>
              <a:rPr dirty="0" sz="2400" spc="-645">
                <a:solidFill>
                  <a:srgbClr val="FFFFFF"/>
                </a:solidFill>
                <a:latin typeface="Times New Roman"/>
                <a:cs typeface="Times New Roman"/>
              </a:rPr>
              <a:t>كلتل</a:t>
            </a:r>
            <a:r>
              <a:rPr dirty="0" sz="2400" spc="-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215">
                <a:solidFill>
                  <a:srgbClr val="FFFFFF"/>
                </a:solidFill>
                <a:latin typeface="Times New Roman"/>
                <a:cs typeface="Times New Roman"/>
              </a:rPr>
              <a:t>ىلعلأا  </a:t>
            </a:r>
            <a:r>
              <a:rPr dirty="0" sz="2400" spc="-200">
                <a:solidFill>
                  <a:srgbClr val="FFFFFF"/>
                </a:solidFill>
                <a:latin typeface="Times New Roman"/>
                <a:cs typeface="Times New Roman"/>
              </a:rPr>
              <a:t>دحلا  </a:t>
            </a:r>
            <a:r>
              <a:rPr dirty="0" sz="2400" spc="-434">
                <a:solidFill>
                  <a:srgbClr val="FFFFFF"/>
                </a:solidFill>
                <a:latin typeface="Times New Roman"/>
                <a:cs typeface="Times New Roman"/>
              </a:rPr>
              <a:t>ديدحت    </a:t>
            </a:r>
            <a:r>
              <a:rPr dirty="0" sz="2400" spc="-250">
                <a:solidFill>
                  <a:srgbClr val="FFFFFF"/>
                </a:solidFill>
                <a:latin typeface="Times New Roman"/>
                <a:cs typeface="Times New Roman"/>
              </a:rPr>
              <a:t>كلذكو</a:t>
            </a:r>
            <a:r>
              <a:rPr dirty="0" sz="2400" spc="-26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335">
                <a:solidFill>
                  <a:srgbClr val="FFFFFF"/>
                </a:solidFill>
                <a:latin typeface="Times New Roman"/>
                <a:cs typeface="Times New Roman"/>
              </a:rPr>
              <a:t>،ينواعتلا</a:t>
            </a:r>
            <a:endParaRPr sz="2400">
              <a:latin typeface="Times New Roman"/>
              <a:cs typeface="Times New Roman"/>
            </a:endParaRPr>
          </a:p>
          <a:p>
            <a:pPr algn="r" marR="257175">
              <a:lnSpc>
                <a:spcPct val="100000"/>
              </a:lnSpc>
              <a:spcBef>
                <a:spcPts val="1150"/>
              </a:spcBef>
            </a:pPr>
            <a:r>
              <a:rPr dirty="0" sz="2400" spc="-380">
                <a:solidFill>
                  <a:srgbClr val="FFFFFF"/>
                </a:solidFill>
                <a:latin typeface="Times New Roman"/>
                <a:cs typeface="Times New Roman"/>
              </a:rPr>
              <a:t>نيمأتلا </a:t>
            </a:r>
            <a:r>
              <a:rPr dirty="0" sz="2400" spc="-2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 spc="-260">
                <a:solidFill>
                  <a:srgbClr val="FFFFFF"/>
                </a:solidFill>
                <a:latin typeface="Times New Roman"/>
                <a:cs typeface="Times New Roman"/>
              </a:rPr>
              <a:t>تاباسح.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52600" y="637031"/>
            <a:ext cx="7391399" cy="16686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304544" y="637031"/>
            <a:ext cx="1430908" cy="16686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696085">
              <a:lnSpc>
                <a:spcPct val="100000"/>
              </a:lnSpc>
              <a:spcBef>
                <a:spcPts val="100"/>
              </a:spcBef>
            </a:pPr>
            <a:r>
              <a:rPr dirty="0" spc="-925"/>
              <a:t>ينواعتلا </a:t>
            </a:r>
            <a:r>
              <a:rPr dirty="0" spc="-765"/>
              <a:t>يحصلا </a:t>
            </a:r>
            <a:r>
              <a:rPr dirty="0" spc="-475"/>
              <a:t>نامضلا</a:t>
            </a:r>
            <a:r>
              <a:rPr dirty="0" spc="-75"/>
              <a:t> </a:t>
            </a:r>
            <a:r>
              <a:rPr dirty="0" spc="-395"/>
              <a:t>ماظن</a:t>
            </a:r>
          </a:p>
        </p:txBody>
      </p:sp>
      <p:sp>
        <p:nvSpPr>
          <p:cNvPr id="5" name="object 5"/>
          <p:cNvSpPr/>
          <p:nvPr/>
        </p:nvSpPr>
        <p:spPr>
          <a:xfrm>
            <a:off x="8650223" y="2319578"/>
            <a:ext cx="493775" cy="64142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04672" y="2164029"/>
            <a:ext cx="8084566" cy="9035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49936" y="2164029"/>
            <a:ext cx="1092504" cy="90352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421880" y="2554173"/>
            <a:ext cx="1567942" cy="9035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324343" y="2554173"/>
            <a:ext cx="638403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8650223" y="3685082"/>
            <a:ext cx="493775" cy="64142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07136" y="3529533"/>
            <a:ext cx="8182229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0" y="3529533"/>
            <a:ext cx="1244930" cy="903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0" y="3529533"/>
            <a:ext cx="485952" cy="90352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8650223" y="4660442"/>
            <a:ext cx="493775" cy="64142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438655" y="4504893"/>
            <a:ext cx="7450708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15823" y="4504893"/>
            <a:ext cx="1860677" cy="90352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90016" y="4992623"/>
            <a:ext cx="8253983" cy="90352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99288" y="4992623"/>
            <a:ext cx="1028484" cy="90352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7470647" y="5382767"/>
            <a:ext cx="1519174" cy="90352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618744" y="5870441"/>
            <a:ext cx="8525256" cy="90352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8767" y="5870441"/>
            <a:ext cx="1107770" cy="90352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0" y="5870441"/>
            <a:ext cx="589597" cy="90352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90931" y="2273630"/>
            <a:ext cx="8982710" cy="42208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518159">
              <a:lnSpc>
                <a:spcPts val="3454"/>
              </a:lnSpc>
              <a:spcBef>
                <a:spcPts val="95"/>
              </a:spcBef>
            </a:pPr>
            <a:r>
              <a:rPr dirty="0" sz="3200" spc="-415">
                <a:solidFill>
                  <a:srgbClr val="FFFFFF"/>
                </a:solidFill>
                <a:latin typeface="Times New Roman"/>
                <a:cs typeface="Times New Roman"/>
              </a:rPr>
              <a:t>يحصلا </a:t>
            </a:r>
            <a:r>
              <a:rPr dirty="0" sz="3200" spc="-254">
                <a:solidFill>
                  <a:srgbClr val="FFFFFF"/>
                </a:solidFill>
                <a:latin typeface="Times New Roman"/>
                <a:cs typeface="Times New Roman"/>
              </a:rPr>
              <a:t>نامضلا </a:t>
            </a:r>
            <a:r>
              <a:rPr dirty="0" sz="3200" spc="30">
                <a:solidFill>
                  <a:srgbClr val="FFFFFF"/>
                </a:solidFill>
                <a:latin typeface="Times New Roman"/>
                <a:cs typeface="Times New Roman"/>
              </a:rPr>
              <a:t>لاجم </a:t>
            </a:r>
            <a:r>
              <a:rPr dirty="0" sz="3200" spc="-919">
                <a:solidFill>
                  <a:srgbClr val="FFFFFF"/>
                </a:solidFill>
                <a:latin typeface="Times New Roman"/>
                <a:cs typeface="Times New Roman"/>
              </a:rPr>
              <a:t>يف</a:t>
            </a:r>
            <a:r>
              <a:rPr dirty="0" sz="3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455">
                <a:solidFill>
                  <a:srgbClr val="FFFFFF"/>
                </a:solidFill>
                <a:latin typeface="Times New Roman"/>
                <a:cs typeface="Times New Roman"/>
              </a:rPr>
              <a:t>لمعلل </a:t>
            </a:r>
            <a:r>
              <a:rPr dirty="0" sz="3200" spc="-505">
                <a:solidFill>
                  <a:srgbClr val="FFFFFF"/>
                </a:solidFill>
                <a:latin typeface="Times New Roman"/>
                <a:cs typeface="Times New Roman"/>
              </a:rPr>
              <a:t>ينواعتلا نيمأتلا </a:t>
            </a:r>
            <a:r>
              <a:rPr dirty="0" sz="3200" spc="-310">
                <a:solidFill>
                  <a:srgbClr val="FFFFFF"/>
                </a:solidFill>
                <a:latin typeface="Times New Roman"/>
                <a:cs typeface="Times New Roman"/>
              </a:rPr>
              <a:t>تاكرش </a:t>
            </a:r>
            <a:r>
              <a:rPr dirty="0" sz="3200" spc="-440">
                <a:solidFill>
                  <a:srgbClr val="FFFFFF"/>
                </a:solidFill>
                <a:latin typeface="Times New Roman"/>
                <a:cs typeface="Times New Roman"/>
              </a:rPr>
              <a:t>ليهأت</a:t>
            </a:r>
            <a:r>
              <a:rPr dirty="0" sz="3200" spc="-3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2400">
              <a:latin typeface="Wingdings"/>
              <a:cs typeface="Wingdings"/>
            </a:endParaRPr>
          </a:p>
          <a:p>
            <a:pPr marL="7491730">
              <a:lnSpc>
                <a:spcPts val="3454"/>
              </a:lnSpc>
            </a:pPr>
            <a:r>
              <a:rPr dirty="0" sz="3200" spc="-450">
                <a:solidFill>
                  <a:srgbClr val="FFFFFF"/>
                </a:solidFill>
                <a:latin typeface="Times New Roman"/>
                <a:cs typeface="Times New Roman"/>
              </a:rPr>
              <a:t>.ينواعتلا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3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-450">
                <a:solidFill>
                  <a:srgbClr val="FFFFFF"/>
                </a:solidFill>
                <a:latin typeface="Times New Roman"/>
                <a:cs typeface="Times New Roman"/>
              </a:rPr>
              <a:t>.ينواعتلا   </a:t>
            </a:r>
            <a:r>
              <a:rPr dirty="0" sz="3200" spc="-415">
                <a:solidFill>
                  <a:srgbClr val="FFFFFF"/>
                </a:solidFill>
                <a:latin typeface="Times New Roman"/>
                <a:cs typeface="Times New Roman"/>
              </a:rPr>
              <a:t>يحصلا  </a:t>
            </a:r>
            <a:r>
              <a:rPr dirty="0" sz="3200" spc="-254">
                <a:solidFill>
                  <a:srgbClr val="FFFFFF"/>
                </a:solidFill>
                <a:latin typeface="Times New Roman"/>
                <a:cs typeface="Times New Roman"/>
              </a:rPr>
              <a:t>نامضلا  </a:t>
            </a:r>
            <a:r>
              <a:rPr dirty="0" sz="3200" spc="20">
                <a:solidFill>
                  <a:srgbClr val="FFFFFF"/>
                </a:solidFill>
                <a:latin typeface="Times New Roman"/>
                <a:cs typeface="Times New Roman"/>
              </a:rPr>
              <a:t>تامدخ </a:t>
            </a:r>
            <a:r>
              <a:rPr dirty="0" sz="3200" spc="-635">
                <a:solidFill>
                  <a:srgbClr val="FFFFFF"/>
                </a:solidFill>
                <a:latin typeface="Times New Roman"/>
                <a:cs typeface="Times New Roman"/>
              </a:rPr>
              <a:t>مدقت     </a:t>
            </a:r>
            <a:r>
              <a:rPr dirty="0" sz="3200" spc="-665">
                <a:solidFill>
                  <a:srgbClr val="FFFFFF"/>
                </a:solidFill>
                <a:latin typeface="Times New Roman"/>
                <a:cs typeface="Times New Roman"/>
              </a:rPr>
              <a:t>يتلا      </a:t>
            </a:r>
            <a:r>
              <a:rPr dirty="0" sz="3200" spc="-480">
                <a:solidFill>
                  <a:srgbClr val="FFFFFF"/>
                </a:solidFill>
                <a:latin typeface="Times New Roman"/>
                <a:cs typeface="Times New Roman"/>
              </a:rPr>
              <a:t>ةيحصلا   </a:t>
            </a:r>
            <a:r>
              <a:rPr dirty="0" sz="3200" spc="-355">
                <a:solidFill>
                  <a:srgbClr val="FFFFFF"/>
                </a:solidFill>
                <a:latin typeface="Times New Roman"/>
                <a:cs typeface="Times New Roman"/>
              </a:rPr>
              <a:t>قفارملا  </a:t>
            </a:r>
            <a:r>
              <a:rPr dirty="0" sz="3200" spc="-225">
                <a:solidFill>
                  <a:srgbClr val="FFFFFF"/>
                </a:solidFill>
                <a:latin typeface="Times New Roman"/>
                <a:cs typeface="Times New Roman"/>
              </a:rPr>
              <a:t>دامتعا </a:t>
            </a:r>
            <a:r>
              <a:rPr dirty="0" sz="3200" spc="-19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2400">
              <a:latin typeface="Wingdings"/>
              <a:cs typeface="Wingding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3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175">
                <a:solidFill>
                  <a:srgbClr val="FFFFFF"/>
                </a:solidFill>
                <a:latin typeface="Times New Roman"/>
                <a:cs typeface="Times New Roman"/>
              </a:rPr>
              <a:t>اذه </a:t>
            </a:r>
            <a:r>
              <a:rPr dirty="0" sz="3200" spc="-919">
                <a:solidFill>
                  <a:srgbClr val="FFFFFF"/>
                </a:solidFill>
                <a:latin typeface="Times New Roman"/>
                <a:cs typeface="Times New Roman"/>
              </a:rPr>
              <a:t>يف</a:t>
            </a:r>
            <a:r>
              <a:rPr dirty="0" sz="32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450">
                <a:solidFill>
                  <a:srgbClr val="FFFFFF"/>
                </a:solidFill>
                <a:latin typeface="Times New Roman"/>
                <a:cs typeface="Times New Roman"/>
              </a:rPr>
              <a:t>لمعلل   </a:t>
            </a:r>
            <a:r>
              <a:rPr dirty="0" sz="3200" spc="-505">
                <a:solidFill>
                  <a:srgbClr val="FFFFFF"/>
                </a:solidFill>
                <a:latin typeface="Times New Roman"/>
                <a:cs typeface="Times New Roman"/>
              </a:rPr>
              <a:t>ينواعتلا   نيمأتلا   </a:t>
            </a:r>
            <a:r>
              <a:rPr dirty="0" sz="3200" spc="-310">
                <a:solidFill>
                  <a:srgbClr val="FFFFFF"/>
                </a:solidFill>
                <a:latin typeface="Times New Roman"/>
                <a:cs typeface="Times New Roman"/>
              </a:rPr>
              <a:t>تاكرش  </a:t>
            </a:r>
            <a:r>
              <a:rPr dirty="0" sz="3200" spc="-530">
                <a:solidFill>
                  <a:srgbClr val="FFFFFF"/>
                </a:solidFill>
                <a:latin typeface="Times New Roman"/>
                <a:cs typeface="Times New Roman"/>
              </a:rPr>
              <a:t>ليهأتل   </a:t>
            </a:r>
            <a:r>
              <a:rPr dirty="0" sz="3200" spc="-310">
                <a:solidFill>
                  <a:srgbClr val="FFFFFF"/>
                </a:solidFill>
                <a:latin typeface="Times New Roman"/>
                <a:cs typeface="Times New Roman"/>
              </a:rPr>
              <a:t>يلاملا  </a:t>
            </a:r>
            <a:r>
              <a:rPr dirty="0" sz="3200" spc="-470">
                <a:solidFill>
                  <a:srgbClr val="FFFFFF"/>
                </a:solidFill>
                <a:latin typeface="Times New Roman"/>
                <a:cs typeface="Times New Roman"/>
              </a:rPr>
              <a:t>لباقملا   </a:t>
            </a:r>
            <a:r>
              <a:rPr dirty="0" sz="3200" spc="-585">
                <a:solidFill>
                  <a:srgbClr val="FFFFFF"/>
                </a:solidFill>
                <a:latin typeface="Times New Roman"/>
                <a:cs typeface="Times New Roman"/>
              </a:rPr>
              <a:t>ديدحت   </a:t>
            </a:r>
            <a:r>
              <a:rPr dirty="0" sz="3200" spc="-4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2400">
              <a:latin typeface="Wingdings"/>
              <a:cs typeface="Wingdings"/>
            </a:endParaRPr>
          </a:p>
          <a:p>
            <a:pPr algn="r" marR="15240">
              <a:lnSpc>
                <a:spcPts val="3454"/>
              </a:lnSpc>
              <a:spcBef>
                <a:spcPts val="5"/>
              </a:spcBef>
            </a:pPr>
            <a:r>
              <a:rPr dirty="0" sz="3200" spc="25">
                <a:solidFill>
                  <a:srgbClr val="FFFFFF"/>
                </a:solidFill>
                <a:latin typeface="Times New Roman"/>
                <a:cs typeface="Times New Roman"/>
              </a:rPr>
              <a:t>تامدخ </a:t>
            </a:r>
            <a:r>
              <a:rPr dirty="0" sz="3200" spc="-635">
                <a:solidFill>
                  <a:srgbClr val="FFFFFF"/>
                </a:solidFill>
                <a:latin typeface="Times New Roman"/>
                <a:cs typeface="Times New Roman"/>
              </a:rPr>
              <a:t>مدقت     </a:t>
            </a:r>
            <a:r>
              <a:rPr dirty="0" sz="3200" spc="-665">
                <a:solidFill>
                  <a:srgbClr val="FFFFFF"/>
                </a:solidFill>
                <a:latin typeface="Times New Roman"/>
                <a:cs typeface="Times New Roman"/>
              </a:rPr>
              <a:t>يتلا      </a:t>
            </a:r>
            <a:r>
              <a:rPr dirty="0" sz="3200" spc="-480">
                <a:solidFill>
                  <a:srgbClr val="FFFFFF"/>
                </a:solidFill>
                <a:latin typeface="Times New Roman"/>
                <a:cs typeface="Times New Roman"/>
              </a:rPr>
              <a:t>ةيحصلا   </a:t>
            </a:r>
            <a:r>
              <a:rPr dirty="0" sz="3200" spc="-355">
                <a:solidFill>
                  <a:srgbClr val="FFFFFF"/>
                </a:solidFill>
                <a:latin typeface="Times New Roman"/>
                <a:cs typeface="Times New Roman"/>
              </a:rPr>
              <a:t>قفارملا  </a:t>
            </a:r>
            <a:r>
              <a:rPr dirty="0" sz="3200" spc="-270">
                <a:solidFill>
                  <a:srgbClr val="FFFFFF"/>
                </a:solidFill>
                <a:latin typeface="Times New Roman"/>
                <a:cs typeface="Times New Roman"/>
              </a:rPr>
              <a:t>دامتعلا </a:t>
            </a:r>
            <a:r>
              <a:rPr dirty="0" sz="3200" spc="-310">
                <a:solidFill>
                  <a:srgbClr val="FFFFFF"/>
                </a:solidFill>
                <a:latin typeface="Times New Roman"/>
                <a:cs typeface="Times New Roman"/>
              </a:rPr>
              <a:t>يلاملا  </a:t>
            </a:r>
            <a:r>
              <a:rPr dirty="0" sz="3200" spc="-409">
                <a:solidFill>
                  <a:srgbClr val="FFFFFF"/>
                </a:solidFill>
                <a:latin typeface="Times New Roman"/>
                <a:cs typeface="Times New Roman"/>
              </a:rPr>
              <a:t>لباقملاو</a:t>
            </a:r>
            <a:r>
              <a:rPr dirty="0" sz="3200" spc="-6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125">
                <a:solidFill>
                  <a:srgbClr val="FFFFFF"/>
                </a:solidFill>
                <a:latin typeface="Times New Roman"/>
                <a:cs typeface="Times New Roman"/>
              </a:rPr>
              <a:t>،لاجملا</a:t>
            </a:r>
            <a:endParaRPr sz="3200">
              <a:latin typeface="Times New Roman"/>
              <a:cs typeface="Times New Roman"/>
            </a:endParaRPr>
          </a:p>
          <a:p>
            <a:pPr marL="7638415">
              <a:lnSpc>
                <a:spcPts val="3454"/>
              </a:lnSpc>
            </a:pPr>
            <a:r>
              <a:rPr dirty="0" sz="3200" spc="-254">
                <a:solidFill>
                  <a:srgbClr val="FFFFFF"/>
                </a:solidFill>
                <a:latin typeface="Times New Roman"/>
                <a:cs typeface="Times New Roman"/>
              </a:rPr>
              <a:t>نامضلا</a:t>
            </a:r>
            <a:endParaRPr sz="3200">
              <a:latin typeface="Times New Roman"/>
              <a:cs typeface="Times New Roman"/>
            </a:endParaRPr>
          </a:p>
          <a:p>
            <a:pPr marL="116205">
              <a:lnSpc>
                <a:spcPct val="100000"/>
              </a:lnSpc>
            </a:pPr>
            <a:r>
              <a:rPr dirty="0" sz="3200" spc="-305">
                <a:solidFill>
                  <a:srgbClr val="FFFFFF"/>
                </a:solidFill>
                <a:latin typeface="Times New Roman"/>
                <a:cs typeface="Times New Roman"/>
              </a:rPr>
              <a:t>.ينطولا </a:t>
            </a:r>
            <a:r>
              <a:rPr dirty="0" sz="3200" spc="-425">
                <a:solidFill>
                  <a:srgbClr val="FFFFFF"/>
                </a:solidFill>
                <a:latin typeface="Times New Roman"/>
                <a:cs typeface="Times New Roman"/>
              </a:rPr>
              <a:t>داصتقلااو </a:t>
            </a:r>
            <a:r>
              <a:rPr dirty="0" sz="3200" spc="-380">
                <a:solidFill>
                  <a:srgbClr val="FFFFFF"/>
                </a:solidFill>
                <a:latin typeface="Times New Roman"/>
                <a:cs typeface="Times New Roman"/>
              </a:rPr>
              <a:t>ةيلاملا 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ةرازو يأر </a:t>
            </a:r>
            <a:r>
              <a:rPr dirty="0" sz="3200" spc="-50">
                <a:solidFill>
                  <a:srgbClr val="FFFFFF"/>
                </a:solidFill>
                <a:latin typeface="Times New Roman"/>
                <a:cs typeface="Times New Roman"/>
              </a:rPr>
              <a:t>ذخأ </a:t>
            </a:r>
            <a:r>
              <a:rPr dirty="0" sz="3200" spc="-670">
                <a:solidFill>
                  <a:srgbClr val="FFFFFF"/>
                </a:solidFill>
                <a:latin typeface="Times New Roman"/>
                <a:cs typeface="Times New Roman"/>
              </a:rPr>
              <a:t>دعب </a:t>
            </a:r>
            <a:r>
              <a:rPr dirty="0" sz="3200" spc="-245">
                <a:solidFill>
                  <a:srgbClr val="FFFFFF"/>
                </a:solidFill>
                <a:latin typeface="Times New Roman"/>
                <a:cs typeface="Times New Roman"/>
              </a:rPr>
              <a:t>كلذو </a:t>
            </a:r>
            <a:r>
              <a:rPr dirty="0" sz="3200" spc="-505">
                <a:solidFill>
                  <a:srgbClr val="FFFFFF"/>
                </a:solidFill>
                <a:latin typeface="Times New Roman"/>
                <a:cs typeface="Times New Roman"/>
              </a:rPr>
              <a:t>ينواعتلا</a:t>
            </a:r>
            <a:r>
              <a:rPr dirty="0" sz="3200" spc="-28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415">
                <a:solidFill>
                  <a:srgbClr val="FFFFFF"/>
                </a:solidFill>
                <a:latin typeface="Times New Roman"/>
                <a:cs typeface="Times New Roman"/>
              </a:rPr>
              <a:t>يحصلا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49879" y="637031"/>
            <a:ext cx="6292342" cy="16686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307841" y="845641"/>
            <a:ext cx="5332095" cy="940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0" spc="-925">
                <a:solidFill>
                  <a:srgbClr val="FFFF00"/>
                </a:solidFill>
                <a:latin typeface="Arial"/>
                <a:cs typeface="Arial"/>
              </a:rPr>
              <a:t>ينواعتلا </a:t>
            </a:r>
            <a:r>
              <a:rPr dirty="0" sz="6000" spc="-930">
                <a:solidFill>
                  <a:srgbClr val="FFFF00"/>
                </a:solidFill>
                <a:latin typeface="Arial"/>
                <a:cs typeface="Arial"/>
              </a:rPr>
              <a:t>نيمأتلا</a:t>
            </a:r>
            <a:r>
              <a:rPr dirty="0" sz="6000" spc="-695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dirty="0" sz="6000" spc="-430">
                <a:solidFill>
                  <a:srgbClr val="FFFF00"/>
                </a:solidFill>
                <a:latin typeface="Arial"/>
                <a:cs typeface="Arial"/>
              </a:rPr>
              <a:t>موهفم</a:t>
            </a:r>
            <a:endParaRPr sz="60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160008" y="3453333"/>
            <a:ext cx="1174813" cy="11229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395727" y="3450285"/>
            <a:ext cx="4430141" cy="11229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139695" y="3450285"/>
            <a:ext cx="921816" cy="112298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2446401" y="3589731"/>
            <a:ext cx="4555490" cy="63690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5" b="1">
                <a:solidFill>
                  <a:srgbClr val="FFFFFF"/>
                </a:solidFill>
                <a:latin typeface="Arial"/>
                <a:cs typeface="Arial"/>
              </a:rPr>
              <a:t>” </a:t>
            </a:r>
            <a:r>
              <a:rPr dirty="0" sz="4000" spc="-385" b="1">
                <a:solidFill>
                  <a:srgbClr val="FFFFFF"/>
                </a:solidFill>
                <a:latin typeface="Arial"/>
                <a:cs typeface="Arial"/>
              </a:rPr>
              <a:t>نواعتلاو </a:t>
            </a:r>
            <a:r>
              <a:rPr dirty="0" sz="4000" spc="-700" b="1">
                <a:solidFill>
                  <a:srgbClr val="FFFFFF"/>
                </a:solidFill>
                <a:latin typeface="Arial"/>
                <a:cs typeface="Arial"/>
              </a:rPr>
              <a:t>لفاكتلا </a:t>
            </a:r>
            <a:r>
              <a:rPr dirty="0" sz="4000" spc="-725" b="1">
                <a:solidFill>
                  <a:srgbClr val="FFFFFF"/>
                </a:solidFill>
                <a:latin typeface="Arial"/>
                <a:cs typeface="Arial"/>
              </a:rPr>
              <a:t>دسجي</a:t>
            </a:r>
            <a:r>
              <a:rPr dirty="0" sz="4000" spc="-38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000" spc="5" b="1">
                <a:solidFill>
                  <a:srgbClr val="FFFFFF"/>
                </a:solidFill>
                <a:latin typeface="Times New Roman"/>
                <a:cs typeface="Times New Roman"/>
              </a:rPr>
              <a:t>”</a:t>
            </a:r>
            <a:endParaRPr sz="4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52600" y="637031"/>
            <a:ext cx="7391399" cy="16686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304544" y="637031"/>
            <a:ext cx="1430908" cy="16686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696085">
              <a:lnSpc>
                <a:spcPct val="100000"/>
              </a:lnSpc>
              <a:spcBef>
                <a:spcPts val="100"/>
              </a:spcBef>
            </a:pPr>
            <a:r>
              <a:rPr dirty="0" spc="-925"/>
              <a:t>ينواعتلا </a:t>
            </a:r>
            <a:r>
              <a:rPr dirty="0" spc="-765"/>
              <a:t>يحصلا </a:t>
            </a:r>
            <a:r>
              <a:rPr dirty="0" spc="-475"/>
              <a:t>نامضلا</a:t>
            </a:r>
            <a:r>
              <a:rPr dirty="0" spc="-75"/>
              <a:t> </a:t>
            </a:r>
            <a:r>
              <a:rPr dirty="0" spc="-395"/>
              <a:t>ماظن</a:t>
            </a:r>
          </a:p>
        </p:txBody>
      </p:sp>
      <p:sp>
        <p:nvSpPr>
          <p:cNvPr id="5" name="object 5"/>
          <p:cNvSpPr/>
          <p:nvPr/>
        </p:nvSpPr>
        <p:spPr>
          <a:xfrm>
            <a:off x="8595359" y="2453589"/>
            <a:ext cx="548639" cy="7206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419088" y="2279942"/>
            <a:ext cx="2601341" cy="10102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269735" y="2279942"/>
            <a:ext cx="751116" cy="101024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698992" y="3337610"/>
            <a:ext cx="445007" cy="56522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999744" y="3200438"/>
            <a:ext cx="7956550" cy="7907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39495" y="3200438"/>
            <a:ext cx="930960" cy="79079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50520" y="3200438"/>
            <a:ext cx="659714" cy="79079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698992" y="4191050"/>
            <a:ext cx="445007" cy="56522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8324088" y="4053878"/>
            <a:ext cx="632282" cy="79079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8116823" y="4053878"/>
            <a:ext cx="678014" cy="79079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6531864" y="4053878"/>
            <a:ext cx="2055622" cy="79079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6355079" y="4053878"/>
            <a:ext cx="647471" cy="79079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843783" y="4053878"/>
            <a:ext cx="3982085" cy="79079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755392" y="4053878"/>
            <a:ext cx="559104" cy="79079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8698992" y="4617770"/>
            <a:ext cx="445007" cy="56522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8141207" y="4480598"/>
            <a:ext cx="815149" cy="79079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7933943" y="4480598"/>
            <a:ext cx="678014" cy="79079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303520" y="4480598"/>
            <a:ext cx="3101085" cy="79079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114544" y="4480598"/>
            <a:ext cx="659714" cy="79079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1767839" y="4480598"/>
            <a:ext cx="3817366" cy="79079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1679448" y="4480598"/>
            <a:ext cx="559104" cy="79079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8698992" y="5044440"/>
            <a:ext cx="445007" cy="56522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8135111" y="4907279"/>
            <a:ext cx="821258" cy="79079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7927847" y="4907279"/>
            <a:ext cx="678014" cy="79079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185416" y="4907279"/>
            <a:ext cx="6213221" cy="79079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097023" y="4907279"/>
            <a:ext cx="559104" cy="79079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8698992" y="5471159"/>
            <a:ext cx="445007" cy="56522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8275319" y="5334000"/>
            <a:ext cx="681037" cy="79079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8068056" y="5334000"/>
            <a:ext cx="678014" cy="79079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139952" y="5334000"/>
            <a:ext cx="7398766" cy="79079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051560" y="5334000"/>
            <a:ext cx="559104" cy="79079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8698992" y="5897879"/>
            <a:ext cx="445007" cy="56522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8162543" y="5760720"/>
            <a:ext cx="793826" cy="79079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7955280" y="5760720"/>
            <a:ext cx="678014" cy="79079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4501896" y="5760720"/>
            <a:ext cx="3924046" cy="79079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4322064" y="5760720"/>
            <a:ext cx="650570" cy="79079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722376" y="5760720"/>
            <a:ext cx="4070477" cy="790790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633983" y="5760720"/>
            <a:ext cx="559104" cy="79079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 txBox="1"/>
          <p:nvPr/>
        </p:nvSpPr>
        <p:spPr>
          <a:xfrm>
            <a:off x="649020" y="2401265"/>
            <a:ext cx="8425180" cy="39090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715">
              <a:lnSpc>
                <a:spcPct val="100000"/>
              </a:lnSpc>
              <a:spcBef>
                <a:spcPts val="100"/>
              </a:spcBef>
            </a:pPr>
            <a:r>
              <a:rPr dirty="0" sz="3600" spc="-450" b="1">
                <a:solidFill>
                  <a:srgbClr val="FFFFFF"/>
                </a:solidFill>
                <a:latin typeface="Times New Roman"/>
                <a:cs typeface="Times New Roman"/>
              </a:rPr>
              <a:t>:ةعباسلا  </a:t>
            </a:r>
            <a:r>
              <a:rPr dirty="0" sz="3600" spc="-95" b="1">
                <a:solidFill>
                  <a:srgbClr val="FFFFFF"/>
                </a:solidFill>
                <a:latin typeface="Times New Roman"/>
                <a:cs typeface="Times New Roman"/>
              </a:rPr>
              <a:t>ةداملا</a:t>
            </a:r>
            <a:r>
              <a:rPr dirty="0" sz="3600" spc="-19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700" spc="10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2700">
              <a:latin typeface="Wingdings"/>
              <a:cs typeface="Wingdings"/>
            </a:endParaRPr>
          </a:p>
          <a:p>
            <a:pPr algn="r" marR="5080">
              <a:lnSpc>
                <a:spcPct val="100000"/>
              </a:lnSpc>
              <a:spcBef>
                <a:spcPts val="2725"/>
              </a:spcBef>
            </a:pP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: </a:t>
            </a:r>
            <a:r>
              <a:rPr dirty="0" sz="2800" spc="-540">
                <a:solidFill>
                  <a:srgbClr val="FFFFFF"/>
                </a:solidFill>
                <a:latin typeface="Times New Roman"/>
                <a:cs typeface="Times New Roman"/>
              </a:rPr>
              <a:t>ةيلاتلا    </a:t>
            </a:r>
            <a:r>
              <a:rPr dirty="0" sz="2800" spc="-355">
                <a:solidFill>
                  <a:srgbClr val="FFFFFF"/>
                </a:solidFill>
                <a:latin typeface="Times New Roman"/>
                <a:cs typeface="Times New Roman"/>
              </a:rPr>
              <a:t>ةيساسلاا  </a:t>
            </a:r>
            <a:r>
              <a:rPr dirty="0" sz="2800" spc="-409">
                <a:solidFill>
                  <a:srgbClr val="FFFFFF"/>
                </a:solidFill>
                <a:latin typeface="Times New Roman"/>
                <a:cs typeface="Times New Roman"/>
              </a:rPr>
              <a:t>ةيحصلا   </a:t>
            </a:r>
            <a:r>
              <a:rPr dirty="0" sz="2800" spc="-105">
                <a:solidFill>
                  <a:srgbClr val="FFFFFF"/>
                </a:solidFill>
                <a:latin typeface="Times New Roman"/>
                <a:cs typeface="Times New Roman"/>
              </a:rPr>
              <a:t>تامدخلا </a:t>
            </a:r>
            <a:r>
              <a:rPr dirty="0" sz="2800" spc="-425">
                <a:solidFill>
                  <a:srgbClr val="FFFFFF"/>
                </a:solidFill>
                <a:latin typeface="Times New Roman"/>
                <a:cs typeface="Times New Roman"/>
              </a:rPr>
              <a:t>ينواعتلا   </a:t>
            </a:r>
            <a:r>
              <a:rPr dirty="0" sz="2800" spc="-355">
                <a:solidFill>
                  <a:srgbClr val="FFFFFF"/>
                </a:solidFill>
                <a:latin typeface="Times New Roman"/>
                <a:cs typeface="Times New Roman"/>
              </a:rPr>
              <a:t>يحصلا  </a:t>
            </a:r>
            <a:r>
              <a:rPr dirty="0" sz="2800" spc="-220">
                <a:solidFill>
                  <a:srgbClr val="FFFFFF"/>
                </a:solidFill>
                <a:latin typeface="Times New Roman"/>
                <a:cs typeface="Times New Roman"/>
              </a:rPr>
              <a:t>نامضلا  </a:t>
            </a:r>
            <a:r>
              <a:rPr dirty="0" sz="2800" spc="-605">
                <a:solidFill>
                  <a:srgbClr val="FFFFFF"/>
                </a:solidFill>
                <a:latin typeface="Times New Roman"/>
                <a:cs typeface="Times New Roman"/>
              </a:rPr>
              <a:t>ةقيثو       </a:t>
            </a:r>
            <a:r>
              <a:rPr dirty="0" sz="2800" spc="-470">
                <a:solidFill>
                  <a:srgbClr val="FFFFFF"/>
                </a:solidFill>
                <a:latin typeface="Times New Roman"/>
                <a:cs typeface="Times New Roman"/>
              </a:rPr>
              <a:t>يطغت </a:t>
            </a:r>
            <a:r>
              <a:rPr dirty="0" sz="2800" spc="-39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100" spc="5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2100">
              <a:latin typeface="Wingdings"/>
              <a:cs typeface="Wingdings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9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</a:pP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. </a:t>
            </a:r>
            <a:r>
              <a:rPr dirty="0" sz="2800" spc="-190">
                <a:solidFill>
                  <a:srgbClr val="FFFFFF"/>
                </a:solidFill>
                <a:latin typeface="Times New Roman"/>
                <a:cs typeface="Times New Roman"/>
              </a:rPr>
              <a:t>ةيودلاا 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و </a:t>
            </a:r>
            <a:r>
              <a:rPr dirty="0" sz="2800" spc="-295">
                <a:solidFill>
                  <a:srgbClr val="FFFFFF"/>
                </a:solidFill>
                <a:latin typeface="Times New Roman"/>
                <a:cs typeface="Times New Roman"/>
              </a:rPr>
              <a:t>تادايعلا  </a:t>
            </a:r>
            <a:r>
              <a:rPr dirty="0" sz="2800" spc="-800">
                <a:solidFill>
                  <a:srgbClr val="FFFFFF"/>
                </a:solidFill>
                <a:latin typeface="Times New Roman"/>
                <a:cs typeface="Times New Roman"/>
              </a:rPr>
              <a:t>يف</a:t>
            </a:r>
            <a:r>
              <a:rPr dirty="0" sz="2800" spc="-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265">
                <a:solidFill>
                  <a:srgbClr val="FFFFFF"/>
                </a:solidFill>
                <a:latin typeface="Times New Roman"/>
                <a:cs typeface="Times New Roman"/>
              </a:rPr>
              <a:t>جلاعلا 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و . </a:t>
            </a:r>
            <a:r>
              <a:rPr dirty="0" sz="2800" spc="-459">
                <a:solidFill>
                  <a:srgbClr val="FFFFFF"/>
                </a:solidFill>
                <a:latin typeface="Times New Roman"/>
                <a:cs typeface="Times New Roman"/>
              </a:rPr>
              <a:t>يبطلا   </a:t>
            </a:r>
            <a:r>
              <a:rPr dirty="0" sz="2800" spc="-450">
                <a:solidFill>
                  <a:srgbClr val="FFFFFF"/>
                </a:solidFill>
                <a:latin typeface="Times New Roman"/>
                <a:cs typeface="Times New Roman"/>
              </a:rPr>
              <a:t>فشكلا  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) أ</a:t>
            </a:r>
            <a:r>
              <a:rPr dirty="0" sz="2800" spc="-2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100" spc="5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2100">
              <a:latin typeface="Wingdings"/>
              <a:cs typeface="Wingdings"/>
            </a:endParaRPr>
          </a:p>
          <a:p>
            <a:pPr algn="r" marR="5080">
              <a:lnSpc>
                <a:spcPct val="100000"/>
              </a:lnSpc>
            </a:pP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. </a:t>
            </a:r>
            <a:r>
              <a:rPr dirty="0" sz="2800" spc="15">
                <a:solidFill>
                  <a:srgbClr val="FFFFFF"/>
                </a:solidFill>
                <a:latin typeface="Times New Roman"/>
                <a:cs typeface="Times New Roman"/>
              </a:rPr>
              <a:t>ةموملاا </a:t>
            </a:r>
            <a:r>
              <a:rPr dirty="0" sz="2800" spc="-165">
                <a:solidFill>
                  <a:srgbClr val="FFFFFF"/>
                </a:solidFill>
                <a:latin typeface="Times New Roman"/>
                <a:cs typeface="Times New Roman"/>
              </a:rPr>
              <a:t>ةياعر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و ، </a:t>
            </a:r>
            <a:r>
              <a:rPr dirty="0" sz="2800" spc="-385">
                <a:solidFill>
                  <a:srgbClr val="FFFFFF"/>
                </a:solidFill>
                <a:latin typeface="Times New Roman"/>
                <a:cs typeface="Times New Roman"/>
              </a:rPr>
              <a:t>تاميعطتلا 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: </a:t>
            </a:r>
            <a:r>
              <a:rPr dirty="0" sz="2800" spc="-390">
                <a:solidFill>
                  <a:srgbClr val="FFFFFF"/>
                </a:solidFill>
                <a:latin typeface="Times New Roman"/>
                <a:cs typeface="Times New Roman"/>
              </a:rPr>
              <a:t>لثم  </a:t>
            </a:r>
            <a:r>
              <a:rPr dirty="0" sz="2800" spc="-450">
                <a:solidFill>
                  <a:srgbClr val="FFFFFF"/>
                </a:solidFill>
                <a:latin typeface="Times New Roman"/>
                <a:cs typeface="Times New Roman"/>
              </a:rPr>
              <a:t>ةيئاقولا   </a:t>
            </a:r>
            <a:r>
              <a:rPr dirty="0" sz="2800" spc="-65">
                <a:solidFill>
                  <a:srgbClr val="FFFFFF"/>
                </a:solidFill>
                <a:latin typeface="Times New Roman"/>
                <a:cs typeface="Times New Roman"/>
              </a:rPr>
              <a:t>تاءارجلاا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) </a:t>
            </a:r>
            <a:r>
              <a:rPr dirty="0" sz="2800" spc="5">
                <a:solidFill>
                  <a:srgbClr val="FFFFFF"/>
                </a:solidFill>
                <a:latin typeface="Times New Roman"/>
                <a:cs typeface="Times New Roman"/>
              </a:rPr>
              <a:t>ب</a:t>
            </a:r>
            <a:r>
              <a:rPr dirty="0" sz="2800" spc="56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100" spc="5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2100">
              <a:latin typeface="Wingdings"/>
              <a:cs typeface="Wingdings"/>
            </a:endParaRPr>
          </a:p>
          <a:p>
            <a:pPr algn="r" marR="5080">
              <a:lnSpc>
                <a:spcPct val="100000"/>
              </a:lnSpc>
            </a:pP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. </a:t>
            </a:r>
            <a:r>
              <a:rPr dirty="0" sz="2800" spc="-240">
                <a:solidFill>
                  <a:srgbClr val="FFFFFF"/>
                </a:solidFill>
                <a:latin typeface="Times New Roman"/>
                <a:cs typeface="Times New Roman"/>
              </a:rPr>
              <a:t>ةلاحلا  </a:t>
            </a:r>
            <a:r>
              <a:rPr dirty="0" sz="2800" spc="-630">
                <a:solidFill>
                  <a:srgbClr val="FFFFFF"/>
                </a:solidFill>
                <a:latin typeface="Times New Roman"/>
                <a:cs typeface="Times New Roman"/>
              </a:rPr>
              <a:t>اهبلطتت          </a:t>
            </a:r>
            <a:r>
              <a:rPr dirty="0" sz="2800" spc="-575">
                <a:solidFill>
                  <a:srgbClr val="FFFFFF"/>
                </a:solidFill>
                <a:latin typeface="Times New Roman"/>
                <a:cs typeface="Times New Roman"/>
              </a:rPr>
              <a:t>يتلا     </a:t>
            </a:r>
            <a:r>
              <a:rPr dirty="0" sz="2800" spc="-365">
                <a:solidFill>
                  <a:srgbClr val="FFFFFF"/>
                </a:solidFill>
                <a:latin typeface="Times New Roman"/>
                <a:cs typeface="Times New Roman"/>
              </a:rPr>
              <a:t>ةيعاعشلا 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و </a:t>
            </a:r>
            <a:r>
              <a:rPr dirty="0" sz="2800" spc="-365">
                <a:solidFill>
                  <a:srgbClr val="FFFFFF"/>
                </a:solidFill>
                <a:latin typeface="Times New Roman"/>
                <a:cs typeface="Times New Roman"/>
              </a:rPr>
              <a:t>ةيربخملا  </a:t>
            </a:r>
            <a:r>
              <a:rPr dirty="0" sz="2800" spc="-385">
                <a:solidFill>
                  <a:srgbClr val="FFFFFF"/>
                </a:solidFill>
                <a:latin typeface="Times New Roman"/>
                <a:cs typeface="Times New Roman"/>
              </a:rPr>
              <a:t>تاصوحفلا  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) </a:t>
            </a:r>
            <a:r>
              <a:rPr dirty="0" sz="2800" spc="-50">
                <a:solidFill>
                  <a:srgbClr val="FFFFFF"/>
                </a:solidFill>
                <a:latin typeface="Times New Roman"/>
                <a:cs typeface="Times New Roman"/>
              </a:rPr>
              <a:t>ـج</a:t>
            </a:r>
            <a:r>
              <a:rPr dirty="0" sz="2800" spc="-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2100">
              <a:latin typeface="Wingdings"/>
              <a:cs typeface="Wingdings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. </a:t>
            </a:r>
            <a:r>
              <a:rPr dirty="0" sz="2800" spc="-375">
                <a:solidFill>
                  <a:srgbClr val="FFFFFF"/>
                </a:solidFill>
                <a:latin typeface="Times New Roman"/>
                <a:cs typeface="Times New Roman"/>
              </a:rPr>
              <a:t>تايلمعلا 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و </a:t>
            </a:r>
            <a:r>
              <a:rPr dirty="0" sz="2800" spc="-190">
                <a:solidFill>
                  <a:srgbClr val="FFFFFF"/>
                </a:solidFill>
                <a:latin typeface="Times New Roman"/>
                <a:cs typeface="Times New Roman"/>
              </a:rPr>
              <a:t>ةدلاولا  </a:t>
            </a:r>
            <a:r>
              <a:rPr dirty="0" sz="2800" spc="-285">
                <a:solidFill>
                  <a:srgbClr val="FFFFFF"/>
                </a:solidFill>
                <a:latin typeface="Times New Roman"/>
                <a:cs typeface="Times New Roman"/>
              </a:rPr>
              <a:t>كلذ  </a:t>
            </a:r>
            <a:r>
              <a:rPr dirty="0" sz="2800" spc="-800">
                <a:solidFill>
                  <a:srgbClr val="FFFFFF"/>
                </a:solidFill>
                <a:latin typeface="Times New Roman"/>
                <a:cs typeface="Times New Roman"/>
              </a:rPr>
              <a:t>يف</a:t>
            </a:r>
            <a:r>
              <a:rPr dirty="0" sz="2800" spc="-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370">
                <a:solidFill>
                  <a:srgbClr val="FFFFFF"/>
                </a:solidFill>
                <a:latin typeface="Times New Roman"/>
                <a:cs typeface="Times New Roman"/>
              </a:rPr>
              <a:t>امب  </a:t>
            </a:r>
            <a:r>
              <a:rPr dirty="0" sz="2800" spc="-615">
                <a:solidFill>
                  <a:srgbClr val="FFFFFF"/>
                </a:solidFill>
                <a:latin typeface="Times New Roman"/>
                <a:cs typeface="Times New Roman"/>
              </a:rPr>
              <a:t>تايفشتسملا        </a:t>
            </a:r>
            <a:r>
              <a:rPr dirty="0" sz="2800" spc="-800">
                <a:solidFill>
                  <a:srgbClr val="FFFFFF"/>
                </a:solidFill>
                <a:latin typeface="Times New Roman"/>
                <a:cs typeface="Times New Roman"/>
              </a:rPr>
              <a:t>يف</a:t>
            </a:r>
            <a:r>
              <a:rPr dirty="0" sz="2800" spc="-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265">
                <a:solidFill>
                  <a:srgbClr val="FFFFFF"/>
                </a:solidFill>
                <a:latin typeface="Times New Roman"/>
                <a:cs typeface="Times New Roman"/>
              </a:rPr>
              <a:t>جلاعلا 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و </a:t>
            </a:r>
            <a:r>
              <a:rPr dirty="0" sz="2800" spc="-125">
                <a:solidFill>
                  <a:srgbClr val="FFFFFF"/>
                </a:solidFill>
                <a:latin typeface="Times New Roman"/>
                <a:cs typeface="Times New Roman"/>
              </a:rPr>
              <a:t>ةماقلاا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) د</a:t>
            </a:r>
            <a:r>
              <a:rPr dirty="0" sz="28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100" spc="5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2100">
              <a:latin typeface="Wingdings"/>
              <a:cs typeface="Wingdings"/>
            </a:endParaRPr>
          </a:p>
          <a:p>
            <a:pPr algn="r" marR="5080">
              <a:lnSpc>
                <a:spcPct val="100000"/>
              </a:lnSpc>
            </a:pP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. </a:t>
            </a:r>
            <a:r>
              <a:rPr dirty="0" sz="2800" spc="-395">
                <a:solidFill>
                  <a:srgbClr val="FFFFFF"/>
                </a:solidFill>
                <a:latin typeface="Times New Roman"/>
                <a:cs typeface="Times New Roman"/>
              </a:rPr>
              <a:t>ةيعانصلا  </a:t>
            </a:r>
            <a:r>
              <a:rPr dirty="0" sz="2800" spc="-225">
                <a:solidFill>
                  <a:srgbClr val="FFFFFF"/>
                </a:solidFill>
                <a:latin typeface="Times New Roman"/>
                <a:cs typeface="Times New Roman"/>
              </a:rPr>
              <a:t>مقطلاا 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و </a:t>
            </a:r>
            <a:r>
              <a:rPr dirty="0" sz="2800" spc="-590">
                <a:solidFill>
                  <a:srgbClr val="FFFFFF"/>
                </a:solidFill>
                <a:latin typeface="Times New Roman"/>
                <a:cs typeface="Times New Roman"/>
              </a:rPr>
              <a:t>ميوقتلا      </a:t>
            </a:r>
            <a:r>
              <a:rPr dirty="0" sz="2800" spc="30">
                <a:solidFill>
                  <a:srgbClr val="FFFFFF"/>
                </a:solidFill>
                <a:latin typeface="Times New Roman"/>
                <a:cs typeface="Times New Roman"/>
              </a:rPr>
              <a:t>ادعام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. </a:t>
            </a:r>
            <a:r>
              <a:rPr dirty="0" sz="2800" spc="-550">
                <a:solidFill>
                  <a:srgbClr val="FFFFFF"/>
                </a:solidFill>
                <a:latin typeface="Times New Roman"/>
                <a:cs typeface="Times New Roman"/>
              </a:rPr>
              <a:t>ةثللا    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و </a:t>
            </a:r>
            <a:r>
              <a:rPr dirty="0" sz="2800" spc="-285">
                <a:solidFill>
                  <a:srgbClr val="FFFFFF"/>
                </a:solidFill>
                <a:latin typeface="Times New Roman"/>
                <a:cs typeface="Times New Roman"/>
              </a:rPr>
              <a:t>نانسلاا  </a:t>
            </a:r>
            <a:r>
              <a:rPr dirty="0" sz="2800" spc="25">
                <a:solidFill>
                  <a:srgbClr val="FFFFFF"/>
                </a:solidFill>
                <a:latin typeface="Times New Roman"/>
                <a:cs typeface="Times New Roman"/>
              </a:rPr>
              <a:t>ضارمأ </a:t>
            </a:r>
            <a:r>
              <a:rPr dirty="0" sz="2800" spc="-145">
                <a:solidFill>
                  <a:srgbClr val="FFFFFF"/>
                </a:solidFill>
                <a:latin typeface="Times New Roman"/>
                <a:cs typeface="Times New Roman"/>
              </a:rPr>
              <a:t>ةجلاعم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) </a:t>
            </a:r>
            <a:r>
              <a:rPr dirty="0" sz="2800" spc="229">
                <a:solidFill>
                  <a:srgbClr val="FFFFFF"/>
                </a:solidFill>
                <a:latin typeface="Times New Roman"/>
                <a:cs typeface="Times New Roman"/>
              </a:rPr>
              <a:t>ـه</a:t>
            </a:r>
            <a:r>
              <a:rPr dirty="0" sz="2800" spc="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100" spc="10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2100">
              <a:latin typeface="Wingdings"/>
              <a:cs typeface="Wingdings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52600" y="637031"/>
            <a:ext cx="7391399" cy="16686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304544" y="637031"/>
            <a:ext cx="1430908" cy="16686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696085">
              <a:lnSpc>
                <a:spcPct val="100000"/>
              </a:lnSpc>
              <a:spcBef>
                <a:spcPts val="100"/>
              </a:spcBef>
            </a:pPr>
            <a:r>
              <a:rPr dirty="0" spc="-925"/>
              <a:t>ينواعتلا </a:t>
            </a:r>
            <a:r>
              <a:rPr dirty="0" spc="-765"/>
              <a:t>يحصلا </a:t>
            </a:r>
            <a:r>
              <a:rPr dirty="0" spc="-475"/>
              <a:t>نامضلا</a:t>
            </a:r>
            <a:r>
              <a:rPr dirty="0" spc="-75"/>
              <a:t> </a:t>
            </a:r>
            <a:r>
              <a:rPr dirty="0" spc="-395"/>
              <a:t>ماظن</a:t>
            </a:r>
          </a:p>
        </p:txBody>
      </p:sp>
      <p:sp>
        <p:nvSpPr>
          <p:cNvPr id="5" name="object 5"/>
          <p:cNvSpPr/>
          <p:nvPr/>
        </p:nvSpPr>
        <p:spPr>
          <a:xfrm>
            <a:off x="7973568" y="2429217"/>
            <a:ext cx="912672" cy="9522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766559" y="2194560"/>
            <a:ext cx="1884933" cy="134238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364479" y="2194560"/>
            <a:ext cx="2046477" cy="134238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163311" y="2194560"/>
            <a:ext cx="998016" cy="134238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38200" y="3352837"/>
            <a:ext cx="7712709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344167" y="4120934"/>
            <a:ext cx="7206742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21791" y="4120934"/>
            <a:ext cx="1321053" cy="10102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441703" y="4888979"/>
            <a:ext cx="7109206" cy="10102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835152" y="4888979"/>
            <a:ext cx="1205293" cy="101024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297679" y="5657088"/>
            <a:ext cx="4253230" cy="101023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184903" y="5785103"/>
            <a:ext cx="565226" cy="79684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1006778" y="2358974"/>
            <a:ext cx="7593330" cy="399605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537075">
              <a:lnSpc>
                <a:spcPct val="100000"/>
              </a:lnSpc>
              <a:spcBef>
                <a:spcPts val="100"/>
              </a:spcBef>
            </a:pPr>
            <a:r>
              <a:rPr dirty="0" sz="4800" spc="-440" b="1">
                <a:solidFill>
                  <a:srgbClr val="FFFFFF"/>
                </a:solidFill>
                <a:latin typeface="Times New Roman"/>
                <a:cs typeface="Times New Roman"/>
              </a:rPr>
              <a:t>:ةنماثلا</a:t>
            </a:r>
            <a:r>
              <a:rPr dirty="0" sz="4800" spc="-9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4800" spc="-95" b="1">
                <a:solidFill>
                  <a:srgbClr val="FFFFFF"/>
                </a:solidFill>
                <a:latin typeface="Times New Roman"/>
                <a:cs typeface="Times New Roman"/>
              </a:rPr>
              <a:t>ةداملا</a:t>
            </a:r>
            <a:r>
              <a:rPr dirty="0" sz="3600" spc="-95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3600">
              <a:latin typeface="Wingdings"/>
              <a:cs typeface="Wingdings"/>
            </a:endParaRPr>
          </a:p>
          <a:p>
            <a:pPr algn="r" marL="12700" marR="345440" indent="102870">
              <a:lnSpc>
                <a:spcPct val="140100"/>
              </a:lnSpc>
              <a:spcBef>
                <a:spcPts val="1295"/>
              </a:spcBef>
            </a:pPr>
            <a:r>
              <a:rPr dirty="0" sz="3600" spc="-265" b="1">
                <a:solidFill>
                  <a:srgbClr val="FFFFFF"/>
                </a:solidFill>
                <a:latin typeface="Times New Roman"/>
                <a:cs typeface="Times New Roman"/>
              </a:rPr>
              <a:t>نامضلا </a:t>
            </a:r>
            <a:r>
              <a:rPr dirty="0" sz="3600" spc="5" b="1">
                <a:solidFill>
                  <a:srgbClr val="FFFFFF"/>
                </a:solidFill>
                <a:latin typeface="Times New Roman"/>
                <a:cs typeface="Times New Roman"/>
              </a:rPr>
              <a:t>تامدخ </a:t>
            </a:r>
            <a:r>
              <a:rPr dirty="0" sz="3600" spc="20" b="1">
                <a:solidFill>
                  <a:srgbClr val="FFFFFF"/>
                </a:solidFill>
                <a:latin typeface="Times New Roman"/>
                <a:cs typeface="Times New Roman"/>
              </a:rPr>
              <a:t>لاجم </a:t>
            </a:r>
            <a:r>
              <a:rPr dirty="0" sz="3600" spc="-805" b="1">
                <a:solidFill>
                  <a:srgbClr val="FFFFFF"/>
                </a:solidFill>
                <a:latin typeface="Times New Roman"/>
                <a:cs typeface="Times New Roman"/>
              </a:rPr>
              <a:t>عيسوت </a:t>
            </a:r>
            <a:r>
              <a:rPr dirty="0" sz="3600" spc="-250" b="1">
                <a:solidFill>
                  <a:srgbClr val="FFFFFF"/>
                </a:solidFill>
                <a:latin typeface="Times New Roman"/>
                <a:cs typeface="Times New Roman"/>
              </a:rPr>
              <a:t>لمعلا</a:t>
            </a:r>
            <a:r>
              <a:rPr dirty="0" sz="3600" spc="-40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395" b="1">
                <a:solidFill>
                  <a:srgbClr val="FFFFFF"/>
                </a:solidFill>
                <a:latin typeface="Times New Roman"/>
                <a:cs typeface="Times New Roman"/>
              </a:rPr>
              <a:t>بحاصل</a:t>
            </a:r>
            <a:r>
              <a:rPr dirty="0" sz="3600" spc="-1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385" b="1">
                <a:solidFill>
                  <a:srgbClr val="FFFFFF"/>
                </a:solidFill>
                <a:latin typeface="Times New Roman"/>
                <a:cs typeface="Times New Roman"/>
              </a:rPr>
              <a:t>زوجي </a:t>
            </a:r>
            <a:r>
              <a:rPr dirty="0" sz="3600" spc="-52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785" b="1">
                <a:solidFill>
                  <a:srgbClr val="FFFFFF"/>
                </a:solidFill>
                <a:latin typeface="Times New Roman"/>
                <a:cs typeface="Times New Roman"/>
              </a:rPr>
              <a:t>ةفلكتبو </a:t>
            </a:r>
            <a:r>
              <a:rPr dirty="0" sz="3600" spc="-530" b="1">
                <a:solidFill>
                  <a:srgbClr val="FFFFFF"/>
                </a:solidFill>
                <a:latin typeface="Times New Roman"/>
                <a:cs typeface="Times New Roman"/>
              </a:rPr>
              <a:t>،ةيفاضإ </a:t>
            </a:r>
            <a:r>
              <a:rPr dirty="0" sz="3600" spc="-95" b="1">
                <a:solidFill>
                  <a:srgbClr val="FFFFFF"/>
                </a:solidFill>
                <a:latin typeface="Times New Roman"/>
                <a:cs typeface="Times New Roman"/>
              </a:rPr>
              <a:t>قحلام </a:t>
            </a:r>
            <a:r>
              <a:rPr dirty="0" sz="3600" spc="-275" b="1">
                <a:solidFill>
                  <a:srgbClr val="FFFFFF"/>
                </a:solidFill>
                <a:latin typeface="Times New Roman"/>
                <a:cs typeface="Times New Roman"/>
              </a:rPr>
              <a:t>بجومب</a:t>
            </a:r>
            <a:r>
              <a:rPr dirty="0" sz="3600" spc="-18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440" b="1">
                <a:solidFill>
                  <a:srgbClr val="FFFFFF"/>
                </a:solidFill>
                <a:latin typeface="Times New Roman"/>
                <a:cs typeface="Times New Roman"/>
              </a:rPr>
              <a:t>،ينواعتلا</a:t>
            </a:r>
            <a:r>
              <a:rPr dirty="0" sz="3600" spc="-3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455" b="1">
                <a:solidFill>
                  <a:srgbClr val="FFFFFF"/>
                </a:solidFill>
                <a:latin typeface="Times New Roman"/>
                <a:cs typeface="Times New Roman"/>
              </a:rPr>
              <a:t>يحصلا </a:t>
            </a:r>
            <a:r>
              <a:rPr dirty="0" sz="3600" spc="-27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50" b="1">
                <a:solidFill>
                  <a:srgbClr val="FFFFFF"/>
                </a:solidFill>
                <a:latin typeface="Times New Roman"/>
                <a:cs typeface="Times New Roman"/>
              </a:rPr>
              <a:t>ىرخأ </a:t>
            </a:r>
            <a:r>
              <a:rPr dirty="0" sz="3600" spc="-254" b="1">
                <a:solidFill>
                  <a:srgbClr val="FFFFFF"/>
                </a:solidFill>
                <a:latin typeface="Times New Roman"/>
                <a:cs typeface="Times New Roman"/>
              </a:rPr>
              <a:t>ةيجلاعو </a:t>
            </a:r>
            <a:r>
              <a:rPr dirty="0" sz="3600" spc="-869" b="1">
                <a:solidFill>
                  <a:srgbClr val="FFFFFF"/>
                </a:solidFill>
                <a:latin typeface="Times New Roman"/>
                <a:cs typeface="Times New Roman"/>
              </a:rPr>
              <a:t>ةيصيخشت </a:t>
            </a:r>
            <a:r>
              <a:rPr dirty="0" sz="3600" b="1">
                <a:solidFill>
                  <a:srgbClr val="FFFFFF"/>
                </a:solidFill>
                <a:latin typeface="Times New Roman"/>
                <a:cs typeface="Times New Roman"/>
              </a:rPr>
              <a:t>تامدخ </a:t>
            </a:r>
            <a:r>
              <a:rPr dirty="0" sz="3600" spc="-605" b="1">
                <a:solidFill>
                  <a:srgbClr val="FFFFFF"/>
                </a:solidFill>
                <a:latin typeface="Times New Roman"/>
                <a:cs typeface="Times New Roman"/>
              </a:rPr>
              <a:t>لمشتل</a:t>
            </a:r>
            <a:r>
              <a:rPr dirty="0" sz="3600" spc="-35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625" b="1">
                <a:solidFill>
                  <a:srgbClr val="FFFFFF"/>
                </a:solidFill>
                <a:latin typeface="Times New Roman"/>
                <a:cs typeface="Times New Roman"/>
              </a:rPr>
              <a:t>ةيفاضإ</a:t>
            </a:r>
            <a:endParaRPr sz="3600">
              <a:latin typeface="Times New Roman"/>
              <a:cs typeface="Times New Roman"/>
            </a:endParaRPr>
          </a:p>
          <a:p>
            <a:pPr algn="r" marR="354965">
              <a:lnSpc>
                <a:spcPct val="100000"/>
              </a:lnSpc>
              <a:spcBef>
                <a:spcPts val="1730"/>
              </a:spcBef>
            </a:pP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. </a:t>
            </a:r>
            <a:r>
              <a:rPr dirty="0" sz="3600" spc="-285" b="1">
                <a:solidFill>
                  <a:srgbClr val="FFFFFF"/>
                </a:solidFill>
                <a:latin typeface="Times New Roman"/>
                <a:cs typeface="Times New Roman"/>
              </a:rPr>
              <a:t>ماظنلا  </a:t>
            </a:r>
            <a:r>
              <a:rPr dirty="0" sz="3600" spc="-470" b="1">
                <a:solidFill>
                  <a:srgbClr val="FFFFFF"/>
                </a:solidFill>
                <a:latin typeface="Times New Roman"/>
                <a:cs typeface="Times New Roman"/>
              </a:rPr>
              <a:t>هيلع  </a:t>
            </a:r>
            <a:r>
              <a:rPr dirty="0" sz="3600" spc="-490" b="1">
                <a:solidFill>
                  <a:srgbClr val="FFFFFF"/>
                </a:solidFill>
                <a:latin typeface="Times New Roman"/>
                <a:cs typeface="Times New Roman"/>
              </a:rPr>
              <a:t>صن  </a:t>
            </a:r>
            <a:r>
              <a:rPr dirty="0" sz="3600" spc="145" b="1">
                <a:solidFill>
                  <a:srgbClr val="FFFFFF"/>
                </a:solidFill>
                <a:latin typeface="Times New Roman"/>
                <a:cs typeface="Times New Roman"/>
              </a:rPr>
              <a:t>امم</a:t>
            </a:r>
            <a:r>
              <a:rPr dirty="0" sz="3600" spc="-30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505" b="1">
                <a:solidFill>
                  <a:srgbClr val="FFFFFF"/>
                </a:solidFill>
                <a:latin typeface="Times New Roman"/>
                <a:cs typeface="Times New Roman"/>
              </a:rPr>
              <a:t>رثكأ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52600" y="637031"/>
            <a:ext cx="7391399" cy="16686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304544" y="637031"/>
            <a:ext cx="1430908" cy="16686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696085">
              <a:lnSpc>
                <a:spcPct val="100000"/>
              </a:lnSpc>
              <a:spcBef>
                <a:spcPts val="100"/>
              </a:spcBef>
            </a:pPr>
            <a:r>
              <a:rPr dirty="0" spc="-925"/>
              <a:t>ينواعتلا </a:t>
            </a:r>
            <a:r>
              <a:rPr dirty="0" spc="-765"/>
              <a:t>يحصلا </a:t>
            </a:r>
            <a:r>
              <a:rPr dirty="0" spc="-475"/>
              <a:t>نامضلا</a:t>
            </a:r>
            <a:r>
              <a:rPr dirty="0" spc="-75"/>
              <a:t> </a:t>
            </a:r>
            <a:r>
              <a:rPr dirty="0" spc="-395"/>
              <a:t>ماظن</a:t>
            </a:r>
          </a:p>
        </p:txBody>
      </p:sp>
      <p:sp>
        <p:nvSpPr>
          <p:cNvPr id="5" name="object 5"/>
          <p:cNvSpPr/>
          <p:nvPr/>
        </p:nvSpPr>
        <p:spPr>
          <a:xfrm>
            <a:off x="8025383" y="2438450"/>
            <a:ext cx="836472" cy="87002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145279" y="2225090"/>
            <a:ext cx="4472685" cy="122969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59352" y="2225090"/>
            <a:ext cx="912672" cy="122969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4293489" y="2374519"/>
            <a:ext cx="4306570" cy="6953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4400" spc="-5" b="1">
                <a:solidFill>
                  <a:srgbClr val="FFFFFF"/>
                </a:solidFill>
                <a:latin typeface="Times New Roman"/>
                <a:cs typeface="Times New Roman"/>
              </a:rPr>
              <a:t>: </a:t>
            </a:r>
            <a:r>
              <a:rPr dirty="0" sz="4400" spc="-325" b="1">
                <a:solidFill>
                  <a:srgbClr val="FFFFFF"/>
                </a:solidFill>
                <a:latin typeface="Times New Roman"/>
                <a:cs typeface="Times New Roman"/>
              </a:rPr>
              <a:t>ةرشع </a:t>
            </a:r>
            <a:r>
              <a:rPr dirty="0" sz="4400" spc="-350" b="1">
                <a:solidFill>
                  <a:srgbClr val="FFFFFF"/>
                </a:solidFill>
                <a:latin typeface="Times New Roman"/>
                <a:cs typeface="Times New Roman"/>
              </a:rPr>
              <a:t>ةيداحلا</a:t>
            </a:r>
            <a:r>
              <a:rPr dirty="0" sz="4400" spc="-50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4400" spc="-55" b="1">
                <a:solidFill>
                  <a:srgbClr val="FFFFFF"/>
                </a:solidFill>
                <a:latin typeface="Times New Roman"/>
                <a:cs typeface="Times New Roman"/>
              </a:rPr>
              <a:t>ةداملا</a:t>
            </a:r>
            <a:r>
              <a:rPr dirty="0" sz="3300" spc="-55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3300">
              <a:latin typeface="Wingdings"/>
              <a:cs typeface="Wingding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435608" y="3508286"/>
            <a:ext cx="7048246" cy="79079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085088" y="3508286"/>
            <a:ext cx="821258" cy="7907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411224" y="4020349"/>
            <a:ext cx="7072630" cy="79079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982968" y="4532414"/>
            <a:ext cx="1500885" cy="79079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806183" y="4532414"/>
            <a:ext cx="647471" cy="79079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252727" y="4532414"/>
            <a:ext cx="6024118" cy="79079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734568" y="4532414"/>
            <a:ext cx="988872" cy="79079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1143000" y="5044440"/>
            <a:ext cx="7340854" cy="79079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93063" y="5044440"/>
            <a:ext cx="720648" cy="79079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6915911" y="5556503"/>
            <a:ext cx="1567942" cy="79079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6827519" y="5556503"/>
            <a:ext cx="559104" cy="79079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1034745" y="3518294"/>
            <a:ext cx="7219950" cy="25876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L="690880" marR="10795" indent="-332105">
              <a:lnSpc>
                <a:spcPct val="120100"/>
              </a:lnSpc>
              <a:spcBef>
                <a:spcPts val="100"/>
              </a:spcBef>
            </a:pPr>
            <a:r>
              <a:rPr dirty="0" sz="2800" spc="-540" b="1">
                <a:solidFill>
                  <a:srgbClr val="FFFFFF"/>
                </a:solidFill>
                <a:latin typeface="Times New Roman"/>
                <a:cs typeface="Times New Roman"/>
              </a:rPr>
              <a:t>ةقيثو </a:t>
            </a:r>
            <a:r>
              <a:rPr dirty="0" sz="2800" spc="-725" b="1">
                <a:solidFill>
                  <a:srgbClr val="FFFFFF"/>
                </a:solidFill>
                <a:latin typeface="Times New Roman"/>
                <a:cs typeface="Times New Roman"/>
              </a:rPr>
              <a:t>يف</a:t>
            </a:r>
            <a:r>
              <a:rPr dirty="0" sz="2800" spc="-2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190" b="1">
                <a:solidFill>
                  <a:srgbClr val="FFFFFF"/>
                </a:solidFill>
                <a:latin typeface="Times New Roman"/>
                <a:cs typeface="Times New Roman"/>
              </a:rPr>
              <a:t>ةلومشملا </a:t>
            </a:r>
            <a:r>
              <a:rPr dirty="0" sz="2800" spc="-405" b="1">
                <a:solidFill>
                  <a:srgbClr val="FFFFFF"/>
                </a:solidFill>
                <a:latin typeface="Times New Roman"/>
                <a:cs typeface="Times New Roman"/>
              </a:rPr>
              <a:t>ةيحصلا </a:t>
            </a:r>
            <a:r>
              <a:rPr dirty="0" sz="2800" spc="-80" b="1">
                <a:solidFill>
                  <a:srgbClr val="FFFFFF"/>
                </a:solidFill>
                <a:latin typeface="Times New Roman"/>
                <a:cs typeface="Times New Roman"/>
              </a:rPr>
              <a:t>تامدخلا </a:t>
            </a:r>
            <a:r>
              <a:rPr dirty="0" sz="2800" spc="-585" b="1">
                <a:solidFill>
                  <a:srgbClr val="FFFFFF"/>
                </a:solidFill>
                <a:latin typeface="Times New Roman"/>
                <a:cs typeface="Times New Roman"/>
              </a:rPr>
              <a:t>ميدقت </a:t>
            </a:r>
            <a:r>
              <a:rPr dirty="0" sz="2800" spc="-114" b="1">
                <a:solidFill>
                  <a:srgbClr val="FFFFFF"/>
                </a:solidFill>
                <a:latin typeface="Times New Roman"/>
                <a:cs typeface="Times New Roman"/>
              </a:rPr>
              <a:t>ةجاحلا</a:t>
            </a:r>
            <a:r>
              <a:rPr dirty="0" sz="2800" spc="-38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254" b="1">
                <a:solidFill>
                  <a:srgbClr val="FFFFFF"/>
                </a:solidFill>
                <a:latin typeface="Times New Roman"/>
                <a:cs typeface="Times New Roman"/>
              </a:rPr>
              <a:t>دنع</a:t>
            </a:r>
            <a:r>
              <a:rPr dirty="0" sz="2800" spc="-4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300" b="1">
                <a:solidFill>
                  <a:srgbClr val="FFFFFF"/>
                </a:solidFill>
                <a:latin typeface="Times New Roman"/>
                <a:cs typeface="Times New Roman"/>
              </a:rPr>
              <a:t>زوجي </a:t>
            </a:r>
            <a:r>
              <a:rPr dirty="0" sz="2800" spc="-25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405" b="1">
                <a:solidFill>
                  <a:srgbClr val="FFFFFF"/>
                </a:solidFill>
                <a:latin typeface="Times New Roman"/>
                <a:cs typeface="Times New Roman"/>
              </a:rPr>
              <a:t>ةيحصلا </a:t>
            </a:r>
            <a:r>
              <a:rPr dirty="0" sz="2800" spc="-245" b="1">
                <a:solidFill>
                  <a:srgbClr val="FFFFFF"/>
                </a:solidFill>
                <a:latin typeface="Times New Roman"/>
                <a:cs typeface="Times New Roman"/>
              </a:rPr>
              <a:t>قفارملا </a:t>
            </a:r>
            <a:r>
              <a:rPr dirty="0" sz="2800" spc="-640" b="1">
                <a:solidFill>
                  <a:srgbClr val="FFFFFF"/>
                </a:solidFill>
                <a:latin typeface="Times New Roman"/>
                <a:cs typeface="Times New Roman"/>
              </a:rPr>
              <a:t>لبق </a:t>
            </a:r>
            <a:r>
              <a:rPr dirty="0" sz="2800" spc="75" b="1">
                <a:solidFill>
                  <a:srgbClr val="FFFFFF"/>
                </a:solidFill>
                <a:latin typeface="Times New Roman"/>
                <a:cs typeface="Times New Roman"/>
              </a:rPr>
              <a:t>نم </a:t>
            </a:r>
            <a:r>
              <a:rPr dirty="0" sz="2800" spc="-120" b="1">
                <a:solidFill>
                  <a:srgbClr val="FFFFFF"/>
                </a:solidFill>
                <a:latin typeface="Times New Roman"/>
                <a:cs typeface="Times New Roman"/>
              </a:rPr>
              <a:t>اهلماحل </a:t>
            </a:r>
            <a:r>
              <a:rPr dirty="0" sz="2800" spc="-385" b="1">
                <a:solidFill>
                  <a:srgbClr val="FFFFFF"/>
                </a:solidFill>
                <a:latin typeface="Times New Roman"/>
                <a:cs typeface="Times New Roman"/>
              </a:rPr>
              <a:t>ينواعتلا </a:t>
            </a:r>
            <a:r>
              <a:rPr dirty="0" sz="2800" spc="-355" b="1">
                <a:solidFill>
                  <a:srgbClr val="FFFFFF"/>
                </a:solidFill>
                <a:latin typeface="Times New Roman"/>
                <a:cs typeface="Times New Roman"/>
              </a:rPr>
              <a:t>يحصلا</a:t>
            </a:r>
            <a:r>
              <a:rPr dirty="0" sz="2800" spc="-6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210" b="1">
                <a:solidFill>
                  <a:srgbClr val="FFFFFF"/>
                </a:solidFill>
                <a:latin typeface="Times New Roman"/>
                <a:cs typeface="Times New Roman"/>
              </a:rPr>
              <a:t>نامضلا</a:t>
            </a:r>
            <a:endParaRPr sz="2800">
              <a:latin typeface="Times New Roman"/>
              <a:cs typeface="Times New Roman"/>
            </a:endParaRPr>
          </a:p>
          <a:p>
            <a:pPr algn="r" marL="170180" marR="5080" indent="-158115">
              <a:lnSpc>
                <a:spcPct val="120000"/>
              </a:lnSpc>
            </a:pPr>
            <a:r>
              <a:rPr dirty="0" sz="2800" spc="-305" b="1">
                <a:solidFill>
                  <a:srgbClr val="FFFFFF"/>
                </a:solidFill>
                <a:latin typeface="Times New Roman"/>
                <a:cs typeface="Times New Roman"/>
              </a:rPr>
              <a:t>ددحي </a:t>
            </a:r>
            <a:r>
              <a:rPr dirty="0" sz="2800" spc="-295" b="1">
                <a:solidFill>
                  <a:srgbClr val="FFFFFF"/>
                </a:solidFill>
                <a:latin typeface="Times New Roman"/>
                <a:cs typeface="Times New Roman"/>
              </a:rPr>
              <a:t>،يحصلا </a:t>
            </a:r>
            <a:r>
              <a:rPr dirty="0" sz="2800" spc="-210" b="1">
                <a:solidFill>
                  <a:srgbClr val="FFFFFF"/>
                </a:solidFill>
                <a:latin typeface="Times New Roman"/>
                <a:cs typeface="Times New Roman"/>
              </a:rPr>
              <a:t>نامضلا </a:t>
            </a:r>
            <a:r>
              <a:rPr dirty="0" sz="2800" spc="120" b="1">
                <a:solidFill>
                  <a:srgbClr val="FFFFFF"/>
                </a:solidFill>
                <a:latin typeface="Times New Roman"/>
                <a:cs typeface="Times New Roman"/>
              </a:rPr>
              <a:t>ةهج </a:t>
            </a:r>
            <a:r>
              <a:rPr dirty="0" sz="2800" spc="-420" b="1">
                <a:solidFill>
                  <a:srgbClr val="FFFFFF"/>
                </a:solidFill>
                <a:latin typeface="Times New Roman"/>
                <a:cs typeface="Times New Roman"/>
              </a:rPr>
              <a:t>هلمحتت</a:t>
            </a:r>
            <a:r>
              <a:rPr dirty="0" sz="2800" spc="-14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155" b="1">
                <a:solidFill>
                  <a:srgbClr val="FFFFFF"/>
                </a:solidFill>
                <a:latin typeface="Times New Roman"/>
                <a:cs typeface="Times New Roman"/>
              </a:rPr>
              <a:t>يلام </a:t>
            </a:r>
            <a:r>
              <a:rPr dirty="0" sz="2800" spc="-455" b="1">
                <a:solidFill>
                  <a:srgbClr val="FFFFFF"/>
                </a:solidFill>
                <a:latin typeface="Times New Roman"/>
                <a:cs typeface="Times New Roman"/>
              </a:rPr>
              <a:t>لباقمب</a:t>
            </a:r>
            <a:r>
              <a:rPr dirty="0" sz="2800" spc="-34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155" b="1">
                <a:solidFill>
                  <a:srgbClr val="FFFFFF"/>
                </a:solidFill>
                <a:latin typeface="Times New Roman"/>
                <a:cs typeface="Times New Roman"/>
              </a:rPr>
              <a:t>كلذو</a:t>
            </a:r>
            <a:r>
              <a:rPr dirty="0" sz="2800" spc="2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220" b="1">
                <a:solidFill>
                  <a:srgbClr val="FFFFFF"/>
                </a:solidFill>
                <a:latin typeface="Times New Roman"/>
                <a:cs typeface="Times New Roman"/>
              </a:rPr>
              <a:t>,ةيموكحلا </a:t>
            </a:r>
            <a:r>
              <a:rPr dirty="0" sz="2800" spc="-14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290" b="1">
                <a:solidFill>
                  <a:srgbClr val="FFFFFF"/>
                </a:solidFill>
                <a:latin typeface="Times New Roman"/>
                <a:cs typeface="Times New Roman"/>
              </a:rPr>
              <a:t>لباقملاو </a:t>
            </a:r>
            <a:r>
              <a:rPr dirty="0" sz="2800" spc="-70" b="1">
                <a:solidFill>
                  <a:srgbClr val="FFFFFF"/>
                </a:solidFill>
                <a:latin typeface="Times New Roman"/>
                <a:cs typeface="Times New Roman"/>
              </a:rPr>
              <a:t>ةمدخلا </a:t>
            </a:r>
            <a:r>
              <a:rPr dirty="0" sz="2800" spc="114" b="1">
                <a:solidFill>
                  <a:srgbClr val="FFFFFF"/>
                </a:solidFill>
                <a:latin typeface="Times New Roman"/>
                <a:cs typeface="Times New Roman"/>
              </a:rPr>
              <a:t>هذه </a:t>
            </a:r>
            <a:r>
              <a:rPr dirty="0" sz="2800" spc="-470" b="1">
                <a:solidFill>
                  <a:srgbClr val="FFFFFF"/>
                </a:solidFill>
                <a:latin typeface="Times New Roman"/>
                <a:cs typeface="Times New Roman"/>
              </a:rPr>
              <a:t>مدقت </a:t>
            </a:r>
            <a:r>
              <a:rPr dirty="0" sz="2800" spc="-465" b="1">
                <a:solidFill>
                  <a:srgbClr val="FFFFFF"/>
                </a:solidFill>
                <a:latin typeface="Times New Roman"/>
                <a:cs typeface="Times New Roman"/>
              </a:rPr>
              <a:t>يتلا </a:t>
            </a:r>
            <a:r>
              <a:rPr dirty="0" sz="2800" spc="-245" b="1">
                <a:solidFill>
                  <a:srgbClr val="FFFFFF"/>
                </a:solidFill>
                <a:latin typeface="Times New Roman"/>
                <a:cs typeface="Times New Roman"/>
              </a:rPr>
              <a:t>قفارملا </a:t>
            </a:r>
            <a:r>
              <a:rPr dirty="0" sz="2800" spc="-355" b="1">
                <a:solidFill>
                  <a:srgbClr val="FFFFFF"/>
                </a:solidFill>
                <a:latin typeface="Times New Roman"/>
                <a:cs typeface="Times New Roman"/>
              </a:rPr>
              <a:t>يحصلا </a:t>
            </a:r>
            <a:r>
              <a:rPr dirty="0" sz="2800" spc="-210" b="1">
                <a:solidFill>
                  <a:srgbClr val="FFFFFF"/>
                </a:solidFill>
                <a:latin typeface="Times New Roman"/>
                <a:cs typeface="Times New Roman"/>
              </a:rPr>
              <a:t>نامضلا</a:t>
            </a:r>
            <a:r>
              <a:rPr dirty="0" sz="2800" spc="-35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160" b="1">
                <a:solidFill>
                  <a:srgbClr val="FFFFFF"/>
                </a:solidFill>
                <a:latin typeface="Times New Roman"/>
                <a:cs typeface="Times New Roman"/>
              </a:rPr>
              <a:t>سلجم</a:t>
            </a:r>
            <a:endParaRPr sz="2800">
              <a:latin typeface="Times New Roman"/>
              <a:cs typeface="Times New Roman"/>
            </a:endParaRPr>
          </a:p>
          <a:p>
            <a:pPr algn="r" marR="6985">
              <a:lnSpc>
                <a:spcPct val="100000"/>
              </a:lnSpc>
              <a:spcBef>
                <a:spcPts val="675"/>
              </a:spcBef>
            </a:pPr>
            <a:r>
              <a:rPr dirty="0" sz="2800" spc="-70" b="1">
                <a:solidFill>
                  <a:srgbClr val="FFFFFF"/>
                </a:solidFill>
                <a:latin typeface="Times New Roman"/>
                <a:cs typeface="Times New Roman"/>
              </a:rPr>
              <a:t>.اهل</a:t>
            </a:r>
            <a:r>
              <a:rPr dirty="0" sz="2800" spc="-5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204" b="1">
                <a:solidFill>
                  <a:srgbClr val="FFFFFF"/>
                </a:solidFill>
                <a:latin typeface="Times New Roman"/>
                <a:cs typeface="Times New Roman"/>
              </a:rPr>
              <a:t>يلاملا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52600" y="637031"/>
            <a:ext cx="7391399" cy="16686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304544" y="637031"/>
            <a:ext cx="1430908" cy="16686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696085">
              <a:lnSpc>
                <a:spcPct val="100000"/>
              </a:lnSpc>
              <a:spcBef>
                <a:spcPts val="100"/>
              </a:spcBef>
            </a:pPr>
            <a:r>
              <a:rPr dirty="0" spc="-925"/>
              <a:t>ينواعتلا </a:t>
            </a:r>
            <a:r>
              <a:rPr dirty="0" spc="-765"/>
              <a:t>يحصلا </a:t>
            </a:r>
            <a:r>
              <a:rPr dirty="0" spc="-475"/>
              <a:t>نامضلا</a:t>
            </a:r>
            <a:r>
              <a:rPr dirty="0" spc="-75"/>
              <a:t> </a:t>
            </a:r>
            <a:r>
              <a:rPr dirty="0" spc="-395"/>
              <a:t>ماظن</a:t>
            </a:r>
          </a:p>
        </p:txBody>
      </p:sp>
      <p:sp>
        <p:nvSpPr>
          <p:cNvPr id="5" name="object 5"/>
          <p:cNvSpPr/>
          <p:nvPr/>
        </p:nvSpPr>
        <p:spPr>
          <a:xfrm>
            <a:off x="8497823" y="2438450"/>
            <a:ext cx="646174" cy="87002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794503" y="2225090"/>
            <a:ext cx="4292854" cy="122969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608576" y="2225090"/>
            <a:ext cx="912672" cy="122969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93776" y="3282734"/>
            <a:ext cx="8650223" cy="10102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80415" y="3282734"/>
            <a:ext cx="812114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08431" y="3995966"/>
            <a:ext cx="8611870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70559" y="4709159"/>
            <a:ext cx="8349742" cy="10102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307335" y="5422391"/>
            <a:ext cx="6712965" cy="10102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191511" y="5422391"/>
            <a:ext cx="714590" cy="101024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667308" y="2374519"/>
            <a:ext cx="8404225" cy="3745229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4290060">
              <a:lnSpc>
                <a:spcPct val="100000"/>
              </a:lnSpc>
              <a:spcBef>
                <a:spcPts val="90"/>
              </a:spcBef>
            </a:pPr>
            <a:r>
              <a:rPr dirty="0" sz="4400" spc="-5" b="1">
                <a:solidFill>
                  <a:srgbClr val="FFFFFF"/>
                </a:solidFill>
                <a:latin typeface="Times New Roman"/>
                <a:cs typeface="Times New Roman"/>
              </a:rPr>
              <a:t>: </a:t>
            </a:r>
            <a:r>
              <a:rPr dirty="0" sz="4400" spc="-325" b="1">
                <a:solidFill>
                  <a:srgbClr val="FFFFFF"/>
                </a:solidFill>
                <a:latin typeface="Times New Roman"/>
                <a:cs typeface="Times New Roman"/>
              </a:rPr>
              <a:t>ةرشع </a:t>
            </a:r>
            <a:r>
              <a:rPr dirty="0" sz="4400" spc="-725" b="1">
                <a:solidFill>
                  <a:srgbClr val="FFFFFF"/>
                </a:solidFill>
                <a:latin typeface="Times New Roman"/>
                <a:cs typeface="Times New Roman"/>
              </a:rPr>
              <a:t>ةيناثلا</a:t>
            </a:r>
            <a:r>
              <a:rPr dirty="0" sz="4400" spc="-52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4400" spc="-50" b="1">
                <a:solidFill>
                  <a:srgbClr val="FFFFFF"/>
                </a:solidFill>
                <a:latin typeface="Times New Roman"/>
                <a:cs typeface="Times New Roman"/>
              </a:rPr>
              <a:t>ةداملا</a:t>
            </a:r>
            <a:r>
              <a:rPr dirty="0" sz="3300" spc="-50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3300">
              <a:latin typeface="Wingdings"/>
              <a:cs typeface="Wingdings"/>
            </a:endParaRPr>
          </a:p>
          <a:p>
            <a:pPr marL="27305" marR="15875" indent="-15240">
              <a:lnSpc>
                <a:spcPct val="130100"/>
              </a:lnSpc>
              <a:spcBef>
                <a:spcPts val="1540"/>
              </a:spcBef>
            </a:pPr>
            <a:r>
              <a:rPr dirty="0" sz="3600" spc="-245" b="1">
                <a:solidFill>
                  <a:srgbClr val="FFFFFF"/>
                </a:solidFill>
                <a:latin typeface="Times New Roman"/>
                <a:cs typeface="Times New Roman"/>
              </a:rPr>
              <a:t>اذهب </a:t>
            </a:r>
            <a:r>
              <a:rPr dirty="0" sz="3600" spc="-400" b="1">
                <a:solidFill>
                  <a:srgbClr val="FFFFFF"/>
                </a:solidFill>
                <a:latin typeface="Times New Roman"/>
                <a:cs typeface="Times New Roman"/>
              </a:rPr>
              <a:t>نيلومشملا </a:t>
            </a:r>
            <a:r>
              <a:rPr dirty="0" sz="3600" spc="-320" b="1">
                <a:solidFill>
                  <a:srgbClr val="FFFFFF"/>
                </a:solidFill>
                <a:latin typeface="Times New Roman"/>
                <a:cs typeface="Times New Roman"/>
              </a:rPr>
              <a:t>ةيموكحلا </a:t>
            </a:r>
            <a:r>
              <a:rPr dirty="0" sz="3600" spc="-90" b="1">
                <a:solidFill>
                  <a:srgbClr val="FFFFFF"/>
                </a:solidFill>
                <a:latin typeface="Times New Roman"/>
                <a:cs typeface="Times New Roman"/>
              </a:rPr>
              <a:t>تاهجلا </a:t>
            </a:r>
            <a:r>
              <a:rPr dirty="0" sz="3600" spc="-940" b="1">
                <a:solidFill>
                  <a:srgbClr val="FFFFFF"/>
                </a:solidFill>
                <a:latin typeface="Times New Roman"/>
                <a:cs typeface="Times New Roman"/>
              </a:rPr>
              <a:t>يف</a:t>
            </a:r>
            <a:r>
              <a:rPr dirty="0" sz="3600" spc="1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420" b="1">
                <a:solidFill>
                  <a:srgbClr val="FFFFFF"/>
                </a:solidFill>
                <a:latin typeface="Times New Roman"/>
                <a:cs typeface="Times New Roman"/>
              </a:rPr>
              <a:t>نيلماعلا </a:t>
            </a:r>
            <a:r>
              <a:rPr dirty="0" sz="3600" spc="-120" b="1">
                <a:solidFill>
                  <a:srgbClr val="FFFFFF"/>
                </a:solidFill>
                <a:latin typeface="Times New Roman"/>
                <a:cs typeface="Times New Roman"/>
              </a:rPr>
              <a:t>جلاع </a:t>
            </a:r>
            <a:r>
              <a:rPr dirty="0" sz="3600" spc="-505" b="1">
                <a:solidFill>
                  <a:srgbClr val="FFFFFF"/>
                </a:solidFill>
                <a:latin typeface="Times New Roman"/>
                <a:cs typeface="Times New Roman"/>
              </a:rPr>
              <a:t>نوكي  </a:t>
            </a:r>
            <a:r>
              <a:rPr dirty="0" sz="3600" spc="-500" b="1">
                <a:solidFill>
                  <a:srgbClr val="FFFFFF"/>
                </a:solidFill>
                <a:latin typeface="Times New Roman"/>
                <a:cs typeface="Times New Roman"/>
              </a:rPr>
              <a:t>ىتم </a:t>
            </a:r>
            <a:r>
              <a:rPr dirty="0" sz="3600" spc="-320" b="1">
                <a:solidFill>
                  <a:srgbClr val="FFFFFF"/>
                </a:solidFill>
                <a:latin typeface="Times New Roman"/>
                <a:cs typeface="Times New Roman"/>
              </a:rPr>
              <a:t>ةيموكحلا </a:t>
            </a:r>
            <a:r>
              <a:rPr dirty="0" sz="3600" spc="-520" b="1">
                <a:solidFill>
                  <a:srgbClr val="FFFFFF"/>
                </a:solidFill>
                <a:latin typeface="Times New Roman"/>
                <a:cs typeface="Times New Roman"/>
              </a:rPr>
              <a:t>ةيحصلا </a:t>
            </a:r>
            <a:r>
              <a:rPr dirty="0" sz="3600" spc="-320" b="1">
                <a:solidFill>
                  <a:srgbClr val="FFFFFF"/>
                </a:solidFill>
                <a:latin typeface="Times New Roman"/>
                <a:cs typeface="Times New Roman"/>
              </a:rPr>
              <a:t>قفارملا </a:t>
            </a:r>
            <a:r>
              <a:rPr dirty="0" sz="3600" spc="-940" b="1">
                <a:solidFill>
                  <a:srgbClr val="FFFFFF"/>
                </a:solidFill>
                <a:latin typeface="Times New Roman"/>
                <a:cs typeface="Times New Roman"/>
              </a:rPr>
              <a:t>يف</a:t>
            </a:r>
            <a:r>
              <a:rPr dirty="0" sz="3600" spc="1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125" b="1">
                <a:solidFill>
                  <a:srgbClr val="FFFFFF"/>
                </a:solidFill>
                <a:latin typeface="Times New Roman"/>
                <a:cs typeface="Times New Roman"/>
              </a:rPr>
              <a:t>مهرسأ </a:t>
            </a:r>
            <a:r>
              <a:rPr dirty="0" sz="3600" spc="-275" b="1">
                <a:solidFill>
                  <a:srgbClr val="FFFFFF"/>
                </a:solidFill>
                <a:latin typeface="Times New Roman"/>
                <a:cs typeface="Times New Roman"/>
              </a:rPr>
              <a:t>دارفأو</a:t>
            </a:r>
            <a:r>
              <a:rPr dirty="0" sz="3600" spc="-24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285" b="1">
                <a:solidFill>
                  <a:srgbClr val="FFFFFF"/>
                </a:solidFill>
                <a:latin typeface="Times New Roman"/>
                <a:cs typeface="Times New Roman"/>
              </a:rPr>
              <a:t>ماظنلا</a:t>
            </a:r>
            <a:endParaRPr sz="3600">
              <a:latin typeface="Times New Roman"/>
              <a:cs typeface="Times New Roman"/>
            </a:endParaRPr>
          </a:p>
          <a:p>
            <a:pPr algn="r" marR="357505">
              <a:lnSpc>
                <a:spcPct val="100000"/>
              </a:lnSpc>
              <a:spcBef>
                <a:spcPts val="1300"/>
              </a:spcBef>
            </a:pPr>
            <a:r>
              <a:rPr dirty="0" sz="3600" spc="-555" b="1">
                <a:solidFill>
                  <a:srgbClr val="FFFFFF"/>
                </a:solidFill>
                <a:latin typeface="Times New Roman"/>
                <a:cs typeface="Times New Roman"/>
              </a:rPr>
              <a:t>اهتلافك   </a:t>
            </a:r>
            <a:r>
              <a:rPr dirty="0" sz="3600" spc="-395" b="1">
                <a:solidFill>
                  <a:srgbClr val="FFFFFF"/>
                </a:solidFill>
                <a:latin typeface="Times New Roman"/>
                <a:cs typeface="Times New Roman"/>
              </a:rPr>
              <a:t>تحتو  </a:t>
            </a:r>
            <a:r>
              <a:rPr dirty="0" sz="3600" spc="-90" b="1">
                <a:solidFill>
                  <a:srgbClr val="FFFFFF"/>
                </a:solidFill>
                <a:latin typeface="Times New Roman"/>
                <a:cs typeface="Times New Roman"/>
              </a:rPr>
              <a:t>تاهجلا </a:t>
            </a:r>
            <a:r>
              <a:rPr dirty="0" sz="3600" spc="145" b="1">
                <a:solidFill>
                  <a:srgbClr val="FFFFFF"/>
                </a:solidFill>
                <a:latin typeface="Times New Roman"/>
                <a:cs typeface="Times New Roman"/>
              </a:rPr>
              <a:t>هذه </a:t>
            </a:r>
            <a:r>
              <a:rPr dirty="0" sz="3600" spc="-35" b="1">
                <a:solidFill>
                  <a:srgbClr val="FFFFFF"/>
                </a:solidFill>
                <a:latin typeface="Times New Roman"/>
                <a:cs typeface="Times New Roman"/>
              </a:rPr>
              <a:t>عم </a:t>
            </a:r>
            <a:r>
              <a:rPr dirty="0" sz="3600" spc="-360" b="1">
                <a:solidFill>
                  <a:srgbClr val="FFFFFF"/>
                </a:solidFill>
                <a:latin typeface="Times New Roman"/>
                <a:cs typeface="Times New Roman"/>
              </a:rPr>
              <a:t>ةرشابم  </a:t>
            </a:r>
            <a:r>
              <a:rPr dirty="0" sz="3600" spc="-530" b="1">
                <a:solidFill>
                  <a:srgbClr val="FFFFFF"/>
                </a:solidFill>
                <a:latin typeface="Times New Roman"/>
                <a:cs typeface="Times New Roman"/>
              </a:rPr>
              <a:t>نيدقاعتم</a:t>
            </a:r>
            <a:r>
              <a:rPr dirty="0" sz="3600" spc="-41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315" b="1">
                <a:solidFill>
                  <a:srgbClr val="FFFFFF"/>
                </a:solidFill>
                <a:latin typeface="Times New Roman"/>
                <a:cs typeface="Times New Roman"/>
              </a:rPr>
              <a:t>اوناك</a:t>
            </a:r>
            <a:endParaRPr sz="3600">
              <a:latin typeface="Times New Roman"/>
              <a:cs typeface="Times New Roman"/>
            </a:endParaRPr>
          </a:p>
          <a:p>
            <a:pPr algn="r" marR="360045">
              <a:lnSpc>
                <a:spcPct val="100000"/>
              </a:lnSpc>
              <a:spcBef>
                <a:spcPts val="1300"/>
              </a:spcBef>
            </a:pPr>
            <a:r>
              <a:rPr dirty="0" sz="3600" spc="-275" b="1">
                <a:solidFill>
                  <a:srgbClr val="FFFFFF"/>
                </a:solidFill>
                <a:latin typeface="Times New Roman"/>
                <a:cs typeface="Times New Roman"/>
              </a:rPr>
              <a:t>.جلاعلا  </a:t>
            </a:r>
            <a:r>
              <a:rPr dirty="0" sz="3600" spc="-940" b="1">
                <a:solidFill>
                  <a:srgbClr val="FFFFFF"/>
                </a:solidFill>
                <a:latin typeface="Times New Roman"/>
                <a:cs typeface="Times New Roman"/>
              </a:rPr>
              <a:t>يف</a:t>
            </a:r>
            <a:r>
              <a:rPr dirty="0" sz="360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215" b="1">
                <a:solidFill>
                  <a:srgbClr val="FFFFFF"/>
                </a:solidFill>
                <a:latin typeface="Times New Roman"/>
                <a:cs typeface="Times New Roman"/>
              </a:rPr>
              <a:t>مهقح </a:t>
            </a:r>
            <a:r>
              <a:rPr dirty="0" sz="3600" spc="-375" b="1">
                <a:solidFill>
                  <a:srgbClr val="FFFFFF"/>
                </a:solidFill>
                <a:latin typeface="Times New Roman"/>
                <a:cs typeface="Times New Roman"/>
              </a:rPr>
              <a:t>ىلع  </a:t>
            </a:r>
            <a:r>
              <a:rPr dirty="0" sz="3600" spc="-785" b="1">
                <a:solidFill>
                  <a:srgbClr val="FFFFFF"/>
                </a:solidFill>
                <a:latin typeface="Times New Roman"/>
                <a:cs typeface="Times New Roman"/>
              </a:rPr>
              <a:t>صنت        </a:t>
            </a:r>
            <a:r>
              <a:rPr dirty="0" sz="3600" spc="-105" b="1">
                <a:solidFill>
                  <a:srgbClr val="FFFFFF"/>
                </a:solidFill>
                <a:latin typeface="Times New Roman"/>
                <a:cs typeface="Times New Roman"/>
              </a:rPr>
              <a:t>مهدوقع</a:t>
            </a:r>
            <a:r>
              <a:rPr dirty="0" sz="3600" spc="-29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320" b="1">
                <a:solidFill>
                  <a:srgbClr val="FFFFFF"/>
                </a:solidFill>
                <a:latin typeface="Times New Roman"/>
                <a:cs typeface="Times New Roman"/>
              </a:rPr>
              <a:t>تناكو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52600" y="637031"/>
            <a:ext cx="7391399" cy="16686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304544" y="637031"/>
            <a:ext cx="1430908" cy="16686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696085">
              <a:lnSpc>
                <a:spcPct val="100000"/>
              </a:lnSpc>
              <a:spcBef>
                <a:spcPts val="100"/>
              </a:spcBef>
            </a:pPr>
            <a:r>
              <a:rPr dirty="0" spc="-925"/>
              <a:t>ينواعتلا </a:t>
            </a:r>
            <a:r>
              <a:rPr dirty="0" spc="-765"/>
              <a:t>يحصلا </a:t>
            </a:r>
            <a:r>
              <a:rPr dirty="0" spc="-475"/>
              <a:t>نامضلا</a:t>
            </a:r>
            <a:r>
              <a:rPr dirty="0" spc="-75"/>
              <a:t> </a:t>
            </a:r>
            <a:r>
              <a:rPr dirty="0" spc="-395"/>
              <a:t>ماظن</a:t>
            </a:r>
          </a:p>
        </p:txBody>
      </p:sp>
      <p:sp>
        <p:nvSpPr>
          <p:cNvPr id="5" name="object 5"/>
          <p:cNvSpPr/>
          <p:nvPr/>
        </p:nvSpPr>
        <p:spPr>
          <a:xfrm>
            <a:off x="8446007" y="2429217"/>
            <a:ext cx="697992" cy="9522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465320" y="2194560"/>
            <a:ext cx="4658741" cy="134238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261103" y="2194560"/>
            <a:ext cx="998016" cy="134238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55447" y="3694214"/>
            <a:ext cx="8864854" cy="10102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12063" y="4462310"/>
            <a:ext cx="8508238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60831" y="5230367"/>
            <a:ext cx="8459470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85928" y="5230367"/>
            <a:ext cx="973658" cy="10102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903976" y="5998460"/>
            <a:ext cx="3116453" cy="85953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788152" y="5998460"/>
            <a:ext cx="714590" cy="85953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429564" y="2358974"/>
            <a:ext cx="8642350" cy="433768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210685">
              <a:lnSpc>
                <a:spcPct val="100000"/>
              </a:lnSpc>
              <a:spcBef>
                <a:spcPts val="100"/>
              </a:spcBef>
            </a:pPr>
            <a:r>
              <a:rPr dirty="0" sz="4800" b="1">
                <a:solidFill>
                  <a:srgbClr val="FFFFFF"/>
                </a:solidFill>
                <a:latin typeface="Times New Roman"/>
                <a:cs typeface="Times New Roman"/>
              </a:rPr>
              <a:t>: </a:t>
            </a:r>
            <a:r>
              <a:rPr dirty="0" sz="4800" spc="-350" b="1">
                <a:solidFill>
                  <a:srgbClr val="FFFFFF"/>
                </a:solidFill>
                <a:latin typeface="Times New Roman"/>
                <a:cs typeface="Times New Roman"/>
              </a:rPr>
              <a:t>ةرشع </a:t>
            </a:r>
            <a:r>
              <a:rPr dirty="0" sz="4800" spc="-760" b="1">
                <a:solidFill>
                  <a:srgbClr val="FFFFFF"/>
                </a:solidFill>
                <a:latin typeface="Times New Roman"/>
                <a:cs typeface="Times New Roman"/>
              </a:rPr>
              <a:t>ةثلاثلا</a:t>
            </a:r>
            <a:r>
              <a:rPr dirty="0" sz="4800" spc="-59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4800" spc="-90" b="1">
                <a:solidFill>
                  <a:srgbClr val="FFFFFF"/>
                </a:solidFill>
                <a:latin typeface="Times New Roman"/>
                <a:cs typeface="Times New Roman"/>
              </a:rPr>
              <a:t>ةداملا</a:t>
            </a:r>
            <a:r>
              <a:rPr dirty="0" sz="3600" spc="-90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3600">
              <a:latin typeface="Wingdings"/>
              <a:cs typeface="Wingdings"/>
            </a:endParaRPr>
          </a:p>
          <a:p>
            <a:pPr algn="r" marL="152400" marR="361950" indent="-140335">
              <a:lnSpc>
                <a:spcPct val="140100"/>
              </a:lnSpc>
              <a:spcBef>
                <a:spcPts val="3985"/>
              </a:spcBef>
            </a:pPr>
            <a:r>
              <a:rPr dirty="0" sz="3600" spc="-335" b="1">
                <a:solidFill>
                  <a:srgbClr val="FFFFFF"/>
                </a:solidFill>
                <a:latin typeface="Times New Roman"/>
                <a:cs typeface="Times New Roman"/>
              </a:rPr>
              <a:t>تاسسؤملا </a:t>
            </a:r>
            <a:r>
              <a:rPr dirty="0" sz="3600" spc="-310" b="1">
                <a:solidFill>
                  <a:srgbClr val="FFFFFF"/>
                </a:solidFill>
                <a:latin typeface="Times New Roman"/>
                <a:cs typeface="Times New Roman"/>
              </a:rPr>
              <a:t>ءافعإ </a:t>
            </a:r>
            <a:r>
              <a:rPr dirty="0" sz="3600" spc="-455" b="1">
                <a:solidFill>
                  <a:srgbClr val="FFFFFF"/>
                </a:solidFill>
                <a:latin typeface="Times New Roman"/>
                <a:cs typeface="Times New Roman"/>
              </a:rPr>
              <a:t>يحصلا </a:t>
            </a:r>
            <a:r>
              <a:rPr dirty="0" sz="3600" spc="-270" b="1">
                <a:solidFill>
                  <a:srgbClr val="FFFFFF"/>
                </a:solidFill>
                <a:latin typeface="Times New Roman"/>
                <a:cs typeface="Times New Roman"/>
              </a:rPr>
              <a:t>نامضلا </a:t>
            </a:r>
            <a:r>
              <a:rPr dirty="0" sz="3600" spc="-200" b="1">
                <a:solidFill>
                  <a:srgbClr val="FFFFFF"/>
                </a:solidFill>
                <a:latin typeface="Times New Roman"/>
                <a:cs typeface="Times New Roman"/>
              </a:rPr>
              <a:t>سلجم </a:t>
            </a:r>
            <a:r>
              <a:rPr dirty="0" sz="3600" spc="95" b="1">
                <a:solidFill>
                  <a:srgbClr val="FFFFFF"/>
                </a:solidFill>
                <a:latin typeface="Times New Roman"/>
                <a:cs typeface="Times New Roman"/>
              </a:rPr>
              <a:t>نم</a:t>
            </a:r>
            <a:r>
              <a:rPr dirty="0" sz="3600" spc="52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480" b="1">
                <a:solidFill>
                  <a:srgbClr val="FFFFFF"/>
                </a:solidFill>
                <a:latin typeface="Times New Roman"/>
                <a:cs typeface="Times New Roman"/>
              </a:rPr>
              <a:t>رارقب</a:t>
            </a:r>
            <a:r>
              <a:rPr dirty="0" sz="3600" spc="-42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385" b="1">
                <a:solidFill>
                  <a:srgbClr val="FFFFFF"/>
                </a:solidFill>
                <a:latin typeface="Times New Roman"/>
                <a:cs typeface="Times New Roman"/>
              </a:rPr>
              <a:t>زوجي </a:t>
            </a:r>
            <a:r>
              <a:rPr dirty="0" sz="3600" spc="-52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95" b="1">
                <a:solidFill>
                  <a:srgbClr val="FFFFFF"/>
                </a:solidFill>
                <a:latin typeface="Times New Roman"/>
                <a:cs typeface="Times New Roman"/>
              </a:rPr>
              <a:t>نم </a:t>
            </a:r>
            <a:r>
              <a:rPr dirty="0" sz="3600" spc="15" b="1">
                <a:solidFill>
                  <a:srgbClr val="FFFFFF"/>
                </a:solidFill>
                <a:latin typeface="Times New Roman"/>
                <a:cs typeface="Times New Roman"/>
              </a:rPr>
              <a:t>ةلهؤم </a:t>
            </a:r>
            <a:r>
              <a:rPr dirty="0" sz="3600" spc="-235" b="1">
                <a:solidFill>
                  <a:srgbClr val="FFFFFF"/>
                </a:solidFill>
                <a:latin typeface="Times New Roman"/>
                <a:cs typeface="Times New Roman"/>
              </a:rPr>
              <a:t>ةصاخ </a:t>
            </a:r>
            <a:r>
              <a:rPr dirty="0" sz="3600" spc="-615" b="1">
                <a:solidFill>
                  <a:srgbClr val="FFFFFF"/>
                </a:solidFill>
                <a:latin typeface="Times New Roman"/>
                <a:cs typeface="Times New Roman"/>
              </a:rPr>
              <a:t>ةيبط </a:t>
            </a:r>
            <a:r>
              <a:rPr dirty="0" sz="3600" spc="-315" b="1">
                <a:solidFill>
                  <a:srgbClr val="FFFFFF"/>
                </a:solidFill>
                <a:latin typeface="Times New Roman"/>
                <a:cs typeface="Times New Roman"/>
              </a:rPr>
              <a:t>تاسسؤم </a:t>
            </a:r>
            <a:r>
              <a:rPr dirty="0" sz="3600" spc="-495" b="1">
                <a:solidFill>
                  <a:srgbClr val="FFFFFF"/>
                </a:solidFill>
                <a:latin typeface="Times New Roman"/>
                <a:cs typeface="Times New Roman"/>
              </a:rPr>
              <a:t>كلمت</a:t>
            </a:r>
            <a:r>
              <a:rPr dirty="0" sz="3600" spc="-484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600" b="1">
                <a:solidFill>
                  <a:srgbClr val="FFFFFF"/>
                </a:solidFill>
                <a:latin typeface="Times New Roman"/>
                <a:cs typeface="Times New Roman"/>
              </a:rPr>
              <a:t>يتلا</a:t>
            </a:r>
            <a:r>
              <a:rPr dirty="0" sz="3600" spc="-58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310" b="1">
                <a:solidFill>
                  <a:srgbClr val="FFFFFF"/>
                </a:solidFill>
                <a:latin typeface="Times New Roman"/>
                <a:cs typeface="Times New Roman"/>
              </a:rPr>
              <a:t>تاكرشلاو </a:t>
            </a:r>
            <a:r>
              <a:rPr dirty="0" sz="3600" spc="-21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600" b="1">
                <a:solidFill>
                  <a:srgbClr val="FFFFFF"/>
                </a:solidFill>
                <a:latin typeface="Times New Roman"/>
                <a:cs typeface="Times New Roman"/>
              </a:rPr>
              <a:t>يتلا   </a:t>
            </a:r>
            <a:r>
              <a:rPr dirty="0" sz="3600" spc="-110" b="1">
                <a:solidFill>
                  <a:srgbClr val="FFFFFF"/>
                </a:solidFill>
                <a:latin typeface="Times New Roman"/>
                <a:cs typeface="Times New Roman"/>
              </a:rPr>
              <a:t>تامدخلا </a:t>
            </a:r>
            <a:r>
              <a:rPr dirty="0" sz="3600" spc="-5" b="1">
                <a:solidFill>
                  <a:srgbClr val="FFFFFF"/>
                </a:solidFill>
                <a:latin typeface="Times New Roman"/>
                <a:cs typeface="Times New Roman"/>
              </a:rPr>
              <a:t>نع </a:t>
            </a:r>
            <a:r>
              <a:rPr dirty="0" sz="3600" spc="-495" b="1">
                <a:solidFill>
                  <a:srgbClr val="FFFFFF"/>
                </a:solidFill>
                <a:latin typeface="Times New Roman"/>
                <a:cs typeface="Times New Roman"/>
              </a:rPr>
              <a:t>ينواعتلا  </a:t>
            </a:r>
            <a:r>
              <a:rPr dirty="0" sz="3600" spc="-455" b="1">
                <a:solidFill>
                  <a:srgbClr val="FFFFFF"/>
                </a:solidFill>
                <a:latin typeface="Times New Roman"/>
                <a:cs typeface="Times New Roman"/>
              </a:rPr>
              <a:t>يحصلا  </a:t>
            </a:r>
            <a:r>
              <a:rPr dirty="0" sz="3600" spc="-270" b="1">
                <a:solidFill>
                  <a:srgbClr val="FFFFFF"/>
                </a:solidFill>
                <a:latin typeface="Times New Roman"/>
                <a:cs typeface="Times New Roman"/>
              </a:rPr>
              <a:t>نامضلا</a:t>
            </a:r>
            <a:r>
              <a:rPr dirty="0" sz="3600" spc="21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940" b="1">
                <a:solidFill>
                  <a:srgbClr val="FFFFFF"/>
                </a:solidFill>
                <a:latin typeface="Times New Roman"/>
                <a:cs typeface="Times New Roman"/>
              </a:rPr>
              <a:t>يف</a:t>
            </a:r>
            <a:r>
              <a:rPr dirty="0" sz="3600" spc="-2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390" b="1">
                <a:solidFill>
                  <a:srgbClr val="FFFFFF"/>
                </a:solidFill>
                <a:latin typeface="Times New Roman"/>
                <a:cs typeface="Times New Roman"/>
              </a:rPr>
              <a:t>كارتشلاا</a:t>
            </a:r>
            <a:endParaRPr sz="3600">
              <a:latin typeface="Times New Roman"/>
              <a:cs typeface="Times New Roman"/>
            </a:endParaRPr>
          </a:p>
          <a:p>
            <a:pPr algn="r" marR="357505">
              <a:lnSpc>
                <a:spcPct val="100000"/>
              </a:lnSpc>
              <a:spcBef>
                <a:spcPts val="1730"/>
              </a:spcBef>
            </a:pPr>
            <a:r>
              <a:rPr dirty="0" sz="3600" spc="-490" b="1">
                <a:solidFill>
                  <a:srgbClr val="FFFFFF"/>
                </a:solidFill>
                <a:latin typeface="Times New Roman"/>
                <a:cs typeface="Times New Roman"/>
              </a:rPr>
              <a:t>.اهيبوسنمل </a:t>
            </a:r>
            <a:r>
              <a:rPr dirty="0" sz="3600" spc="-45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300" b="1">
                <a:solidFill>
                  <a:srgbClr val="FFFFFF"/>
                </a:solidFill>
                <a:latin typeface="Times New Roman"/>
                <a:cs typeface="Times New Roman"/>
              </a:rPr>
              <a:t>اهمدقت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52600" y="637031"/>
            <a:ext cx="7391399" cy="16686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304544" y="637031"/>
            <a:ext cx="1430908" cy="16686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696085">
              <a:lnSpc>
                <a:spcPct val="100000"/>
              </a:lnSpc>
              <a:spcBef>
                <a:spcPts val="100"/>
              </a:spcBef>
            </a:pPr>
            <a:r>
              <a:rPr dirty="0" spc="-925"/>
              <a:t>ينواعتلا </a:t>
            </a:r>
            <a:r>
              <a:rPr dirty="0" spc="-765"/>
              <a:t>يحصلا </a:t>
            </a:r>
            <a:r>
              <a:rPr dirty="0" spc="-475"/>
              <a:t>نامضلا</a:t>
            </a:r>
            <a:r>
              <a:rPr dirty="0" spc="-75"/>
              <a:t> </a:t>
            </a:r>
            <a:r>
              <a:rPr dirty="0" spc="-395"/>
              <a:t>ماظن</a:t>
            </a:r>
          </a:p>
        </p:txBody>
      </p:sp>
      <p:sp>
        <p:nvSpPr>
          <p:cNvPr id="5" name="object 5"/>
          <p:cNvSpPr/>
          <p:nvPr/>
        </p:nvSpPr>
        <p:spPr>
          <a:xfrm>
            <a:off x="8446007" y="2429217"/>
            <a:ext cx="697992" cy="9522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303776" y="2194560"/>
            <a:ext cx="4820285" cy="134238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099559" y="2194560"/>
            <a:ext cx="998016" cy="134238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4466335" y="2358974"/>
            <a:ext cx="4605020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b="1">
                <a:solidFill>
                  <a:srgbClr val="FFFFFF"/>
                </a:solidFill>
                <a:latin typeface="Times New Roman"/>
                <a:cs typeface="Times New Roman"/>
              </a:rPr>
              <a:t>: </a:t>
            </a:r>
            <a:r>
              <a:rPr dirty="0" sz="4800" spc="-345" b="1">
                <a:solidFill>
                  <a:srgbClr val="FFFFFF"/>
                </a:solidFill>
                <a:latin typeface="Times New Roman"/>
                <a:cs typeface="Times New Roman"/>
              </a:rPr>
              <a:t>ةرشع </a:t>
            </a:r>
            <a:r>
              <a:rPr dirty="0" sz="4800" spc="-484" b="1">
                <a:solidFill>
                  <a:srgbClr val="FFFFFF"/>
                </a:solidFill>
                <a:latin typeface="Times New Roman"/>
                <a:cs typeface="Times New Roman"/>
              </a:rPr>
              <a:t>ةعبارلا</a:t>
            </a:r>
            <a:r>
              <a:rPr dirty="0" sz="4800" spc="-63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4800" spc="-95" b="1">
                <a:solidFill>
                  <a:srgbClr val="FFFFFF"/>
                </a:solidFill>
                <a:latin typeface="Times New Roman"/>
                <a:cs typeface="Times New Roman"/>
              </a:rPr>
              <a:t>ةداملا</a:t>
            </a:r>
            <a:r>
              <a:rPr dirty="0" sz="3600" spc="-95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3600">
              <a:latin typeface="Wingdings"/>
              <a:cs typeface="Wingding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412480" y="3557054"/>
            <a:ext cx="543915" cy="79079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8205216" y="3557054"/>
            <a:ext cx="678014" cy="7907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816863" y="3557054"/>
            <a:ext cx="7859141" cy="79079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0" y="3557054"/>
            <a:ext cx="1287652" cy="79079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73608" y="4069118"/>
            <a:ext cx="8282685" cy="79079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54151" y="4069118"/>
            <a:ext cx="690181" cy="79079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149096" y="4581181"/>
            <a:ext cx="7807198" cy="79079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71856" y="4581181"/>
            <a:ext cx="1247978" cy="79079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71727" y="5093208"/>
            <a:ext cx="8084566" cy="79079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5240" y="5093208"/>
            <a:ext cx="1327277" cy="79079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7504176" y="5605271"/>
            <a:ext cx="1452245" cy="79079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624071" y="6202676"/>
            <a:ext cx="5519928" cy="65532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535679" y="6202676"/>
            <a:ext cx="559104" cy="65532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 txBox="1"/>
          <p:nvPr/>
        </p:nvSpPr>
        <p:spPr>
          <a:xfrm>
            <a:off x="261772" y="3567440"/>
            <a:ext cx="8726170" cy="31851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L="500380" marR="267970" indent="-488315">
              <a:lnSpc>
                <a:spcPct val="120100"/>
              </a:lnSpc>
              <a:spcBef>
                <a:spcPts val="95"/>
              </a:spcBef>
            </a:pPr>
            <a:r>
              <a:rPr dirty="0" sz="2800" spc="-430">
                <a:solidFill>
                  <a:srgbClr val="FFFFFF"/>
                </a:solidFill>
                <a:latin typeface="Times New Roman"/>
                <a:cs typeface="Times New Roman"/>
              </a:rPr>
              <a:t>ينواعتلا </a:t>
            </a:r>
            <a:r>
              <a:rPr dirty="0" sz="2800" spc="-360">
                <a:solidFill>
                  <a:srgbClr val="FFFFFF"/>
                </a:solidFill>
                <a:latin typeface="Times New Roman"/>
                <a:cs typeface="Times New Roman"/>
              </a:rPr>
              <a:t>يحصلا </a:t>
            </a:r>
            <a:r>
              <a:rPr dirty="0" sz="2800" spc="-220">
                <a:solidFill>
                  <a:srgbClr val="FFFFFF"/>
                </a:solidFill>
                <a:latin typeface="Times New Roman"/>
                <a:cs typeface="Times New Roman"/>
              </a:rPr>
              <a:t>نامضلا </a:t>
            </a:r>
            <a:r>
              <a:rPr dirty="0" sz="2800" spc="-330">
                <a:solidFill>
                  <a:srgbClr val="FFFFFF"/>
                </a:solidFill>
                <a:latin typeface="Times New Roman"/>
                <a:cs typeface="Times New Roman"/>
              </a:rPr>
              <a:t>طاسقأ </a:t>
            </a:r>
            <a:r>
              <a:rPr dirty="0" sz="2800" spc="-765">
                <a:solidFill>
                  <a:srgbClr val="FFFFFF"/>
                </a:solidFill>
                <a:latin typeface="Times New Roman"/>
                <a:cs typeface="Times New Roman"/>
              </a:rPr>
              <a:t>عفدب</a:t>
            </a:r>
            <a:r>
              <a:rPr dirty="0" sz="2800" spc="-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665">
                <a:solidFill>
                  <a:srgbClr val="FFFFFF"/>
                </a:solidFill>
                <a:latin typeface="Times New Roman"/>
                <a:cs typeface="Times New Roman"/>
              </a:rPr>
              <a:t>مقي </a:t>
            </a:r>
            <a:r>
              <a:rPr dirty="0" sz="2800" spc="-420">
                <a:solidFill>
                  <a:srgbClr val="FFFFFF"/>
                </a:solidFill>
                <a:latin typeface="Times New Roman"/>
                <a:cs typeface="Times New Roman"/>
              </a:rPr>
              <a:t>مل </a:t>
            </a:r>
            <a:r>
              <a:rPr dirty="0" sz="2800" spc="5">
                <a:solidFill>
                  <a:srgbClr val="FFFFFF"/>
                </a:solidFill>
                <a:latin typeface="Times New Roman"/>
                <a:cs typeface="Times New Roman"/>
              </a:rPr>
              <a:t>وأ </a:t>
            </a:r>
            <a:r>
              <a:rPr dirty="0" sz="2800" spc="-225">
                <a:solidFill>
                  <a:srgbClr val="FFFFFF"/>
                </a:solidFill>
                <a:latin typeface="Times New Roman"/>
                <a:cs typeface="Times New Roman"/>
              </a:rPr>
              <a:t>لمعلا </a:t>
            </a:r>
            <a:r>
              <a:rPr dirty="0" sz="2800" spc="-185">
                <a:solidFill>
                  <a:srgbClr val="FFFFFF"/>
                </a:solidFill>
                <a:latin typeface="Times New Roman"/>
                <a:cs typeface="Times New Roman"/>
              </a:rPr>
              <a:t>بحاص </a:t>
            </a:r>
            <a:r>
              <a:rPr dirty="0" sz="2800" spc="-645">
                <a:solidFill>
                  <a:srgbClr val="FFFFFF"/>
                </a:solidFill>
                <a:latin typeface="Times New Roman"/>
                <a:cs typeface="Times New Roman"/>
              </a:rPr>
              <a:t>كرتشي </a:t>
            </a:r>
            <a:r>
              <a:rPr dirty="0" sz="2800" spc="-420">
                <a:solidFill>
                  <a:srgbClr val="FFFFFF"/>
                </a:solidFill>
                <a:latin typeface="Times New Roman"/>
                <a:cs typeface="Times New Roman"/>
              </a:rPr>
              <a:t>مل </a:t>
            </a:r>
            <a:r>
              <a:rPr dirty="0" sz="2800" spc="-10">
                <a:solidFill>
                  <a:srgbClr val="FFFFFF"/>
                </a:solidFill>
                <a:latin typeface="Times New Roman"/>
                <a:cs typeface="Times New Roman"/>
              </a:rPr>
              <a:t>اذإ</a:t>
            </a:r>
            <a:r>
              <a:rPr dirty="0" sz="2800" spc="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)أ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>
                <a:solidFill>
                  <a:srgbClr val="FFFFFF"/>
                </a:solidFill>
                <a:latin typeface="Times New Roman"/>
                <a:cs typeface="Times New Roman"/>
              </a:rPr>
              <a:t>هعم </a:t>
            </a:r>
            <a:r>
              <a:rPr dirty="0" sz="2800" spc="-365">
                <a:solidFill>
                  <a:srgbClr val="FFFFFF"/>
                </a:solidFill>
                <a:latin typeface="Times New Roman"/>
                <a:cs typeface="Times New Roman"/>
              </a:rPr>
              <a:t>نيلومشملا </a:t>
            </a:r>
            <a:r>
              <a:rPr dirty="0" sz="2800" spc="-375">
                <a:solidFill>
                  <a:srgbClr val="FFFFFF"/>
                </a:solidFill>
                <a:latin typeface="Times New Roman"/>
                <a:cs typeface="Times New Roman"/>
              </a:rPr>
              <a:t>هترسأ </a:t>
            </a:r>
            <a:r>
              <a:rPr dirty="0" sz="2800" spc="-250">
                <a:solidFill>
                  <a:srgbClr val="FFFFFF"/>
                </a:solidFill>
                <a:latin typeface="Times New Roman"/>
                <a:cs typeface="Times New Roman"/>
              </a:rPr>
              <a:t>دارفأو </a:t>
            </a:r>
            <a:r>
              <a:rPr dirty="0" sz="2800" spc="-260">
                <a:solidFill>
                  <a:srgbClr val="FFFFFF"/>
                </a:solidFill>
                <a:latin typeface="Times New Roman"/>
                <a:cs typeface="Times New Roman"/>
              </a:rPr>
              <a:t>ماظنلا </a:t>
            </a:r>
            <a:r>
              <a:rPr dirty="0" sz="2800" spc="150">
                <a:solidFill>
                  <a:srgbClr val="FFFFFF"/>
                </a:solidFill>
                <a:latin typeface="Times New Roman"/>
                <a:cs typeface="Times New Roman"/>
              </a:rPr>
              <a:t>اذه </a:t>
            </a:r>
            <a:r>
              <a:rPr dirty="0" sz="2800" spc="-430">
                <a:solidFill>
                  <a:srgbClr val="FFFFFF"/>
                </a:solidFill>
                <a:latin typeface="Times New Roman"/>
                <a:cs typeface="Times New Roman"/>
              </a:rPr>
              <a:t>هيلع </a:t>
            </a:r>
            <a:r>
              <a:rPr dirty="0" sz="2800" spc="-640">
                <a:solidFill>
                  <a:srgbClr val="FFFFFF"/>
                </a:solidFill>
                <a:latin typeface="Times New Roman"/>
                <a:cs typeface="Times New Roman"/>
              </a:rPr>
              <a:t>قبطني </a:t>
            </a:r>
            <a:r>
              <a:rPr dirty="0" sz="2800" spc="105">
                <a:solidFill>
                  <a:srgbClr val="FFFFFF"/>
                </a:solidFill>
                <a:latin typeface="Times New Roman"/>
                <a:cs typeface="Times New Roman"/>
              </a:rPr>
              <a:t>نمم </a:t>
            </a:r>
            <a:r>
              <a:rPr dirty="0" sz="2800" spc="-420">
                <a:solidFill>
                  <a:srgbClr val="FFFFFF"/>
                </a:solidFill>
                <a:latin typeface="Times New Roman"/>
                <a:cs typeface="Times New Roman"/>
              </a:rPr>
              <a:t>هيدل </a:t>
            </a:r>
            <a:r>
              <a:rPr dirty="0" sz="2800" spc="-175">
                <a:solidFill>
                  <a:srgbClr val="FFFFFF"/>
                </a:solidFill>
                <a:latin typeface="Times New Roman"/>
                <a:cs typeface="Times New Roman"/>
              </a:rPr>
              <a:t>لماعلا</a:t>
            </a:r>
            <a:r>
              <a:rPr dirty="0" sz="2800" spc="-10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20">
                <a:solidFill>
                  <a:srgbClr val="FFFFFF"/>
                </a:solidFill>
                <a:latin typeface="Times New Roman"/>
                <a:cs typeface="Times New Roman"/>
              </a:rPr>
              <a:t>نع</a:t>
            </a:r>
            <a:endParaRPr sz="2800">
              <a:latin typeface="Times New Roman"/>
              <a:cs typeface="Times New Roman"/>
            </a:endParaRPr>
          </a:p>
          <a:p>
            <a:pPr algn="r" marR="277495">
              <a:lnSpc>
                <a:spcPct val="100000"/>
              </a:lnSpc>
              <a:spcBef>
                <a:spcPts val="675"/>
              </a:spcBef>
            </a:pPr>
            <a:r>
              <a:rPr dirty="0" sz="2800" spc="-245">
                <a:solidFill>
                  <a:srgbClr val="FFFFFF"/>
                </a:solidFill>
                <a:latin typeface="Times New Roman"/>
                <a:cs typeface="Times New Roman"/>
              </a:rPr>
              <a:t>،دادسلا  </a:t>
            </a:r>
            <a:r>
              <a:rPr dirty="0" sz="2800" spc="-280">
                <a:solidFill>
                  <a:srgbClr val="FFFFFF"/>
                </a:solidFill>
                <a:latin typeface="Times New Roman"/>
                <a:cs typeface="Times New Roman"/>
              </a:rPr>
              <a:t>ةبجاولا  </a:t>
            </a:r>
            <a:r>
              <a:rPr dirty="0" sz="2800" spc="-300">
                <a:solidFill>
                  <a:srgbClr val="FFFFFF"/>
                </a:solidFill>
                <a:latin typeface="Times New Roman"/>
                <a:cs typeface="Times New Roman"/>
              </a:rPr>
              <a:t>طاسقلأا  </a:t>
            </a:r>
            <a:r>
              <a:rPr dirty="0" sz="2800" spc="-325">
                <a:solidFill>
                  <a:srgbClr val="FFFFFF"/>
                </a:solidFill>
                <a:latin typeface="Times New Roman"/>
                <a:cs typeface="Times New Roman"/>
              </a:rPr>
              <a:t>عيمج  </a:t>
            </a:r>
            <a:r>
              <a:rPr dirty="0" sz="2800" spc="-765">
                <a:solidFill>
                  <a:srgbClr val="FFFFFF"/>
                </a:solidFill>
                <a:latin typeface="Times New Roman"/>
                <a:cs typeface="Times New Roman"/>
              </a:rPr>
              <a:t>عفدب</a:t>
            </a:r>
            <a:r>
              <a:rPr dirty="0" sz="2800" spc="-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210">
                <a:solidFill>
                  <a:srgbClr val="FFFFFF"/>
                </a:solidFill>
                <a:latin typeface="Times New Roman"/>
                <a:cs typeface="Times New Roman"/>
              </a:rPr>
              <a:t>مزلا </a:t>
            </a:r>
            <a:r>
              <a:rPr dirty="0" sz="2800" spc="-380">
                <a:solidFill>
                  <a:srgbClr val="FFFFFF"/>
                </a:solidFill>
                <a:latin typeface="Times New Roman"/>
                <a:cs typeface="Times New Roman"/>
              </a:rPr>
              <a:t>،ينواعتلا  </a:t>
            </a:r>
            <a:r>
              <a:rPr dirty="0" sz="2800" spc="-360">
                <a:solidFill>
                  <a:srgbClr val="FFFFFF"/>
                </a:solidFill>
                <a:latin typeface="Times New Roman"/>
                <a:cs typeface="Times New Roman"/>
              </a:rPr>
              <a:t>يحصلا  </a:t>
            </a:r>
            <a:r>
              <a:rPr dirty="0" sz="2800" spc="-220">
                <a:solidFill>
                  <a:srgbClr val="FFFFFF"/>
                </a:solidFill>
                <a:latin typeface="Times New Roman"/>
                <a:cs typeface="Times New Roman"/>
              </a:rPr>
              <a:t>نامضلا</a:t>
            </a:r>
            <a:r>
              <a:rPr dirty="0" sz="2800" spc="-4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725">
                <a:solidFill>
                  <a:srgbClr val="FFFFFF"/>
                </a:solidFill>
                <a:latin typeface="Times New Roman"/>
                <a:cs typeface="Times New Roman"/>
              </a:rPr>
              <a:t>ةقيثوب</a:t>
            </a:r>
            <a:endParaRPr sz="2800">
              <a:latin typeface="Times New Roman"/>
              <a:cs typeface="Times New Roman"/>
            </a:endParaRPr>
          </a:p>
          <a:p>
            <a:pPr algn="r" marR="273685">
              <a:lnSpc>
                <a:spcPct val="100000"/>
              </a:lnSpc>
              <a:spcBef>
                <a:spcPts val="670"/>
              </a:spcBef>
            </a:pPr>
            <a:r>
              <a:rPr dirty="0" sz="2800" spc="-370">
                <a:solidFill>
                  <a:srgbClr val="FFFFFF"/>
                </a:solidFill>
                <a:latin typeface="Times New Roman"/>
                <a:cs typeface="Times New Roman"/>
              </a:rPr>
              <a:t>،درف  </a:t>
            </a:r>
            <a:r>
              <a:rPr dirty="0" sz="2800" spc="-290">
                <a:solidFill>
                  <a:srgbClr val="FFFFFF"/>
                </a:solidFill>
                <a:latin typeface="Times New Roman"/>
                <a:cs typeface="Times New Roman"/>
              </a:rPr>
              <a:t>لك  </a:t>
            </a:r>
            <a:r>
              <a:rPr dirty="0" sz="2800" spc="-20">
                <a:solidFill>
                  <a:srgbClr val="FFFFFF"/>
                </a:solidFill>
                <a:latin typeface="Times New Roman"/>
                <a:cs typeface="Times New Roman"/>
              </a:rPr>
              <a:t>نع </a:t>
            </a:r>
            <a:r>
              <a:rPr dirty="0" sz="2800" spc="-405">
                <a:solidFill>
                  <a:srgbClr val="FFFFFF"/>
                </a:solidFill>
                <a:latin typeface="Times New Roman"/>
                <a:cs typeface="Times New Roman"/>
              </a:rPr>
              <a:t>يونسلا</a:t>
            </a:r>
            <a:r>
              <a:rPr dirty="0" sz="2800" spc="-1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325">
                <a:solidFill>
                  <a:srgbClr val="FFFFFF"/>
                </a:solidFill>
                <a:latin typeface="Times New Roman"/>
                <a:cs typeface="Times New Roman"/>
              </a:rPr>
              <a:t>كارتشلاا  </a:t>
            </a:r>
            <a:r>
              <a:rPr dirty="0" sz="2800" spc="-390">
                <a:solidFill>
                  <a:srgbClr val="FFFFFF"/>
                </a:solidFill>
                <a:latin typeface="Times New Roman"/>
                <a:cs typeface="Times New Roman"/>
              </a:rPr>
              <a:t>ةميق  </a:t>
            </a:r>
            <a:r>
              <a:rPr dirty="0" sz="2800" spc="-345">
                <a:solidFill>
                  <a:srgbClr val="FFFFFF"/>
                </a:solidFill>
                <a:latin typeface="Times New Roman"/>
                <a:cs typeface="Times New Roman"/>
              </a:rPr>
              <a:t>ىلع  </a:t>
            </a:r>
            <a:r>
              <a:rPr dirty="0" sz="2800" spc="-605">
                <a:solidFill>
                  <a:srgbClr val="FFFFFF"/>
                </a:solidFill>
                <a:latin typeface="Times New Roman"/>
                <a:cs typeface="Times New Roman"/>
              </a:rPr>
              <a:t>ديزت       </a:t>
            </a:r>
            <a:r>
              <a:rPr dirty="0" sz="2800" spc="-235">
                <a:solidFill>
                  <a:srgbClr val="FFFFFF"/>
                </a:solidFill>
                <a:latin typeface="Times New Roman"/>
                <a:cs typeface="Times New Roman"/>
              </a:rPr>
              <a:t>لا  </a:t>
            </a:r>
            <a:r>
              <a:rPr dirty="0" sz="2800" spc="-295">
                <a:solidFill>
                  <a:srgbClr val="FFFFFF"/>
                </a:solidFill>
                <a:latin typeface="Times New Roman"/>
                <a:cs typeface="Times New Roman"/>
              </a:rPr>
              <a:t>ةيلام  </a:t>
            </a:r>
            <a:r>
              <a:rPr dirty="0" sz="2800" spc="70">
                <a:solidFill>
                  <a:srgbClr val="FFFFFF"/>
                </a:solidFill>
                <a:latin typeface="Times New Roman"/>
                <a:cs typeface="Times New Roman"/>
              </a:rPr>
              <a:t>ةمارغ </a:t>
            </a:r>
            <a:r>
              <a:rPr dirty="0" sz="2800" spc="-575">
                <a:solidFill>
                  <a:srgbClr val="FFFFFF"/>
                </a:solidFill>
                <a:latin typeface="Times New Roman"/>
                <a:cs typeface="Times New Roman"/>
              </a:rPr>
              <a:t>عفد     </a:t>
            </a:r>
            <a:r>
              <a:rPr dirty="0" sz="2800" spc="-330">
                <a:solidFill>
                  <a:srgbClr val="FFFFFF"/>
                </a:solidFill>
                <a:latin typeface="Times New Roman"/>
                <a:cs typeface="Times New Roman"/>
              </a:rPr>
              <a:t>ىلإ</a:t>
            </a:r>
            <a:r>
              <a:rPr dirty="0" sz="2800" spc="-45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365">
                <a:solidFill>
                  <a:srgbClr val="FFFFFF"/>
                </a:solidFill>
                <a:latin typeface="Times New Roman"/>
                <a:cs typeface="Times New Roman"/>
              </a:rPr>
              <a:t>ةفاضإ</a:t>
            </a:r>
            <a:endParaRPr sz="2800">
              <a:latin typeface="Times New Roman"/>
              <a:cs typeface="Times New Roman"/>
            </a:endParaRPr>
          </a:p>
          <a:p>
            <a:pPr algn="r" marR="267970">
              <a:lnSpc>
                <a:spcPct val="100000"/>
              </a:lnSpc>
              <a:spcBef>
                <a:spcPts val="675"/>
              </a:spcBef>
            </a:pPr>
            <a:r>
              <a:rPr dirty="0" sz="2800" spc="-25">
                <a:solidFill>
                  <a:srgbClr val="FFFFFF"/>
                </a:solidFill>
                <a:latin typeface="Times New Roman"/>
                <a:cs typeface="Times New Roman"/>
              </a:rPr>
              <a:t>زاوج</a:t>
            </a:r>
            <a:r>
              <a:rPr dirty="0" sz="2800" spc="-8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55">
                <a:solidFill>
                  <a:srgbClr val="FFFFFF"/>
                </a:solidFill>
                <a:latin typeface="Times New Roman"/>
                <a:cs typeface="Times New Roman"/>
              </a:rPr>
              <a:t>عم</a:t>
            </a:r>
            <a:endParaRPr sz="2800">
              <a:latin typeface="Times New Roman"/>
              <a:cs typeface="Times New Roman"/>
            </a:endParaRPr>
          </a:p>
          <a:p>
            <a:pPr marL="3497579">
              <a:lnSpc>
                <a:spcPct val="100000"/>
              </a:lnSpc>
              <a:spcBef>
                <a:spcPts val="1350"/>
              </a:spcBef>
            </a:pPr>
            <a:r>
              <a:rPr dirty="0" sz="2800" spc="-295">
                <a:solidFill>
                  <a:srgbClr val="FFFFFF"/>
                </a:solidFill>
                <a:latin typeface="Times New Roman"/>
                <a:cs typeface="Times New Roman"/>
              </a:rPr>
              <a:t>.ةتقؤم </a:t>
            </a:r>
            <a:r>
              <a:rPr dirty="0" sz="2800" spc="5">
                <a:solidFill>
                  <a:srgbClr val="FFFFFF"/>
                </a:solidFill>
                <a:latin typeface="Times New Roman"/>
                <a:cs typeface="Times New Roman"/>
              </a:rPr>
              <a:t>وأ </a:t>
            </a:r>
            <a:r>
              <a:rPr dirty="0" sz="2800" spc="-135">
                <a:solidFill>
                  <a:srgbClr val="FFFFFF"/>
                </a:solidFill>
                <a:latin typeface="Times New Roman"/>
                <a:cs typeface="Times New Roman"/>
              </a:rPr>
              <a:t>ةمئاد </a:t>
            </a:r>
            <a:r>
              <a:rPr dirty="0" sz="2800" spc="-725">
                <a:solidFill>
                  <a:srgbClr val="FFFFFF"/>
                </a:solidFill>
                <a:latin typeface="Times New Roman"/>
                <a:cs typeface="Times New Roman"/>
              </a:rPr>
              <a:t>ةرتفل</a:t>
            </a:r>
            <a:r>
              <a:rPr dirty="0" sz="2800" spc="-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175">
                <a:solidFill>
                  <a:srgbClr val="FFFFFF"/>
                </a:solidFill>
                <a:latin typeface="Times New Roman"/>
                <a:cs typeface="Times New Roman"/>
              </a:rPr>
              <a:t>لامعلا </a:t>
            </a:r>
            <a:r>
              <a:rPr dirty="0" sz="2800" spc="-430">
                <a:solidFill>
                  <a:srgbClr val="FFFFFF"/>
                </a:solidFill>
                <a:latin typeface="Times New Roman"/>
                <a:cs typeface="Times New Roman"/>
              </a:rPr>
              <a:t>مادقتسا </a:t>
            </a:r>
            <a:r>
              <a:rPr dirty="0" sz="2800" spc="85">
                <a:solidFill>
                  <a:srgbClr val="FFFFFF"/>
                </a:solidFill>
                <a:latin typeface="Times New Roman"/>
                <a:cs typeface="Times New Roman"/>
              </a:rPr>
              <a:t>نم</a:t>
            </a:r>
            <a:r>
              <a:rPr dirty="0" sz="2800" spc="-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800" spc="-65">
                <a:solidFill>
                  <a:srgbClr val="FFFFFF"/>
                </a:solidFill>
                <a:latin typeface="Times New Roman"/>
                <a:cs typeface="Times New Roman"/>
              </a:rPr>
              <a:t>هنامرح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52600" y="637031"/>
            <a:ext cx="7391399" cy="16686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304544" y="637031"/>
            <a:ext cx="1430908" cy="16686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696085">
              <a:lnSpc>
                <a:spcPct val="100000"/>
              </a:lnSpc>
              <a:spcBef>
                <a:spcPts val="100"/>
              </a:spcBef>
            </a:pPr>
            <a:r>
              <a:rPr dirty="0" spc="-925"/>
              <a:t>ينواعتلا </a:t>
            </a:r>
            <a:r>
              <a:rPr dirty="0" spc="-765"/>
              <a:t>يحصلا </a:t>
            </a:r>
            <a:r>
              <a:rPr dirty="0" spc="-475"/>
              <a:t>نامضلا</a:t>
            </a:r>
            <a:r>
              <a:rPr dirty="0" spc="-75"/>
              <a:t> </a:t>
            </a:r>
            <a:r>
              <a:rPr dirty="0" spc="-395"/>
              <a:t>ماظن</a:t>
            </a:r>
          </a:p>
        </p:txBody>
      </p:sp>
      <p:sp>
        <p:nvSpPr>
          <p:cNvPr id="5" name="object 5"/>
          <p:cNvSpPr/>
          <p:nvPr/>
        </p:nvSpPr>
        <p:spPr>
          <a:xfrm>
            <a:off x="8595359" y="2636469"/>
            <a:ext cx="548639" cy="7206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095488" y="2462822"/>
            <a:ext cx="924890" cy="10102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830311" y="2462822"/>
            <a:ext cx="863904" cy="101024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89431" y="2462822"/>
            <a:ext cx="7639684" cy="10102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929639" y="3340646"/>
            <a:ext cx="8090661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70559" y="3340646"/>
            <a:ext cx="857846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893063" y="4218470"/>
            <a:ext cx="8127365" cy="10102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42544" y="4218470"/>
            <a:ext cx="949248" cy="10102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83463" y="5096255"/>
            <a:ext cx="8736838" cy="101024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0" y="5096255"/>
            <a:ext cx="882218" cy="101024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81583" y="5974073"/>
            <a:ext cx="8538718" cy="88392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97535" y="5974073"/>
            <a:ext cx="982802" cy="88392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0" y="5974073"/>
            <a:ext cx="696302" cy="88392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255524" y="2584780"/>
            <a:ext cx="8816975" cy="40874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933450">
              <a:lnSpc>
                <a:spcPct val="100000"/>
              </a:lnSpc>
              <a:spcBef>
                <a:spcPts val="100"/>
              </a:spcBef>
            </a:pPr>
            <a:r>
              <a:rPr dirty="0" sz="3600" spc="100">
                <a:solidFill>
                  <a:srgbClr val="FFFFFF"/>
                </a:solidFill>
                <a:latin typeface="Times New Roman"/>
                <a:cs typeface="Times New Roman"/>
              </a:rPr>
              <a:t>نم </a:t>
            </a:r>
            <a:r>
              <a:rPr dirty="0" sz="3600" spc="-540">
                <a:solidFill>
                  <a:srgbClr val="FFFFFF"/>
                </a:solidFill>
                <a:latin typeface="Times New Roman"/>
                <a:cs typeface="Times New Roman"/>
              </a:rPr>
              <a:t>يأب </a:t>
            </a:r>
            <a:r>
              <a:rPr dirty="0" sz="3600" spc="-560">
                <a:solidFill>
                  <a:srgbClr val="FFFFFF"/>
                </a:solidFill>
                <a:latin typeface="Times New Roman"/>
                <a:cs typeface="Times New Roman"/>
              </a:rPr>
              <a:t>ينواعتلا نيمأتلا </a:t>
            </a:r>
            <a:r>
              <a:rPr dirty="0" sz="3600" spc="-350">
                <a:solidFill>
                  <a:srgbClr val="FFFFFF"/>
                </a:solidFill>
                <a:latin typeface="Times New Roman"/>
                <a:cs typeface="Times New Roman"/>
              </a:rPr>
              <a:t>تاكرش </a:t>
            </a:r>
            <a:r>
              <a:rPr dirty="0" sz="3600" spc="100">
                <a:solidFill>
                  <a:srgbClr val="FFFFFF"/>
                </a:solidFill>
                <a:latin typeface="Times New Roman"/>
                <a:cs typeface="Times New Roman"/>
              </a:rPr>
              <a:t>نم </a:t>
            </a: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يأ </a:t>
            </a:r>
            <a:r>
              <a:rPr dirty="0" sz="3600" spc="-305">
                <a:solidFill>
                  <a:srgbClr val="FFFFFF"/>
                </a:solidFill>
                <a:latin typeface="Times New Roman"/>
                <a:cs typeface="Times New Roman"/>
              </a:rPr>
              <a:t>تلخأ </a:t>
            </a: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اذإ )ب</a:t>
            </a:r>
            <a:r>
              <a:rPr dirty="0" sz="3600" spc="-37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700" spc="5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2700">
              <a:latin typeface="Wingdings"/>
              <a:cs typeface="Wingdings"/>
            </a:endParaRPr>
          </a:p>
          <a:p>
            <a:pPr algn="r" marL="45720" marR="347980" indent="768350">
              <a:lnSpc>
                <a:spcPts val="6920"/>
              </a:lnSpc>
              <a:spcBef>
                <a:spcPts val="660"/>
              </a:spcBef>
            </a:pPr>
            <a:r>
              <a:rPr dirty="0" sz="3600" spc="-495">
                <a:solidFill>
                  <a:srgbClr val="FFFFFF"/>
                </a:solidFill>
                <a:latin typeface="Times New Roman"/>
                <a:cs typeface="Times New Roman"/>
              </a:rPr>
              <a:t>،ينواعتلا </a:t>
            </a:r>
            <a:r>
              <a:rPr dirty="0" sz="3600" spc="-465">
                <a:solidFill>
                  <a:srgbClr val="FFFFFF"/>
                </a:solidFill>
                <a:latin typeface="Times New Roman"/>
                <a:cs typeface="Times New Roman"/>
              </a:rPr>
              <a:t>يحصلا </a:t>
            </a:r>
            <a:r>
              <a:rPr dirty="0" sz="3600" spc="-285">
                <a:solidFill>
                  <a:srgbClr val="FFFFFF"/>
                </a:solidFill>
                <a:latin typeface="Times New Roman"/>
                <a:cs typeface="Times New Roman"/>
              </a:rPr>
              <a:t>نامضلا </a:t>
            </a:r>
            <a:r>
              <a:rPr dirty="0" sz="3600" spc="-785">
                <a:solidFill>
                  <a:srgbClr val="FFFFFF"/>
                </a:solidFill>
                <a:latin typeface="Times New Roman"/>
                <a:cs typeface="Times New Roman"/>
              </a:rPr>
              <a:t>ةقيثو</a:t>
            </a:r>
            <a:r>
              <a:rPr dirty="0" sz="3600" spc="-76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1030">
                <a:solidFill>
                  <a:srgbClr val="FFFFFF"/>
                </a:solidFill>
                <a:latin typeface="Times New Roman"/>
                <a:cs typeface="Times New Roman"/>
              </a:rPr>
              <a:t>يف</a:t>
            </a:r>
            <a:r>
              <a:rPr dirty="0" sz="3600" spc="-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145">
                <a:solidFill>
                  <a:srgbClr val="FFFFFF"/>
                </a:solidFill>
                <a:latin typeface="Times New Roman"/>
                <a:cs typeface="Times New Roman"/>
              </a:rPr>
              <a:t>ةددحملا</a:t>
            </a:r>
            <a:r>
              <a:rPr dirty="0" sz="3600" spc="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375">
                <a:solidFill>
                  <a:srgbClr val="FFFFFF"/>
                </a:solidFill>
                <a:latin typeface="Times New Roman"/>
                <a:cs typeface="Times New Roman"/>
              </a:rPr>
              <a:t>اهتامازتلا </a:t>
            </a:r>
            <a:r>
              <a:rPr dirty="0" sz="3600" spc="-2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35">
                <a:solidFill>
                  <a:srgbClr val="FFFFFF"/>
                </a:solidFill>
                <a:latin typeface="Times New Roman"/>
                <a:cs typeface="Times New Roman"/>
              </a:rPr>
              <a:t>نع </a:t>
            </a:r>
            <a:r>
              <a:rPr dirty="0" sz="3600" spc="-670">
                <a:solidFill>
                  <a:srgbClr val="FFFFFF"/>
                </a:solidFill>
                <a:latin typeface="Times New Roman"/>
                <a:cs typeface="Times New Roman"/>
              </a:rPr>
              <a:t>أشن </a:t>
            </a:r>
            <a:r>
              <a:rPr dirty="0" sz="3600" spc="65">
                <a:solidFill>
                  <a:srgbClr val="FFFFFF"/>
                </a:solidFill>
                <a:latin typeface="Times New Roman"/>
                <a:cs typeface="Times New Roman"/>
              </a:rPr>
              <a:t>امع </a:t>
            </a:r>
            <a:r>
              <a:rPr dirty="0" sz="3600" spc="-705">
                <a:solidFill>
                  <a:srgbClr val="FFFFFF"/>
                </a:solidFill>
                <a:latin typeface="Times New Roman"/>
                <a:cs typeface="Times New Roman"/>
              </a:rPr>
              <a:t>ضيوعتلابو</a:t>
            </a:r>
            <a:r>
              <a:rPr dirty="0" sz="3600" spc="-509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315">
                <a:solidFill>
                  <a:srgbClr val="FFFFFF"/>
                </a:solidFill>
                <a:latin typeface="Times New Roman"/>
                <a:cs typeface="Times New Roman"/>
              </a:rPr>
              <a:t>تامازتللاا </a:t>
            </a:r>
            <a:r>
              <a:rPr dirty="0" sz="3600" spc="-330">
                <a:solidFill>
                  <a:srgbClr val="FFFFFF"/>
                </a:solidFill>
                <a:latin typeface="Times New Roman"/>
                <a:cs typeface="Times New Roman"/>
              </a:rPr>
              <a:t>هذهب</a:t>
            </a:r>
            <a:r>
              <a:rPr dirty="0" sz="3600" spc="-4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645">
                <a:solidFill>
                  <a:srgbClr val="FFFFFF"/>
                </a:solidFill>
                <a:latin typeface="Times New Roman"/>
                <a:cs typeface="Times New Roman"/>
              </a:rPr>
              <a:t>ءافولاب</a:t>
            </a:r>
            <a:r>
              <a:rPr dirty="0" sz="3600" spc="-49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185">
                <a:solidFill>
                  <a:srgbClr val="FFFFFF"/>
                </a:solidFill>
                <a:latin typeface="Times New Roman"/>
                <a:cs typeface="Times New Roman"/>
              </a:rPr>
              <a:t>تمزلأ </a:t>
            </a:r>
            <a:r>
              <a:rPr dirty="0" sz="3600" spc="-10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445">
                <a:solidFill>
                  <a:srgbClr val="FFFFFF"/>
                </a:solidFill>
                <a:latin typeface="Times New Roman"/>
                <a:cs typeface="Times New Roman"/>
              </a:rPr>
              <a:t>ىلع  </a:t>
            </a:r>
            <a:r>
              <a:rPr dirty="0" sz="3600" spc="-775">
                <a:solidFill>
                  <a:srgbClr val="FFFFFF"/>
                </a:solidFill>
                <a:latin typeface="Times New Roman"/>
                <a:cs typeface="Times New Roman"/>
              </a:rPr>
              <a:t>ديزت       </a:t>
            </a:r>
            <a:r>
              <a:rPr dirty="0" sz="3600" spc="-305">
                <a:solidFill>
                  <a:srgbClr val="FFFFFF"/>
                </a:solidFill>
                <a:latin typeface="Times New Roman"/>
                <a:cs typeface="Times New Roman"/>
              </a:rPr>
              <a:t>لا  </a:t>
            </a:r>
            <a:r>
              <a:rPr dirty="0" sz="3600" spc="90">
                <a:solidFill>
                  <a:srgbClr val="FFFFFF"/>
                </a:solidFill>
                <a:latin typeface="Times New Roman"/>
                <a:cs typeface="Times New Roman"/>
              </a:rPr>
              <a:t>ةمارغ </a:t>
            </a:r>
            <a:r>
              <a:rPr dirty="0" sz="3600" spc="-740">
                <a:solidFill>
                  <a:srgbClr val="FFFFFF"/>
                </a:solidFill>
                <a:latin typeface="Times New Roman"/>
                <a:cs typeface="Times New Roman"/>
              </a:rPr>
              <a:t>عفد      </a:t>
            </a:r>
            <a:r>
              <a:rPr dirty="0" sz="3600" spc="-425">
                <a:solidFill>
                  <a:srgbClr val="FFFFFF"/>
                </a:solidFill>
                <a:latin typeface="Times New Roman"/>
                <a:cs typeface="Times New Roman"/>
              </a:rPr>
              <a:t>ىلإ  </a:t>
            </a:r>
            <a:r>
              <a:rPr dirty="0" sz="3600" spc="-480">
                <a:solidFill>
                  <a:srgbClr val="FFFFFF"/>
                </a:solidFill>
                <a:latin typeface="Times New Roman"/>
                <a:cs typeface="Times New Roman"/>
              </a:rPr>
              <a:t>ةفاضإ  </a:t>
            </a:r>
            <a:r>
              <a:rPr dirty="0" sz="3600" spc="-155">
                <a:solidFill>
                  <a:srgbClr val="FFFFFF"/>
                </a:solidFill>
                <a:latin typeface="Times New Roman"/>
                <a:cs typeface="Times New Roman"/>
              </a:rPr>
              <a:t>،رارضأ </a:t>
            </a:r>
            <a:r>
              <a:rPr dirty="0" sz="3600" spc="100">
                <a:solidFill>
                  <a:srgbClr val="FFFFFF"/>
                </a:solidFill>
                <a:latin typeface="Times New Roman"/>
                <a:cs typeface="Times New Roman"/>
              </a:rPr>
              <a:t>نم </a:t>
            </a:r>
            <a:r>
              <a:rPr dirty="0" sz="3600" spc="-405">
                <a:solidFill>
                  <a:srgbClr val="FFFFFF"/>
                </a:solidFill>
                <a:latin typeface="Times New Roman"/>
                <a:cs typeface="Times New Roman"/>
              </a:rPr>
              <a:t>اهب</a:t>
            </a:r>
            <a:r>
              <a:rPr dirty="0" sz="3600" spc="-4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170">
                <a:solidFill>
                  <a:srgbClr val="FFFFFF"/>
                </a:solidFill>
                <a:latin typeface="Times New Roman"/>
                <a:cs typeface="Times New Roman"/>
              </a:rPr>
              <a:t>للاخلإا</a:t>
            </a:r>
            <a:endParaRPr sz="3600">
              <a:latin typeface="Times New Roman"/>
              <a:cs typeface="Times New Roman"/>
            </a:endParaRPr>
          </a:p>
          <a:p>
            <a:pPr algn="r" marR="358775">
              <a:lnSpc>
                <a:spcPct val="100000"/>
              </a:lnSpc>
              <a:spcBef>
                <a:spcPts val="1920"/>
              </a:spcBef>
            </a:pPr>
            <a:r>
              <a:rPr dirty="0" sz="3600" spc="-400">
                <a:solidFill>
                  <a:srgbClr val="FFFFFF"/>
                </a:solidFill>
                <a:latin typeface="Times New Roman"/>
                <a:cs typeface="Times New Roman"/>
              </a:rPr>
              <a:t>.ةفلاخملا  </a:t>
            </a:r>
            <a:r>
              <a:rPr dirty="0" sz="3600" spc="25">
                <a:solidFill>
                  <a:srgbClr val="FFFFFF"/>
                </a:solidFill>
                <a:latin typeface="Times New Roman"/>
                <a:cs typeface="Times New Roman"/>
              </a:rPr>
              <a:t>لحم </a:t>
            </a:r>
            <a:r>
              <a:rPr dirty="0" sz="3600" spc="-830">
                <a:solidFill>
                  <a:srgbClr val="FFFFFF"/>
                </a:solidFill>
                <a:latin typeface="Times New Roman"/>
                <a:cs typeface="Times New Roman"/>
              </a:rPr>
              <a:t>ةقيثولاب             </a:t>
            </a:r>
            <a:r>
              <a:rPr dirty="0" sz="3600" spc="-135">
                <a:solidFill>
                  <a:srgbClr val="FFFFFF"/>
                </a:solidFill>
                <a:latin typeface="Times New Roman"/>
                <a:cs typeface="Times New Roman"/>
              </a:rPr>
              <a:t>لومشم </a:t>
            </a:r>
            <a:r>
              <a:rPr dirty="0" sz="3600" spc="-630">
                <a:solidFill>
                  <a:srgbClr val="FFFFFF"/>
                </a:solidFill>
                <a:latin typeface="Times New Roman"/>
                <a:cs typeface="Times New Roman"/>
              </a:rPr>
              <a:t>درف    </a:t>
            </a:r>
            <a:r>
              <a:rPr dirty="0" sz="3600" spc="-375">
                <a:solidFill>
                  <a:srgbClr val="FFFFFF"/>
                </a:solidFill>
                <a:latin typeface="Times New Roman"/>
                <a:cs typeface="Times New Roman"/>
              </a:rPr>
              <a:t>لك  </a:t>
            </a:r>
            <a:r>
              <a:rPr dirty="0" sz="3600" spc="-35">
                <a:solidFill>
                  <a:srgbClr val="FFFFFF"/>
                </a:solidFill>
                <a:latin typeface="Times New Roman"/>
                <a:cs typeface="Times New Roman"/>
              </a:rPr>
              <a:t>نع </a:t>
            </a:r>
            <a:r>
              <a:rPr dirty="0" sz="3600" spc="-560">
                <a:solidFill>
                  <a:srgbClr val="FFFFFF"/>
                </a:solidFill>
                <a:latin typeface="Times New Roman"/>
                <a:cs typeface="Times New Roman"/>
              </a:rPr>
              <a:t>ريال   </a:t>
            </a:r>
            <a:r>
              <a:rPr dirty="0" sz="3600" spc="-155">
                <a:solidFill>
                  <a:srgbClr val="FFFFFF"/>
                </a:solidFill>
                <a:latin typeface="Times New Roman"/>
                <a:cs typeface="Times New Roman"/>
              </a:rPr>
              <a:t>فلاآ</a:t>
            </a:r>
            <a:r>
              <a:rPr dirty="0" sz="3600" spc="-50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160">
                <a:solidFill>
                  <a:srgbClr val="FFFFFF"/>
                </a:solidFill>
                <a:latin typeface="Times New Roman"/>
                <a:cs typeface="Times New Roman"/>
              </a:rPr>
              <a:t>ةسمخ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52600" y="637031"/>
            <a:ext cx="7391399" cy="16686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304544" y="637031"/>
            <a:ext cx="1430908" cy="16686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696085">
              <a:lnSpc>
                <a:spcPct val="100000"/>
              </a:lnSpc>
              <a:spcBef>
                <a:spcPts val="100"/>
              </a:spcBef>
            </a:pPr>
            <a:r>
              <a:rPr dirty="0" spc="-925"/>
              <a:t>ينواعتلا </a:t>
            </a:r>
            <a:r>
              <a:rPr dirty="0" spc="-765"/>
              <a:t>يحصلا </a:t>
            </a:r>
            <a:r>
              <a:rPr dirty="0" spc="-475"/>
              <a:t>نامضلا</a:t>
            </a:r>
            <a:r>
              <a:rPr dirty="0" spc="-75"/>
              <a:t> </a:t>
            </a:r>
            <a:r>
              <a:rPr dirty="0" spc="-395"/>
              <a:t>ماظن</a:t>
            </a:r>
          </a:p>
        </p:txBody>
      </p:sp>
      <p:sp>
        <p:nvSpPr>
          <p:cNvPr id="5" name="object 5"/>
          <p:cNvSpPr/>
          <p:nvPr/>
        </p:nvSpPr>
        <p:spPr>
          <a:xfrm>
            <a:off x="8345423" y="2380437"/>
            <a:ext cx="690181" cy="7206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915656" y="2206790"/>
            <a:ext cx="854760" cy="10102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647431" y="2206790"/>
            <a:ext cx="866990" cy="101024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368552" y="2206790"/>
            <a:ext cx="6877684" cy="10102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981455" y="2206790"/>
            <a:ext cx="985837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188207" y="2645702"/>
            <a:ext cx="5582285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060192" y="2645702"/>
            <a:ext cx="726770" cy="10102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485631" y="3523538"/>
            <a:ext cx="546925" cy="71762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410711" y="3346742"/>
            <a:ext cx="5359653" cy="101024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182111" y="3346742"/>
            <a:ext cx="827316" cy="101024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485631" y="4072178"/>
            <a:ext cx="546925" cy="71762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6132576" y="3895381"/>
            <a:ext cx="2637789" cy="10102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6016752" y="3895381"/>
            <a:ext cx="714590" cy="10102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8485631" y="4620818"/>
            <a:ext cx="546925" cy="71762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6434328" y="4444022"/>
            <a:ext cx="2336164" cy="101024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6318503" y="4444022"/>
            <a:ext cx="714590" cy="10102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8485631" y="5169408"/>
            <a:ext cx="546925" cy="71762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654552" y="4992623"/>
            <a:ext cx="5115940" cy="101024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538728" y="4992623"/>
            <a:ext cx="714590" cy="10102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8485631" y="5718047"/>
            <a:ext cx="546925" cy="71762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6202679" y="5541264"/>
            <a:ext cx="2567685" cy="101023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6086855" y="5541264"/>
            <a:ext cx="714590" cy="1010234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8485631" y="6266688"/>
            <a:ext cx="546925" cy="59131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6193535" y="6089905"/>
            <a:ext cx="2576830" cy="768093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6077711" y="6089905"/>
            <a:ext cx="714590" cy="768093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 txBox="1"/>
          <p:nvPr/>
        </p:nvSpPr>
        <p:spPr>
          <a:xfrm>
            <a:off x="1372616" y="2328798"/>
            <a:ext cx="7447915" cy="44596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3890"/>
              </a:lnSpc>
              <a:spcBef>
                <a:spcPts val="100"/>
              </a:spcBef>
            </a:pPr>
            <a:r>
              <a:rPr dirty="0" sz="3600" spc="-465">
                <a:solidFill>
                  <a:srgbClr val="FFFFFF"/>
                </a:solidFill>
                <a:latin typeface="Times New Roman"/>
                <a:cs typeface="Times New Roman"/>
              </a:rPr>
              <a:t>يحصلا </a:t>
            </a:r>
            <a:r>
              <a:rPr dirty="0" sz="3600" spc="-285">
                <a:solidFill>
                  <a:srgbClr val="FFFFFF"/>
                </a:solidFill>
                <a:latin typeface="Times New Roman"/>
                <a:cs typeface="Times New Roman"/>
              </a:rPr>
              <a:t>نامضلا </a:t>
            </a:r>
            <a:r>
              <a:rPr dirty="0" sz="3600" spc="-260">
                <a:solidFill>
                  <a:srgbClr val="FFFFFF"/>
                </a:solidFill>
                <a:latin typeface="Times New Roman"/>
                <a:cs typeface="Times New Roman"/>
              </a:rPr>
              <a:t>سلجم </a:t>
            </a:r>
            <a:r>
              <a:rPr dirty="0" sz="3600" spc="-715">
                <a:solidFill>
                  <a:srgbClr val="FFFFFF"/>
                </a:solidFill>
                <a:latin typeface="Times New Roman"/>
                <a:cs typeface="Times New Roman"/>
              </a:rPr>
              <a:t>سيئر </a:t>
            </a:r>
            <a:r>
              <a:rPr dirty="0" sz="3600" spc="100">
                <a:solidFill>
                  <a:srgbClr val="FFFFFF"/>
                </a:solidFill>
                <a:latin typeface="Times New Roman"/>
                <a:cs typeface="Times New Roman"/>
              </a:rPr>
              <a:t>نم </a:t>
            </a:r>
            <a:r>
              <a:rPr dirty="0" sz="3600" spc="-575">
                <a:solidFill>
                  <a:srgbClr val="FFFFFF"/>
                </a:solidFill>
                <a:latin typeface="Times New Roman"/>
                <a:cs typeface="Times New Roman"/>
              </a:rPr>
              <a:t>رارقب </a:t>
            </a:r>
            <a:r>
              <a:rPr dirty="0" sz="3600" spc="-875">
                <a:solidFill>
                  <a:srgbClr val="FFFFFF"/>
                </a:solidFill>
                <a:latin typeface="Times New Roman"/>
                <a:cs typeface="Times New Roman"/>
              </a:rPr>
              <a:t>لكشت </a:t>
            </a: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)ج</a:t>
            </a:r>
            <a:r>
              <a:rPr dirty="0" sz="3600" spc="-4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700" spc="5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2700">
              <a:latin typeface="Wingdings"/>
              <a:cs typeface="Wingdings"/>
            </a:endParaRPr>
          </a:p>
          <a:p>
            <a:pPr marL="1972945">
              <a:lnSpc>
                <a:spcPts val="3890"/>
              </a:lnSpc>
            </a:pP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: </a:t>
            </a:r>
            <a:r>
              <a:rPr dirty="0" sz="3600" spc="-35">
                <a:solidFill>
                  <a:srgbClr val="FFFFFF"/>
                </a:solidFill>
                <a:latin typeface="Times New Roman"/>
                <a:cs typeface="Times New Roman"/>
              </a:rPr>
              <a:t>نع </a:t>
            </a:r>
            <a:r>
              <a:rPr dirty="0" sz="3600" spc="-325">
                <a:solidFill>
                  <a:srgbClr val="FFFFFF"/>
                </a:solidFill>
                <a:latin typeface="Times New Roman"/>
                <a:cs typeface="Times New Roman"/>
              </a:rPr>
              <a:t>لثمم </a:t>
            </a:r>
            <a:r>
              <a:rPr dirty="0" sz="3600" spc="-710">
                <a:solidFill>
                  <a:srgbClr val="FFFFFF"/>
                </a:solidFill>
                <a:latin typeface="Times New Roman"/>
                <a:cs typeface="Times New Roman"/>
              </a:rPr>
              <a:t>اهيف </a:t>
            </a:r>
            <a:r>
              <a:rPr dirty="0" sz="3600" spc="-835">
                <a:solidFill>
                  <a:srgbClr val="FFFFFF"/>
                </a:solidFill>
                <a:latin typeface="Times New Roman"/>
                <a:cs typeface="Times New Roman"/>
              </a:rPr>
              <a:t>كرتشي </a:t>
            </a:r>
            <a:r>
              <a:rPr dirty="0" sz="3600" spc="-610">
                <a:solidFill>
                  <a:srgbClr val="FFFFFF"/>
                </a:solidFill>
                <a:latin typeface="Times New Roman"/>
                <a:cs typeface="Times New Roman"/>
              </a:rPr>
              <a:t>رثكأ </a:t>
            </a:r>
            <a:r>
              <a:rPr dirty="0" sz="3600" spc="-5">
                <a:solidFill>
                  <a:srgbClr val="FFFFFF"/>
                </a:solidFill>
                <a:latin typeface="Times New Roman"/>
                <a:cs typeface="Times New Roman"/>
              </a:rPr>
              <a:t>وأ</a:t>
            </a:r>
            <a:r>
              <a:rPr dirty="0" sz="3600" spc="-3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475">
                <a:solidFill>
                  <a:srgbClr val="FFFFFF"/>
                </a:solidFill>
                <a:latin typeface="Times New Roman"/>
                <a:cs typeface="Times New Roman"/>
              </a:rPr>
              <a:t>ةنجل</a:t>
            </a:r>
            <a:endParaRPr sz="3600">
              <a:latin typeface="Times New Roman"/>
              <a:cs typeface="Times New Roman"/>
            </a:endParaRPr>
          </a:p>
          <a:p>
            <a:pPr algn="r" marR="6985">
              <a:lnSpc>
                <a:spcPct val="100000"/>
              </a:lnSpc>
              <a:spcBef>
                <a:spcPts val="1200"/>
              </a:spcBef>
            </a:pPr>
            <a:r>
              <a:rPr dirty="0" sz="3600" spc="-300">
                <a:solidFill>
                  <a:srgbClr val="FFFFFF"/>
                </a:solidFill>
                <a:latin typeface="Times New Roman"/>
                <a:cs typeface="Times New Roman"/>
              </a:rPr>
              <a:t>.ةيعامتجلاا  </a:t>
            </a:r>
            <a:r>
              <a:rPr dirty="0" sz="3600" spc="-305">
                <a:solidFill>
                  <a:srgbClr val="FFFFFF"/>
                </a:solidFill>
                <a:latin typeface="Times New Roman"/>
                <a:cs typeface="Times New Roman"/>
              </a:rPr>
              <a:t>نوؤشلاو  </a:t>
            </a:r>
            <a:r>
              <a:rPr dirty="0" sz="3600" spc="-290">
                <a:solidFill>
                  <a:srgbClr val="FFFFFF"/>
                </a:solidFill>
                <a:latin typeface="Times New Roman"/>
                <a:cs typeface="Times New Roman"/>
              </a:rPr>
              <a:t>لمعلا  </a:t>
            </a:r>
            <a:r>
              <a:rPr dirty="0" sz="3600" spc="-10">
                <a:solidFill>
                  <a:srgbClr val="FFFFFF"/>
                </a:solidFill>
                <a:latin typeface="Times New Roman"/>
                <a:cs typeface="Times New Roman"/>
              </a:rPr>
              <a:t>ةرازو</a:t>
            </a:r>
            <a:r>
              <a:rPr dirty="0" sz="3600" spc="-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700">
                <a:solidFill>
                  <a:srgbClr val="FFFF00"/>
                </a:solidFill>
                <a:latin typeface="Times New Roman"/>
                <a:cs typeface="Times New Roman"/>
              </a:rPr>
              <a:t>-</a:t>
            </a:r>
            <a:endParaRPr sz="2700">
              <a:latin typeface="Times New Roman"/>
              <a:cs typeface="Times New Roman"/>
            </a:endParaRPr>
          </a:p>
          <a:p>
            <a:pPr algn="r" marR="6985">
              <a:lnSpc>
                <a:spcPct val="100000"/>
              </a:lnSpc>
              <a:spcBef>
                <a:spcPts val="5"/>
              </a:spcBef>
            </a:pPr>
            <a:r>
              <a:rPr dirty="0" sz="3600" spc="-375">
                <a:solidFill>
                  <a:srgbClr val="FFFFFF"/>
                </a:solidFill>
                <a:latin typeface="Times New Roman"/>
                <a:cs typeface="Times New Roman"/>
              </a:rPr>
              <a:t>.ةيلخادلا  </a:t>
            </a:r>
            <a:r>
              <a:rPr dirty="0" sz="3600" spc="-10">
                <a:solidFill>
                  <a:srgbClr val="FFFFFF"/>
                </a:solidFill>
                <a:latin typeface="Times New Roman"/>
                <a:cs typeface="Times New Roman"/>
              </a:rPr>
              <a:t>ةرازو</a:t>
            </a:r>
            <a:r>
              <a:rPr dirty="0" sz="3600" spc="7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700">
                <a:solidFill>
                  <a:srgbClr val="FFFF00"/>
                </a:solidFill>
                <a:latin typeface="Times New Roman"/>
                <a:cs typeface="Times New Roman"/>
              </a:rPr>
              <a:t>-</a:t>
            </a:r>
            <a:endParaRPr sz="2700">
              <a:latin typeface="Times New Roman"/>
              <a:cs typeface="Times New Roman"/>
            </a:endParaRPr>
          </a:p>
          <a:p>
            <a:pPr algn="r" marR="6985">
              <a:lnSpc>
                <a:spcPct val="100000"/>
              </a:lnSpc>
            </a:pPr>
            <a:r>
              <a:rPr dirty="0" sz="3600" spc="-270">
                <a:solidFill>
                  <a:srgbClr val="FFFFFF"/>
                </a:solidFill>
                <a:latin typeface="Times New Roman"/>
                <a:cs typeface="Times New Roman"/>
              </a:rPr>
              <a:t>.لدعلا  </a:t>
            </a:r>
            <a:r>
              <a:rPr dirty="0" sz="3600" spc="-10">
                <a:solidFill>
                  <a:srgbClr val="FFFFFF"/>
                </a:solidFill>
                <a:latin typeface="Times New Roman"/>
                <a:cs typeface="Times New Roman"/>
              </a:rPr>
              <a:t>ةرازو</a:t>
            </a:r>
            <a:r>
              <a:rPr dirty="0" sz="3600" spc="50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700">
                <a:solidFill>
                  <a:srgbClr val="FFFF00"/>
                </a:solidFill>
                <a:latin typeface="Times New Roman"/>
                <a:cs typeface="Times New Roman"/>
              </a:rPr>
              <a:t>-</a:t>
            </a:r>
            <a:endParaRPr sz="2700">
              <a:latin typeface="Times New Roman"/>
              <a:cs typeface="Times New Roman"/>
            </a:endParaRPr>
          </a:p>
          <a:p>
            <a:pPr algn="r" marR="6985">
              <a:lnSpc>
                <a:spcPct val="100000"/>
              </a:lnSpc>
              <a:spcBef>
                <a:spcPts val="5"/>
              </a:spcBef>
            </a:pPr>
            <a:r>
              <a:rPr dirty="0" sz="3600" spc="-330">
                <a:solidFill>
                  <a:srgbClr val="FFFFFF"/>
                </a:solidFill>
                <a:latin typeface="Times New Roman"/>
                <a:cs typeface="Times New Roman"/>
              </a:rPr>
              <a:t>.ينطولا  </a:t>
            </a:r>
            <a:r>
              <a:rPr dirty="0" sz="3600" spc="-475">
                <a:solidFill>
                  <a:srgbClr val="FFFFFF"/>
                </a:solidFill>
                <a:latin typeface="Times New Roman"/>
                <a:cs typeface="Times New Roman"/>
              </a:rPr>
              <a:t>داصتقلااو  </a:t>
            </a:r>
            <a:r>
              <a:rPr dirty="0" sz="3600" spc="-425">
                <a:solidFill>
                  <a:srgbClr val="FFFFFF"/>
                </a:solidFill>
                <a:latin typeface="Times New Roman"/>
                <a:cs typeface="Times New Roman"/>
              </a:rPr>
              <a:t>ةيلاملا  </a:t>
            </a:r>
            <a:r>
              <a:rPr dirty="0" sz="3600" spc="-5">
                <a:solidFill>
                  <a:srgbClr val="FFFFFF"/>
                </a:solidFill>
                <a:latin typeface="Times New Roman"/>
                <a:cs typeface="Times New Roman"/>
              </a:rPr>
              <a:t>ةرازو</a:t>
            </a:r>
            <a:r>
              <a:rPr dirty="0" sz="3600" spc="6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700">
                <a:solidFill>
                  <a:srgbClr val="FFFF00"/>
                </a:solidFill>
                <a:latin typeface="Times New Roman"/>
                <a:cs typeface="Times New Roman"/>
              </a:rPr>
              <a:t>-</a:t>
            </a:r>
            <a:endParaRPr sz="2700">
              <a:latin typeface="Times New Roman"/>
              <a:cs typeface="Times New Roman"/>
            </a:endParaRPr>
          </a:p>
          <a:p>
            <a:pPr algn="r" marR="6985">
              <a:lnSpc>
                <a:spcPct val="100000"/>
              </a:lnSpc>
            </a:pPr>
            <a:r>
              <a:rPr dirty="0" sz="3600" spc="-300">
                <a:solidFill>
                  <a:srgbClr val="FFFFFF"/>
                </a:solidFill>
                <a:latin typeface="Times New Roman"/>
                <a:cs typeface="Times New Roman"/>
              </a:rPr>
              <a:t>.ةحصلا  </a:t>
            </a:r>
            <a:r>
              <a:rPr dirty="0" sz="3600" spc="-10">
                <a:solidFill>
                  <a:srgbClr val="FFFFFF"/>
                </a:solidFill>
                <a:latin typeface="Times New Roman"/>
                <a:cs typeface="Times New Roman"/>
              </a:rPr>
              <a:t>ةرازو</a:t>
            </a:r>
            <a:r>
              <a:rPr dirty="0" sz="3600" spc="56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700">
                <a:solidFill>
                  <a:srgbClr val="FFFF00"/>
                </a:solidFill>
                <a:latin typeface="Times New Roman"/>
                <a:cs typeface="Times New Roman"/>
              </a:rPr>
              <a:t>-</a:t>
            </a:r>
            <a:endParaRPr sz="2700">
              <a:latin typeface="Times New Roman"/>
              <a:cs typeface="Times New Roman"/>
            </a:endParaRPr>
          </a:p>
          <a:p>
            <a:pPr algn="r" marR="6985">
              <a:lnSpc>
                <a:spcPct val="100000"/>
              </a:lnSpc>
              <a:spcBef>
                <a:spcPts val="5"/>
              </a:spcBef>
            </a:pPr>
            <a:r>
              <a:rPr dirty="0" sz="3600" spc="-360">
                <a:solidFill>
                  <a:srgbClr val="FFFFFF"/>
                </a:solidFill>
                <a:latin typeface="Times New Roman"/>
                <a:cs typeface="Times New Roman"/>
              </a:rPr>
              <a:t>.ةراجتلا  </a:t>
            </a:r>
            <a:r>
              <a:rPr dirty="0" sz="3600" spc="-10">
                <a:solidFill>
                  <a:srgbClr val="FFFFFF"/>
                </a:solidFill>
                <a:latin typeface="Times New Roman"/>
                <a:cs typeface="Times New Roman"/>
              </a:rPr>
              <a:t>ةرازو</a:t>
            </a:r>
            <a:r>
              <a:rPr dirty="0" sz="3600" spc="70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700">
                <a:solidFill>
                  <a:srgbClr val="FFFF00"/>
                </a:solidFill>
                <a:latin typeface="Times New Roman"/>
                <a:cs typeface="Times New Roman"/>
              </a:rPr>
              <a:t>-</a:t>
            </a:r>
            <a:endParaRPr sz="27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52600" y="637031"/>
            <a:ext cx="7391399" cy="16686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304544" y="637031"/>
            <a:ext cx="1430908" cy="16686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696085">
              <a:lnSpc>
                <a:spcPct val="100000"/>
              </a:lnSpc>
              <a:spcBef>
                <a:spcPts val="100"/>
              </a:spcBef>
            </a:pPr>
            <a:r>
              <a:rPr dirty="0" spc="-925"/>
              <a:t>ينواعتلا </a:t>
            </a:r>
            <a:r>
              <a:rPr dirty="0" spc="-765"/>
              <a:t>يحصلا </a:t>
            </a:r>
            <a:r>
              <a:rPr dirty="0" spc="-475"/>
              <a:t>نامضلا</a:t>
            </a:r>
            <a:r>
              <a:rPr dirty="0" spc="-75"/>
              <a:t> </a:t>
            </a:r>
            <a:r>
              <a:rPr dirty="0" spc="-395"/>
              <a:t>ماظن</a:t>
            </a:r>
          </a:p>
        </p:txBody>
      </p:sp>
      <p:sp>
        <p:nvSpPr>
          <p:cNvPr id="5" name="object 5"/>
          <p:cNvSpPr/>
          <p:nvPr/>
        </p:nvSpPr>
        <p:spPr>
          <a:xfrm>
            <a:off x="8595359" y="2264613"/>
            <a:ext cx="548639" cy="7206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71144" y="2090966"/>
            <a:ext cx="8249284" cy="10102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6240" y="2090966"/>
            <a:ext cx="973658" cy="101024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87680" y="2859062"/>
            <a:ext cx="8532622" cy="10102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359408" y="3627158"/>
            <a:ext cx="7660894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59663" y="3627158"/>
            <a:ext cx="1598422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613904" y="4395254"/>
            <a:ext cx="1406398" cy="10102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7498080" y="4395254"/>
            <a:ext cx="714590" cy="10102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95656" y="5379720"/>
            <a:ext cx="8848344" cy="101024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288023" y="6147821"/>
            <a:ext cx="2732278" cy="71017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6062471" y="6147821"/>
            <a:ext cx="824293" cy="71017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531672" y="1993255"/>
            <a:ext cx="8569325" cy="48539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27329" marR="32384" indent="38735">
              <a:lnSpc>
                <a:spcPct val="140100"/>
              </a:lnSpc>
              <a:spcBef>
                <a:spcPts val="100"/>
              </a:spcBef>
            </a:pPr>
            <a:r>
              <a:rPr dirty="0" sz="3600" spc="-340">
                <a:solidFill>
                  <a:srgbClr val="FFFFFF"/>
                </a:solidFill>
                <a:latin typeface="Times New Roman"/>
                <a:cs typeface="Times New Roman"/>
              </a:rPr>
              <a:t>ماظنلا </a:t>
            </a:r>
            <a:r>
              <a:rPr dirty="0" sz="3600" spc="195">
                <a:solidFill>
                  <a:srgbClr val="FFFFFF"/>
                </a:solidFill>
                <a:latin typeface="Times New Roman"/>
                <a:cs typeface="Times New Roman"/>
              </a:rPr>
              <a:t>اذه </a:t>
            </a:r>
            <a:r>
              <a:rPr dirty="0" sz="3600" spc="-160">
                <a:solidFill>
                  <a:srgbClr val="FFFFFF"/>
                </a:solidFill>
                <a:latin typeface="Times New Roman"/>
                <a:cs typeface="Times New Roman"/>
              </a:rPr>
              <a:t>ماكحأ </a:t>
            </a:r>
            <a:r>
              <a:rPr dirty="0" sz="3600" spc="-400">
                <a:solidFill>
                  <a:srgbClr val="FFFFFF"/>
                </a:solidFill>
                <a:latin typeface="Times New Roman"/>
                <a:cs typeface="Times New Roman"/>
              </a:rPr>
              <a:t>تافلاخم </a:t>
            </a:r>
            <a:r>
              <a:rPr dirty="0" sz="3600" spc="-1030">
                <a:solidFill>
                  <a:srgbClr val="FFFFFF"/>
                </a:solidFill>
                <a:latin typeface="Times New Roman"/>
                <a:cs typeface="Times New Roman"/>
              </a:rPr>
              <a:t>يف</a:t>
            </a:r>
            <a:r>
              <a:rPr dirty="0" sz="3600" spc="-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625">
                <a:solidFill>
                  <a:srgbClr val="FFFFFF"/>
                </a:solidFill>
                <a:latin typeface="Times New Roman"/>
                <a:cs typeface="Times New Roman"/>
              </a:rPr>
              <a:t>رظنلاب </a:t>
            </a:r>
            <a:r>
              <a:rPr dirty="0" sz="3600" spc="-500">
                <a:solidFill>
                  <a:srgbClr val="FFFFFF"/>
                </a:solidFill>
                <a:latin typeface="Times New Roman"/>
                <a:cs typeface="Times New Roman"/>
              </a:rPr>
              <a:t>ةنجللا </a:t>
            </a:r>
            <a:r>
              <a:rPr dirty="0" sz="3600" spc="195">
                <a:solidFill>
                  <a:srgbClr val="FFFFFF"/>
                </a:solidFill>
                <a:latin typeface="Times New Roman"/>
                <a:cs typeface="Times New Roman"/>
              </a:rPr>
              <a:t>هذه </a:t>
            </a:r>
            <a:r>
              <a:rPr dirty="0" sz="3600" spc="-705">
                <a:solidFill>
                  <a:srgbClr val="FFFFFF"/>
                </a:solidFill>
                <a:latin typeface="Times New Roman"/>
                <a:cs typeface="Times New Roman"/>
              </a:rPr>
              <a:t>صتختو </a:t>
            </a:r>
            <a:r>
              <a:rPr dirty="0" sz="2700" spc="10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r>
              <a:rPr dirty="0" sz="2700" spc="1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 sz="3600" spc="-715">
                <a:solidFill>
                  <a:srgbClr val="FFFFFF"/>
                </a:solidFill>
                <a:latin typeface="Times New Roman"/>
                <a:cs typeface="Times New Roman"/>
              </a:rPr>
              <a:t>سيئر </a:t>
            </a:r>
            <a:r>
              <a:rPr dirty="0" sz="3600" spc="100">
                <a:solidFill>
                  <a:srgbClr val="FFFFFF"/>
                </a:solidFill>
                <a:latin typeface="Times New Roman"/>
                <a:cs typeface="Times New Roman"/>
              </a:rPr>
              <a:t>نم </a:t>
            </a:r>
            <a:r>
              <a:rPr dirty="0" sz="3600" spc="-575">
                <a:solidFill>
                  <a:srgbClr val="FFFFFF"/>
                </a:solidFill>
                <a:latin typeface="Times New Roman"/>
                <a:cs typeface="Times New Roman"/>
              </a:rPr>
              <a:t>رارقب </a:t>
            </a:r>
            <a:r>
              <a:rPr dirty="0" sz="3600" spc="-204">
                <a:solidFill>
                  <a:srgbClr val="FFFFFF"/>
                </a:solidFill>
                <a:latin typeface="Times New Roman"/>
                <a:cs typeface="Times New Roman"/>
              </a:rPr>
              <a:t>ءازجلا </a:t>
            </a:r>
            <a:r>
              <a:rPr dirty="0" sz="3600" spc="-580">
                <a:solidFill>
                  <a:srgbClr val="FFFFFF"/>
                </a:solidFill>
                <a:latin typeface="Times New Roman"/>
                <a:cs typeface="Times New Roman"/>
              </a:rPr>
              <a:t>عقويو </a:t>
            </a:r>
            <a:r>
              <a:rPr dirty="0" sz="3600" spc="-360">
                <a:solidFill>
                  <a:srgbClr val="FFFFFF"/>
                </a:solidFill>
                <a:latin typeface="Times New Roman"/>
                <a:cs typeface="Times New Roman"/>
              </a:rPr>
              <a:t>،بسانملا </a:t>
            </a:r>
            <a:r>
              <a:rPr dirty="0" sz="3600" spc="-204">
                <a:solidFill>
                  <a:srgbClr val="FFFFFF"/>
                </a:solidFill>
                <a:latin typeface="Times New Roman"/>
                <a:cs typeface="Times New Roman"/>
              </a:rPr>
              <a:t>ءازجلا </a:t>
            </a:r>
            <a:r>
              <a:rPr dirty="0" sz="3600" spc="-405">
                <a:solidFill>
                  <a:srgbClr val="FFFFFF"/>
                </a:solidFill>
                <a:latin typeface="Times New Roman"/>
                <a:cs typeface="Times New Roman"/>
              </a:rPr>
              <a:t>حارتقاو  </a:t>
            </a:r>
            <a:r>
              <a:rPr dirty="0" sz="3600" spc="195">
                <a:solidFill>
                  <a:srgbClr val="FFFFFF"/>
                </a:solidFill>
                <a:latin typeface="Times New Roman"/>
                <a:cs typeface="Times New Roman"/>
              </a:rPr>
              <a:t>هذه </a:t>
            </a:r>
            <a:r>
              <a:rPr dirty="0" sz="3600" spc="-1035">
                <a:solidFill>
                  <a:srgbClr val="FFFFFF"/>
                </a:solidFill>
                <a:latin typeface="Times New Roman"/>
                <a:cs typeface="Times New Roman"/>
              </a:rPr>
              <a:t>ةيفيك</a:t>
            </a:r>
            <a:r>
              <a:rPr dirty="0" sz="3600" spc="-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910">
                <a:solidFill>
                  <a:srgbClr val="FFFFFF"/>
                </a:solidFill>
                <a:latin typeface="Times New Roman"/>
                <a:cs typeface="Times New Roman"/>
              </a:rPr>
              <a:t>ةيذيفنتلا</a:t>
            </a:r>
            <a:r>
              <a:rPr dirty="0" sz="3600" spc="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390">
                <a:solidFill>
                  <a:srgbClr val="FFFFFF"/>
                </a:solidFill>
                <a:latin typeface="Times New Roman"/>
                <a:cs typeface="Times New Roman"/>
              </a:rPr>
              <a:t>ةحئلالا </a:t>
            </a:r>
            <a:r>
              <a:rPr dirty="0" sz="3600" spc="-455">
                <a:solidFill>
                  <a:srgbClr val="FFFFFF"/>
                </a:solidFill>
                <a:latin typeface="Times New Roman"/>
                <a:cs typeface="Times New Roman"/>
              </a:rPr>
              <a:t>ددحت </a:t>
            </a:r>
            <a:r>
              <a:rPr dirty="0" sz="3600" spc="-385">
                <a:solidFill>
                  <a:srgbClr val="FFFFFF"/>
                </a:solidFill>
                <a:latin typeface="Times New Roman"/>
                <a:cs typeface="Times New Roman"/>
              </a:rPr>
              <a:t>،يحصلا </a:t>
            </a:r>
            <a:r>
              <a:rPr dirty="0" sz="3600" spc="-285">
                <a:solidFill>
                  <a:srgbClr val="FFFFFF"/>
                </a:solidFill>
                <a:latin typeface="Times New Roman"/>
                <a:cs typeface="Times New Roman"/>
              </a:rPr>
              <a:t>نامضلا</a:t>
            </a:r>
            <a:r>
              <a:rPr dirty="0" sz="3600" spc="-4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260">
                <a:solidFill>
                  <a:srgbClr val="FFFFFF"/>
                </a:solidFill>
                <a:latin typeface="Times New Roman"/>
                <a:cs typeface="Times New Roman"/>
              </a:rPr>
              <a:t>سلجم</a:t>
            </a:r>
            <a:endParaRPr sz="3600">
              <a:latin typeface="Times New Roman"/>
              <a:cs typeface="Times New Roman"/>
            </a:endParaRPr>
          </a:p>
          <a:p>
            <a:pPr marL="7255509">
              <a:lnSpc>
                <a:spcPct val="100000"/>
              </a:lnSpc>
              <a:spcBef>
                <a:spcPts val="1730"/>
              </a:spcBef>
            </a:pPr>
            <a:r>
              <a:rPr dirty="0" sz="3600" spc="-425">
                <a:solidFill>
                  <a:srgbClr val="FFFFFF"/>
                </a:solidFill>
                <a:latin typeface="Times New Roman"/>
                <a:cs typeface="Times New Roman"/>
              </a:rPr>
              <a:t>.ةنجللا</a:t>
            </a:r>
            <a:endParaRPr sz="36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  <a:spcBef>
                <a:spcPts val="3435"/>
              </a:spcBef>
            </a:pPr>
            <a:r>
              <a:rPr dirty="0" sz="3600" spc="-1035">
                <a:solidFill>
                  <a:srgbClr val="FFFFFF"/>
                </a:solidFill>
                <a:latin typeface="Times New Roman"/>
                <a:cs typeface="Times New Roman"/>
              </a:rPr>
              <a:t>نيتس</a:t>
            </a:r>
            <a:r>
              <a:rPr dirty="0" sz="3600" spc="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135">
                <a:solidFill>
                  <a:srgbClr val="FFFFFF"/>
                </a:solidFill>
                <a:latin typeface="Times New Roman"/>
                <a:cs typeface="Times New Roman"/>
              </a:rPr>
              <a:t>للاخ </a:t>
            </a:r>
            <a:r>
              <a:rPr dirty="0" sz="3600" spc="-240">
                <a:solidFill>
                  <a:srgbClr val="FFFFFF"/>
                </a:solidFill>
                <a:latin typeface="Times New Roman"/>
                <a:cs typeface="Times New Roman"/>
              </a:rPr>
              <a:t>،ملاظملا </a:t>
            </a:r>
            <a:r>
              <a:rPr dirty="0" sz="3600" spc="-285">
                <a:solidFill>
                  <a:srgbClr val="FFFFFF"/>
                </a:solidFill>
                <a:latin typeface="Times New Roman"/>
                <a:cs typeface="Times New Roman"/>
              </a:rPr>
              <a:t>ناويد </a:t>
            </a:r>
            <a:r>
              <a:rPr dirty="0" sz="3600" spc="70">
                <a:solidFill>
                  <a:srgbClr val="FFFFFF"/>
                </a:solidFill>
                <a:latin typeface="Times New Roman"/>
                <a:cs typeface="Times New Roman"/>
              </a:rPr>
              <a:t>مامأ </a:t>
            </a:r>
            <a:r>
              <a:rPr dirty="0" sz="3600" spc="-380">
                <a:solidFill>
                  <a:srgbClr val="FFFFFF"/>
                </a:solidFill>
                <a:latin typeface="Times New Roman"/>
                <a:cs typeface="Times New Roman"/>
              </a:rPr>
              <a:t>رارقلا </a:t>
            </a:r>
            <a:r>
              <a:rPr dirty="0" sz="3600" spc="195">
                <a:solidFill>
                  <a:srgbClr val="FFFFFF"/>
                </a:solidFill>
                <a:latin typeface="Times New Roman"/>
                <a:cs typeface="Times New Roman"/>
              </a:rPr>
              <a:t>اذه </a:t>
            </a:r>
            <a:r>
              <a:rPr dirty="0" sz="3600" spc="100">
                <a:solidFill>
                  <a:srgbClr val="FFFFFF"/>
                </a:solidFill>
                <a:latin typeface="Times New Roman"/>
                <a:cs typeface="Times New Roman"/>
              </a:rPr>
              <a:t>نم </a:t>
            </a:r>
            <a:r>
              <a:rPr dirty="0" sz="3600" spc="-640">
                <a:solidFill>
                  <a:srgbClr val="FFFFFF"/>
                </a:solidFill>
                <a:latin typeface="Times New Roman"/>
                <a:cs typeface="Times New Roman"/>
              </a:rPr>
              <a:t>ملظتلا</a:t>
            </a:r>
            <a:r>
              <a:rPr dirty="0" sz="3600" spc="-49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315">
                <a:solidFill>
                  <a:srgbClr val="FFFFFF"/>
                </a:solidFill>
                <a:latin typeface="Times New Roman"/>
                <a:cs typeface="Times New Roman"/>
              </a:rPr>
              <a:t>زوجيو</a:t>
            </a:r>
            <a:endParaRPr sz="3600">
              <a:latin typeface="Times New Roman"/>
              <a:cs typeface="Times New Roman"/>
            </a:endParaRPr>
          </a:p>
          <a:p>
            <a:pPr marL="5928360">
              <a:lnSpc>
                <a:spcPct val="100000"/>
              </a:lnSpc>
              <a:spcBef>
                <a:spcPts val="1735"/>
              </a:spcBef>
            </a:pPr>
            <a:r>
              <a:rPr dirty="0" sz="3600" spc="-260">
                <a:solidFill>
                  <a:srgbClr val="FFFFFF"/>
                </a:solidFill>
                <a:latin typeface="Times New Roman"/>
                <a:cs typeface="Times New Roman"/>
              </a:rPr>
              <a:t>.هغلابإ </a:t>
            </a:r>
            <a:r>
              <a:rPr dirty="0" sz="3600" spc="100">
                <a:solidFill>
                  <a:srgbClr val="FFFFFF"/>
                </a:solidFill>
                <a:latin typeface="Times New Roman"/>
                <a:cs typeface="Times New Roman"/>
              </a:rPr>
              <a:t>نم</a:t>
            </a:r>
            <a:r>
              <a:rPr dirty="0" sz="3600" spc="-58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baseline="7716" sz="5400" spc="-345">
                <a:solidFill>
                  <a:srgbClr val="FFFFFF"/>
                </a:solidFill>
                <a:latin typeface="Times New Roman"/>
                <a:cs typeface="Times New Roman"/>
              </a:rPr>
              <a:t>ً</a:t>
            </a:r>
            <a:r>
              <a:rPr dirty="0" sz="3600" spc="-229">
                <a:solidFill>
                  <a:srgbClr val="FFFFFF"/>
                </a:solidFill>
                <a:latin typeface="Times New Roman"/>
                <a:cs typeface="Times New Roman"/>
              </a:rPr>
              <a:t>اموي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52600" y="637031"/>
            <a:ext cx="7391399" cy="16686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304544" y="637031"/>
            <a:ext cx="1430908" cy="16686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696085">
              <a:lnSpc>
                <a:spcPct val="100000"/>
              </a:lnSpc>
              <a:spcBef>
                <a:spcPts val="100"/>
              </a:spcBef>
            </a:pPr>
            <a:r>
              <a:rPr dirty="0" spc="-925"/>
              <a:t>ينواعتلا </a:t>
            </a:r>
            <a:r>
              <a:rPr dirty="0" spc="-765"/>
              <a:t>يحصلا </a:t>
            </a:r>
            <a:r>
              <a:rPr dirty="0" spc="-475"/>
              <a:t>نامضلا</a:t>
            </a:r>
            <a:r>
              <a:rPr dirty="0" spc="-75"/>
              <a:t> </a:t>
            </a:r>
            <a:r>
              <a:rPr dirty="0" spc="-395"/>
              <a:t>ماظن</a:t>
            </a:r>
          </a:p>
        </p:txBody>
      </p:sp>
      <p:sp>
        <p:nvSpPr>
          <p:cNvPr id="5" name="object 5"/>
          <p:cNvSpPr/>
          <p:nvPr/>
        </p:nvSpPr>
        <p:spPr>
          <a:xfrm>
            <a:off x="8369807" y="2414079"/>
            <a:ext cx="774191" cy="107118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358896" y="2151888"/>
            <a:ext cx="5774309" cy="151003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130295" y="2151888"/>
            <a:ext cx="1119949" cy="151003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12776" y="3496093"/>
            <a:ext cx="9031223" cy="10102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703832" y="4373918"/>
            <a:ext cx="7316597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588008" y="4373918"/>
            <a:ext cx="714590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386588" y="2337638"/>
            <a:ext cx="8688070" cy="273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171190">
              <a:lnSpc>
                <a:spcPct val="100000"/>
              </a:lnSpc>
              <a:spcBef>
                <a:spcPts val="100"/>
              </a:spcBef>
            </a:pPr>
            <a:r>
              <a:rPr dirty="0" sz="5400" b="1">
                <a:solidFill>
                  <a:srgbClr val="FFFFFF"/>
                </a:solidFill>
                <a:latin typeface="Times New Roman"/>
                <a:cs typeface="Times New Roman"/>
              </a:rPr>
              <a:t>: </a:t>
            </a:r>
            <a:r>
              <a:rPr dirty="0" sz="5400" spc="-395" b="1">
                <a:solidFill>
                  <a:srgbClr val="FFFFFF"/>
                </a:solidFill>
                <a:latin typeface="Times New Roman"/>
                <a:cs typeface="Times New Roman"/>
              </a:rPr>
              <a:t>ةرشع  </a:t>
            </a:r>
            <a:r>
              <a:rPr dirty="0" sz="5400" spc="-555" b="1">
                <a:solidFill>
                  <a:srgbClr val="FFFFFF"/>
                </a:solidFill>
                <a:latin typeface="Times New Roman"/>
                <a:cs typeface="Times New Roman"/>
              </a:rPr>
              <a:t>ةسداسلا</a:t>
            </a:r>
            <a:r>
              <a:rPr dirty="0" sz="5400" spc="-58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5400" spc="-114" b="1">
                <a:solidFill>
                  <a:srgbClr val="FFFFFF"/>
                </a:solidFill>
                <a:latin typeface="Times New Roman"/>
                <a:cs typeface="Times New Roman"/>
              </a:rPr>
              <a:t>ةداملا</a:t>
            </a:r>
            <a:r>
              <a:rPr dirty="0" sz="4050" spc="-114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405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3604"/>
              </a:spcBef>
            </a:pPr>
            <a:r>
              <a:rPr dirty="0" sz="3600" spc="25">
                <a:solidFill>
                  <a:srgbClr val="FFFFFF"/>
                </a:solidFill>
                <a:latin typeface="Times New Roman"/>
                <a:cs typeface="Times New Roman"/>
              </a:rPr>
              <a:t>تامدخ </a:t>
            </a:r>
            <a:r>
              <a:rPr dirty="0" sz="3600" spc="100">
                <a:solidFill>
                  <a:srgbClr val="FFFFFF"/>
                </a:solidFill>
                <a:latin typeface="Times New Roman"/>
                <a:cs typeface="Times New Roman"/>
              </a:rPr>
              <a:t>نم </a:t>
            </a:r>
            <a:r>
              <a:rPr dirty="0" sz="3600" spc="-640">
                <a:solidFill>
                  <a:srgbClr val="FFFFFF"/>
                </a:solidFill>
                <a:latin typeface="Times New Roman"/>
                <a:cs typeface="Times New Roman"/>
              </a:rPr>
              <a:t>مدقي    </a:t>
            </a:r>
            <a:r>
              <a:rPr dirty="0" sz="3600" spc="135">
                <a:solidFill>
                  <a:srgbClr val="FFFFFF"/>
                </a:solidFill>
                <a:latin typeface="Times New Roman"/>
                <a:cs typeface="Times New Roman"/>
              </a:rPr>
              <a:t>ام </a:t>
            </a:r>
            <a:r>
              <a:rPr dirty="0" sz="3600" spc="-30">
                <a:solidFill>
                  <a:srgbClr val="FFFFFF"/>
                </a:solidFill>
                <a:latin typeface="Times New Roman"/>
                <a:cs typeface="Times New Roman"/>
              </a:rPr>
              <a:t>ةدوج </a:t>
            </a:r>
            <a:r>
              <a:rPr dirty="0" sz="3600" spc="-155">
                <a:solidFill>
                  <a:srgbClr val="FFFFFF"/>
                </a:solidFill>
                <a:latin typeface="Times New Roman"/>
                <a:cs typeface="Times New Roman"/>
              </a:rPr>
              <a:t>نامض </a:t>
            </a:r>
            <a:r>
              <a:rPr dirty="0" sz="3600" spc="-380">
                <a:solidFill>
                  <a:srgbClr val="FFFFFF"/>
                </a:solidFill>
                <a:latin typeface="Times New Roman"/>
                <a:cs typeface="Times New Roman"/>
              </a:rPr>
              <a:t>ةبقارم  </a:t>
            </a:r>
            <a:r>
              <a:rPr dirty="0" sz="3600" spc="-360">
                <a:solidFill>
                  <a:srgbClr val="FFFFFF"/>
                </a:solidFill>
                <a:latin typeface="Times New Roman"/>
                <a:cs typeface="Times New Roman"/>
              </a:rPr>
              <a:t>ةحصلا  </a:t>
            </a:r>
            <a:r>
              <a:rPr dirty="0" sz="3600" spc="-10">
                <a:solidFill>
                  <a:srgbClr val="FFFFFF"/>
                </a:solidFill>
                <a:latin typeface="Times New Roman"/>
                <a:cs typeface="Times New Roman"/>
              </a:rPr>
              <a:t>ةرازو</a:t>
            </a:r>
            <a:r>
              <a:rPr dirty="0" sz="3600" spc="-60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775">
                <a:solidFill>
                  <a:srgbClr val="FFFFFF"/>
                </a:solidFill>
                <a:latin typeface="Times New Roman"/>
                <a:cs typeface="Times New Roman"/>
              </a:rPr>
              <a:t>ىلوتتو</a:t>
            </a:r>
            <a:endParaRPr sz="3600">
              <a:latin typeface="Times New Roman"/>
              <a:cs typeface="Times New Roman"/>
            </a:endParaRPr>
          </a:p>
          <a:p>
            <a:pPr marL="1488440">
              <a:lnSpc>
                <a:spcPct val="100000"/>
              </a:lnSpc>
              <a:spcBef>
                <a:spcPts val="2595"/>
              </a:spcBef>
            </a:pPr>
            <a:r>
              <a:rPr dirty="0" sz="3600" spc="-495">
                <a:solidFill>
                  <a:srgbClr val="FFFFFF"/>
                </a:solidFill>
                <a:latin typeface="Times New Roman"/>
                <a:cs typeface="Times New Roman"/>
              </a:rPr>
              <a:t>.ينواعتلا </a:t>
            </a:r>
            <a:r>
              <a:rPr dirty="0" sz="3600" spc="-465">
                <a:solidFill>
                  <a:srgbClr val="FFFFFF"/>
                </a:solidFill>
                <a:latin typeface="Times New Roman"/>
                <a:cs typeface="Times New Roman"/>
              </a:rPr>
              <a:t>يحصلا </a:t>
            </a:r>
            <a:r>
              <a:rPr dirty="0" sz="3600" spc="-285">
                <a:solidFill>
                  <a:srgbClr val="FFFFFF"/>
                </a:solidFill>
                <a:latin typeface="Times New Roman"/>
                <a:cs typeface="Times New Roman"/>
              </a:rPr>
              <a:t>نامضلا </a:t>
            </a:r>
            <a:r>
              <a:rPr dirty="0" sz="3600" spc="100">
                <a:solidFill>
                  <a:srgbClr val="FFFFFF"/>
                </a:solidFill>
                <a:latin typeface="Times New Roman"/>
                <a:cs typeface="Times New Roman"/>
              </a:rPr>
              <a:t>نم</a:t>
            </a:r>
            <a:r>
              <a:rPr dirty="0" sz="3600" spc="-254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944">
                <a:solidFill>
                  <a:srgbClr val="FFFFFF"/>
                </a:solidFill>
                <a:latin typeface="Times New Roman"/>
                <a:cs typeface="Times New Roman"/>
              </a:rPr>
              <a:t>نيديفتسملل</a:t>
            </a:r>
            <a:r>
              <a:rPr dirty="0" sz="3600" spc="-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530">
                <a:solidFill>
                  <a:srgbClr val="FFFFFF"/>
                </a:solidFill>
                <a:latin typeface="Times New Roman"/>
                <a:cs typeface="Times New Roman"/>
              </a:rPr>
              <a:t>ةيحص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70176" y="713231"/>
            <a:ext cx="6973823" cy="16686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27757" y="920318"/>
            <a:ext cx="6225540" cy="9404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925"/>
              <a:t>ينواعتلا </a:t>
            </a:r>
            <a:r>
              <a:rPr dirty="0" spc="-930"/>
              <a:t>نيمأتلا</a:t>
            </a:r>
            <a:r>
              <a:rPr dirty="0" spc="-660"/>
              <a:t> </a:t>
            </a:r>
            <a:r>
              <a:rPr dirty="0" spc="-480"/>
              <a:t>ةيعورشم</a:t>
            </a:r>
          </a:p>
        </p:txBody>
      </p:sp>
      <p:sp>
        <p:nvSpPr>
          <p:cNvPr id="4" name="object 4"/>
          <p:cNvSpPr/>
          <p:nvPr/>
        </p:nvSpPr>
        <p:spPr>
          <a:xfrm>
            <a:off x="7623047" y="3249117"/>
            <a:ext cx="690181" cy="7206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072128" y="3072422"/>
            <a:ext cx="3847846" cy="10102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944111" y="3072422"/>
            <a:ext cx="726770" cy="10102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623047" y="4346397"/>
            <a:ext cx="690181" cy="7206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239767" y="4169702"/>
            <a:ext cx="3680333" cy="101024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111752" y="4169702"/>
            <a:ext cx="726770" cy="10102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4219194" y="3197479"/>
            <a:ext cx="3881120" cy="1671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250" b="1">
                <a:solidFill>
                  <a:srgbClr val="FFFFFF"/>
                </a:solidFill>
                <a:latin typeface="Arial"/>
                <a:cs typeface="Arial"/>
              </a:rPr>
              <a:t>.ءاملعلا  </a:t>
            </a:r>
            <a:r>
              <a:rPr dirty="0" sz="3600" spc="-484" b="1">
                <a:solidFill>
                  <a:srgbClr val="FFFFFF"/>
                </a:solidFill>
                <a:latin typeface="Arial"/>
                <a:cs typeface="Arial"/>
              </a:rPr>
              <a:t>رابك  </a:t>
            </a:r>
            <a:r>
              <a:rPr dirty="0" sz="3600" spc="-495" b="1">
                <a:solidFill>
                  <a:srgbClr val="FFFFFF"/>
                </a:solidFill>
                <a:latin typeface="Arial"/>
                <a:cs typeface="Arial"/>
              </a:rPr>
              <a:t>ةئيه  </a:t>
            </a:r>
            <a:r>
              <a:rPr dirty="0" sz="3600" spc="-280" b="1">
                <a:solidFill>
                  <a:srgbClr val="FFFFFF"/>
                </a:solidFill>
                <a:latin typeface="Arial"/>
                <a:cs typeface="Arial"/>
              </a:rPr>
              <a:t>رارق</a:t>
            </a:r>
            <a:r>
              <a:rPr dirty="0" sz="3600" spc="10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 spc="5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2700">
              <a:latin typeface="Wingdings"/>
              <a:cs typeface="Wingding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750">
              <a:latin typeface="Times New Roman"/>
              <a:cs typeface="Times New Roman"/>
            </a:endParaRPr>
          </a:p>
          <a:p>
            <a:pPr marL="179705">
              <a:lnSpc>
                <a:spcPct val="100000"/>
              </a:lnSpc>
              <a:spcBef>
                <a:spcPts val="5"/>
              </a:spcBef>
            </a:pPr>
            <a:r>
              <a:rPr dirty="0" sz="3600" spc="-250" b="1">
                <a:solidFill>
                  <a:srgbClr val="FFFFFF"/>
                </a:solidFill>
                <a:latin typeface="Arial"/>
                <a:cs typeface="Arial"/>
              </a:rPr>
              <a:t>.يملاسلإا  </a:t>
            </a:r>
            <a:r>
              <a:rPr dirty="0" sz="3600" spc="-625" b="1">
                <a:solidFill>
                  <a:srgbClr val="FFFFFF"/>
                </a:solidFill>
                <a:latin typeface="Arial"/>
                <a:cs typeface="Arial"/>
              </a:rPr>
              <a:t>هقفلا   </a:t>
            </a:r>
            <a:r>
              <a:rPr dirty="0" sz="3600" spc="-20" b="1">
                <a:solidFill>
                  <a:srgbClr val="FFFFFF"/>
                </a:solidFill>
                <a:latin typeface="Arial"/>
                <a:cs typeface="Arial"/>
              </a:rPr>
              <a:t>عمجم</a:t>
            </a:r>
            <a:r>
              <a:rPr dirty="0" sz="3600" spc="3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 spc="10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2700">
              <a:latin typeface="Wingdings"/>
              <a:cs typeface="Wingdings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52600" y="637031"/>
            <a:ext cx="7391399" cy="16686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304544" y="637031"/>
            <a:ext cx="1430908" cy="16686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696085">
              <a:lnSpc>
                <a:spcPct val="100000"/>
              </a:lnSpc>
              <a:spcBef>
                <a:spcPts val="100"/>
              </a:spcBef>
            </a:pPr>
            <a:r>
              <a:rPr dirty="0" spc="-925"/>
              <a:t>ينواعتلا </a:t>
            </a:r>
            <a:r>
              <a:rPr dirty="0" spc="-765"/>
              <a:t>يحصلا </a:t>
            </a:r>
            <a:r>
              <a:rPr dirty="0" spc="-475"/>
              <a:t>نامضلا</a:t>
            </a:r>
            <a:r>
              <a:rPr dirty="0" spc="-75"/>
              <a:t> </a:t>
            </a:r>
            <a:r>
              <a:rPr dirty="0" spc="-395"/>
              <a:t>ماظن</a:t>
            </a:r>
          </a:p>
        </p:txBody>
      </p:sp>
      <p:sp>
        <p:nvSpPr>
          <p:cNvPr id="5" name="object 5"/>
          <p:cNvSpPr/>
          <p:nvPr/>
        </p:nvSpPr>
        <p:spPr>
          <a:xfrm>
            <a:off x="8446007" y="2429217"/>
            <a:ext cx="697992" cy="95228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184903" y="2194560"/>
            <a:ext cx="4939030" cy="134238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980688" y="2194560"/>
            <a:ext cx="998016" cy="134238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954024" y="3361981"/>
            <a:ext cx="8189975" cy="10102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0" y="3361981"/>
            <a:ext cx="1437005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950975" y="4239805"/>
            <a:ext cx="8069453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18871" y="4239805"/>
            <a:ext cx="1430909" cy="10102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621536" y="5117591"/>
            <a:ext cx="7398765" cy="10102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7432" y="5117591"/>
            <a:ext cx="2192909" cy="101024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037831" y="5995409"/>
            <a:ext cx="1982597" cy="86258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526279" y="5995409"/>
            <a:ext cx="3000629" cy="862589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373879" y="5995409"/>
            <a:ext cx="751116" cy="862589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919728" y="5995409"/>
            <a:ext cx="1055928" cy="86258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651503" y="5995409"/>
            <a:ext cx="863904" cy="86258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548127" y="5995409"/>
            <a:ext cx="1702053" cy="86258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923544" y="5995409"/>
            <a:ext cx="2226310" cy="862588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618744" y="5995409"/>
            <a:ext cx="900493" cy="86258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02919" y="5995409"/>
            <a:ext cx="714590" cy="862588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349577" y="2358974"/>
            <a:ext cx="8740140" cy="43345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4010025">
              <a:lnSpc>
                <a:spcPct val="100000"/>
              </a:lnSpc>
              <a:spcBef>
                <a:spcPts val="100"/>
              </a:spcBef>
            </a:pPr>
            <a:r>
              <a:rPr dirty="0" sz="4800" b="1">
                <a:solidFill>
                  <a:srgbClr val="FFFFFF"/>
                </a:solidFill>
                <a:latin typeface="Times New Roman"/>
                <a:cs typeface="Times New Roman"/>
              </a:rPr>
              <a:t>: </a:t>
            </a:r>
            <a:r>
              <a:rPr dirty="0" sz="4800" spc="-350" b="1">
                <a:solidFill>
                  <a:srgbClr val="FFFFFF"/>
                </a:solidFill>
                <a:latin typeface="Times New Roman"/>
                <a:cs typeface="Times New Roman"/>
              </a:rPr>
              <a:t>ةرشع </a:t>
            </a:r>
            <a:r>
              <a:rPr dirty="0" sz="4800" spc="-675" b="1">
                <a:solidFill>
                  <a:srgbClr val="FFFFFF"/>
                </a:solidFill>
                <a:latin typeface="Times New Roman"/>
                <a:cs typeface="Times New Roman"/>
              </a:rPr>
              <a:t>ةعباسلا</a:t>
            </a:r>
            <a:r>
              <a:rPr dirty="0" sz="4800" spc="-60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4800" spc="-90" b="1">
                <a:solidFill>
                  <a:srgbClr val="FFFFFF"/>
                </a:solidFill>
                <a:latin typeface="Times New Roman"/>
                <a:cs typeface="Times New Roman"/>
              </a:rPr>
              <a:t>ةداملا</a:t>
            </a:r>
            <a:r>
              <a:rPr dirty="0" sz="3600" spc="-90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3600">
              <a:latin typeface="Wingdings"/>
              <a:cs typeface="Wingdings"/>
            </a:endParaRPr>
          </a:p>
          <a:p>
            <a:pPr marL="80010" marR="17780" indent="-55244">
              <a:lnSpc>
                <a:spcPct val="160100"/>
              </a:lnSpc>
              <a:spcBef>
                <a:spcPts val="505"/>
              </a:spcBef>
            </a:pPr>
            <a:r>
              <a:rPr dirty="0" sz="3600" spc="-570">
                <a:solidFill>
                  <a:srgbClr val="FFFFFF"/>
                </a:solidFill>
                <a:latin typeface="Times New Roman"/>
                <a:cs typeface="Times New Roman"/>
              </a:rPr>
              <a:t>نيمأت</a:t>
            </a:r>
            <a:r>
              <a:rPr dirty="0" sz="3600" spc="-2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350">
                <a:solidFill>
                  <a:srgbClr val="FFFFFF"/>
                </a:solidFill>
                <a:latin typeface="Times New Roman"/>
                <a:cs typeface="Times New Roman"/>
              </a:rPr>
              <a:t>تاكرش </a:t>
            </a:r>
            <a:r>
              <a:rPr dirty="0" sz="3600" spc="-355">
                <a:solidFill>
                  <a:srgbClr val="FFFFFF"/>
                </a:solidFill>
                <a:latin typeface="Times New Roman"/>
                <a:cs typeface="Times New Roman"/>
              </a:rPr>
              <a:t>قيرط </a:t>
            </a:r>
            <a:r>
              <a:rPr dirty="0" sz="3600" spc="-35">
                <a:solidFill>
                  <a:srgbClr val="FFFFFF"/>
                </a:solidFill>
                <a:latin typeface="Times New Roman"/>
                <a:cs typeface="Times New Roman"/>
              </a:rPr>
              <a:t>نع </a:t>
            </a:r>
            <a:r>
              <a:rPr dirty="0" sz="3600" spc="-555">
                <a:solidFill>
                  <a:srgbClr val="FFFFFF"/>
                </a:solidFill>
                <a:latin typeface="Times New Roman"/>
                <a:cs typeface="Times New Roman"/>
              </a:rPr>
              <a:t>ينواعتلا </a:t>
            </a:r>
            <a:r>
              <a:rPr dirty="0" sz="3600" spc="-465">
                <a:solidFill>
                  <a:srgbClr val="FFFFFF"/>
                </a:solidFill>
                <a:latin typeface="Times New Roman"/>
                <a:cs typeface="Times New Roman"/>
              </a:rPr>
              <a:t>يحصلا </a:t>
            </a:r>
            <a:r>
              <a:rPr dirty="0" sz="3600" spc="-285">
                <a:solidFill>
                  <a:srgbClr val="FFFFFF"/>
                </a:solidFill>
                <a:latin typeface="Times New Roman"/>
                <a:cs typeface="Times New Roman"/>
              </a:rPr>
              <a:t>نامضلا </a:t>
            </a:r>
            <a:r>
              <a:rPr dirty="0" sz="3600" spc="-960">
                <a:solidFill>
                  <a:srgbClr val="FFFFFF"/>
                </a:solidFill>
                <a:latin typeface="Times New Roman"/>
                <a:cs typeface="Times New Roman"/>
              </a:rPr>
              <a:t>قيبطت</a:t>
            </a:r>
            <a:r>
              <a:rPr dirty="0" sz="3600" spc="-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1035">
                <a:solidFill>
                  <a:srgbClr val="FFFFFF"/>
                </a:solidFill>
                <a:latin typeface="Times New Roman"/>
                <a:cs typeface="Times New Roman"/>
              </a:rPr>
              <a:t>متي </a:t>
            </a:r>
            <a:r>
              <a:rPr dirty="0" sz="3600" spc="-7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130">
                <a:solidFill>
                  <a:srgbClr val="FFFFFF"/>
                </a:solidFill>
                <a:latin typeface="Times New Roman"/>
                <a:cs typeface="Times New Roman"/>
              </a:rPr>
              <a:t>ام </a:t>
            </a:r>
            <a:r>
              <a:rPr dirty="0" sz="3600" spc="-20">
                <a:solidFill>
                  <a:srgbClr val="FFFFFF"/>
                </a:solidFill>
                <a:latin typeface="Times New Roman"/>
                <a:cs typeface="Times New Roman"/>
              </a:rPr>
              <a:t>رارغ </a:t>
            </a:r>
            <a:r>
              <a:rPr dirty="0" sz="3600" spc="-445">
                <a:solidFill>
                  <a:srgbClr val="FFFFFF"/>
                </a:solidFill>
                <a:latin typeface="Times New Roman"/>
                <a:cs typeface="Times New Roman"/>
              </a:rPr>
              <a:t>ىلع </a:t>
            </a:r>
            <a:r>
              <a:rPr dirty="0" sz="3600" spc="-560">
                <a:solidFill>
                  <a:srgbClr val="FFFFFF"/>
                </a:solidFill>
                <a:latin typeface="Times New Roman"/>
                <a:cs typeface="Times New Roman"/>
              </a:rPr>
              <a:t>نيمأتلا </a:t>
            </a:r>
            <a:r>
              <a:rPr dirty="0" sz="3600" spc="-625">
                <a:solidFill>
                  <a:srgbClr val="FFFFFF"/>
                </a:solidFill>
                <a:latin typeface="Times New Roman"/>
                <a:cs typeface="Times New Roman"/>
              </a:rPr>
              <a:t>بولسأب </a:t>
            </a:r>
            <a:r>
              <a:rPr dirty="0" sz="3600" spc="-509">
                <a:solidFill>
                  <a:srgbClr val="FFFFFF"/>
                </a:solidFill>
                <a:latin typeface="Times New Roman"/>
                <a:cs typeface="Times New Roman"/>
              </a:rPr>
              <a:t>لمعت </a:t>
            </a:r>
            <a:r>
              <a:rPr dirty="0" sz="3600" spc="15">
                <a:solidFill>
                  <a:srgbClr val="FFFFFF"/>
                </a:solidFill>
                <a:latin typeface="Times New Roman"/>
                <a:cs typeface="Times New Roman"/>
              </a:rPr>
              <a:t>ةلهؤم </a:t>
            </a:r>
            <a:r>
              <a:rPr dirty="0" sz="3600" spc="-445">
                <a:solidFill>
                  <a:srgbClr val="FFFFFF"/>
                </a:solidFill>
                <a:latin typeface="Times New Roman"/>
                <a:cs typeface="Times New Roman"/>
              </a:rPr>
              <a:t>ةيدوعس </a:t>
            </a:r>
            <a:r>
              <a:rPr dirty="0" sz="3600" spc="-610">
                <a:solidFill>
                  <a:srgbClr val="FFFFFF"/>
                </a:solidFill>
                <a:latin typeface="Times New Roman"/>
                <a:cs typeface="Times New Roman"/>
              </a:rPr>
              <a:t>ةينواعت  </a:t>
            </a:r>
            <a:r>
              <a:rPr dirty="0" sz="3600" spc="-1030">
                <a:solidFill>
                  <a:srgbClr val="FFFFFF"/>
                </a:solidFill>
                <a:latin typeface="Times New Roman"/>
                <a:cs typeface="Times New Roman"/>
              </a:rPr>
              <a:t>يف</a:t>
            </a: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 درو </a:t>
            </a:r>
            <a:r>
              <a:rPr dirty="0" sz="3600" spc="-275">
                <a:solidFill>
                  <a:srgbClr val="FFFFFF"/>
                </a:solidFill>
                <a:latin typeface="Times New Roman"/>
                <a:cs typeface="Times New Roman"/>
              </a:rPr>
              <a:t>امل </a:t>
            </a:r>
            <a:r>
              <a:rPr dirty="0" baseline="7716" sz="5400" spc="-750">
                <a:solidFill>
                  <a:srgbClr val="FFFFFF"/>
                </a:solidFill>
                <a:latin typeface="Times New Roman"/>
                <a:cs typeface="Times New Roman"/>
              </a:rPr>
              <a:t>ً</a:t>
            </a:r>
            <a:r>
              <a:rPr dirty="0" sz="3600" spc="-500">
                <a:solidFill>
                  <a:srgbClr val="FFFFFF"/>
                </a:solidFill>
                <a:latin typeface="Times New Roman"/>
                <a:cs typeface="Times New Roman"/>
              </a:rPr>
              <a:t>اقفوو </a:t>
            </a:r>
            <a:r>
              <a:rPr dirty="0" sz="3600" spc="-495">
                <a:solidFill>
                  <a:srgbClr val="FFFFFF"/>
                </a:solidFill>
                <a:latin typeface="Times New Roman"/>
                <a:cs typeface="Times New Roman"/>
              </a:rPr>
              <a:t>،ينواعتلا </a:t>
            </a:r>
            <a:r>
              <a:rPr dirty="0" sz="3600" spc="-715">
                <a:solidFill>
                  <a:srgbClr val="FFFFFF"/>
                </a:solidFill>
                <a:latin typeface="Times New Roman"/>
                <a:cs typeface="Times New Roman"/>
              </a:rPr>
              <a:t>نيمأتلل </a:t>
            </a:r>
            <a:r>
              <a:rPr dirty="0" sz="3600" spc="-459">
                <a:solidFill>
                  <a:srgbClr val="FFFFFF"/>
                </a:solidFill>
                <a:latin typeface="Times New Roman"/>
                <a:cs typeface="Times New Roman"/>
              </a:rPr>
              <a:t>ةينطولا </a:t>
            </a:r>
            <a:r>
              <a:rPr dirty="0" sz="3600" spc="-430">
                <a:solidFill>
                  <a:srgbClr val="FFFFFF"/>
                </a:solidFill>
                <a:latin typeface="Times New Roman"/>
                <a:cs typeface="Times New Roman"/>
              </a:rPr>
              <a:t>ةكرشلا</a:t>
            </a:r>
            <a:r>
              <a:rPr dirty="0" sz="3600" spc="-8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685">
                <a:solidFill>
                  <a:srgbClr val="FFFFFF"/>
                </a:solidFill>
                <a:latin typeface="Times New Roman"/>
                <a:cs typeface="Times New Roman"/>
              </a:rPr>
              <a:t>هب </a:t>
            </a:r>
            <a:r>
              <a:rPr dirty="0" sz="3600" spc="-715">
                <a:solidFill>
                  <a:srgbClr val="FFFFFF"/>
                </a:solidFill>
                <a:latin typeface="Times New Roman"/>
                <a:cs typeface="Times New Roman"/>
              </a:rPr>
              <a:t>موقت</a:t>
            </a:r>
            <a:endParaRPr sz="3600">
              <a:latin typeface="Times New Roman"/>
              <a:cs typeface="Times New Roman"/>
            </a:endParaRPr>
          </a:p>
          <a:p>
            <a:pPr marL="440055">
              <a:lnSpc>
                <a:spcPct val="100000"/>
              </a:lnSpc>
              <a:spcBef>
                <a:spcPts val="2590"/>
              </a:spcBef>
            </a:pPr>
            <a:r>
              <a:rPr dirty="0" sz="3600" spc="60">
                <a:solidFill>
                  <a:srgbClr val="FFFFFF"/>
                </a:solidFill>
                <a:latin typeface="Times New Roman"/>
                <a:cs typeface="Times New Roman"/>
              </a:rPr>
              <a:t>.ـه4/4/1397 </a:t>
            </a:r>
            <a:r>
              <a:rPr dirty="0" sz="3600" spc="-530">
                <a:solidFill>
                  <a:srgbClr val="FFFFFF"/>
                </a:solidFill>
                <a:latin typeface="Times New Roman"/>
                <a:cs typeface="Times New Roman"/>
              </a:rPr>
              <a:t>خيراتو  </a:t>
            </a:r>
            <a:r>
              <a:rPr dirty="0" sz="3600" spc="-5">
                <a:solidFill>
                  <a:srgbClr val="FFFFFF"/>
                </a:solidFill>
                <a:latin typeface="Times New Roman"/>
                <a:cs typeface="Times New Roman"/>
              </a:rPr>
              <a:t>)51( </a:t>
            </a:r>
            <a:r>
              <a:rPr dirty="0" sz="3600" spc="-380">
                <a:solidFill>
                  <a:srgbClr val="FFFFFF"/>
                </a:solidFill>
                <a:latin typeface="Times New Roman"/>
                <a:cs typeface="Times New Roman"/>
              </a:rPr>
              <a:t>مقر  </a:t>
            </a:r>
            <a:r>
              <a:rPr dirty="0" sz="3600" spc="-345">
                <a:solidFill>
                  <a:srgbClr val="FFFFFF"/>
                </a:solidFill>
                <a:latin typeface="Times New Roman"/>
                <a:cs typeface="Times New Roman"/>
              </a:rPr>
              <a:t>ءاملعلا  </a:t>
            </a:r>
            <a:r>
              <a:rPr dirty="0" sz="3600" spc="-590">
                <a:solidFill>
                  <a:srgbClr val="FFFFFF"/>
                </a:solidFill>
                <a:latin typeface="Times New Roman"/>
                <a:cs typeface="Times New Roman"/>
              </a:rPr>
              <a:t>رابك   </a:t>
            </a:r>
            <a:r>
              <a:rPr dirty="0" sz="3600" spc="-475">
                <a:solidFill>
                  <a:srgbClr val="FFFFFF"/>
                </a:solidFill>
                <a:latin typeface="Times New Roman"/>
                <a:cs typeface="Times New Roman"/>
              </a:rPr>
              <a:t>ةئيه</a:t>
            </a:r>
            <a:r>
              <a:rPr dirty="0" sz="3600" spc="-3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290">
                <a:solidFill>
                  <a:srgbClr val="FFFFFF"/>
                </a:solidFill>
                <a:latin typeface="Times New Roman"/>
                <a:cs typeface="Times New Roman"/>
              </a:rPr>
              <a:t>رارق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203448"/>
            <a:ext cx="9143999" cy="13423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1198" y="3367227"/>
            <a:ext cx="8665845" cy="7575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610" b="1">
                <a:solidFill>
                  <a:srgbClr val="FFFFFF"/>
                </a:solidFill>
                <a:latin typeface="Times New Roman"/>
                <a:cs typeface="Times New Roman"/>
              </a:rPr>
              <a:t>يحصلا </a:t>
            </a:r>
            <a:r>
              <a:rPr dirty="0" sz="4800" spc="-355" b="1">
                <a:solidFill>
                  <a:srgbClr val="FFFFFF"/>
                </a:solidFill>
                <a:latin typeface="Times New Roman"/>
                <a:cs typeface="Times New Roman"/>
              </a:rPr>
              <a:t>نامضلا </a:t>
            </a:r>
            <a:r>
              <a:rPr dirty="0" sz="4800" spc="-260" b="1">
                <a:solidFill>
                  <a:srgbClr val="FFFFFF"/>
                </a:solidFill>
                <a:latin typeface="Times New Roman"/>
                <a:cs typeface="Times New Roman"/>
              </a:rPr>
              <a:t>سلجم </a:t>
            </a:r>
            <a:r>
              <a:rPr dirty="0" sz="4800" spc="125" b="1">
                <a:solidFill>
                  <a:srgbClr val="FFFFFF"/>
                </a:solidFill>
                <a:latin typeface="Times New Roman"/>
                <a:cs typeface="Times New Roman"/>
              </a:rPr>
              <a:t>نم </a:t>
            </a:r>
            <a:r>
              <a:rPr dirty="0" sz="4800" spc="-130" b="1">
                <a:solidFill>
                  <a:srgbClr val="FFFFFF"/>
                </a:solidFill>
                <a:latin typeface="Times New Roman"/>
                <a:cs typeface="Times New Roman"/>
              </a:rPr>
              <a:t>ةلهؤملا</a:t>
            </a:r>
            <a:r>
              <a:rPr dirty="0" sz="4800" spc="-44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4800" spc="-465" b="1">
                <a:solidFill>
                  <a:srgbClr val="FFFFFF"/>
                </a:solidFill>
                <a:latin typeface="Times New Roman"/>
                <a:cs typeface="Times New Roman"/>
              </a:rPr>
              <a:t>تاكرشلا</a:t>
            </a:r>
            <a:endParaRPr sz="4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58239" y="679704"/>
            <a:ext cx="7985759" cy="13423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24761" y="848690"/>
            <a:ext cx="7475220" cy="7575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380"/>
              <a:t>نامضلا </a:t>
            </a:r>
            <a:r>
              <a:rPr dirty="0" sz="4800" spc="-340"/>
              <a:t>سلجم </a:t>
            </a:r>
            <a:r>
              <a:rPr dirty="0" sz="4800" spc="135"/>
              <a:t>نم </a:t>
            </a:r>
            <a:r>
              <a:rPr dirty="0" sz="4800" spc="-300"/>
              <a:t>ةصخرملا</a:t>
            </a:r>
            <a:r>
              <a:rPr dirty="0" sz="4800" spc="570"/>
              <a:t> </a:t>
            </a:r>
            <a:r>
              <a:rPr dirty="0" sz="4800" spc="-535"/>
              <a:t>تاكرشلا</a:t>
            </a:r>
            <a:endParaRPr sz="4800"/>
          </a:p>
        </p:txBody>
      </p:sp>
      <p:sp>
        <p:nvSpPr>
          <p:cNvPr id="4" name="object 4"/>
          <p:cNvSpPr/>
          <p:nvPr/>
        </p:nvSpPr>
        <p:spPr>
          <a:xfrm>
            <a:off x="8125968" y="2453589"/>
            <a:ext cx="690181" cy="7206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599432" y="2279942"/>
            <a:ext cx="3951477" cy="10102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173480" y="2828582"/>
            <a:ext cx="7609078" cy="10102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489703" y="3267493"/>
            <a:ext cx="2668397" cy="101024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6559295" y="3267493"/>
            <a:ext cx="751116" cy="10102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711695" y="3267493"/>
            <a:ext cx="1842388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8125968" y="4538421"/>
            <a:ext cx="690181" cy="7206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383279" y="4364774"/>
            <a:ext cx="5167757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3230879" y="4364774"/>
            <a:ext cx="751116" cy="10102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298192" y="4364774"/>
            <a:ext cx="1531366" cy="10102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641335" y="4803647"/>
            <a:ext cx="909637" cy="101024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7525511" y="4803647"/>
            <a:ext cx="714590" cy="101024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7013447" y="4803647"/>
            <a:ext cx="1110805" cy="10102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6897623" y="4803647"/>
            <a:ext cx="714590" cy="101024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6519671" y="4803647"/>
            <a:ext cx="976693" cy="10102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6403847" y="4803647"/>
            <a:ext cx="714590" cy="101024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465064" y="4803647"/>
            <a:ext cx="1537589" cy="101024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209032" y="4803647"/>
            <a:ext cx="854760" cy="101024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274063" y="4803647"/>
            <a:ext cx="4536821" cy="101024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904488" y="5242559"/>
            <a:ext cx="4649596" cy="101024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633215" y="5242559"/>
            <a:ext cx="751116" cy="10102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673095" y="5242559"/>
            <a:ext cx="1561845" cy="101024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517648" y="5242559"/>
            <a:ext cx="751116" cy="101024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1445767" y="2401265"/>
            <a:ext cx="7155815" cy="353885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439795">
              <a:lnSpc>
                <a:spcPct val="100000"/>
              </a:lnSpc>
              <a:spcBef>
                <a:spcPts val="100"/>
              </a:spcBef>
            </a:pPr>
            <a:r>
              <a:rPr dirty="0" sz="3600" spc="-715">
                <a:solidFill>
                  <a:srgbClr val="FFFFFF"/>
                </a:solidFill>
                <a:latin typeface="Times New Roman"/>
                <a:cs typeface="Times New Roman"/>
              </a:rPr>
              <a:t>نيمأتلل </a:t>
            </a:r>
            <a:r>
              <a:rPr dirty="0" sz="3600" spc="-595">
                <a:solidFill>
                  <a:srgbClr val="FFFFFF"/>
                </a:solidFill>
                <a:latin typeface="Times New Roman"/>
                <a:cs typeface="Times New Roman"/>
              </a:rPr>
              <a:t>ةينواعتلا</a:t>
            </a:r>
            <a:r>
              <a:rPr dirty="0" sz="3600" spc="-29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425">
                <a:solidFill>
                  <a:srgbClr val="FFFFFF"/>
                </a:solidFill>
                <a:latin typeface="Times New Roman"/>
                <a:cs typeface="Times New Roman"/>
              </a:rPr>
              <a:t>ةكرشلا</a:t>
            </a:r>
            <a:r>
              <a:rPr dirty="0" sz="3600" spc="-28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700" spc="10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2700">
              <a:latin typeface="Wingdings"/>
              <a:cs typeface="Wingdings"/>
            </a:endParaRPr>
          </a:p>
          <a:p>
            <a:pPr marL="12700">
              <a:lnSpc>
                <a:spcPts val="3890"/>
              </a:lnSpc>
              <a:spcBef>
                <a:spcPts val="5"/>
              </a:spcBef>
            </a:pPr>
            <a:r>
              <a:rPr dirty="0" sz="3600" spc="-5" b="1">
                <a:solidFill>
                  <a:srgbClr val="FFFFFF"/>
                </a:solidFill>
                <a:latin typeface="Times New Roman"/>
                <a:cs typeface="Times New Roman"/>
              </a:rPr>
              <a:t>National </a:t>
            </a:r>
            <a:r>
              <a:rPr dirty="0" sz="3600" spc="-10" b="1">
                <a:solidFill>
                  <a:srgbClr val="FFFFFF"/>
                </a:solidFill>
                <a:latin typeface="Times New Roman"/>
                <a:cs typeface="Times New Roman"/>
              </a:rPr>
              <a:t>Company </a:t>
            </a:r>
            <a:r>
              <a:rPr dirty="0" sz="3600" b="1">
                <a:solidFill>
                  <a:srgbClr val="FFFFFF"/>
                </a:solidFill>
                <a:latin typeface="Times New Roman"/>
                <a:cs typeface="Times New Roman"/>
              </a:rPr>
              <a:t>for</a:t>
            </a:r>
            <a:r>
              <a:rPr dirty="0" sz="3600" spc="4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5" b="1">
                <a:solidFill>
                  <a:srgbClr val="FFFFFF"/>
                </a:solidFill>
                <a:latin typeface="Times New Roman"/>
                <a:cs typeface="Times New Roman"/>
              </a:rPr>
              <a:t>Cooperative</a:t>
            </a:r>
            <a:endParaRPr sz="3600">
              <a:latin typeface="Times New Roman"/>
              <a:cs typeface="Times New Roman"/>
            </a:endParaRPr>
          </a:p>
          <a:p>
            <a:pPr marL="3329940">
              <a:lnSpc>
                <a:spcPts val="3890"/>
              </a:lnSpc>
            </a:pPr>
            <a:r>
              <a:rPr dirty="0" sz="3600" spc="-5" b="1">
                <a:solidFill>
                  <a:srgbClr val="FFFFFF"/>
                </a:solidFill>
                <a:latin typeface="Times New Roman"/>
                <a:cs typeface="Times New Roman"/>
              </a:rPr>
              <a:t>Insurance</a:t>
            </a:r>
            <a:r>
              <a:rPr dirty="0" sz="3600" spc="1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5">
                <a:solidFill>
                  <a:srgbClr val="FFFFFF"/>
                </a:solidFill>
                <a:latin typeface="Times New Roman"/>
                <a:cs typeface="Times New Roman"/>
              </a:rPr>
              <a:t>(NCCI)</a:t>
            </a: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750">
              <a:latin typeface="Times New Roman"/>
              <a:cs typeface="Times New Roman"/>
            </a:endParaRPr>
          </a:p>
          <a:p>
            <a:pPr marL="1252855">
              <a:lnSpc>
                <a:spcPts val="3890"/>
              </a:lnSpc>
            </a:pPr>
            <a:r>
              <a:rPr dirty="0" sz="3600" spc="-295">
                <a:solidFill>
                  <a:srgbClr val="FFFFFF"/>
                </a:solidFill>
                <a:latin typeface="Times New Roman"/>
                <a:cs typeface="Times New Roman"/>
              </a:rPr>
              <a:t>ةكرش( </a:t>
            </a:r>
            <a:r>
              <a:rPr dirty="0" sz="3600" spc="-560">
                <a:solidFill>
                  <a:srgbClr val="FFFFFF"/>
                </a:solidFill>
                <a:latin typeface="Times New Roman"/>
                <a:cs typeface="Times New Roman"/>
              </a:rPr>
              <a:t>ينواعتلا </a:t>
            </a:r>
            <a:r>
              <a:rPr dirty="0" sz="3600" spc="-715">
                <a:solidFill>
                  <a:srgbClr val="FFFFFF"/>
                </a:solidFill>
                <a:latin typeface="Times New Roman"/>
                <a:cs typeface="Times New Roman"/>
              </a:rPr>
              <a:t>نيمأتلل </a:t>
            </a:r>
            <a:r>
              <a:rPr dirty="0" sz="3600" spc="-390">
                <a:solidFill>
                  <a:srgbClr val="FFFFFF"/>
                </a:solidFill>
                <a:latin typeface="Times New Roman"/>
                <a:cs typeface="Times New Roman"/>
              </a:rPr>
              <a:t>ةدحتملا </a:t>
            </a:r>
            <a:r>
              <a:rPr dirty="0" sz="3600" spc="-425">
                <a:solidFill>
                  <a:srgbClr val="FFFFFF"/>
                </a:solidFill>
                <a:latin typeface="Times New Roman"/>
                <a:cs typeface="Times New Roman"/>
              </a:rPr>
              <a:t>ةكرشلا</a:t>
            </a:r>
            <a:r>
              <a:rPr dirty="0" sz="3600" spc="-17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700" spc="5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2700">
              <a:latin typeface="Wingdings"/>
              <a:cs typeface="Wingdings"/>
            </a:endParaRPr>
          </a:p>
          <a:p>
            <a:pPr algn="r" marR="354330">
              <a:lnSpc>
                <a:spcPts val="3454"/>
              </a:lnSpc>
            </a:pPr>
            <a:r>
              <a:rPr dirty="0" sz="3600" spc="-5" b="1">
                <a:solidFill>
                  <a:srgbClr val="FFFFFF"/>
                </a:solidFill>
                <a:latin typeface="Times New Roman"/>
                <a:cs typeface="Times New Roman"/>
              </a:rPr>
              <a:t>United Cooperative</a:t>
            </a:r>
            <a:r>
              <a:rPr dirty="0" sz="3600" spc="835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484">
                <a:solidFill>
                  <a:srgbClr val="FFFFFF"/>
                </a:solidFill>
                <a:latin typeface="Times New Roman"/>
                <a:cs typeface="Times New Roman"/>
              </a:rPr>
              <a:t>)نيمأتلل.هيآ.يس.وي</a:t>
            </a:r>
            <a:endParaRPr sz="3600">
              <a:latin typeface="Times New Roman"/>
              <a:cs typeface="Times New Roman"/>
            </a:endParaRPr>
          </a:p>
          <a:p>
            <a:pPr algn="r" marR="355600">
              <a:lnSpc>
                <a:spcPts val="3890"/>
              </a:lnSpc>
            </a:pPr>
            <a:r>
              <a:rPr dirty="0" sz="3600" spc="-5">
                <a:solidFill>
                  <a:srgbClr val="FFFFFF"/>
                </a:solidFill>
                <a:latin typeface="Times New Roman"/>
                <a:cs typeface="Times New Roman"/>
              </a:rPr>
              <a:t>)UCA( </a:t>
            </a:r>
            <a:r>
              <a:rPr dirty="0" sz="3600" spc="-5" b="1">
                <a:solidFill>
                  <a:srgbClr val="FFFFFF"/>
                </a:solidFill>
                <a:latin typeface="Times New Roman"/>
                <a:cs typeface="Times New Roman"/>
              </a:rPr>
              <a:t>Assurance</a:t>
            </a:r>
            <a:r>
              <a:rPr dirty="0" sz="360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10" b="1">
                <a:solidFill>
                  <a:srgbClr val="FFFFFF"/>
                </a:solidFill>
                <a:latin typeface="Times New Roman"/>
                <a:cs typeface="Times New Roman"/>
              </a:rPr>
              <a:t>Company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58239" y="679704"/>
            <a:ext cx="7985759" cy="13423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24761" y="848690"/>
            <a:ext cx="7475220" cy="7575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380"/>
              <a:t>نامضلا </a:t>
            </a:r>
            <a:r>
              <a:rPr dirty="0" sz="4800" spc="-340"/>
              <a:t>سلجم </a:t>
            </a:r>
            <a:r>
              <a:rPr dirty="0" sz="4800" spc="135"/>
              <a:t>نم </a:t>
            </a:r>
            <a:r>
              <a:rPr dirty="0" sz="4800" spc="-300"/>
              <a:t>ةصخرملا</a:t>
            </a:r>
            <a:r>
              <a:rPr dirty="0" sz="4800" spc="570"/>
              <a:t> </a:t>
            </a:r>
            <a:r>
              <a:rPr dirty="0" sz="4800" spc="-535"/>
              <a:t>تاكرشلا</a:t>
            </a:r>
            <a:endParaRPr sz="4800"/>
          </a:p>
        </p:txBody>
      </p:sp>
      <p:sp>
        <p:nvSpPr>
          <p:cNvPr id="4" name="object 4"/>
          <p:cNvSpPr/>
          <p:nvPr/>
        </p:nvSpPr>
        <p:spPr>
          <a:xfrm>
            <a:off x="8077200" y="2453589"/>
            <a:ext cx="690181" cy="7206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230367" y="2279942"/>
            <a:ext cx="3271774" cy="10102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077967" y="2279942"/>
            <a:ext cx="751116" cy="10102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353055" y="2279942"/>
            <a:ext cx="3323590" cy="101024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087879" y="2279942"/>
            <a:ext cx="863904" cy="10102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58951" y="2279942"/>
            <a:ext cx="1930654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696711" y="2718854"/>
            <a:ext cx="1845310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428488" y="2718854"/>
            <a:ext cx="751116" cy="10102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874520" y="2718854"/>
            <a:ext cx="4155821" cy="10102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719072" y="2718854"/>
            <a:ext cx="751116" cy="10102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940040" y="3989781"/>
            <a:ext cx="690181" cy="7206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764279" y="3816134"/>
            <a:ext cx="4600829" cy="101024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896111" y="3816134"/>
            <a:ext cx="3470021" cy="101024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496311" y="4255046"/>
            <a:ext cx="4274566" cy="10102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1031849" y="2401265"/>
            <a:ext cx="7521575" cy="2550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ts val="3890"/>
              </a:lnSpc>
              <a:spcBef>
                <a:spcPts val="100"/>
              </a:spcBef>
            </a:pPr>
            <a:r>
              <a:rPr dirty="0" sz="3600" spc="-10">
                <a:solidFill>
                  <a:srgbClr val="FFFFFF"/>
                </a:solidFill>
                <a:latin typeface="Times New Roman"/>
                <a:cs typeface="Times New Roman"/>
              </a:rPr>
              <a:t>BUPA </a:t>
            </a:r>
            <a:r>
              <a:rPr dirty="0" sz="3600" spc="-240">
                <a:solidFill>
                  <a:srgbClr val="FFFFFF"/>
                </a:solidFill>
                <a:latin typeface="Times New Roman"/>
                <a:cs typeface="Times New Roman"/>
              </a:rPr>
              <a:t>)طسولأا </a:t>
            </a:r>
            <a:r>
              <a:rPr dirty="0" sz="3600" spc="-430">
                <a:solidFill>
                  <a:srgbClr val="FFFFFF"/>
                </a:solidFill>
                <a:latin typeface="Times New Roman"/>
                <a:cs typeface="Times New Roman"/>
              </a:rPr>
              <a:t>قرشلا </a:t>
            </a:r>
            <a:r>
              <a:rPr dirty="0" sz="3600" spc="-665">
                <a:solidFill>
                  <a:srgbClr val="FFFFFF"/>
                </a:solidFill>
                <a:latin typeface="Times New Roman"/>
                <a:cs typeface="Times New Roman"/>
              </a:rPr>
              <a:t>ابوب( </a:t>
            </a:r>
            <a:r>
              <a:rPr dirty="0" sz="3600" spc="-630">
                <a:solidFill>
                  <a:srgbClr val="FFFFFF"/>
                </a:solidFill>
                <a:latin typeface="Times New Roman"/>
                <a:cs typeface="Times New Roman"/>
              </a:rPr>
              <a:t>ةيبرعلا </a:t>
            </a:r>
            <a:r>
              <a:rPr dirty="0" sz="3600" spc="-830">
                <a:solidFill>
                  <a:srgbClr val="FFFFFF"/>
                </a:solidFill>
                <a:latin typeface="Times New Roman"/>
                <a:cs typeface="Times New Roman"/>
              </a:rPr>
              <a:t>ابوب </a:t>
            </a:r>
            <a:r>
              <a:rPr dirty="0" sz="3600" spc="-370">
                <a:solidFill>
                  <a:srgbClr val="FFFFFF"/>
                </a:solidFill>
                <a:latin typeface="Times New Roman"/>
                <a:cs typeface="Times New Roman"/>
              </a:rPr>
              <a:t>ةكرش</a:t>
            </a:r>
            <a:r>
              <a:rPr dirty="0" sz="3600" spc="-6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700" spc="10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2700">
              <a:latin typeface="Wingdings"/>
              <a:cs typeface="Wingdings"/>
            </a:endParaRPr>
          </a:p>
          <a:p>
            <a:pPr algn="ctr" marR="342265">
              <a:lnSpc>
                <a:spcPts val="3890"/>
              </a:lnSpc>
            </a:pPr>
            <a:r>
              <a:rPr dirty="0" sz="3600" spc="-5">
                <a:solidFill>
                  <a:srgbClr val="FFFFFF"/>
                </a:solidFill>
                <a:latin typeface="Times New Roman"/>
                <a:cs typeface="Times New Roman"/>
              </a:rPr>
              <a:t>)BUPA </a:t>
            </a: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Middle East(</a:t>
            </a:r>
            <a:r>
              <a:rPr dirty="0" sz="3600" spc="-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Arabia</a:t>
            </a: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750">
              <a:latin typeface="Times New Roman"/>
              <a:cs typeface="Times New Roman"/>
            </a:endParaRPr>
          </a:p>
          <a:p>
            <a:pPr algn="ctr">
              <a:lnSpc>
                <a:spcPts val="3890"/>
              </a:lnSpc>
            </a:pP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Arabian </a:t>
            </a:r>
            <a:r>
              <a:rPr dirty="0" sz="3600" spc="-5">
                <a:solidFill>
                  <a:srgbClr val="FFFFFF"/>
                </a:solidFill>
                <a:latin typeface="Times New Roman"/>
                <a:cs typeface="Times New Roman"/>
              </a:rPr>
              <a:t>Shield </a:t>
            </a:r>
            <a:r>
              <a:rPr dirty="0" sz="3600" spc="-715">
                <a:solidFill>
                  <a:srgbClr val="FFFFFF"/>
                </a:solidFill>
                <a:latin typeface="Times New Roman"/>
                <a:cs typeface="Times New Roman"/>
              </a:rPr>
              <a:t>نيمأتلل </a:t>
            </a:r>
            <a:r>
              <a:rPr dirty="0" sz="3600" spc="-590">
                <a:solidFill>
                  <a:srgbClr val="FFFFFF"/>
                </a:solidFill>
                <a:latin typeface="Times New Roman"/>
                <a:cs typeface="Times New Roman"/>
              </a:rPr>
              <a:t>يبرعلا </a:t>
            </a:r>
            <a:r>
              <a:rPr dirty="0" sz="3600" spc="-220">
                <a:solidFill>
                  <a:srgbClr val="FFFFFF"/>
                </a:solidFill>
                <a:latin typeface="Times New Roman"/>
                <a:cs typeface="Times New Roman"/>
              </a:rPr>
              <a:t>عردلا </a:t>
            </a:r>
            <a:r>
              <a:rPr dirty="0" sz="3600" spc="-365">
                <a:solidFill>
                  <a:srgbClr val="FFFFFF"/>
                </a:solidFill>
                <a:latin typeface="Times New Roman"/>
                <a:cs typeface="Times New Roman"/>
              </a:rPr>
              <a:t>ةكرش</a:t>
            </a:r>
            <a:r>
              <a:rPr dirty="0" sz="3600" spc="-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700" spc="5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2700">
              <a:latin typeface="Wingdings"/>
              <a:cs typeface="Wingdings"/>
            </a:endParaRPr>
          </a:p>
          <a:p>
            <a:pPr algn="ctr" marR="342900">
              <a:lnSpc>
                <a:spcPts val="3890"/>
              </a:lnSpc>
            </a:pP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Insurance</a:t>
            </a:r>
            <a:r>
              <a:rPr dirty="0" sz="3600" spc="-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5">
                <a:solidFill>
                  <a:srgbClr val="FFFFFF"/>
                </a:solidFill>
                <a:latin typeface="Times New Roman"/>
                <a:cs typeface="Times New Roman"/>
              </a:rPr>
              <a:t>Company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58239" y="679704"/>
            <a:ext cx="7985759" cy="13423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24761" y="848690"/>
            <a:ext cx="7475220" cy="7575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380"/>
              <a:t>نامضلا </a:t>
            </a:r>
            <a:r>
              <a:rPr dirty="0" sz="4800" spc="-340"/>
              <a:t>سلجم </a:t>
            </a:r>
            <a:r>
              <a:rPr dirty="0" sz="4800" spc="135"/>
              <a:t>نم </a:t>
            </a:r>
            <a:r>
              <a:rPr dirty="0" sz="4800" spc="-300"/>
              <a:t>ةصخرملا</a:t>
            </a:r>
            <a:r>
              <a:rPr dirty="0" sz="4800" spc="570"/>
              <a:t> </a:t>
            </a:r>
            <a:r>
              <a:rPr dirty="0" sz="4800" spc="-535"/>
              <a:t>تاكرشلا</a:t>
            </a:r>
            <a:endParaRPr sz="4800"/>
          </a:p>
        </p:txBody>
      </p:sp>
      <p:sp>
        <p:nvSpPr>
          <p:cNvPr id="4" name="object 4"/>
          <p:cNvSpPr/>
          <p:nvPr/>
        </p:nvSpPr>
        <p:spPr>
          <a:xfrm>
            <a:off x="7726680" y="2453589"/>
            <a:ext cx="690181" cy="7206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347216" y="2279942"/>
            <a:ext cx="6804406" cy="10102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993647" y="2279942"/>
            <a:ext cx="952284" cy="10102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929639" y="2718854"/>
            <a:ext cx="4677029" cy="101024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007864" y="2718854"/>
            <a:ext cx="3442589" cy="10102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261359" y="3157766"/>
            <a:ext cx="1068146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730752" y="3157766"/>
            <a:ext cx="4756277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780287" y="3157766"/>
            <a:ext cx="751116" cy="10102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932688" y="3157766"/>
            <a:ext cx="2427478" cy="10102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761488" y="3157766"/>
            <a:ext cx="873048" cy="101024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946135" y="4428693"/>
            <a:ext cx="690181" cy="7206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453128" y="4255046"/>
            <a:ext cx="3918077" cy="101024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300728" y="4255046"/>
            <a:ext cx="751116" cy="10102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1527047" y="4255046"/>
            <a:ext cx="3372485" cy="10102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1039367" y="4255046"/>
            <a:ext cx="1086434" cy="101024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771144" y="4255046"/>
            <a:ext cx="866990" cy="1010246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365503" y="4693920"/>
            <a:ext cx="6536308" cy="101024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871727" y="5132832"/>
            <a:ext cx="751116" cy="10102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024127" y="5132832"/>
            <a:ext cx="2162429" cy="101024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587751" y="5132832"/>
            <a:ext cx="3238246" cy="1010246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227320" y="5132832"/>
            <a:ext cx="1921510" cy="101024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6550152" y="5132832"/>
            <a:ext cx="751116" cy="1010246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6702552" y="5132832"/>
            <a:ext cx="1692909" cy="101024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1053185" y="2401265"/>
            <a:ext cx="7369175" cy="3429000"/>
          </a:xfrm>
          <a:prstGeom prst="rect">
            <a:avLst/>
          </a:prstGeom>
        </p:spPr>
        <p:txBody>
          <a:bodyPr wrap="square" lIns="0" tIns="118745" rIns="0" bIns="0" rtlCol="0" vert="horz">
            <a:spAutoFit/>
          </a:bodyPr>
          <a:lstStyle/>
          <a:p>
            <a:pPr marL="12700" marR="224154" indent="325755">
              <a:lnSpc>
                <a:spcPts val="3460"/>
              </a:lnSpc>
              <a:spcBef>
                <a:spcPts val="935"/>
              </a:spcBef>
            </a:pPr>
            <a:r>
              <a:rPr dirty="0" sz="3600" spc="-560">
                <a:solidFill>
                  <a:srgbClr val="FFFFFF"/>
                </a:solidFill>
                <a:latin typeface="Times New Roman"/>
                <a:cs typeface="Times New Roman"/>
              </a:rPr>
              <a:t>نيمأتلا </a:t>
            </a:r>
            <a:r>
              <a:rPr dirty="0" sz="3600" spc="-5">
                <a:solidFill>
                  <a:srgbClr val="FFFFFF"/>
                </a:solidFill>
                <a:latin typeface="Times New Roman"/>
                <a:cs typeface="Times New Roman"/>
              </a:rPr>
              <a:t>ةداعإو </a:t>
            </a:r>
            <a:r>
              <a:rPr dirty="0" sz="3600" spc="-710">
                <a:solidFill>
                  <a:srgbClr val="FFFFFF"/>
                </a:solidFill>
                <a:latin typeface="Times New Roman"/>
                <a:cs typeface="Times New Roman"/>
              </a:rPr>
              <a:t>نيمأتلل </a:t>
            </a:r>
            <a:r>
              <a:rPr dirty="0" sz="3600" spc="-550">
                <a:solidFill>
                  <a:srgbClr val="FFFFFF"/>
                </a:solidFill>
                <a:latin typeface="Times New Roman"/>
                <a:cs typeface="Times New Roman"/>
              </a:rPr>
              <a:t>جيلخلاو </a:t>
            </a:r>
            <a:r>
              <a:rPr dirty="0" sz="3600" spc="-515">
                <a:solidFill>
                  <a:srgbClr val="FFFFFF"/>
                </a:solidFill>
                <a:latin typeface="Times New Roman"/>
                <a:cs typeface="Times New Roman"/>
              </a:rPr>
              <a:t>طسوتملا </a:t>
            </a:r>
            <a:r>
              <a:rPr dirty="0" sz="3600" spc="-370">
                <a:solidFill>
                  <a:srgbClr val="FFFFFF"/>
                </a:solidFill>
                <a:latin typeface="Times New Roman"/>
                <a:cs typeface="Times New Roman"/>
              </a:rPr>
              <a:t>ةكرش </a:t>
            </a:r>
            <a:r>
              <a:rPr dirty="0" sz="2700" spc="10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r>
              <a:rPr dirty="0" sz="2700" spc="1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The Mediterranean &amp; Gulf Insurance  (MedGulf)• </a:t>
            </a:r>
            <a:r>
              <a:rPr dirty="0" sz="3600" spc="-5">
                <a:solidFill>
                  <a:srgbClr val="FFFFFF"/>
                </a:solidFill>
                <a:latin typeface="Times New Roman"/>
                <a:cs typeface="Times New Roman"/>
              </a:rPr>
              <a:t>&amp; </a:t>
            </a: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Reinsurance</a:t>
            </a:r>
            <a:r>
              <a:rPr dirty="0" sz="3600" spc="-10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5">
                <a:solidFill>
                  <a:srgbClr val="FFFFFF"/>
                </a:solidFill>
                <a:latin typeface="Times New Roman"/>
                <a:cs typeface="Times New Roman"/>
              </a:rPr>
              <a:t>Company</a:t>
            </a: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750">
              <a:latin typeface="Times New Roman"/>
              <a:cs typeface="Times New Roman"/>
            </a:endParaRPr>
          </a:p>
          <a:p>
            <a:pPr marL="119380">
              <a:lnSpc>
                <a:spcPts val="3890"/>
              </a:lnSpc>
            </a:pPr>
            <a:r>
              <a:rPr dirty="0" sz="3600" spc="-495">
                <a:solidFill>
                  <a:srgbClr val="FFFFFF"/>
                </a:solidFill>
                <a:latin typeface="Times New Roman"/>
                <a:cs typeface="Times New Roman"/>
              </a:rPr>
              <a:t>)سنيلالأ </a:t>
            </a:r>
            <a:r>
              <a:rPr dirty="0" sz="3600" spc="-455">
                <a:solidFill>
                  <a:srgbClr val="FFFFFF"/>
                </a:solidFill>
                <a:latin typeface="Times New Roman"/>
                <a:cs typeface="Times New Roman"/>
              </a:rPr>
              <a:t>نص </a:t>
            </a:r>
            <a:r>
              <a:rPr dirty="0" sz="3600" spc="-340">
                <a:solidFill>
                  <a:srgbClr val="FFFFFF"/>
                </a:solidFill>
                <a:latin typeface="Times New Roman"/>
                <a:cs typeface="Times New Roman"/>
              </a:rPr>
              <a:t>دنآ </a:t>
            </a:r>
            <a:r>
              <a:rPr dirty="0" sz="3600" spc="-225">
                <a:solidFill>
                  <a:srgbClr val="FFFFFF"/>
                </a:solidFill>
                <a:latin typeface="Times New Roman"/>
                <a:cs typeface="Times New Roman"/>
              </a:rPr>
              <a:t>لايور( </a:t>
            </a:r>
            <a:r>
              <a:rPr dirty="0" sz="3600" spc="-715">
                <a:solidFill>
                  <a:srgbClr val="FFFFFF"/>
                </a:solidFill>
                <a:latin typeface="Times New Roman"/>
                <a:cs typeface="Times New Roman"/>
              </a:rPr>
              <a:t>نيمأتلل </a:t>
            </a:r>
            <a:r>
              <a:rPr dirty="0" sz="3600" spc="-440">
                <a:solidFill>
                  <a:srgbClr val="FFFFFF"/>
                </a:solidFill>
                <a:latin typeface="Times New Roman"/>
                <a:cs typeface="Times New Roman"/>
              </a:rPr>
              <a:t>ةيملاعلا </a:t>
            </a:r>
            <a:r>
              <a:rPr dirty="0" sz="3600" spc="-425">
                <a:solidFill>
                  <a:srgbClr val="FFFFFF"/>
                </a:solidFill>
                <a:latin typeface="Times New Roman"/>
                <a:cs typeface="Times New Roman"/>
              </a:rPr>
              <a:t>ةكرشلا</a:t>
            </a:r>
            <a:r>
              <a:rPr dirty="0" sz="3600" spc="-16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700" spc="10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2700">
              <a:latin typeface="Wingdings"/>
              <a:cs typeface="Wingdings"/>
            </a:endParaRPr>
          </a:p>
          <a:p>
            <a:pPr marL="104139" marR="330835" indent="493395">
              <a:lnSpc>
                <a:spcPts val="3460"/>
              </a:lnSpc>
              <a:spcBef>
                <a:spcPts val="400"/>
              </a:spcBef>
            </a:pP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Al </a:t>
            </a:r>
            <a:r>
              <a:rPr dirty="0" sz="3600" spc="5">
                <a:solidFill>
                  <a:srgbClr val="FFFFFF"/>
                </a:solidFill>
                <a:latin typeface="Times New Roman"/>
                <a:cs typeface="Times New Roman"/>
              </a:rPr>
              <a:t>Alamiya </a:t>
            </a: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Insurance </a:t>
            </a:r>
            <a:r>
              <a:rPr dirty="0" sz="3600" spc="-5">
                <a:solidFill>
                  <a:srgbClr val="FFFFFF"/>
                </a:solidFill>
                <a:latin typeface="Times New Roman"/>
                <a:cs typeface="Times New Roman"/>
              </a:rPr>
              <a:t>Company  </a:t>
            </a:r>
            <a:r>
              <a:rPr dirty="0" sz="3600" spc="5">
                <a:solidFill>
                  <a:srgbClr val="FFFFFF"/>
                </a:solidFill>
                <a:latin typeface="Times New Roman"/>
                <a:cs typeface="Times New Roman"/>
              </a:rPr>
              <a:t>(Royal &amp;Sun </a:t>
            </a: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Alliance</a:t>
            </a:r>
            <a:r>
              <a:rPr dirty="0" sz="3600" spc="-1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(Middle-East))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58239" y="679704"/>
            <a:ext cx="7985759" cy="13423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24761" y="848690"/>
            <a:ext cx="7475220" cy="7575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380"/>
              <a:t>نامضلا </a:t>
            </a:r>
            <a:r>
              <a:rPr dirty="0" sz="4800" spc="-340"/>
              <a:t>سلجم </a:t>
            </a:r>
            <a:r>
              <a:rPr dirty="0" sz="4800" spc="135"/>
              <a:t>نم </a:t>
            </a:r>
            <a:r>
              <a:rPr dirty="0" sz="4800" spc="-300"/>
              <a:t>ةصخرملا</a:t>
            </a:r>
            <a:r>
              <a:rPr dirty="0" sz="4800" spc="570"/>
              <a:t> </a:t>
            </a:r>
            <a:r>
              <a:rPr dirty="0" sz="4800" spc="-535"/>
              <a:t>تاكرشلا</a:t>
            </a:r>
            <a:endParaRPr sz="4800"/>
          </a:p>
        </p:txBody>
      </p:sp>
      <p:sp>
        <p:nvSpPr>
          <p:cNvPr id="4" name="object 4"/>
          <p:cNvSpPr/>
          <p:nvPr/>
        </p:nvSpPr>
        <p:spPr>
          <a:xfrm>
            <a:off x="7574280" y="2453589"/>
            <a:ext cx="690181" cy="7206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325623" y="2279942"/>
            <a:ext cx="5673598" cy="10102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261872" y="2279942"/>
            <a:ext cx="1549654" cy="10102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940552" y="2718854"/>
            <a:ext cx="1741677" cy="101024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584960" y="2718854"/>
            <a:ext cx="4838446" cy="10102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441191" y="3157766"/>
            <a:ext cx="2381885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1534794" y="2401265"/>
            <a:ext cx="6515100" cy="1452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3890"/>
              </a:lnSpc>
              <a:spcBef>
                <a:spcPts val="100"/>
              </a:spcBef>
            </a:pP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Gulf </a:t>
            </a:r>
            <a:r>
              <a:rPr dirty="0" sz="3600" spc="-560">
                <a:solidFill>
                  <a:srgbClr val="FFFFFF"/>
                </a:solidFill>
                <a:latin typeface="Times New Roman"/>
                <a:cs typeface="Times New Roman"/>
              </a:rPr>
              <a:t>ينواعتلا </a:t>
            </a:r>
            <a:r>
              <a:rPr dirty="0" sz="3600" spc="-715">
                <a:solidFill>
                  <a:srgbClr val="FFFFFF"/>
                </a:solidFill>
                <a:latin typeface="Times New Roman"/>
                <a:cs typeface="Times New Roman"/>
              </a:rPr>
              <a:t>نيمأتلل </a:t>
            </a:r>
            <a:r>
              <a:rPr dirty="0" sz="3600" spc="-640">
                <a:solidFill>
                  <a:srgbClr val="FFFFFF"/>
                </a:solidFill>
                <a:latin typeface="Times New Roman"/>
                <a:cs typeface="Times New Roman"/>
              </a:rPr>
              <a:t>جيلخلا </a:t>
            </a:r>
            <a:r>
              <a:rPr dirty="0" sz="3600" spc="-355">
                <a:solidFill>
                  <a:srgbClr val="FFFFFF"/>
                </a:solidFill>
                <a:latin typeface="Times New Roman"/>
                <a:cs typeface="Times New Roman"/>
              </a:rPr>
              <a:t>داحتإ </a:t>
            </a:r>
            <a:r>
              <a:rPr dirty="0" sz="3600" spc="-370">
                <a:solidFill>
                  <a:srgbClr val="FFFFFF"/>
                </a:solidFill>
                <a:latin typeface="Times New Roman"/>
                <a:cs typeface="Times New Roman"/>
              </a:rPr>
              <a:t>ةكرش</a:t>
            </a:r>
            <a:r>
              <a:rPr dirty="0" sz="3600" spc="-67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700" spc="10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2700">
              <a:latin typeface="Wingdings"/>
              <a:cs typeface="Wingdings"/>
            </a:endParaRPr>
          </a:p>
          <a:p>
            <a:pPr marL="2192655" marR="670560" indent="-1857375">
              <a:lnSpc>
                <a:spcPts val="3460"/>
              </a:lnSpc>
              <a:spcBef>
                <a:spcPts val="400"/>
              </a:spcBef>
              <a:tabLst>
                <a:tab pos="4692650" algn="l"/>
              </a:tabLst>
            </a:pP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Cooper</a:t>
            </a:r>
            <a:r>
              <a:rPr dirty="0" sz="3600" spc="5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dirty="0" sz="3600" spc="1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ve</a:t>
            </a:r>
            <a:r>
              <a:rPr dirty="0" sz="3600" spc="-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Ins</a:t>
            </a:r>
            <a:r>
              <a:rPr dirty="0" sz="3600" spc="-15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ran</a:t>
            </a:r>
            <a:r>
              <a:rPr dirty="0" sz="3600" spc="1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Union  </a:t>
            </a:r>
            <a:r>
              <a:rPr dirty="0" sz="3600" spc="-5">
                <a:solidFill>
                  <a:srgbClr val="FFFFFF"/>
                </a:solidFill>
                <a:latin typeface="Times New Roman"/>
                <a:cs typeface="Times New Roman"/>
              </a:rPr>
              <a:t>Company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58239" y="679704"/>
            <a:ext cx="7985759" cy="13423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24761" y="848690"/>
            <a:ext cx="7475220" cy="7575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380"/>
              <a:t>نامضلا </a:t>
            </a:r>
            <a:r>
              <a:rPr dirty="0" sz="4800" spc="-340"/>
              <a:t>سلجم </a:t>
            </a:r>
            <a:r>
              <a:rPr dirty="0" sz="4800" spc="135"/>
              <a:t>نم </a:t>
            </a:r>
            <a:r>
              <a:rPr dirty="0" sz="4800" spc="-300"/>
              <a:t>ةصخرملا</a:t>
            </a:r>
            <a:r>
              <a:rPr dirty="0" sz="4800" spc="570"/>
              <a:t> </a:t>
            </a:r>
            <a:r>
              <a:rPr dirty="0" sz="4800" spc="-535"/>
              <a:t>تاكرشلا</a:t>
            </a:r>
            <a:endParaRPr sz="4800"/>
          </a:p>
        </p:txBody>
      </p:sp>
      <p:sp>
        <p:nvSpPr>
          <p:cNvPr id="4" name="object 4"/>
          <p:cNvSpPr/>
          <p:nvPr/>
        </p:nvSpPr>
        <p:spPr>
          <a:xfrm>
            <a:off x="8098535" y="2453589"/>
            <a:ext cx="690181" cy="7206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480815" y="2279942"/>
            <a:ext cx="5042789" cy="10102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40663" y="2279942"/>
            <a:ext cx="3341878" cy="10102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466088" y="2718854"/>
            <a:ext cx="4536821" cy="101024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404103" y="2718854"/>
            <a:ext cx="2119629" cy="10102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925056" y="2718854"/>
            <a:ext cx="876084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412735" y="3989781"/>
            <a:ext cx="690181" cy="7206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44367" y="3816134"/>
            <a:ext cx="4893309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423416" y="3816134"/>
            <a:ext cx="2122678" cy="10102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999744" y="4255046"/>
            <a:ext cx="7267829" cy="10102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456565">
              <a:lnSpc>
                <a:spcPts val="3890"/>
              </a:lnSpc>
              <a:spcBef>
                <a:spcPts val="100"/>
              </a:spcBef>
            </a:pPr>
            <a:r>
              <a:rPr dirty="0" spc="-5"/>
              <a:t>Saudi </a:t>
            </a:r>
            <a:r>
              <a:rPr dirty="0"/>
              <a:t>Arabian </a:t>
            </a:r>
            <a:r>
              <a:rPr dirty="0" spc="-470"/>
              <a:t>ةيدوعسلا </a:t>
            </a:r>
            <a:r>
              <a:rPr dirty="0" spc="-635"/>
              <a:t>ةيبرعلا </a:t>
            </a:r>
            <a:r>
              <a:rPr dirty="0" spc="-560"/>
              <a:t>نيمأتلا </a:t>
            </a:r>
            <a:r>
              <a:rPr dirty="0" spc="-370"/>
              <a:t>ةكرش</a:t>
            </a:r>
            <a:r>
              <a:rPr dirty="0" spc="-475"/>
              <a:t> </a:t>
            </a:r>
            <a:r>
              <a:rPr dirty="0" sz="2700" spc="10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2700">
              <a:latin typeface="Wingdings"/>
              <a:cs typeface="Wingdings"/>
            </a:endParaRPr>
          </a:p>
          <a:p>
            <a:pPr marL="1181735">
              <a:lnSpc>
                <a:spcPts val="3890"/>
              </a:lnSpc>
            </a:pPr>
            <a:r>
              <a:rPr dirty="0"/>
              <a:t>Insurance </a:t>
            </a:r>
            <a:r>
              <a:rPr dirty="0" spc="-5"/>
              <a:t>Company</a:t>
            </a:r>
            <a:r>
              <a:rPr dirty="0" spc="5"/>
              <a:t> </a:t>
            </a:r>
            <a:r>
              <a:rPr dirty="0" spc="-5"/>
              <a:t>(SAICO)•</a:t>
            </a:r>
          </a:p>
          <a:p>
            <a:pPr marL="443865">
              <a:lnSpc>
                <a:spcPct val="100000"/>
              </a:lnSpc>
              <a:spcBef>
                <a:spcPts val="15"/>
              </a:spcBef>
            </a:pPr>
            <a:endParaRPr sz="3750"/>
          </a:p>
          <a:p>
            <a:pPr algn="r" marL="443865" marR="690880">
              <a:lnSpc>
                <a:spcPts val="3890"/>
              </a:lnSpc>
            </a:pPr>
            <a:r>
              <a:rPr dirty="0" spc="-5"/>
              <a:t>Al </a:t>
            </a:r>
            <a:r>
              <a:rPr dirty="0"/>
              <a:t>Sagr  </a:t>
            </a:r>
            <a:r>
              <a:rPr dirty="0" spc="-560"/>
              <a:t>ينواعتلا   </a:t>
            </a:r>
            <a:r>
              <a:rPr dirty="0" spc="-715"/>
              <a:t>نيمأتلل     </a:t>
            </a:r>
            <a:r>
              <a:rPr dirty="0" spc="-635"/>
              <a:t>رقصلا    </a:t>
            </a:r>
            <a:r>
              <a:rPr dirty="0" spc="-365"/>
              <a:t>ةكرش</a:t>
            </a:r>
            <a:r>
              <a:rPr dirty="0" spc="-530"/>
              <a:t> </a:t>
            </a:r>
            <a:r>
              <a:rPr dirty="0" sz="2700" spc="5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2700">
              <a:latin typeface="Wingdings"/>
              <a:cs typeface="Wingdings"/>
            </a:endParaRPr>
          </a:p>
          <a:p>
            <a:pPr algn="r" marL="443865" marR="614680">
              <a:lnSpc>
                <a:spcPts val="3890"/>
              </a:lnSpc>
            </a:pPr>
            <a:r>
              <a:rPr dirty="0" spc="-5"/>
              <a:t>Company </a:t>
            </a:r>
            <a:r>
              <a:rPr dirty="0"/>
              <a:t>for Cooperative</a:t>
            </a:r>
            <a:r>
              <a:rPr dirty="0" spc="-75"/>
              <a:t> </a:t>
            </a:r>
            <a:r>
              <a:rPr dirty="0"/>
              <a:t>Insurance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58239" y="679704"/>
            <a:ext cx="7985759" cy="13423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24761" y="848690"/>
            <a:ext cx="7475220" cy="7575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380"/>
              <a:t>نامضلا </a:t>
            </a:r>
            <a:r>
              <a:rPr dirty="0" sz="4800" spc="-340"/>
              <a:t>سلجم </a:t>
            </a:r>
            <a:r>
              <a:rPr dirty="0" sz="4800" spc="135"/>
              <a:t>نم </a:t>
            </a:r>
            <a:r>
              <a:rPr dirty="0" sz="4800" spc="-300"/>
              <a:t>ةصخرملا</a:t>
            </a:r>
            <a:r>
              <a:rPr dirty="0" sz="4800" spc="570"/>
              <a:t> </a:t>
            </a:r>
            <a:r>
              <a:rPr dirty="0" sz="4800" spc="-535"/>
              <a:t>تاكرشلا</a:t>
            </a:r>
            <a:endParaRPr sz="4800"/>
          </a:p>
        </p:txBody>
      </p:sp>
      <p:sp>
        <p:nvSpPr>
          <p:cNvPr id="4" name="object 4"/>
          <p:cNvSpPr/>
          <p:nvPr/>
        </p:nvSpPr>
        <p:spPr>
          <a:xfrm>
            <a:off x="8004047" y="2560370"/>
            <a:ext cx="613981" cy="6414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245864" y="2404821"/>
            <a:ext cx="4100830" cy="9035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111752" y="2404821"/>
            <a:ext cx="671893" cy="9035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368295" y="2404821"/>
            <a:ext cx="2281174" cy="90352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118360" y="2404821"/>
            <a:ext cx="787704" cy="9035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136903" y="2404821"/>
            <a:ext cx="1522222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969263" y="2892501"/>
            <a:ext cx="6127876" cy="90352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559295" y="2892501"/>
            <a:ext cx="2061845" cy="9035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533144" y="3380181"/>
            <a:ext cx="3756532" cy="903528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751832" y="3380181"/>
            <a:ext cx="1891030" cy="90352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105144" y="3380181"/>
            <a:ext cx="863904" cy="90352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6431279" y="3380181"/>
            <a:ext cx="909637" cy="90352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6803135" y="3380181"/>
            <a:ext cx="1150416" cy="90352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8275319" y="4706162"/>
            <a:ext cx="613981" cy="6414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620767" y="4550613"/>
            <a:ext cx="3997197" cy="90352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862583" y="4550613"/>
            <a:ext cx="4299077" cy="90352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846832" y="5038344"/>
            <a:ext cx="3793109" cy="903528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 txBox="1"/>
          <p:nvPr/>
        </p:nvSpPr>
        <p:spPr>
          <a:xfrm>
            <a:off x="1105001" y="2514726"/>
            <a:ext cx="7595234" cy="31464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287020">
              <a:lnSpc>
                <a:spcPct val="100000"/>
              </a:lnSpc>
              <a:spcBef>
                <a:spcPts val="90"/>
              </a:spcBef>
            </a:pPr>
            <a:r>
              <a:rPr dirty="0" sz="3200" spc="-10">
                <a:solidFill>
                  <a:srgbClr val="FFFFFF"/>
                </a:solidFill>
                <a:latin typeface="Times New Roman"/>
                <a:cs typeface="Times New Roman"/>
              </a:rPr>
              <a:t>AXA </a:t>
            </a:r>
            <a:r>
              <a:rPr dirty="0" sz="3200" spc="-500">
                <a:solidFill>
                  <a:srgbClr val="FFFFFF"/>
                </a:solidFill>
                <a:latin typeface="Times New Roman"/>
                <a:cs typeface="Times New Roman"/>
              </a:rPr>
              <a:t>)نوينوي </a:t>
            </a:r>
            <a:r>
              <a:rPr dirty="0" sz="3200" spc="-390">
                <a:solidFill>
                  <a:srgbClr val="FFFFFF"/>
                </a:solidFill>
                <a:latin typeface="Times New Roman"/>
                <a:cs typeface="Times New Roman"/>
              </a:rPr>
              <a:t>جيرون( </a:t>
            </a:r>
            <a:r>
              <a:rPr dirty="0" sz="3200" spc="-500">
                <a:solidFill>
                  <a:srgbClr val="FFFFFF"/>
                </a:solidFill>
                <a:latin typeface="Times New Roman"/>
                <a:cs typeface="Times New Roman"/>
              </a:rPr>
              <a:t>ينواعتلا </a:t>
            </a:r>
            <a:r>
              <a:rPr dirty="0" sz="3200" spc="-640">
                <a:solidFill>
                  <a:srgbClr val="FFFFFF"/>
                </a:solidFill>
                <a:latin typeface="Times New Roman"/>
                <a:cs typeface="Times New Roman"/>
              </a:rPr>
              <a:t>نيمأتلل </a:t>
            </a:r>
            <a:r>
              <a:rPr dirty="0" sz="3200" spc="-385">
                <a:solidFill>
                  <a:srgbClr val="FFFFFF"/>
                </a:solidFill>
                <a:latin typeface="Times New Roman"/>
                <a:cs typeface="Times New Roman"/>
              </a:rPr>
              <a:t>اسكأ </a:t>
            </a:r>
            <a:r>
              <a:rPr dirty="0" sz="3200" spc="-330">
                <a:solidFill>
                  <a:srgbClr val="FFFFFF"/>
                </a:solidFill>
                <a:latin typeface="Times New Roman"/>
                <a:cs typeface="Times New Roman"/>
              </a:rPr>
              <a:t>ةكرش</a:t>
            </a:r>
            <a:r>
              <a:rPr dirty="0" sz="3200" spc="-2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2400">
              <a:latin typeface="Wingdings"/>
              <a:cs typeface="Wingdings"/>
            </a:endParaRPr>
          </a:p>
          <a:p>
            <a:pPr marL="683260" marR="456565" indent="-564515">
              <a:lnSpc>
                <a:spcPct val="100000"/>
              </a:lnSpc>
            </a:pP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Cooperative Insurance </a:t>
            </a:r>
            <a:r>
              <a:rPr dirty="0" sz="3200" spc="-15">
                <a:solidFill>
                  <a:srgbClr val="FFFFFF"/>
                </a:solidFill>
                <a:latin typeface="Times New Roman"/>
                <a:cs typeface="Times New Roman"/>
              </a:rPr>
              <a:t>Company </a:t>
            </a:r>
            <a:r>
              <a:rPr dirty="0" sz="3200">
                <a:solidFill>
                  <a:srgbClr val="FFFFFF"/>
                </a:solidFill>
                <a:latin typeface="Times New Roman"/>
                <a:cs typeface="Times New Roman"/>
              </a:rPr>
              <a:t>(Norwich  Union 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Insurance &amp; AXA</a:t>
            </a:r>
            <a:r>
              <a:rPr dirty="0" sz="3200" spc="3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B.S.C.C.)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46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Sanad </a:t>
            </a:r>
            <a:r>
              <a:rPr dirty="0" sz="3200">
                <a:solidFill>
                  <a:srgbClr val="FFFFFF"/>
                </a:solidFill>
                <a:latin typeface="Times New Roman"/>
                <a:cs typeface="Times New Roman"/>
              </a:rPr>
              <a:t>for 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Cooperative </a:t>
            </a:r>
            <a:r>
              <a:rPr dirty="0" sz="3200" spc="-500">
                <a:solidFill>
                  <a:srgbClr val="FFFFFF"/>
                </a:solidFill>
                <a:latin typeface="Times New Roman"/>
                <a:cs typeface="Times New Roman"/>
              </a:rPr>
              <a:t>ينواعتلا </a:t>
            </a:r>
            <a:r>
              <a:rPr dirty="0" sz="3200" spc="-640">
                <a:solidFill>
                  <a:srgbClr val="FFFFFF"/>
                </a:solidFill>
                <a:latin typeface="Times New Roman"/>
                <a:cs typeface="Times New Roman"/>
              </a:rPr>
              <a:t>نيمأتلل </a:t>
            </a:r>
            <a:r>
              <a:rPr dirty="0" sz="3200" spc="-620">
                <a:solidFill>
                  <a:srgbClr val="FFFFFF"/>
                </a:solidFill>
                <a:latin typeface="Times New Roman"/>
                <a:cs typeface="Times New Roman"/>
              </a:rPr>
              <a:t>دنس </a:t>
            </a:r>
            <a:r>
              <a:rPr dirty="0" sz="3200" spc="-330">
                <a:solidFill>
                  <a:srgbClr val="FFFFFF"/>
                </a:solidFill>
                <a:latin typeface="Times New Roman"/>
                <a:cs typeface="Times New Roman"/>
              </a:rPr>
              <a:t>ةكرش</a:t>
            </a:r>
            <a:r>
              <a:rPr dirty="0" sz="3200" spc="1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2400">
              <a:latin typeface="Wingdings"/>
              <a:cs typeface="Wingdings"/>
            </a:endParaRPr>
          </a:p>
          <a:p>
            <a:pPr algn="ctr" marR="338455">
              <a:lnSpc>
                <a:spcPct val="100000"/>
              </a:lnSpc>
            </a:pP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Insurance</a:t>
            </a:r>
            <a:r>
              <a:rPr dirty="0" sz="320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15">
                <a:solidFill>
                  <a:srgbClr val="FFFFFF"/>
                </a:solidFill>
                <a:latin typeface="Times New Roman"/>
                <a:cs typeface="Times New Roman"/>
              </a:rPr>
              <a:t>Company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58239" y="679704"/>
            <a:ext cx="7985759" cy="13423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24761" y="848690"/>
            <a:ext cx="7475220" cy="7575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380"/>
              <a:t>نامضلا </a:t>
            </a:r>
            <a:r>
              <a:rPr dirty="0" sz="4800" spc="-340"/>
              <a:t>سلجم </a:t>
            </a:r>
            <a:r>
              <a:rPr dirty="0" sz="4800" spc="135"/>
              <a:t>نم </a:t>
            </a:r>
            <a:r>
              <a:rPr dirty="0" sz="4800" spc="-300"/>
              <a:t>ةصخرملا</a:t>
            </a:r>
            <a:r>
              <a:rPr dirty="0" sz="4800" spc="570"/>
              <a:t> </a:t>
            </a:r>
            <a:r>
              <a:rPr dirty="0" sz="4800" spc="-535"/>
              <a:t>تاكرشلا</a:t>
            </a:r>
            <a:endParaRPr sz="4800"/>
          </a:p>
        </p:txBody>
      </p:sp>
      <p:sp>
        <p:nvSpPr>
          <p:cNvPr id="4" name="object 4"/>
          <p:cNvSpPr/>
          <p:nvPr/>
        </p:nvSpPr>
        <p:spPr>
          <a:xfrm>
            <a:off x="7296911" y="4974335"/>
            <a:ext cx="690181" cy="7206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749295" y="4800600"/>
            <a:ext cx="4972684" cy="10102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392936" y="4800600"/>
            <a:ext cx="1958086" cy="10102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191767" y="5239511"/>
            <a:ext cx="6734429" cy="101024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007095" y="3389325"/>
            <a:ext cx="690181" cy="72064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267455" y="3215678"/>
            <a:ext cx="5164709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832103" y="3215678"/>
            <a:ext cx="3037078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496311" y="3654590"/>
            <a:ext cx="4274566" cy="10102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105001" y="3338829"/>
            <a:ext cx="7378065" cy="2598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ts val="3890"/>
              </a:lnSpc>
              <a:spcBef>
                <a:spcPts val="100"/>
              </a:spcBef>
            </a:pPr>
            <a:r>
              <a:rPr dirty="0" sz="3600" spc="-5">
                <a:solidFill>
                  <a:srgbClr val="FFFFFF"/>
                </a:solidFill>
                <a:latin typeface="Times New Roman"/>
                <a:cs typeface="Times New Roman"/>
              </a:rPr>
              <a:t>Saudi </a:t>
            </a: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Indian </a:t>
            </a:r>
            <a:r>
              <a:rPr dirty="0" sz="3600" spc="-715">
                <a:solidFill>
                  <a:srgbClr val="FFFFFF"/>
                </a:solidFill>
                <a:latin typeface="Times New Roman"/>
                <a:cs typeface="Times New Roman"/>
              </a:rPr>
              <a:t>نيمأتلل </a:t>
            </a:r>
            <a:r>
              <a:rPr dirty="0" sz="3600" spc="-400">
                <a:solidFill>
                  <a:srgbClr val="FFFFFF"/>
                </a:solidFill>
                <a:latin typeface="Times New Roman"/>
                <a:cs typeface="Times New Roman"/>
              </a:rPr>
              <a:t>ةيدنهلا </a:t>
            </a:r>
            <a:r>
              <a:rPr dirty="0" sz="3600" spc="-475">
                <a:solidFill>
                  <a:srgbClr val="FFFFFF"/>
                </a:solidFill>
                <a:latin typeface="Times New Roman"/>
                <a:cs typeface="Times New Roman"/>
              </a:rPr>
              <a:t>ةيدوعسلا </a:t>
            </a:r>
            <a:r>
              <a:rPr dirty="0" sz="3600" spc="-425">
                <a:solidFill>
                  <a:srgbClr val="FFFFFF"/>
                </a:solidFill>
                <a:latin typeface="Times New Roman"/>
                <a:cs typeface="Times New Roman"/>
              </a:rPr>
              <a:t>ةكرشلا</a:t>
            </a:r>
            <a:r>
              <a:rPr dirty="0" sz="3600" spc="-29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700" spc="5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2700">
              <a:latin typeface="Wingdings"/>
              <a:cs typeface="Wingdings"/>
            </a:endParaRPr>
          </a:p>
          <a:p>
            <a:pPr algn="ctr" marR="345440">
              <a:lnSpc>
                <a:spcPts val="3890"/>
              </a:lnSpc>
            </a:pP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Insurance</a:t>
            </a:r>
            <a:r>
              <a:rPr dirty="0" sz="3600" spc="-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5">
                <a:solidFill>
                  <a:srgbClr val="FFFFFF"/>
                </a:solidFill>
                <a:latin typeface="Times New Roman"/>
                <a:cs typeface="Times New Roman"/>
              </a:rPr>
              <a:t>Company</a:t>
            </a: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050">
              <a:latin typeface="Times New Roman"/>
              <a:cs typeface="Times New Roman"/>
            </a:endParaRPr>
          </a:p>
          <a:p>
            <a:pPr marL="573405">
              <a:lnSpc>
                <a:spcPts val="3890"/>
              </a:lnSpc>
            </a:pP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Arabia </a:t>
            </a:r>
            <a:r>
              <a:rPr dirty="0" sz="3600" spc="-595">
                <a:solidFill>
                  <a:srgbClr val="FFFFFF"/>
                </a:solidFill>
                <a:latin typeface="Times New Roman"/>
                <a:cs typeface="Times New Roman"/>
              </a:rPr>
              <a:t>ةينواعتلا</a:t>
            </a:r>
            <a:r>
              <a:rPr dirty="0" sz="3600" spc="-29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630">
                <a:solidFill>
                  <a:srgbClr val="FFFFFF"/>
                </a:solidFill>
                <a:latin typeface="Times New Roman"/>
                <a:cs typeface="Times New Roman"/>
              </a:rPr>
              <a:t>ةيبرعلا </a:t>
            </a:r>
            <a:r>
              <a:rPr dirty="0" sz="3600" spc="-560">
                <a:solidFill>
                  <a:srgbClr val="FFFFFF"/>
                </a:solidFill>
                <a:latin typeface="Times New Roman"/>
                <a:cs typeface="Times New Roman"/>
              </a:rPr>
              <a:t>نيمأتلا </a:t>
            </a:r>
            <a:r>
              <a:rPr dirty="0" sz="3600" spc="-370">
                <a:solidFill>
                  <a:srgbClr val="FFFFFF"/>
                </a:solidFill>
                <a:latin typeface="Times New Roman"/>
                <a:cs typeface="Times New Roman"/>
              </a:rPr>
              <a:t>ةكرش</a:t>
            </a:r>
            <a:r>
              <a:rPr dirty="0" sz="3600" spc="-30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700" spc="10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2700">
              <a:latin typeface="Wingdings"/>
              <a:cs typeface="Wingdings"/>
            </a:endParaRPr>
          </a:p>
          <a:p>
            <a:pPr marL="372110">
              <a:lnSpc>
                <a:spcPts val="3890"/>
              </a:lnSpc>
            </a:pP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Insurance Cooperative</a:t>
            </a:r>
            <a:r>
              <a:rPr dirty="0" sz="3600" spc="-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5">
                <a:solidFill>
                  <a:srgbClr val="FFFFFF"/>
                </a:solidFill>
                <a:latin typeface="Times New Roman"/>
                <a:cs typeface="Times New Roman"/>
              </a:rPr>
              <a:t>Company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58239" y="679704"/>
            <a:ext cx="7985759" cy="13423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24761" y="848690"/>
            <a:ext cx="7475220" cy="7575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380"/>
              <a:t>نامضلا </a:t>
            </a:r>
            <a:r>
              <a:rPr dirty="0" sz="4800" spc="-340"/>
              <a:t>سلجم </a:t>
            </a:r>
            <a:r>
              <a:rPr dirty="0" sz="4800" spc="135"/>
              <a:t>نم </a:t>
            </a:r>
            <a:r>
              <a:rPr dirty="0" sz="4800" spc="-300"/>
              <a:t>ةصخرملا</a:t>
            </a:r>
            <a:r>
              <a:rPr dirty="0" sz="4800" spc="570"/>
              <a:t> </a:t>
            </a:r>
            <a:r>
              <a:rPr dirty="0" sz="4800" spc="-535"/>
              <a:t>تاكرشلا</a:t>
            </a:r>
            <a:endParaRPr sz="4800"/>
          </a:p>
        </p:txBody>
      </p:sp>
      <p:sp>
        <p:nvSpPr>
          <p:cNvPr id="4" name="object 4"/>
          <p:cNvSpPr/>
          <p:nvPr/>
        </p:nvSpPr>
        <p:spPr>
          <a:xfrm>
            <a:off x="7891271" y="3371050"/>
            <a:ext cx="690181" cy="7236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383279" y="3200438"/>
            <a:ext cx="4932933" cy="10102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947927" y="3200438"/>
            <a:ext cx="3037078" cy="10102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496311" y="3694214"/>
            <a:ext cx="4274566" cy="101024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613904" y="5071871"/>
            <a:ext cx="690181" cy="7236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478023" y="4901184"/>
            <a:ext cx="5560822" cy="10102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222247" y="4901184"/>
            <a:ext cx="1857628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627632" y="5394959"/>
            <a:ext cx="6008878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220825" y="3321761"/>
            <a:ext cx="7146290" cy="27705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ts val="4105"/>
              </a:lnSpc>
              <a:spcBef>
                <a:spcPts val="100"/>
              </a:spcBef>
            </a:pP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Trade Union </a:t>
            </a:r>
            <a:r>
              <a:rPr dirty="0" sz="3600" spc="-715">
                <a:solidFill>
                  <a:srgbClr val="FFFFFF"/>
                </a:solidFill>
                <a:latin typeface="Times New Roman"/>
                <a:cs typeface="Times New Roman"/>
              </a:rPr>
              <a:t>نيمأتلل </a:t>
            </a:r>
            <a:r>
              <a:rPr dirty="0" sz="3600" spc="-409">
                <a:solidFill>
                  <a:srgbClr val="FFFFFF"/>
                </a:solidFill>
                <a:latin typeface="Times New Roman"/>
                <a:cs typeface="Times New Roman"/>
              </a:rPr>
              <a:t>يراجتلا </a:t>
            </a:r>
            <a:r>
              <a:rPr dirty="0" sz="3600" spc="-340">
                <a:solidFill>
                  <a:srgbClr val="FFFFFF"/>
                </a:solidFill>
                <a:latin typeface="Times New Roman"/>
                <a:cs typeface="Times New Roman"/>
              </a:rPr>
              <a:t>داحتلإا </a:t>
            </a:r>
            <a:r>
              <a:rPr dirty="0" sz="3600" spc="-365">
                <a:solidFill>
                  <a:srgbClr val="FFFFFF"/>
                </a:solidFill>
                <a:latin typeface="Times New Roman"/>
                <a:cs typeface="Times New Roman"/>
              </a:rPr>
              <a:t>ةكرش</a:t>
            </a:r>
            <a:r>
              <a:rPr dirty="0" sz="3600" spc="-5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700" spc="10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2700">
              <a:latin typeface="Wingdings"/>
              <a:cs typeface="Wingdings"/>
            </a:endParaRPr>
          </a:p>
          <a:p>
            <a:pPr algn="ctr" marR="346075">
              <a:lnSpc>
                <a:spcPts val="4105"/>
              </a:lnSpc>
            </a:pP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Insurance</a:t>
            </a:r>
            <a:r>
              <a:rPr dirty="0" sz="3600" spc="-1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5">
                <a:solidFill>
                  <a:srgbClr val="FFFFFF"/>
                </a:solidFill>
                <a:latin typeface="Times New Roman"/>
                <a:cs typeface="Times New Roman"/>
              </a:rPr>
              <a:t>Company</a:t>
            </a: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4500">
              <a:latin typeface="Times New Roman"/>
              <a:cs typeface="Times New Roman"/>
            </a:endParaRPr>
          </a:p>
          <a:p>
            <a:pPr algn="ctr">
              <a:lnSpc>
                <a:spcPts val="4105"/>
              </a:lnSpc>
            </a:pP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Allied </a:t>
            </a:r>
            <a:r>
              <a:rPr dirty="0" sz="3600" spc="-560">
                <a:solidFill>
                  <a:srgbClr val="FFFFFF"/>
                </a:solidFill>
                <a:latin typeface="Times New Roman"/>
                <a:cs typeface="Times New Roman"/>
              </a:rPr>
              <a:t>ينواعتلا </a:t>
            </a:r>
            <a:r>
              <a:rPr dirty="0" sz="3600" spc="-715">
                <a:solidFill>
                  <a:srgbClr val="FFFFFF"/>
                </a:solidFill>
                <a:latin typeface="Times New Roman"/>
                <a:cs typeface="Times New Roman"/>
              </a:rPr>
              <a:t>نيمأتلل </a:t>
            </a:r>
            <a:r>
              <a:rPr dirty="0" sz="3600" spc="-390">
                <a:solidFill>
                  <a:srgbClr val="FFFFFF"/>
                </a:solidFill>
                <a:latin typeface="Times New Roman"/>
                <a:cs typeface="Times New Roman"/>
              </a:rPr>
              <a:t>ةدحتملا </a:t>
            </a:r>
            <a:r>
              <a:rPr dirty="0" sz="3600" spc="-70">
                <a:solidFill>
                  <a:srgbClr val="FFFFFF"/>
                </a:solidFill>
                <a:latin typeface="Times New Roman"/>
                <a:cs typeface="Times New Roman"/>
              </a:rPr>
              <a:t>ةعومجملا</a:t>
            </a:r>
            <a:r>
              <a:rPr dirty="0" sz="3600" spc="-48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700" spc="5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2700">
              <a:latin typeface="Wingdings"/>
              <a:cs typeface="Wingdings"/>
            </a:endParaRPr>
          </a:p>
          <a:p>
            <a:pPr algn="ctr" marR="343535">
              <a:lnSpc>
                <a:spcPts val="4105"/>
              </a:lnSpc>
            </a:pP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Cooperative Insurance</a:t>
            </a:r>
            <a:r>
              <a:rPr dirty="0" sz="3600" spc="-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Group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73124" y="766572"/>
            <a:ext cx="7772400" cy="1219200"/>
          </a:xfrm>
          <a:custGeom>
            <a:avLst/>
            <a:gdLst/>
            <a:ahLst/>
            <a:cxnLst/>
            <a:rect l="l" t="t" r="r" b="b"/>
            <a:pathLst>
              <a:path w="7772400" h="1219200">
                <a:moveTo>
                  <a:pt x="0" y="1219200"/>
                </a:moveTo>
                <a:lnTo>
                  <a:pt x="7772400" y="1219200"/>
                </a:lnTo>
                <a:lnTo>
                  <a:pt x="7772400" y="0"/>
                </a:lnTo>
                <a:lnTo>
                  <a:pt x="0" y="0"/>
                </a:lnTo>
                <a:lnTo>
                  <a:pt x="0" y="12192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578096" y="569976"/>
            <a:ext cx="4565904" cy="16686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947159" y="569976"/>
            <a:ext cx="1613789" cy="16686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267711" y="569976"/>
            <a:ext cx="2662174" cy="16686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651125" y="777316"/>
            <a:ext cx="6227445" cy="9404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baseline="7407" sz="9000" spc="569"/>
              <a:t> </a:t>
            </a:r>
            <a:r>
              <a:rPr dirty="0" sz="6000" spc="-1075"/>
              <a:t>ايخيرات </a:t>
            </a:r>
            <a:r>
              <a:rPr dirty="0" sz="6000" spc="-10"/>
              <a:t>.. </a:t>
            </a:r>
            <a:r>
              <a:rPr dirty="0" sz="6000" spc="-765"/>
              <a:t>يحصلا</a:t>
            </a:r>
            <a:r>
              <a:rPr dirty="0" sz="6000" spc="-210"/>
              <a:t> </a:t>
            </a:r>
            <a:r>
              <a:rPr dirty="0" sz="6000" spc="-1135"/>
              <a:t>نيمأتلا</a:t>
            </a:r>
            <a:endParaRPr sz="6000"/>
          </a:p>
        </p:txBody>
      </p:sp>
      <p:sp>
        <p:nvSpPr>
          <p:cNvPr id="7" name="object 7"/>
          <p:cNvSpPr txBox="1"/>
          <p:nvPr/>
        </p:nvSpPr>
        <p:spPr>
          <a:xfrm>
            <a:off x="4745816" y="2690876"/>
            <a:ext cx="2994660" cy="16751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00"/>
              </a:spcBef>
            </a:pPr>
            <a:r>
              <a:rPr dirty="0" sz="3600" spc="-254" b="1">
                <a:solidFill>
                  <a:srgbClr val="FFFFFF"/>
                </a:solidFill>
                <a:latin typeface="Arial"/>
                <a:cs typeface="Arial"/>
              </a:rPr>
              <a:t>.ىلولأا </a:t>
            </a:r>
            <a:r>
              <a:rPr dirty="0" sz="3600" spc="-430" b="1">
                <a:solidFill>
                  <a:srgbClr val="FFFFFF"/>
                </a:solidFill>
                <a:latin typeface="Arial"/>
                <a:cs typeface="Arial"/>
              </a:rPr>
              <a:t>تايادبلا  </a:t>
            </a:r>
            <a:r>
              <a:rPr dirty="0" sz="3600" spc="-3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 spc="5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2700">
              <a:latin typeface="Wingdings"/>
              <a:cs typeface="Wingdings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75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</a:pPr>
            <a:r>
              <a:rPr dirty="0" sz="3600" spc="-120" b="1">
                <a:solidFill>
                  <a:srgbClr val="FFFFFF"/>
                </a:solidFill>
                <a:latin typeface="Arial"/>
                <a:cs typeface="Arial"/>
              </a:rPr>
              <a:t>.يمازلا </a:t>
            </a:r>
            <a:r>
              <a:rPr dirty="0" sz="3600" spc="-229" b="1">
                <a:solidFill>
                  <a:srgbClr val="FFFFFF"/>
                </a:solidFill>
                <a:latin typeface="Arial"/>
                <a:cs typeface="Arial"/>
              </a:rPr>
              <a:t>ماظن </a:t>
            </a:r>
            <a:r>
              <a:rPr dirty="0" sz="3600" b="1">
                <a:solidFill>
                  <a:srgbClr val="FFFFFF"/>
                </a:solidFill>
                <a:latin typeface="Arial"/>
                <a:cs typeface="Arial"/>
              </a:rPr>
              <a:t>لوأ </a:t>
            </a:r>
            <a:r>
              <a:rPr dirty="0" sz="3600" spc="1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2700" spc="10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2700">
              <a:latin typeface="Wingdings"/>
              <a:cs typeface="Wingdings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58239" y="679704"/>
            <a:ext cx="7985759" cy="13423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24761" y="848690"/>
            <a:ext cx="7475220" cy="7575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380"/>
              <a:t>نامضلا </a:t>
            </a:r>
            <a:r>
              <a:rPr dirty="0" sz="4800" spc="-340"/>
              <a:t>سلجم </a:t>
            </a:r>
            <a:r>
              <a:rPr dirty="0" sz="4800" spc="135"/>
              <a:t>نم </a:t>
            </a:r>
            <a:r>
              <a:rPr dirty="0" sz="4800" spc="-300"/>
              <a:t>ةصخرملا</a:t>
            </a:r>
            <a:r>
              <a:rPr dirty="0" sz="4800" spc="570"/>
              <a:t> </a:t>
            </a:r>
            <a:r>
              <a:rPr dirty="0" sz="4800" spc="-535"/>
              <a:t>تاكرشلا</a:t>
            </a:r>
            <a:endParaRPr sz="4800"/>
          </a:p>
        </p:txBody>
      </p:sp>
      <p:sp>
        <p:nvSpPr>
          <p:cNvPr id="4" name="object 4"/>
          <p:cNvSpPr/>
          <p:nvPr/>
        </p:nvSpPr>
        <p:spPr>
          <a:xfrm>
            <a:off x="7394447" y="3029661"/>
            <a:ext cx="690181" cy="7206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486655" y="2856014"/>
            <a:ext cx="3332734" cy="10102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441703" y="2856014"/>
            <a:ext cx="3646678" cy="10102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441191" y="3294926"/>
            <a:ext cx="2381885" cy="101024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903464" y="4611585"/>
            <a:ext cx="690181" cy="72368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703064" y="4440974"/>
            <a:ext cx="3625341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075944" y="4440974"/>
            <a:ext cx="1055928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533144" y="4440974"/>
            <a:ext cx="751116" cy="10102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685544" y="4440974"/>
            <a:ext cx="3619246" cy="10102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511296" y="4879847"/>
            <a:ext cx="2381885" cy="101024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1350391" y="2977972"/>
            <a:ext cx="7030720" cy="25990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R="138430">
              <a:lnSpc>
                <a:spcPts val="3890"/>
              </a:lnSpc>
              <a:spcBef>
                <a:spcPts val="100"/>
              </a:spcBef>
            </a:pPr>
            <a:r>
              <a:rPr dirty="0" sz="3600" spc="-5">
                <a:solidFill>
                  <a:srgbClr val="FFFFFF"/>
                </a:solidFill>
                <a:latin typeface="Times New Roman"/>
                <a:cs typeface="Times New Roman"/>
              </a:rPr>
              <a:t>ISAR </a:t>
            </a: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Insurance </a:t>
            </a:r>
            <a:r>
              <a:rPr dirty="0" sz="3600" spc="-715">
                <a:solidFill>
                  <a:srgbClr val="FFFFFF"/>
                </a:solidFill>
                <a:latin typeface="Times New Roman"/>
                <a:cs typeface="Times New Roman"/>
              </a:rPr>
              <a:t>نيمأتلل </a:t>
            </a:r>
            <a:r>
              <a:rPr dirty="0" sz="3600" spc="-5">
                <a:solidFill>
                  <a:srgbClr val="FFFFFF"/>
                </a:solidFill>
                <a:latin typeface="Times New Roman"/>
                <a:cs typeface="Times New Roman"/>
              </a:rPr>
              <a:t>رازإ </a:t>
            </a:r>
            <a:r>
              <a:rPr dirty="0" sz="3600" spc="-370">
                <a:solidFill>
                  <a:srgbClr val="FFFFFF"/>
                </a:solidFill>
                <a:latin typeface="Times New Roman"/>
                <a:cs typeface="Times New Roman"/>
              </a:rPr>
              <a:t>ةكرش</a:t>
            </a:r>
            <a:r>
              <a:rPr dirty="0" sz="3600" spc="-23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700" spc="5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2700">
              <a:latin typeface="Wingdings"/>
              <a:cs typeface="Wingdings"/>
            </a:endParaRPr>
          </a:p>
          <a:p>
            <a:pPr marL="2376805">
              <a:lnSpc>
                <a:spcPts val="3890"/>
              </a:lnSpc>
            </a:pPr>
            <a:r>
              <a:rPr dirty="0" sz="3600" spc="-5">
                <a:solidFill>
                  <a:srgbClr val="FFFFFF"/>
                </a:solidFill>
                <a:latin typeface="Times New Roman"/>
                <a:cs typeface="Times New Roman"/>
              </a:rPr>
              <a:t>Company</a:t>
            </a: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050">
              <a:latin typeface="Times New Roman"/>
              <a:cs typeface="Times New Roman"/>
            </a:endParaRPr>
          </a:p>
          <a:p>
            <a:pPr algn="ctr">
              <a:lnSpc>
                <a:spcPts val="3890"/>
              </a:lnSpc>
            </a:pP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Al-Ahlia Insurance </a:t>
            </a:r>
            <a:r>
              <a:rPr dirty="0" sz="3600" spc="-310">
                <a:solidFill>
                  <a:srgbClr val="FFFFFF"/>
                </a:solidFill>
                <a:latin typeface="Times New Roman"/>
                <a:cs typeface="Times New Roman"/>
              </a:rPr>
              <a:t>ةيلهلأا </a:t>
            </a:r>
            <a:r>
              <a:rPr dirty="0" sz="3600" spc="-560">
                <a:solidFill>
                  <a:srgbClr val="FFFFFF"/>
                </a:solidFill>
                <a:latin typeface="Times New Roman"/>
                <a:cs typeface="Times New Roman"/>
              </a:rPr>
              <a:t>نيمأتلا </a:t>
            </a:r>
            <a:r>
              <a:rPr dirty="0" sz="3600" spc="-370">
                <a:solidFill>
                  <a:srgbClr val="FFFFFF"/>
                </a:solidFill>
                <a:latin typeface="Times New Roman"/>
                <a:cs typeface="Times New Roman"/>
              </a:rPr>
              <a:t>ةكرش</a:t>
            </a:r>
            <a:r>
              <a:rPr dirty="0" sz="3600" spc="-67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700" spc="10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2700">
              <a:latin typeface="Wingdings"/>
              <a:cs typeface="Wingdings"/>
            </a:endParaRPr>
          </a:p>
          <a:p>
            <a:pPr marL="2448560">
              <a:lnSpc>
                <a:spcPts val="3890"/>
              </a:lnSpc>
            </a:pPr>
            <a:r>
              <a:rPr dirty="0" sz="3600" spc="-5">
                <a:solidFill>
                  <a:srgbClr val="FFFFFF"/>
                </a:solidFill>
                <a:latin typeface="Times New Roman"/>
                <a:cs typeface="Times New Roman"/>
              </a:rPr>
              <a:t>Company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60776" y="704138"/>
            <a:ext cx="5173853" cy="12296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95294" y="851738"/>
            <a:ext cx="4472940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280">
                <a:latin typeface="Times New Roman"/>
                <a:cs typeface="Times New Roman"/>
              </a:rPr>
              <a:t>هصخرملا </a:t>
            </a:r>
            <a:r>
              <a:rPr dirty="0" sz="4400" spc="-685">
                <a:latin typeface="Times New Roman"/>
                <a:cs typeface="Times New Roman"/>
              </a:rPr>
              <a:t>نيمأتلا</a:t>
            </a:r>
            <a:r>
              <a:rPr dirty="0" sz="4400" spc="-530">
                <a:latin typeface="Times New Roman"/>
                <a:cs typeface="Times New Roman"/>
              </a:rPr>
              <a:t> </a:t>
            </a:r>
            <a:r>
              <a:rPr dirty="0" sz="4400" spc="-430">
                <a:latin typeface="Times New Roman"/>
                <a:cs typeface="Times New Roman"/>
              </a:rPr>
              <a:t>تاكرش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299704" y="2398725"/>
            <a:ext cx="659714" cy="6444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163567" y="2243277"/>
            <a:ext cx="4320286" cy="9035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299704" y="2983941"/>
            <a:ext cx="659714" cy="6444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901695" y="2828493"/>
            <a:ext cx="5582284" cy="9035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299704" y="3569157"/>
            <a:ext cx="659714" cy="6444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142232" y="3413709"/>
            <a:ext cx="4341621" cy="90352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8299704" y="4154373"/>
            <a:ext cx="659714" cy="6444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684776" y="3998925"/>
            <a:ext cx="3799078" cy="9035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299704" y="4739589"/>
            <a:ext cx="659714" cy="6444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577583" y="4584141"/>
            <a:ext cx="1906397" cy="9035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 txBox="1"/>
          <p:nvPr/>
        </p:nvSpPr>
        <p:spPr>
          <a:xfrm>
            <a:off x="3144773" y="2255123"/>
            <a:ext cx="5624195" cy="295338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869"/>
              </a:spcBef>
            </a:pPr>
            <a:r>
              <a:rPr dirty="0" sz="3200" spc="-505">
                <a:solidFill>
                  <a:srgbClr val="FFFFFF"/>
                </a:solidFill>
                <a:latin typeface="Times New Roman"/>
                <a:cs typeface="Times New Roman"/>
              </a:rPr>
              <a:t>ينواعتلا   </a:t>
            </a:r>
            <a:r>
              <a:rPr dirty="0" sz="3200" spc="-640">
                <a:solidFill>
                  <a:srgbClr val="FFFFFF"/>
                </a:solidFill>
                <a:latin typeface="Times New Roman"/>
                <a:cs typeface="Times New Roman"/>
              </a:rPr>
              <a:t>نيمأتلل     </a:t>
            </a:r>
            <a:r>
              <a:rPr dirty="0" sz="3200" spc="-280">
                <a:solidFill>
                  <a:srgbClr val="FFFFFF"/>
                </a:solidFill>
                <a:latin typeface="Times New Roman"/>
                <a:cs typeface="Times New Roman"/>
              </a:rPr>
              <a:t>ةكلمملا  </a:t>
            </a:r>
            <a:r>
              <a:rPr dirty="0" sz="3200" spc="-330">
                <a:solidFill>
                  <a:srgbClr val="FFFFFF"/>
                </a:solidFill>
                <a:latin typeface="Times New Roman"/>
                <a:cs typeface="Times New Roman"/>
              </a:rPr>
              <a:t>ةكرش   </a:t>
            </a:r>
            <a:r>
              <a:rPr dirty="0" sz="3200" spc="-2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00"/>
                </a:solidFill>
                <a:latin typeface="Wingdings"/>
                <a:cs typeface="Wingdings"/>
              </a:rPr>
              <a:t></a:t>
            </a:r>
            <a:endParaRPr sz="2400">
              <a:latin typeface="Wingdings"/>
              <a:cs typeface="Wingdings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80">
                <a:solidFill>
                  <a:srgbClr val="FFFFFF"/>
                </a:solidFill>
                <a:latin typeface="Times New Roman"/>
                <a:cs typeface="Times New Roman"/>
              </a:rPr>
              <a:t>راخدلإاو </a:t>
            </a:r>
            <a:r>
              <a:rPr dirty="0" sz="3200" spc="-380">
                <a:solidFill>
                  <a:srgbClr val="FFFFFF"/>
                </a:solidFill>
                <a:latin typeface="Times New Roman"/>
                <a:cs typeface="Times New Roman"/>
              </a:rPr>
              <a:t>ةايحلا  </a:t>
            </a:r>
            <a:r>
              <a:rPr dirty="0" sz="3200" spc="-590">
                <a:solidFill>
                  <a:srgbClr val="FFFFFF"/>
                </a:solidFill>
                <a:latin typeface="Times New Roman"/>
                <a:cs typeface="Times New Roman"/>
              </a:rPr>
              <a:t>نيمأتل    </a:t>
            </a:r>
            <a:r>
              <a:rPr dirty="0" sz="3200" spc="-370">
                <a:solidFill>
                  <a:srgbClr val="FFFFFF"/>
                </a:solidFill>
                <a:latin typeface="Times New Roman"/>
                <a:cs typeface="Times New Roman"/>
              </a:rPr>
              <a:t>ةيكيرملاا  </a:t>
            </a:r>
            <a:r>
              <a:rPr dirty="0" sz="3200" spc="-380">
                <a:solidFill>
                  <a:srgbClr val="FFFFFF"/>
                </a:solidFill>
                <a:latin typeface="Times New Roman"/>
                <a:cs typeface="Times New Roman"/>
              </a:rPr>
              <a:t>ةكرشلا    </a:t>
            </a:r>
            <a:r>
              <a:rPr dirty="0" sz="3200" spc="-19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00"/>
                </a:solidFill>
                <a:latin typeface="Wingdings"/>
                <a:cs typeface="Wingdings"/>
              </a:rPr>
              <a:t></a:t>
            </a:r>
            <a:endParaRPr sz="2400">
              <a:latin typeface="Wingdings"/>
              <a:cs typeface="Wingdings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640">
                <a:solidFill>
                  <a:srgbClr val="FFFFFF"/>
                </a:solidFill>
                <a:latin typeface="Times New Roman"/>
                <a:cs typeface="Times New Roman"/>
              </a:rPr>
              <a:t>نيمأتلل     </a:t>
            </a:r>
            <a:r>
              <a:rPr dirty="0" sz="3200" spc="-150">
                <a:solidFill>
                  <a:srgbClr val="FFFFFF"/>
                </a:solidFill>
                <a:latin typeface="Times New Roman"/>
                <a:cs typeface="Times New Roman"/>
              </a:rPr>
              <a:t>ةماعلا </a:t>
            </a:r>
            <a:r>
              <a:rPr dirty="0" sz="3200" spc="-555">
                <a:solidFill>
                  <a:srgbClr val="FFFFFF"/>
                </a:solidFill>
                <a:latin typeface="Times New Roman"/>
                <a:cs typeface="Times New Roman"/>
              </a:rPr>
              <a:t>ةيجيلخلا </a:t>
            </a:r>
            <a:r>
              <a:rPr dirty="0" sz="3200" spc="-3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200" spc="-380">
                <a:solidFill>
                  <a:srgbClr val="FFFFFF"/>
                </a:solidFill>
                <a:latin typeface="Times New Roman"/>
                <a:cs typeface="Times New Roman"/>
              </a:rPr>
              <a:t>ةكرشلا      </a:t>
            </a:r>
            <a:r>
              <a:rPr dirty="0" sz="2400">
                <a:solidFill>
                  <a:srgbClr val="FFFF00"/>
                </a:solidFill>
                <a:latin typeface="Wingdings"/>
                <a:cs typeface="Wingdings"/>
              </a:rPr>
              <a:t></a:t>
            </a:r>
            <a:endParaRPr sz="2400">
              <a:latin typeface="Wingdings"/>
              <a:cs typeface="Wingdings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640">
                <a:solidFill>
                  <a:srgbClr val="FFFFFF"/>
                </a:solidFill>
                <a:latin typeface="Times New Roman"/>
                <a:cs typeface="Times New Roman"/>
              </a:rPr>
              <a:t>نيمأتلل     </a:t>
            </a:r>
            <a:r>
              <a:rPr dirty="0" sz="3200" spc="-565">
                <a:solidFill>
                  <a:srgbClr val="FFFFFF"/>
                </a:solidFill>
                <a:latin typeface="Times New Roman"/>
                <a:cs typeface="Times New Roman"/>
              </a:rPr>
              <a:t>ةيبرعلا    </a:t>
            </a:r>
            <a:r>
              <a:rPr dirty="0" sz="3200" spc="-434">
                <a:solidFill>
                  <a:srgbClr val="FFFFFF"/>
                </a:solidFill>
                <a:latin typeface="Times New Roman"/>
                <a:cs typeface="Times New Roman"/>
              </a:rPr>
              <a:t>سيآ  </a:t>
            </a:r>
            <a:r>
              <a:rPr dirty="0" sz="3200" spc="-330">
                <a:solidFill>
                  <a:srgbClr val="FFFFFF"/>
                </a:solidFill>
                <a:latin typeface="Times New Roman"/>
                <a:cs typeface="Times New Roman"/>
              </a:rPr>
              <a:t>ةكرش   </a:t>
            </a:r>
            <a:r>
              <a:rPr dirty="0" sz="3200" spc="-2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00"/>
                </a:solidFill>
                <a:latin typeface="Wingdings"/>
                <a:cs typeface="Wingdings"/>
              </a:rPr>
              <a:t></a:t>
            </a:r>
            <a:endParaRPr sz="2400">
              <a:latin typeface="Wingdings"/>
              <a:cs typeface="Wingdings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55">
                <a:solidFill>
                  <a:srgbClr val="FFFFFF"/>
                </a:solidFill>
                <a:latin typeface="Times New Roman"/>
                <a:cs typeface="Times New Roman"/>
              </a:rPr>
              <a:t>ذلام </a:t>
            </a:r>
            <a:r>
              <a:rPr dirty="0" sz="3200" spc="-330">
                <a:solidFill>
                  <a:srgbClr val="FFFFFF"/>
                </a:solidFill>
                <a:latin typeface="Times New Roman"/>
                <a:cs typeface="Times New Roman"/>
              </a:rPr>
              <a:t>ةكرش   </a:t>
            </a:r>
            <a:r>
              <a:rPr dirty="0" sz="3200" spc="-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400">
                <a:solidFill>
                  <a:srgbClr val="FFFF00"/>
                </a:solidFill>
                <a:latin typeface="Wingdings"/>
                <a:cs typeface="Wingdings"/>
              </a:rPr>
              <a:t></a:t>
            </a:r>
            <a:endParaRPr sz="2400">
              <a:latin typeface="Wingdings"/>
              <a:cs typeface="Wingdings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595359" y="2282901"/>
            <a:ext cx="548639" cy="7206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341119" y="2109254"/>
            <a:ext cx="7679182" cy="10102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95359" y="2831541"/>
            <a:ext cx="548639" cy="7206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361432" y="2657894"/>
            <a:ext cx="3658996" cy="10102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595359" y="3380181"/>
            <a:ext cx="548639" cy="7206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094232" y="3206534"/>
            <a:ext cx="7926197" cy="10102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62000" y="3206534"/>
            <a:ext cx="930960" cy="101024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776215" y="3645446"/>
            <a:ext cx="4244086" cy="101024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8595359" y="4367733"/>
            <a:ext cx="548639" cy="7206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090672" y="4194086"/>
            <a:ext cx="5929630" cy="10102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8595359" y="4916423"/>
            <a:ext cx="548639" cy="7206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7254240" y="4742688"/>
            <a:ext cx="1766188" cy="10102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013447" y="4742688"/>
            <a:ext cx="839558" cy="101024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730496" y="4742688"/>
            <a:ext cx="2884678" cy="101024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8595359" y="5465064"/>
            <a:ext cx="548639" cy="7206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6312408" y="5291328"/>
            <a:ext cx="2708020" cy="101024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6071615" y="5291328"/>
            <a:ext cx="839546" cy="101024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8595359" y="6013706"/>
            <a:ext cx="548639" cy="7206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428744" y="5839961"/>
            <a:ext cx="2299588" cy="1010246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6129528" y="5839961"/>
            <a:ext cx="2110485" cy="10102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7641335" y="5839961"/>
            <a:ext cx="1382141" cy="101024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 txBox="1"/>
          <p:nvPr/>
        </p:nvSpPr>
        <p:spPr>
          <a:xfrm>
            <a:off x="1145844" y="2231263"/>
            <a:ext cx="7927340" cy="43065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00"/>
              </a:spcBef>
            </a:pPr>
            <a:r>
              <a:rPr dirty="0" sz="3600" spc="-459">
                <a:solidFill>
                  <a:srgbClr val="FFFFFF"/>
                </a:solidFill>
                <a:latin typeface="Times New Roman"/>
                <a:cs typeface="Times New Roman"/>
              </a:rPr>
              <a:t>ةدجب  </a:t>
            </a:r>
            <a:r>
              <a:rPr dirty="0" sz="3600" spc="-509">
                <a:solidFill>
                  <a:srgbClr val="FFFFFF"/>
                </a:solidFill>
                <a:latin typeface="Times New Roman"/>
                <a:cs typeface="Times New Roman"/>
              </a:rPr>
              <a:t>زيزعلا  </a:t>
            </a:r>
            <a:r>
              <a:rPr dirty="0" sz="3600" spc="-585">
                <a:solidFill>
                  <a:srgbClr val="FFFFFF"/>
                </a:solidFill>
                <a:latin typeface="Times New Roman"/>
                <a:cs typeface="Times New Roman"/>
              </a:rPr>
              <a:t>دبع   </a:t>
            </a:r>
            <a:r>
              <a:rPr dirty="0" sz="3600" spc="-395">
                <a:solidFill>
                  <a:srgbClr val="FFFFFF"/>
                </a:solidFill>
                <a:latin typeface="Times New Roman"/>
                <a:cs typeface="Times New Roman"/>
              </a:rPr>
              <a:t>كلملا  </a:t>
            </a:r>
            <a:r>
              <a:rPr dirty="0" sz="3600" spc="-254">
                <a:solidFill>
                  <a:srgbClr val="FFFFFF"/>
                </a:solidFill>
                <a:latin typeface="Times New Roman"/>
                <a:cs typeface="Times New Roman"/>
              </a:rPr>
              <a:t>ةعماـجب  </a:t>
            </a:r>
            <a:r>
              <a:rPr dirty="0" sz="3600" spc="-409">
                <a:solidFill>
                  <a:srgbClr val="FFFFFF"/>
                </a:solidFill>
                <a:latin typeface="Times New Roman"/>
                <a:cs typeface="Times New Roman"/>
              </a:rPr>
              <a:t>عمتجملا  </a:t>
            </a:r>
            <a:r>
              <a:rPr dirty="0" sz="3600" spc="-730">
                <a:solidFill>
                  <a:srgbClr val="FFFFFF"/>
                </a:solidFill>
                <a:latin typeface="Times New Roman"/>
                <a:cs typeface="Times New Roman"/>
              </a:rPr>
              <a:t>ةيلك   </a:t>
            </a:r>
            <a:r>
              <a:rPr dirty="0" sz="3600" spc="-56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545">
                <a:solidFill>
                  <a:srgbClr val="FFFFFF"/>
                </a:solidFill>
                <a:latin typeface="Times New Roman"/>
                <a:cs typeface="Times New Roman"/>
              </a:rPr>
              <a:t>ليكو</a:t>
            </a:r>
            <a:r>
              <a:rPr dirty="0" sz="3600" spc="-61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700" spc="5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2700">
              <a:latin typeface="Wingdings"/>
              <a:cs typeface="Wingdings"/>
            </a:endParaRPr>
          </a:p>
          <a:p>
            <a:pPr algn="r" marR="5080">
              <a:lnSpc>
                <a:spcPct val="100000"/>
              </a:lnSpc>
            </a:pPr>
            <a:r>
              <a:rPr dirty="0" sz="3600" spc="-345">
                <a:solidFill>
                  <a:srgbClr val="FFFFFF"/>
                </a:solidFill>
                <a:latin typeface="Times New Roman"/>
                <a:cs typeface="Times New Roman"/>
              </a:rPr>
              <a:t>ةعماجلاب  </a:t>
            </a:r>
            <a:r>
              <a:rPr dirty="0" sz="3600" spc="-560">
                <a:solidFill>
                  <a:srgbClr val="FFFFFF"/>
                </a:solidFill>
                <a:latin typeface="Times New Roman"/>
                <a:cs typeface="Times New Roman"/>
              </a:rPr>
              <a:t>نيمأتلا   </a:t>
            </a:r>
            <a:r>
              <a:rPr dirty="0" sz="3600" spc="-530">
                <a:solidFill>
                  <a:srgbClr val="FFFFFF"/>
                </a:solidFill>
                <a:latin typeface="Times New Roman"/>
                <a:cs typeface="Times New Roman"/>
              </a:rPr>
              <a:t>ذاتسأ</a:t>
            </a:r>
            <a:r>
              <a:rPr dirty="0" sz="3600" spc="-64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700" spc="5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2700">
              <a:latin typeface="Wingdings"/>
              <a:cs typeface="Wingdings"/>
            </a:endParaRPr>
          </a:p>
          <a:p>
            <a:pPr algn="r" marR="5080">
              <a:lnSpc>
                <a:spcPts val="3890"/>
              </a:lnSpc>
            </a:pPr>
            <a:r>
              <a:rPr dirty="0" sz="3600" spc="-520">
                <a:solidFill>
                  <a:srgbClr val="FFFFFF"/>
                </a:solidFill>
                <a:latin typeface="Times New Roman"/>
                <a:cs typeface="Times New Roman"/>
              </a:rPr>
              <a:t>ريوطتو </a:t>
            </a:r>
            <a:r>
              <a:rPr dirty="0" sz="3600" spc="-14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890">
                <a:solidFill>
                  <a:srgbClr val="FFFFFF"/>
                </a:solidFill>
                <a:latin typeface="Times New Roman"/>
                <a:cs typeface="Times New Roman"/>
              </a:rPr>
              <a:t>ميوقتل                                                                                          </a:t>
            </a:r>
            <a:r>
              <a:rPr dirty="0" sz="3600" spc="-88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350">
                <a:solidFill>
                  <a:srgbClr val="FFFFFF"/>
                </a:solidFill>
                <a:latin typeface="Times New Roman"/>
                <a:cs typeface="Times New Roman"/>
              </a:rPr>
              <a:t>نيمرحلا</a:t>
            </a:r>
            <a:r>
              <a:rPr dirty="0" sz="3600" spc="20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10">
                <a:solidFill>
                  <a:srgbClr val="FFFFFF"/>
                </a:solidFill>
                <a:latin typeface="Times New Roman"/>
                <a:cs typeface="Times New Roman"/>
              </a:rPr>
              <a:t>مداخ </a:t>
            </a:r>
            <a:r>
              <a:rPr dirty="0" sz="3600" spc="-484">
                <a:solidFill>
                  <a:srgbClr val="FFFFFF"/>
                </a:solidFill>
                <a:latin typeface="Times New Roman"/>
                <a:cs typeface="Times New Roman"/>
              </a:rPr>
              <a:t>اهلكش</a:t>
            </a:r>
            <a:r>
              <a:rPr dirty="0" sz="3600" spc="-7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740">
                <a:solidFill>
                  <a:srgbClr val="FFFFFF"/>
                </a:solidFill>
                <a:latin typeface="Times New Roman"/>
                <a:cs typeface="Times New Roman"/>
              </a:rPr>
              <a:t>يتلا    </a:t>
            </a:r>
            <a:r>
              <a:rPr dirty="0" sz="3600" spc="-58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500">
                <a:solidFill>
                  <a:srgbClr val="FFFFFF"/>
                </a:solidFill>
                <a:latin typeface="Times New Roman"/>
                <a:cs typeface="Times New Roman"/>
              </a:rPr>
              <a:t>ةنجللا</a:t>
            </a:r>
            <a:r>
              <a:rPr dirty="0" sz="3600" spc="-10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330">
                <a:solidFill>
                  <a:srgbClr val="FFFFFF"/>
                </a:solidFill>
                <a:latin typeface="Times New Roman"/>
                <a:cs typeface="Times New Roman"/>
              </a:rPr>
              <a:t>وضع</a:t>
            </a:r>
            <a:r>
              <a:rPr dirty="0" sz="3600" spc="-50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700" spc="10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2700">
              <a:latin typeface="Wingdings"/>
              <a:cs typeface="Wingdings"/>
            </a:endParaRPr>
          </a:p>
          <a:p>
            <a:pPr marL="3918585">
              <a:lnSpc>
                <a:spcPts val="3890"/>
              </a:lnSpc>
            </a:pPr>
            <a:r>
              <a:rPr dirty="0" sz="3600" spc="-480">
                <a:solidFill>
                  <a:srgbClr val="FFFFFF"/>
                </a:solidFill>
                <a:latin typeface="Times New Roman"/>
                <a:cs typeface="Times New Roman"/>
              </a:rPr>
              <a:t>ةكلمملاب </a:t>
            </a:r>
            <a:r>
              <a:rPr dirty="0" sz="3600" spc="-535">
                <a:solidFill>
                  <a:srgbClr val="FFFFFF"/>
                </a:solidFill>
                <a:latin typeface="Times New Roman"/>
                <a:cs typeface="Times New Roman"/>
              </a:rPr>
              <a:t>ةيحصلا</a:t>
            </a:r>
            <a:r>
              <a:rPr dirty="0" sz="3600" spc="-30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135">
                <a:solidFill>
                  <a:srgbClr val="FFFFFF"/>
                </a:solidFill>
                <a:latin typeface="Times New Roman"/>
                <a:cs typeface="Times New Roman"/>
              </a:rPr>
              <a:t>تامدخلا</a:t>
            </a:r>
            <a:endParaRPr sz="36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3600" spc="-360">
                <a:solidFill>
                  <a:srgbClr val="FFFFFF"/>
                </a:solidFill>
                <a:latin typeface="Times New Roman"/>
                <a:cs typeface="Times New Roman"/>
              </a:rPr>
              <a:t>نـــيمأــــتلل  </a:t>
            </a:r>
            <a:r>
              <a:rPr dirty="0" sz="3600" spc="-470">
                <a:solidFill>
                  <a:srgbClr val="FFFFFF"/>
                </a:solidFill>
                <a:latin typeface="Times New Roman"/>
                <a:cs typeface="Times New Roman"/>
              </a:rPr>
              <a:t>ةيلودلا  </a:t>
            </a:r>
            <a:r>
              <a:rPr dirty="0" sz="3600" spc="-295">
                <a:solidFill>
                  <a:srgbClr val="FFFFFF"/>
                </a:solidFill>
                <a:latin typeface="Times New Roman"/>
                <a:cs typeface="Times New Roman"/>
              </a:rPr>
              <a:t>ةيعــمجلا  </a:t>
            </a:r>
            <a:r>
              <a:rPr dirty="0" sz="3600" spc="-145">
                <a:solidFill>
                  <a:srgbClr val="FFFFFF"/>
                </a:solidFill>
                <a:latin typeface="Times New Roman"/>
                <a:cs typeface="Times New Roman"/>
              </a:rPr>
              <a:t>وــضــع</a:t>
            </a:r>
            <a:r>
              <a:rPr dirty="0" sz="3600" spc="-60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700" spc="5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2700">
              <a:latin typeface="Wingdings"/>
              <a:cs typeface="Wingdings"/>
            </a:endParaRPr>
          </a:p>
          <a:p>
            <a:pPr algn="r" marR="5080">
              <a:lnSpc>
                <a:spcPct val="100000"/>
              </a:lnSpc>
            </a:pP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0505606450 / </a:t>
            </a:r>
            <a:r>
              <a:rPr dirty="0" sz="3600" spc="-25">
                <a:solidFill>
                  <a:srgbClr val="FFFFFF"/>
                </a:solidFill>
                <a:latin typeface="Times New Roman"/>
                <a:cs typeface="Times New Roman"/>
              </a:rPr>
              <a:t>لاوـــج</a:t>
            </a:r>
            <a:r>
              <a:rPr dirty="0" sz="3600" spc="-25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700" spc="5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2700">
              <a:latin typeface="Wingdings"/>
              <a:cs typeface="Wingdings"/>
            </a:endParaRPr>
          </a:p>
          <a:p>
            <a:pPr algn="r" marR="5080">
              <a:lnSpc>
                <a:spcPct val="100000"/>
              </a:lnSpc>
            </a:pP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</a:rPr>
              <a:t>: </a:t>
            </a:r>
            <a:r>
              <a:rPr dirty="0" sz="3600" spc="-595">
                <a:solidFill>
                  <a:srgbClr val="FFFFFF"/>
                </a:solidFill>
                <a:latin typeface="Times New Roman"/>
                <a:cs typeface="Times New Roman"/>
              </a:rPr>
              <a:t>ينورتكلا </a:t>
            </a:r>
            <a:r>
              <a:rPr dirty="0" sz="3600" spc="-29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600" spc="-775">
                <a:solidFill>
                  <a:srgbClr val="FFFFFF"/>
                </a:solidFill>
                <a:latin typeface="Times New Roman"/>
                <a:cs typeface="Times New Roman"/>
              </a:rPr>
              <a:t>ديرب   </a:t>
            </a:r>
            <a:r>
              <a:rPr dirty="0" sz="3600" spc="-65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2700" spc="5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2700">
              <a:latin typeface="Wingdings"/>
              <a:cs typeface="Wingdings"/>
            </a:endParaRPr>
          </a:p>
          <a:p>
            <a:pPr algn="r" marR="5080">
              <a:lnSpc>
                <a:spcPct val="100000"/>
              </a:lnSpc>
            </a:pPr>
            <a:r>
              <a:rPr dirty="0" sz="3600">
                <a:solidFill>
                  <a:srgbClr val="FFFFFF"/>
                </a:solidFill>
                <a:latin typeface="Times New Roman"/>
                <a:cs typeface="Times New Roman"/>
                <a:hlinkClick r:id="rId17"/>
              </a:rPr>
              <a:t>alsaaty@hotmail.com</a:t>
            </a:r>
            <a:r>
              <a:rPr dirty="0" sz="3600" spc="-254">
                <a:solidFill>
                  <a:srgbClr val="FFFFFF"/>
                </a:solidFill>
                <a:latin typeface="Times New Roman"/>
                <a:cs typeface="Times New Roman"/>
                <a:hlinkClick r:id="rId17"/>
              </a:rPr>
              <a:t> </a:t>
            </a:r>
            <a:r>
              <a:rPr dirty="0" sz="2700" spc="10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2700">
              <a:latin typeface="Wingdings"/>
              <a:cs typeface="Wingding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8010143" y="685800"/>
            <a:ext cx="1133855" cy="134238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7690104" y="685800"/>
            <a:ext cx="1113840" cy="134238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352544" y="685800"/>
            <a:ext cx="4131309" cy="134238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xfrm>
            <a:off x="4720844" y="848690"/>
            <a:ext cx="4046220" cy="7575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570" b="1">
                <a:latin typeface="Times New Roman"/>
                <a:cs typeface="Times New Roman"/>
              </a:rPr>
              <a:t>يتاعاس </a:t>
            </a:r>
            <a:r>
              <a:rPr dirty="0" sz="4800" spc="-320" b="1">
                <a:latin typeface="Times New Roman"/>
                <a:cs typeface="Times New Roman"/>
              </a:rPr>
              <a:t>هللاا </a:t>
            </a:r>
            <a:r>
              <a:rPr dirty="0" sz="4800" spc="-605" b="1">
                <a:latin typeface="Times New Roman"/>
                <a:cs typeface="Times New Roman"/>
              </a:rPr>
              <a:t>دبع </a:t>
            </a:r>
            <a:r>
              <a:rPr dirty="0" sz="4800" b="1">
                <a:latin typeface="Times New Roman"/>
                <a:cs typeface="Times New Roman"/>
              </a:rPr>
              <a:t>/</a:t>
            </a:r>
            <a:r>
              <a:rPr dirty="0" sz="4800" spc="-675" b="1">
                <a:latin typeface="Times New Roman"/>
                <a:cs typeface="Times New Roman"/>
              </a:rPr>
              <a:t> </a:t>
            </a:r>
            <a:r>
              <a:rPr dirty="0" sz="4800" b="1">
                <a:latin typeface="Times New Roman"/>
                <a:cs typeface="Times New Roman"/>
              </a:rPr>
              <a:t>د</a:t>
            </a:r>
            <a:endParaRPr sz="4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0351" y="704138"/>
            <a:ext cx="8133333" cy="12296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26034">
              <a:lnSpc>
                <a:spcPct val="100000"/>
              </a:lnSpc>
              <a:spcBef>
                <a:spcPts val="95"/>
              </a:spcBef>
            </a:pPr>
            <a:r>
              <a:rPr dirty="0" spc="-565"/>
              <a:t>يحصلا </a:t>
            </a:r>
            <a:r>
              <a:rPr dirty="0" spc="-350"/>
              <a:t>نامضلا </a:t>
            </a:r>
            <a:r>
              <a:rPr dirty="0" spc="-515"/>
              <a:t>سلجمل </a:t>
            </a:r>
            <a:r>
              <a:rPr dirty="0" spc="-655"/>
              <a:t>ينورتكللاا</a:t>
            </a:r>
            <a:r>
              <a:rPr dirty="0" spc="-450"/>
              <a:t> </a:t>
            </a:r>
            <a:r>
              <a:rPr dirty="0" spc="-490"/>
              <a:t>عقوملا</a:t>
            </a:r>
          </a:p>
        </p:txBody>
      </p:sp>
      <p:sp>
        <p:nvSpPr>
          <p:cNvPr id="4" name="object 4"/>
          <p:cNvSpPr/>
          <p:nvPr/>
        </p:nvSpPr>
        <p:spPr>
          <a:xfrm>
            <a:off x="1514855" y="2279904"/>
            <a:ext cx="6179566" cy="183616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020570" y="2507437"/>
            <a:ext cx="5125085" cy="1031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600">
                <a:solidFill>
                  <a:srgbClr val="FFFFFF"/>
                </a:solidFill>
                <a:latin typeface="Times New Roman"/>
                <a:cs typeface="Times New Roman"/>
              </a:rPr>
              <a:t>CChi . </a:t>
            </a:r>
            <a:r>
              <a:rPr dirty="0" sz="6600" spc="5">
                <a:solidFill>
                  <a:srgbClr val="FFFFFF"/>
                </a:solidFill>
                <a:latin typeface="Times New Roman"/>
                <a:cs typeface="Times New Roman"/>
              </a:rPr>
              <a:t>Gov.</a:t>
            </a:r>
            <a:r>
              <a:rPr dirty="0" sz="6600" spc="-125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6600">
                <a:solidFill>
                  <a:srgbClr val="FFFFFF"/>
                </a:solidFill>
                <a:latin typeface="Times New Roman"/>
                <a:cs typeface="Times New Roman"/>
              </a:rPr>
              <a:t>Sa</a:t>
            </a:r>
            <a:endParaRPr sz="6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58439" y="2191448"/>
            <a:ext cx="4765421" cy="39729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843783" y="2276855"/>
            <a:ext cx="4752340" cy="3959860"/>
          </a:xfrm>
          <a:custGeom>
            <a:avLst/>
            <a:gdLst/>
            <a:ahLst/>
            <a:cxnLst/>
            <a:rect l="l" t="t" r="r" b="b"/>
            <a:pathLst>
              <a:path w="4752340" h="3959860">
                <a:moveTo>
                  <a:pt x="4091940" y="0"/>
                </a:moveTo>
                <a:lnTo>
                  <a:pt x="659892" y="0"/>
                </a:lnTo>
                <a:lnTo>
                  <a:pt x="612760" y="1656"/>
                </a:lnTo>
                <a:lnTo>
                  <a:pt x="566523" y="6552"/>
                </a:lnTo>
                <a:lnTo>
                  <a:pt x="521293" y="14575"/>
                </a:lnTo>
                <a:lnTo>
                  <a:pt x="477182" y="25613"/>
                </a:lnTo>
                <a:lnTo>
                  <a:pt x="434301" y="39556"/>
                </a:lnTo>
                <a:lnTo>
                  <a:pt x="392761" y="56291"/>
                </a:lnTo>
                <a:lnTo>
                  <a:pt x="352675" y="75707"/>
                </a:lnTo>
                <a:lnTo>
                  <a:pt x="314153" y="97692"/>
                </a:lnTo>
                <a:lnTo>
                  <a:pt x="277308" y="122135"/>
                </a:lnTo>
                <a:lnTo>
                  <a:pt x="242251" y="148924"/>
                </a:lnTo>
                <a:lnTo>
                  <a:pt x="209093" y="177947"/>
                </a:lnTo>
                <a:lnTo>
                  <a:pt x="177947" y="209093"/>
                </a:lnTo>
                <a:lnTo>
                  <a:pt x="148924" y="242251"/>
                </a:lnTo>
                <a:lnTo>
                  <a:pt x="122135" y="277308"/>
                </a:lnTo>
                <a:lnTo>
                  <a:pt x="97692" y="314153"/>
                </a:lnTo>
                <a:lnTo>
                  <a:pt x="75707" y="352675"/>
                </a:lnTo>
                <a:lnTo>
                  <a:pt x="56291" y="392761"/>
                </a:lnTo>
                <a:lnTo>
                  <a:pt x="39556" y="434301"/>
                </a:lnTo>
                <a:lnTo>
                  <a:pt x="25613" y="477182"/>
                </a:lnTo>
                <a:lnTo>
                  <a:pt x="14575" y="521293"/>
                </a:lnTo>
                <a:lnTo>
                  <a:pt x="6552" y="566523"/>
                </a:lnTo>
                <a:lnTo>
                  <a:pt x="1656" y="612760"/>
                </a:lnTo>
                <a:lnTo>
                  <a:pt x="0" y="659892"/>
                </a:lnTo>
                <a:lnTo>
                  <a:pt x="0" y="3299460"/>
                </a:lnTo>
                <a:lnTo>
                  <a:pt x="1656" y="3346585"/>
                </a:lnTo>
                <a:lnTo>
                  <a:pt x="6552" y="3392817"/>
                </a:lnTo>
                <a:lnTo>
                  <a:pt x="14575" y="3438043"/>
                </a:lnTo>
                <a:lnTo>
                  <a:pt x="25613" y="3482151"/>
                </a:lnTo>
                <a:lnTo>
                  <a:pt x="39556" y="3525030"/>
                </a:lnTo>
                <a:lnTo>
                  <a:pt x="56291" y="3566568"/>
                </a:lnTo>
                <a:lnTo>
                  <a:pt x="75707" y="3606654"/>
                </a:lnTo>
                <a:lnTo>
                  <a:pt x="97692" y="3645175"/>
                </a:lnTo>
                <a:lnTo>
                  <a:pt x="122135" y="3682021"/>
                </a:lnTo>
                <a:lnTo>
                  <a:pt x="148924" y="3717079"/>
                </a:lnTo>
                <a:lnTo>
                  <a:pt x="177947" y="3750238"/>
                </a:lnTo>
                <a:lnTo>
                  <a:pt x="209093" y="3781386"/>
                </a:lnTo>
                <a:lnTo>
                  <a:pt x="242251" y="3810411"/>
                </a:lnTo>
                <a:lnTo>
                  <a:pt x="277308" y="3837202"/>
                </a:lnTo>
                <a:lnTo>
                  <a:pt x="314153" y="3861647"/>
                </a:lnTo>
                <a:lnTo>
                  <a:pt x="352675" y="3883635"/>
                </a:lnTo>
                <a:lnTo>
                  <a:pt x="392761" y="3903053"/>
                </a:lnTo>
                <a:lnTo>
                  <a:pt x="434301" y="3919790"/>
                </a:lnTo>
                <a:lnTo>
                  <a:pt x="477182" y="3933734"/>
                </a:lnTo>
                <a:lnTo>
                  <a:pt x="521293" y="3944774"/>
                </a:lnTo>
                <a:lnTo>
                  <a:pt x="566523" y="3952798"/>
                </a:lnTo>
                <a:lnTo>
                  <a:pt x="612760" y="3957695"/>
                </a:lnTo>
                <a:lnTo>
                  <a:pt x="659892" y="3959352"/>
                </a:lnTo>
                <a:lnTo>
                  <a:pt x="4091940" y="3959352"/>
                </a:lnTo>
                <a:lnTo>
                  <a:pt x="4139071" y="3957695"/>
                </a:lnTo>
                <a:lnTo>
                  <a:pt x="4185308" y="3952798"/>
                </a:lnTo>
                <a:lnTo>
                  <a:pt x="4230538" y="3944774"/>
                </a:lnTo>
                <a:lnTo>
                  <a:pt x="4274649" y="3933734"/>
                </a:lnTo>
                <a:lnTo>
                  <a:pt x="4317530" y="3919790"/>
                </a:lnTo>
                <a:lnTo>
                  <a:pt x="4359070" y="3903053"/>
                </a:lnTo>
                <a:lnTo>
                  <a:pt x="4399156" y="3883635"/>
                </a:lnTo>
                <a:lnTo>
                  <a:pt x="4437678" y="3861647"/>
                </a:lnTo>
                <a:lnTo>
                  <a:pt x="4474523" y="3837202"/>
                </a:lnTo>
                <a:lnTo>
                  <a:pt x="4509580" y="3810411"/>
                </a:lnTo>
                <a:lnTo>
                  <a:pt x="4542738" y="3781386"/>
                </a:lnTo>
                <a:lnTo>
                  <a:pt x="4573884" y="3750238"/>
                </a:lnTo>
                <a:lnTo>
                  <a:pt x="4602907" y="3717079"/>
                </a:lnTo>
                <a:lnTo>
                  <a:pt x="4629696" y="3682021"/>
                </a:lnTo>
                <a:lnTo>
                  <a:pt x="4654139" y="3645175"/>
                </a:lnTo>
                <a:lnTo>
                  <a:pt x="4676124" y="3606654"/>
                </a:lnTo>
                <a:lnTo>
                  <a:pt x="4695540" y="3566568"/>
                </a:lnTo>
                <a:lnTo>
                  <a:pt x="4712275" y="3525030"/>
                </a:lnTo>
                <a:lnTo>
                  <a:pt x="4726218" y="3482151"/>
                </a:lnTo>
                <a:lnTo>
                  <a:pt x="4737256" y="3438043"/>
                </a:lnTo>
                <a:lnTo>
                  <a:pt x="4745279" y="3392817"/>
                </a:lnTo>
                <a:lnTo>
                  <a:pt x="4750175" y="3346585"/>
                </a:lnTo>
                <a:lnTo>
                  <a:pt x="4751832" y="3299460"/>
                </a:lnTo>
                <a:lnTo>
                  <a:pt x="4751832" y="659892"/>
                </a:lnTo>
                <a:lnTo>
                  <a:pt x="4750175" y="612760"/>
                </a:lnTo>
                <a:lnTo>
                  <a:pt x="4745279" y="566523"/>
                </a:lnTo>
                <a:lnTo>
                  <a:pt x="4737256" y="521293"/>
                </a:lnTo>
                <a:lnTo>
                  <a:pt x="4726218" y="477182"/>
                </a:lnTo>
                <a:lnTo>
                  <a:pt x="4712275" y="434301"/>
                </a:lnTo>
                <a:lnTo>
                  <a:pt x="4695540" y="392761"/>
                </a:lnTo>
                <a:lnTo>
                  <a:pt x="4676124" y="352675"/>
                </a:lnTo>
                <a:lnTo>
                  <a:pt x="4654139" y="314153"/>
                </a:lnTo>
                <a:lnTo>
                  <a:pt x="4629696" y="277308"/>
                </a:lnTo>
                <a:lnTo>
                  <a:pt x="4602907" y="242251"/>
                </a:lnTo>
                <a:lnTo>
                  <a:pt x="4573884" y="209093"/>
                </a:lnTo>
                <a:lnTo>
                  <a:pt x="4542738" y="177947"/>
                </a:lnTo>
                <a:lnTo>
                  <a:pt x="4509580" y="148924"/>
                </a:lnTo>
                <a:lnTo>
                  <a:pt x="4474523" y="122135"/>
                </a:lnTo>
                <a:lnTo>
                  <a:pt x="4437678" y="97692"/>
                </a:lnTo>
                <a:lnTo>
                  <a:pt x="4399156" y="75707"/>
                </a:lnTo>
                <a:lnTo>
                  <a:pt x="4359070" y="56291"/>
                </a:lnTo>
                <a:lnTo>
                  <a:pt x="4317530" y="39556"/>
                </a:lnTo>
                <a:lnTo>
                  <a:pt x="4274649" y="25613"/>
                </a:lnTo>
                <a:lnTo>
                  <a:pt x="4230538" y="14575"/>
                </a:lnTo>
                <a:lnTo>
                  <a:pt x="4185308" y="6552"/>
                </a:lnTo>
                <a:lnTo>
                  <a:pt x="4139071" y="1656"/>
                </a:lnTo>
                <a:lnTo>
                  <a:pt x="4091940" y="0"/>
                </a:lnTo>
                <a:close/>
              </a:path>
            </a:pathLst>
          </a:custGeom>
          <a:solidFill>
            <a:srgbClr val="00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843783" y="2276855"/>
            <a:ext cx="4752340" cy="3959860"/>
          </a:xfrm>
          <a:custGeom>
            <a:avLst/>
            <a:gdLst/>
            <a:ahLst/>
            <a:cxnLst/>
            <a:rect l="l" t="t" r="r" b="b"/>
            <a:pathLst>
              <a:path w="4752340" h="3959860">
                <a:moveTo>
                  <a:pt x="0" y="659892"/>
                </a:moveTo>
                <a:lnTo>
                  <a:pt x="1656" y="612760"/>
                </a:lnTo>
                <a:lnTo>
                  <a:pt x="6552" y="566523"/>
                </a:lnTo>
                <a:lnTo>
                  <a:pt x="14575" y="521293"/>
                </a:lnTo>
                <a:lnTo>
                  <a:pt x="25613" y="477182"/>
                </a:lnTo>
                <a:lnTo>
                  <a:pt x="39556" y="434301"/>
                </a:lnTo>
                <a:lnTo>
                  <a:pt x="56291" y="392761"/>
                </a:lnTo>
                <a:lnTo>
                  <a:pt x="75707" y="352675"/>
                </a:lnTo>
                <a:lnTo>
                  <a:pt x="97692" y="314153"/>
                </a:lnTo>
                <a:lnTo>
                  <a:pt x="122135" y="277308"/>
                </a:lnTo>
                <a:lnTo>
                  <a:pt x="148924" y="242251"/>
                </a:lnTo>
                <a:lnTo>
                  <a:pt x="177947" y="209093"/>
                </a:lnTo>
                <a:lnTo>
                  <a:pt x="209093" y="177947"/>
                </a:lnTo>
                <a:lnTo>
                  <a:pt x="242251" y="148924"/>
                </a:lnTo>
                <a:lnTo>
                  <a:pt x="277308" y="122135"/>
                </a:lnTo>
                <a:lnTo>
                  <a:pt x="314153" y="97692"/>
                </a:lnTo>
                <a:lnTo>
                  <a:pt x="352675" y="75707"/>
                </a:lnTo>
                <a:lnTo>
                  <a:pt x="392761" y="56291"/>
                </a:lnTo>
                <a:lnTo>
                  <a:pt x="434301" y="39556"/>
                </a:lnTo>
                <a:lnTo>
                  <a:pt x="477182" y="25613"/>
                </a:lnTo>
                <a:lnTo>
                  <a:pt x="521293" y="14575"/>
                </a:lnTo>
                <a:lnTo>
                  <a:pt x="566523" y="6552"/>
                </a:lnTo>
                <a:lnTo>
                  <a:pt x="612760" y="1656"/>
                </a:lnTo>
                <a:lnTo>
                  <a:pt x="659892" y="0"/>
                </a:lnTo>
                <a:lnTo>
                  <a:pt x="4091940" y="0"/>
                </a:lnTo>
                <a:lnTo>
                  <a:pt x="4139071" y="1656"/>
                </a:lnTo>
                <a:lnTo>
                  <a:pt x="4185308" y="6552"/>
                </a:lnTo>
                <a:lnTo>
                  <a:pt x="4230538" y="14575"/>
                </a:lnTo>
                <a:lnTo>
                  <a:pt x="4274649" y="25613"/>
                </a:lnTo>
                <a:lnTo>
                  <a:pt x="4317530" y="39556"/>
                </a:lnTo>
                <a:lnTo>
                  <a:pt x="4359070" y="56291"/>
                </a:lnTo>
                <a:lnTo>
                  <a:pt x="4399156" y="75707"/>
                </a:lnTo>
                <a:lnTo>
                  <a:pt x="4437678" y="97692"/>
                </a:lnTo>
                <a:lnTo>
                  <a:pt x="4474523" y="122135"/>
                </a:lnTo>
                <a:lnTo>
                  <a:pt x="4509580" y="148924"/>
                </a:lnTo>
                <a:lnTo>
                  <a:pt x="4542738" y="177947"/>
                </a:lnTo>
                <a:lnTo>
                  <a:pt x="4573884" y="209093"/>
                </a:lnTo>
                <a:lnTo>
                  <a:pt x="4602907" y="242251"/>
                </a:lnTo>
                <a:lnTo>
                  <a:pt x="4629696" y="277308"/>
                </a:lnTo>
                <a:lnTo>
                  <a:pt x="4654139" y="314153"/>
                </a:lnTo>
                <a:lnTo>
                  <a:pt x="4676124" y="352675"/>
                </a:lnTo>
                <a:lnTo>
                  <a:pt x="4695540" y="392761"/>
                </a:lnTo>
                <a:lnTo>
                  <a:pt x="4712275" y="434301"/>
                </a:lnTo>
                <a:lnTo>
                  <a:pt x="4726218" y="477182"/>
                </a:lnTo>
                <a:lnTo>
                  <a:pt x="4737256" y="521293"/>
                </a:lnTo>
                <a:lnTo>
                  <a:pt x="4745279" y="566523"/>
                </a:lnTo>
                <a:lnTo>
                  <a:pt x="4750175" y="612760"/>
                </a:lnTo>
                <a:lnTo>
                  <a:pt x="4751832" y="659892"/>
                </a:lnTo>
                <a:lnTo>
                  <a:pt x="4751832" y="3299460"/>
                </a:lnTo>
                <a:lnTo>
                  <a:pt x="4750175" y="3346585"/>
                </a:lnTo>
                <a:lnTo>
                  <a:pt x="4745279" y="3392817"/>
                </a:lnTo>
                <a:lnTo>
                  <a:pt x="4737256" y="3438043"/>
                </a:lnTo>
                <a:lnTo>
                  <a:pt x="4726218" y="3482151"/>
                </a:lnTo>
                <a:lnTo>
                  <a:pt x="4712275" y="3525030"/>
                </a:lnTo>
                <a:lnTo>
                  <a:pt x="4695540" y="3566568"/>
                </a:lnTo>
                <a:lnTo>
                  <a:pt x="4676124" y="3606654"/>
                </a:lnTo>
                <a:lnTo>
                  <a:pt x="4654139" y="3645175"/>
                </a:lnTo>
                <a:lnTo>
                  <a:pt x="4629696" y="3682021"/>
                </a:lnTo>
                <a:lnTo>
                  <a:pt x="4602907" y="3717079"/>
                </a:lnTo>
                <a:lnTo>
                  <a:pt x="4573884" y="3750238"/>
                </a:lnTo>
                <a:lnTo>
                  <a:pt x="4542738" y="3781386"/>
                </a:lnTo>
                <a:lnTo>
                  <a:pt x="4509580" y="3810411"/>
                </a:lnTo>
                <a:lnTo>
                  <a:pt x="4474523" y="3837202"/>
                </a:lnTo>
                <a:lnTo>
                  <a:pt x="4437678" y="3861647"/>
                </a:lnTo>
                <a:lnTo>
                  <a:pt x="4399156" y="3883635"/>
                </a:lnTo>
                <a:lnTo>
                  <a:pt x="4359070" y="3903053"/>
                </a:lnTo>
                <a:lnTo>
                  <a:pt x="4317530" y="3919790"/>
                </a:lnTo>
                <a:lnTo>
                  <a:pt x="4274649" y="3933734"/>
                </a:lnTo>
                <a:lnTo>
                  <a:pt x="4230538" y="3944774"/>
                </a:lnTo>
                <a:lnTo>
                  <a:pt x="4185308" y="3952798"/>
                </a:lnTo>
                <a:lnTo>
                  <a:pt x="4139071" y="3957695"/>
                </a:lnTo>
                <a:lnTo>
                  <a:pt x="4091940" y="3959352"/>
                </a:lnTo>
                <a:lnTo>
                  <a:pt x="659892" y="3959352"/>
                </a:lnTo>
                <a:lnTo>
                  <a:pt x="612760" y="3957695"/>
                </a:lnTo>
                <a:lnTo>
                  <a:pt x="566523" y="3952798"/>
                </a:lnTo>
                <a:lnTo>
                  <a:pt x="521293" y="3944774"/>
                </a:lnTo>
                <a:lnTo>
                  <a:pt x="477182" y="3933734"/>
                </a:lnTo>
                <a:lnTo>
                  <a:pt x="434301" y="3919790"/>
                </a:lnTo>
                <a:lnTo>
                  <a:pt x="392761" y="3903053"/>
                </a:lnTo>
                <a:lnTo>
                  <a:pt x="352675" y="3883635"/>
                </a:lnTo>
                <a:lnTo>
                  <a:pt x="314153" y="3861647"/>
                </a:lnTo>
                <a:lnTo>
                  <a:pt x="277308" y="3837202"/>
                </a:lnTo>
                <a:lnTo>
                  <a:pt x="242251" y="3810411"/>
                </a:lnTo>
                <a:lnTo>
                  <a:pt x="209093" y="3781386"/>
                </a:lnTo>
                <a:lnTo>
                  <a:pt x="177947" y="3750238"/>
                </a:lnTo>
                <a:lnTo>
                  <a:pt x="148924" y="3717079"/>
                </a:lnTo>
                <a:lnTo>
                  <a:pt x="122135" y="3682021"/>
                </a:lnTo>
                <a:lnTo>
                  <a:pt x="97692" y="3645175"/>
                </a:lnTo>
                <a:lnTo>
                  <a:pt x="75707" y="3606654"/>
                </a:lnTo>
                <a:lnTo>
                  <a:pt x="56291" y="3566568"/>
                </a:lnTo>
                <a:lnTo>
                  <a:pt x="39556" y="3525030"/>
                </a:lnTo>
                <a:lnTo>
                  <a:pt x="25613" y="3482151"/>
                </a:lnTo>
                <a:lnTo>
                  <a:pt x="14575" y="3438043"/>
                </a:lnTo>
                <a:lnTo>
                  <a:pt x="6552" y="3392817"/>
                </a:lnTo>
                <a:lnTo>
                  <a:pt x="1656" y="3346585"/>
                </a:lnTo>
                <a:lnTo>
                  <a:pt x="0" y="3299460"/>
                </a:lnTo>
                <a:lnTo>
                  <a:pt x="0" y="659892"/>
                </a:lnTo>
                <a:close/>
              </a:path>
            </a:pathLst>
          </a:custGeom>
          <a:ln w="12192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023359" y="3099816"/>
            <a:ext cx="2427478" cy="16686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587496" y="4011117"/>
            <a:ext cx="3299332" cy="16686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997833" y="3309950"/>
            <a:ext cx="2389505" cy="18522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682625">
              <a:lnSpc>
                <a:spcPts val="7190"/>
              </a:lnSpc>
              <a:spcBef>
                <a:spcPts val="100"/>
              </a:spcBef>
            </a:pPr>
            <a:r>
              <a:rPr dirty="0" baseline="3240" sz="9000" spc="-855" b="1">
                <a:solidFill>
                  <a:srgbClr val="FFCC66"/>
                </a:solidFill>
                <a:latin typeface="Arial"/>
                <a:cs typeface="Arial"/>
              </a:rPr>
              <a:t>ً</a:t>
            </a:r>
            <a:r>
              <a:rPr dirty="0" sz="6000" spc="-570" b="1">
                <a:solidFill>
                  <a:srgbClr val="FFCC66"/>
                </a:solidFill>
                <a:latin typeface="Arial"/>
                <a:cs typeface="Arial"/>
              </a:rPr>
              <a:t>اركش</a:t>
            </a:r>
            <a:endParaRPr sz="6000">
              <a:latin typeface="Arial"/>
              <a:cs typeface="Arial"/>
            </a:endParaRPr>
          </a:p>
          <a:p>
            <a:pPr marL="12700">
              <a:lnSpc>
                <a:spcPts val="7190"/>
              </a:lnSpc>
            </a:pPr>
            <a:r>
              <a:rPr dirty="0" baseline="3240" sz="9000" spc="-802" b="1">
                <a:solidFill>
                  <a:srgbClr val="FFCC66"/>
                </a:solidFill>
                <a:latin typeface="Arial"/>
                <a:cs typeface="Arial"/>
              </a:rPr>
              <a:t>ً</a:t>
            </a:r>
            <a:r>
              <a:rPr dirty="0" sz="6000" spc="-535" b="1">
                <a:solidFill>
                  <a:srgbClr val="FFCC66"/>
                </a:solidFill>
                <a:latin typeface="Arial"/>
                <a:cs typeface="Arial"/>
              </a:rPr>
              <a:t>اعيمج</a:t>
            </a:r>
            <a:r>
              <a:rPr dirty="0" sz="6000" spc="260" b="1">
                <a:solidFill>
                  <a:srgbClr val="FFCC66"/>
                </a:solidFill>
                <a:latin typeface="Arial"/>
                <a:cs typeface="Arial"/>
              </a:rPr>
              <a:t> </a:t>
            </a:r>
            <a:r>
              <a:rPr dirty="0" sz="6000" spc="-800" b="1">
                <a:solidFill>
                  <a:srgbClr val="FFCC66"/>
                </a:solidFill>
                <a:latin typeface="Arial"/>
                <a:cs typeface="Arial"/>
              </a:rPr>
              <a:t>مكل</a:t>
            </a:r>
            <a:endParaRPr sz="60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188719" y="5949696"/>
            <a:ext cx="1143000" cy="381000"/>
          </a:xfrm>
          <a:custGeom>
            <a:avLst/>
            <a:gdLst/>
            <a:ahLst/>
            <a:cxnLst/>
            <a:rect l="l" t="t" r="r" b="b"/>
            <a:pathLst>
              <a:path w="1143000" h="381000">
                <a:moveTo>
                  <a:pt x="1143000" y="0"/>
                </a:moveTo>
                <a:lnTo>
                  <a:pt x="0" y="0"/>
                </a:lnTo>
                <a:lnTo>
                  <a:pt x="0" y="380999"/>
                </a:lnTo>
                <a:lnTo>
                  <a:pt x="1143000" y="380999"/>
                </a:lnTo>
                <a:lnTo>
                  <a:pt x="1143000" y="333374"/>
                </a:lnTo>
                <a:lnTo>
                  <a:pt x="464312" y="333374"/>
                </a:lnTo>
                <a:lnTo>
                  <a:pt x="464312" y="190499"/>
                </a:lnTo>
                <a:lnTo>
                  <a:pt x="428625" y="190499"/>
                </a:lnTo>
                <a:lnTo>
                  <a:pt x="571500" y="47624"/>
                </a:lnTo>
                <a:lnTo>
                  <a:pt x="1143000" y="47624"/>
                </a:lnTo>
                <a:lnTo>
                  <a:pt x="1143000" y="0"/>
                </a:lnTo>
                <a:close/>
              </a:path>
              <a:path w="1143000" h="381000">
                <a:moveTo>
                  <a:pt x="1143000" y="65481"/>
                </a:moveTo>
                <a:lnTo>
                  <a:pt x="660781" y="65481"/>
                </a:lnTo>
                <a:lnTo>
                  <a:pt x="660781" y="136918"/>
                </a:lnTo>
                <a:lnTo>
                  <a:pt x="714375" y="190499"/>
                </a:lnTo>
                <a:lnTo>
                  <a:pt x="678688" y="190499"/>
                </a:lnTo>
                <a:lnTo>
                  <a:pt x="678688" y="333374"/>
                </a:lnTo>
                <a:lnTo>
                  <a:pt x="1143000" y="333374"/>
                </a:lnTo>
                <a:lnTo>
                  <a:pt x="1143000" y="65481"/>
                </a:lnTo>
                <a:close/>
              </a:path>
              <a:path w="1143000" h="381000">
                <a:moveTo>
                  <a:pt x="1143000" y="47624"/>
                </a:moveTo>
                <a:lnTo>
                  <a:pt x="571500" y="47624"/>
                </a:lnTo>
                <a:lnTo>
                  <a:pt x="625094" y="101206"/>
                </a:lnTo>
                <a:lnTo>
                  <a:pt x="625094" y="65481"/>
                </a:lnTo>
                <a:lnTo>
                  <a:pt x="1143000" y="65481"/>
                </a:lnTo>
                <a:lnTo>
                  <a:pt x="1143000" y="47624"/>
                </a:lnTo>
                <a:close/>
              </a:path>
            </a:pathLst>
          </a:custGeom>
          <a:solidFill>
            <a:srgbClr val="00CCC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653032" y="6015177"/>
            <a:ext cx="214629" cy="267970"/>
          </a:xfrm>
          <a:custGeom>
            <a:avLst/>
            <a:gdLst/>
            <a:ahLst/>
            <a:cxnLst/>
            <a:rect l="l" t="t" r="r" b="b"/>
            <a:pathLst>
              <a:path w="214630" h="267970">
                <a:moveTo>
                  <a:pt x="196469" y="0"/>
                </a:moveTo>
                <a:lnTo>
                  <a:pt x="160781" y="0"/>
                </a:lnTo>
                <a:lnTo>
                  <a:pt x="160781" y="35725"/>
                </a:lnTo>
                <a:lnTo>
                  <a:pt x="196469" y="71437"/>
                </a:lnTo>
                <a:lnTo>
                  <a:pt x="196469" y="0"/>
                </a:lnTo>
                <a:close/>
              </a:path>
              <a:path w="214630" h="267970">
                <a:moveTo>
                  <a:pt x="214375" y="125018"/>
                </a:moveTo>
                <a:lnTo>
                  <a:pt x="0" y="125018"/>
                </a:lnTo>
                <a:lnTo>
                  <a:pt x="0" y="267893"/>
                </a:lnTo>
                <a:lnTo>
                  <a:pt x="89281" y="267893"/>
                </a:lnTo>
                <a:lnTo>
                  <a:pt x="89281" y="196456"/>
                </a:lnTo>
                <a:lnTo>
                  <a:pt x="214375" y="196456"/>
                </a:lnTo>
                <a:lnTo>
                  <a:pt x="214375" y="125018"/>
                </a:lnTo>
                <a:close/>
              </a:path>
              <a:path w="214630" h="267970">
                <a:moveTo>
                  <a:pt x="214375" y="196456"/>
                </a:moveTo>
                <a:lnTo>
                  <a:pt x="125094" y="196456"/>
                </a:lnTo>
                <a:lnTo>
                  <a:pt x="125094" y="267893"/>
                </a:lnTo>
                <a:lnTo>
                  <a:pt x="214375" y="267893"/>
                </a:lnTo>
                <a:lnTo>
                  <a:pt x="214375" y="196456"/>
                </a:lnTo>
                <a:close/>
              </a:path>
            </a:pathLst>
          </a:custGeom>
          <a:solidFill>
            <a:srgbClr val="00A3A3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617344" y="5997321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0" y="142874"/>
                </a:lnTo>
                <a:lnTo>
                  <a:pt x="285750" y="142874"/>
                </a:lnTo>
                <a:lnTo>
                  <a:pt x="142875" y="0"/>
                </a:lnTo>
                <a:close/>
              </a:path>
              <a:path w="285750" h="285750">
                <a:moveTo>
                  <a:pt x="160781" y="214312"/>
                </a:moveTo>
                <a:lnTo>
                  <a:pt x="124968" y="214312"/>
                </a:lnTo>
                <a:lnTo>
                  <a:pt x="124968" y="285749"/>
                </a:lnTo>
                <a:lnTo>
                  <a:pt x="160781" y="285749"/>
                </a:lnTo>
                <a:lnTo>
                  <a:pt x="160781" y="214312"/>
                </a:lnTo>
                <a:close/>
              </a:path>
            </a:pathLst>
          </a:custGeom>
          <a:solidFill>
            <a:srgbClr val="00797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617344" y="5997321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2875" y="0"/>
                </a:moveTo>
                <a:lnTo>
                  <a:pt x="196469" y="53581"/>
                </a:lnTo>
                <a:lnTo>
                  <a:pt x="196469" y="17856"/>
                </a:lnTo>
                <a:lnTo>
                  <a:pt x="232156" y="17856"/>
                </a:lnTo>
                <a:lnTo>
                  <a:pt x="232156" y="89293"/>
                </a:lnTo>
                <a:lnTo>
                  <a:pt x="285750" y="142874"/>
                </a:lnTo>
                <a:lnTo>
                  <a:pt x="250062" y="142874"/>
                </a:lnTo>
                <a:lnTo>
                  <a:pt x="250062" y="285749"/>
                </a:lnTo>
                <a:lnTo>
                  <a:pt x="35687" y="285749"/>
                </a:lnTo>
                <a:lnTo>
                  <a:pt x="35687" y="142874"/>
                </a:lnTo>
                <a:lnTo>
                  <a:pt x="0" y="142874"/>
                </a:lnTo>
                <a:lnTo>
                  <a:pt x="142875" y="0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813814" y="6050902"/>
            <a:ext cx="36195" cy="36195"/>
          </a:xfrm>
          <a:custGeom>
            <a:avLst/>
            <a:gdLst/>
            <a:ahLst/>
            <a:cxnLst/>
            <a:rect l="l" t="t" r="r" b="b"/>
            <a:pathLst>
              <a:path w="36194" h="36195">
                <a:moveTo>
                  <a:pt x="0" y="0"/>
                </a:moveTo>
                <a:lnTo>
                  <a:pt x="35687" y="35712"/>
                </a:lnTo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653032" y="6140196"/>
            <a:ext cx="214629" cy="0"/>
          </a:xfrm>
          <a:custGeom>
            <a:avLst/>
            <a:gdLst/>
            <a:ahLst/>
            <a:cxnLst/>
            <a:rect l="l" t="t" r="r" b="b"/>
            <a:pathLst>
              <a:path w="214630" h="0">
                <a:moveTo>
                  <a:pt x="214375" y="0"/>
                </a:moveTo>
                <a:lnTo>
                  <a:pt x="0" y="0"/>
                </a:lnTo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742313" y="6211633"/>
            <a:ext cx="36195" cy="71755"/>
          </a:xfrm>
          <a:custGeom>
            <a:avLst/>
            <a:gdLst/>
            <a:ahLst/>
            <a:cxnLst/>
            <a:rect l="l" t="t" r="r" b="b"/>
            <a:pathLst>
              <a:path w="36194" h="71754">
                <a:moveTo>
                  <a:pt x="0" y="71437"/>
                </a:moveTo>
                <a:lnTo>
                  <a:pt x="0" y="0"/>
                </a:lnTo>
                <a:lnTo>
                  <a:pt x="35813" y="0"/>
                </a:lnTo>
                <a:lnTo>
                  <a:pt x="35813" y="71437"/>
                </a:lnTo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188719" y="5949696"/>
            <a:ext cx="1143000" cy="381000"/>
          </a:xfrm>
          <a:custGeom>
            <a:avLst/>
            <a:gdLst/>
            <a:ahLst/>
            <a:cxnLst/>
            <a:rect l="l" t="t" r="r" b="b"/>
            <a:pathLst>
              <a:path w="1143000" h="381000">
                <a:moveTo>
                  <a:pt x="0" y="380999"/>
                </a:moveTo>
                <a:lnTo>
                  <a:pt x="1143000" y="380999"/>
                </a:lnTo>
                <a:lnTo>
                  <a:pt x="1143000" y="0"/>
                </a:lnTo>
                <a:lnTo>
                  <a:pt x="0" y="0"/>
                </a:lnTo>
                <a:lnTo>
                  <a:pt x="0" y="380999"/>
                </a:lnTo>
                <a:close/>
              </a:path>
            </a:pathLst>
          </a:custGeom>
          <a:ln w="12192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73124" y="766572"/>
            <a:ext cx="7772400" cy="1219200"/>
          </a:xfrm>
          <a:custGeom>
            <a:avLst/>
            <a:gdLst/>
            <a:ahLst/>
            <a:cxnLst/>
            <a:rect l="l" t="t" r="r" b="b"/>
            <a:pathLst>
              <a:path w="7772400" h="1219200">
                <a:moveTo>
                  <a:pt x="0" y="1219200"/>
                </a:moveTo>
                <a:lnTo>
                  <a:pt x="7772400" y="1219200"/>
                </a:lnTo>
                <a:lnTo>
                  <a:pt x="7772400" y="0"/>
                </a:lnTo>
                <a:lnTo>
                  <a:pt x="0" y="0"/>
                </a:lnTo>
                <a:lnTo>
                  <a:pt x="0" y="12192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483864" y="569976"/>
            <a:ext cx="5660135" cy="16686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867607" y="777316"/>
            <a:ext cx="5013325" cy="9404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baseline="7407" sz="9000" spc="569"/>
              <a:t> </a:t>
            </a:r>
            <a:r>
              <a:rPr dirty="0" sz="6000" spc="-825"/>
              <a:t>ايلاح </a:t>
            </a:r>
            <a:r>
              <a:rPr dirty="0" sz="6000" spc="-765"/>
              <a:t>يحصلا</a:t>
            </a:r>
            <a:r>
              <a:rPr dirty="0" sz="6000" spc="-100"/>
              <a:t> </a:t>
            </a:r>
            <a:r>
              <a:rPr dirty="0" sz="6000" spc="-1135"/>
              <a:t>نيمأتلا</a:t>
            </a:r>
            <a:endParaRPr sz="6000"/>
          </a:p>
        </p:txBody>
      </p:sp>
      <p:sp>
        <p:nvSpPr>
          <p:cNvPr id="5" name="object 5"/>
          <p:cNvSpPr txBox="1"/>
          <p:nvPr/>
        </p:nvSpPr>
        <p:spPr>
          <a:xfrm>
            <a:off x="4596129" y="2675331"/>
            <a:ext cx="3142615" cy="1856739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4000" spc="-480" b="1">
                <a:solidFill>
                  <a:srgbClr val="FFFFFF"/>
                </a:solidFill>
                <a:latin typeface="Arial"/>
                <a:cs typeface="Arial"/>
              </a:rPr>
              <a:t>.ةيعانصلا  </a:t>
            </a:r>
            <a:r>
              <a:rPr dirty="0" sz="4000" spc="-175" b="1">
                <a:solidFill>
                  <a:srgbClr val="FFFFFF"/>
                </a:solidFill>
                <a:latin typeface="Arial"/>
                <a:cs typeface="Arial"/>
              </a:rPr>
              <a:t>لودلا</a:t>
            </a:r>
            <a:r>
              <a:rPr dirty="0" sz="4000" spc="1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000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3000">
              <a:latin typeface="Wingdings"/>
              <a:cs typeface="Wingdings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4150">
              <a:latin typeface="Times New Roman"/>
              <a:cs typeface="Times New Roman"/>
            </a:endParaRPr>
          </a:p>
          <a:p>
            <a:pPr algn="ctr" marL="481965">
              <a:lnSpc>
                <a:spcPct val="100000"/>
              </a:lnSpc>
            </a:pPr>
            <a:r>
              <a:rPr dirty="0" sz="4000" spc="-365" b="1">
                <a:solidFill>
                  <a:srgbClr val="FFFFFF"/>
                </a:solidFill>
                <a:latin typeface="Times New Roman"/>
                <a:cs typeface="Times New Roman"/>
              </a:rPr>
              <a:t>.ةيمانلا  </a:t>
            </a:r>
            <a:r>
              <a:rPr dirty="0" sz="4000" spc="-180" b="1">
                <a:solidFill>
                  <a:srgbClr val="FFFFFF"/>
                </a:solidFill>
                <a:latin typeface="Times New Roman"/>
                <a:cs typeface="Times New Roman"/>
              </a:rPr>
              <a:t>لودلا</a:t>
            </a:r>
            <a:r>
              <a:rPr dirty="0" sz="4000" spc="170" b="1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dirty="0" sz="3000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3000">
              <a:latin typeface="Wingdings"/>
              <a:cs typeface="Wingding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68295" y="557834"/>
            <a:ext cx="6523990" cy="12296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502663" y="557834"/>
            <a:ext cx="1592452" cy="12296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33671" y="1228394"/>
            <a:ext cx="2080132" cy="12296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991318" y="710260"/>
            <a:ext cx="6532880" cy="13665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2592070" marR="5080" indent="-2580005">
              <a:lnSpc>
                <a:spcPct val="100000"/>
              </a:lnSpc>
              <a:spcBef>
                <a:spcPts val="95"/>
              </a:spcBef>
            </a:pPr>
            <a:r>
              <a:rPr dirty="0" sz="4400" spc="-270"/>
              <a:t>لودلا </a:t>
            </a:r>
            <a:r>
              <a:rPr dirty="0" sz="4400" spc="-915"/>
              <a:t>ضعب </a:t>
            </a:r>
            <a:r>
              <a:rPr dirty="0" sz="4400" spc="-1260"/>
              <a:t>يف</a:t>
            </a:r>
            <a:r>
              <a:rPr dirty="0" sz="4400" spc="15"/>
              <a:t> </a:t>
            </a:r>
            <a:r>
              <a:rPr dirty="0" sz="4400" spc="-844"/>
              <a:t>نيمأتلاب </a:t>
            </a:r>
            <a:r>
              <a:rPr dirty="0" sz="4400" spc="-775"/>
              <a:t>ةيطغتلا </a:t>
            </a:r>
            <a:r>
              <a:rPr dirty="0" sz="4400" spc="-1050"/>
              <a:t>ةبسن  </a:t>
            </a:r>
            <a:r>
              <a:rPr dirty="0" sz="4400" spc="-490"/>
              <a:t>ةمدقتملا</a:t>
            </a:r>
            <a:endParaRPr sz="4400"/>
          </a:p>
        </p:txBody>
      </p:sp>
      <p:sp>
        <p:nvSpPr>
          <p:cNvPr id="6" name="object 6"/>
          <p:cNvSpPr/>
          <p:nvPr/>
        </p:nvSpPr>
        <p:spPr>
          <a:xfrm>
            <a:off x="539750" y="2200325"/>
            <a:ext cx="5554980" cy="518795"/>
          </a:xfrm>
          <a:custGeom>
            <a:avLst/>
            <a:gdLst/>
            <a:ahLst/>
            <a:cxnLst/>
            <a:rect l="l" t="t" r="r" b="b"/>
            <a:pathLst>
              <a:path w="5554980" h="518794">
                <a:moveTo>
                  <a:pt x="0" y="518236"/>
                </a:moveTo>
                <a:lnTo>
                  <a:pt x="5554726" y="518236"/>
                </a:lnTo>
                <a:lnTo>
                  <a:pt x="5554726" y="0"/>
                </a:lnTo>
                <a:lnTo>
                  <a:pt x="0" y="0"/>
                </a:lnTo>
                <a:lnTo>
                  <a:pt x="0" y="518236"/>
                </a:lnTo>
                <a:close/>
              </a:path>
            </a:pathLst>
          </a:custGeom>
          <a:solidFill>
            <a:srgbClr val="FFCC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094476" y="2200325"/>
            <a:ext cx="2675255" cy="518795"/>
          </a:xfrm>
          <a:custGeom>
            <a:avLst/>
            <a:gdLst/>
            <a:ahLst/>
            <a:cxnLst/>
            <a:rect l="l" t="t" r="r" b="b"/>
            <a:pathLst>
              <a:path w="2675254" h="518794">
                <a:moveTo>
                  <a:pt x="0" y="518236"/>
                </a:moveTo>
                <a:lnTo>
                  <a:pt x="2674874" y="518236"/>
                </a:lnTo>
                <a:lnTo>
                  <a:pt x="2674874" y="0"/>
                </a:lnTo>
                <a:lnTo>
                  <a:pt x="0" y="0"/>
                </a:lnTo>
                <a:lnTo>
                  <a:pt x="0" y="518236"/>
                </a:lnTo>
                <a:close/>
              </a:path>
            </a:pathLst>
          </a:custGeom>
          <a:solidFill>
            <a:srgbClr val="FFCC6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130808" y="2127542"/>
            <a:ext cx="4390390" cy="79079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888480" y="2127542"/>
            <a:ext cx="1098613" cy="79079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102864" y="2648750"/>
            <a:ext cx="830402" cy="79079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718816" y="2648750"/>
            <a:ext cx="766381" cy="79079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992111" y="2648750"/>
            <a:ext cx="891349" cy="79079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3102864" y="3166910"/>
            <a:ext cx="830402" cy="79079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718816" y="3166910"/>
            <a:ext cx="766381" cy="79079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6888480" y="3166910"/>
            <a:ext cx="1098613" cy="79079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011423" y="3685070"/>
            <a:ext cx="1010246" cy="79079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630423" y="3685070"/>
            <a:ext cx="766381" cy="79079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6854952" y="3685070"/>
            <a:ext cx="1168704" cy="79079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011423" y="4203230"/>
            <a:ext cx="1010246" cy="790790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630423" y="4203230"/>
            <a:ext cx="766381" cy="79079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6720840" y="4203230"/>
            <a:ext cx="1433829" cy="790790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011423" y="4721390"/>
            <a:ext cx="1010246" cy="79079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630423" y="4721390"/>
            <a:ext cx="766381" cy="79079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6729983" y="4721390"/>
            <a:ext cx="1418590" cy="79079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011423" y="5239511"/>
            <a:ext cx="1010246" cy="790790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630423" y="5239511"/>
            <a:ext cx="766381" cy="79079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6754368" y="5239511"/>
            <a:ext cx="1369822" cy="790790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011423" y="5757671"/>
            <a:ext cx="1010246" cy="790790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630423" y="5757671"/>
            <a:ext cx="766381" cy="79079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6690359" y="5757671"/>
            <a:ext cx="1494790" cy="790790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3011423" y="6275829"/>
            <a:ext cx="1010246" cy="582168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2630423" y="6275829"/>
            <a:ext cx="766381" cy="582167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6864095" y="6275829"/>
            <a:ext cx="1147381" cy="582168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34" name="object 34"/>
          <p:cNvGraphicFramePr>
            <a:graphicFrameLocks noGrp="1"/>
          </p:cNvGraphicFramePr>
          <p:nvPr/>
        </p:nvGraphicFramePr>
        <p:xfrm>
          <a:off x="525448" y="2127542"/>
          <a:ext cx="8272780" cy="47307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54980"/>
                <a:gridCol w="2675254"/>
              </a:tblGrid>
              <a:tr h="72732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51828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800" spc="-355">
                          <a:latin typeface="Times New Roman"/>
                          <a:cs typeface="Times New Roman"/>
                        </a:rPr>
                        <a:t>يحصلا </a:t>
                      </a:r>
                      <a:r>
                        <a:rPr dirty="0" sz="2800" spc="-535">
                          <a:latin typeface="Times New Roman"/>
                          <a:cs typeface="Times New Roman"/>
                        </a:rPr>
                        <a:t>نيمأتلاب </a:t>
                      </a:r>
                      <a:r>
                        <a:rPr dirty="0" sz="2800" spc="-365">
                          <a:latin typeface="Times New Roman"/>
                          <a:cs typeface="Times New Roman"/>
                        </a:rPr>
                        <a:t>ناكسلا </a:t>
                      </a:r>
                      <a:r>
                        <a:rPr dirty="0" sz="2800" spc="-509">
                          <a:latin typeface="Times New Roman"/>
                          <a:cs typeface="Times New Roman"/>
                        </a:rPr>
                        <a:t>ةيطغت</a:t>
                      </a:r>
                      <a:r>
                        <a:rPr dirty="0" sz="2800" spc="-45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800" spc="-660">
                          <a:latin typeface="Times New Roman"/>
                          <a:cs typeface="Times New Roman"/>
                        </a:rPr>
                        <a:t>ةبسن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556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800" spc="-240">
                          <a:latin typeface="Times New Roman"/>
                          <a:cs typeface="Times New Roman"/>
                        </a:rPr>
                        <a:t>ةلودلا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556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5181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800" spc="5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%</a:t>
                      </a:r>
                      <a:r>
                        <a:rPr dirty="0" sz="2800" spc="-2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800" spc="1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99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556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dirty="0" sz="2800" spc="-345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ادنك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556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5182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dirty="0" sz="2800" spc="5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%</a:t>
                      </a:r>
                      <a:r>
                        <a:rPr dirty="0" sz="2800" spc="-2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800" spc="1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98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6195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dirty="0" sz="2800" spc="-60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اسنرف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6195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5181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dirty="0" sz="2800" spc="5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%</a:t>
                      </a:r>
                      <a:r>
                        <a:rPr dirty="0" sz="2800" spc="-45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800" spc="1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100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6195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dirty="0" sz="2800" spc="-459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ديوسلا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6195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51828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dirty="0" sz="2800" spc="5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%</a:t>
                      </a:r>
                      <a:r>
                        <a:rPr dirty="0" sz="2800" spc="-45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800" spc="1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100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683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850265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dirty="0" sz="2800" spc="-5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ك</a:t>
                      </a:r>
                      <a:r>
                        <a:rPr dirty="0" sz="2800" spc="-15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ر</a:t>
                      </a:r>
                      <a:r>
                        <a:rPr dirty="0" sz="2800" spc="-5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ام</a:t>
                      </a:r>
                      <a:r>
                        <a:rPr dirty="0" sz="2800" spc="5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ن</a:t>
                      </a:r>
                      <a:r>
                        <a:rPr dirty="0" sz="2800" spc="-15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د</a:t>
                      </a:r>
                      <a:r>
                        <a:rPr dirty="0" sz="2800" spc="-5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لا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683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dirty="0" sz="2800" spc="5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%</a:t>
                      </a:r>
                      <a:r>
                        <a:rPr dirty="0" sz="2800" spc="-45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800" spc="1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100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683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858519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dirty="0" sz="2800" spc="-5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ا</a:t>
                      </a:r>
                      <a:r>
                        <a:rPr dirty="0" sz="2800" spc="-2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د</a:t>
                      </a:r>
                      <a:r>
                        <a:rPr dirty="0" sz="2800" spc="5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ن</a:t>
                      </a:r>
                      <a:r>
                        <a:rPr dirty="0" sz="2800" spc="-5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ليز</a:t>
                      </a:r>
                      <a:r>
                        <a:rPr dirty="0" sz="2800" spc="5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و</a:t>
                      </a:r>
                      <a:r>
                        <a:rPr dirty="0" sz="2800" spc="5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ي</a:t>
                      </a:r>
                      <a:r>
                        <a:rPr dirty="0" sz="280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ن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683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5182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dirty="0" sz="2800" spc="5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%</a:t>
                      </a:r>
                      <a:r>
                        <a:rPr dirty="0" sz="2800" spc="-45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800" spc="1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100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6830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86460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dirty="0" sz="2800" spc="-52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ايناطيرب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6830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51823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2800" spc="5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%</a:t>
                      </a:r>
                      <a:r>
                        <a:rPr dirty="0" sz="2800" spc="-45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800" spc="1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100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7465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820419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2800" spc="-5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ةروفاغ</a:t>
                      </a:r>
                      <a:r>
                        <a:rPr dirty="0" sz="2800" spc="5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ن</a:t>
                      </a:r>
                      <a:r>
                        <a:rPr dirty="0" sz="280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س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51187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2800" spc="5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%</a:t>
                      </a:r>
                      <a:r>
                        <a:rPr dirty="0" sz="2800" spc="-45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2800" spc="1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100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7465">
                    <a:lnL w="28575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r>
                        <a:rPr dirty="0" sz="2800" spc="-445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نابايلا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7465">
                    <a:lnL w="127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85032" y="847394"/>
            <a:ext cx="5458967" cy="12296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3218688" y="847394"/>
            <a:ext cx="1193114" cy="12296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508760" y="847394"/>
            <a:ext cx="2436622" cy="122969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32103" y="847394"/>
            <a:ext cx="1403477" cy="122969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167790" y="999185"/>
            <a:ext cx="7791450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690" b="1">
                <a:latin typeface="Arial"/>
                <a:cs typeface="Arial"/>
              </a:rPr>
              <a:t>ةيخيرات </a:t>
            </a:r>
            <a:r>
              <a:rPr dirty="0" sz="4400" spc="-335" b="1">
                <a:latin typeface="Arial"/>
                <a:cs typeface="Arial"/>
              </a:rPr>
              <a:t>ةيؤر </a:t>
            </a:r>
            <a:r>
              <a:rPr dirty="0" sz="4400" spc="-5" b="1">
                <a:latin typeface="Arial"/>
                <a:cs typeface="Arial"/>
              </a:rPr>
              <a:t>.. </a:t>
            </a:r>
            <a:r>
              <a:rPr dirty="0" sz="4400" spc="-280" b="1">
                <a:latin typeface="Arial"/>
                <a:cs typeface="Arial"/>
              </a:rPr>
              <a:t>ةكلمملا </a:t>
            </a:r>
            <a:r>
              <a:rPr dirty="0" sz="4400" spc="-1150" b="1">
                <a:latin typeface="Arial"/>
                <a:cs typeface="Arial"/>
              </a:rPr>
              <a:t>يف </a:t>
            </a:r>
            <a:r>
              <a:rPr dirty="0" sz="4400" spc="-560" b="1">
                <a:latin typeface="Arial"/>
                <a:cs typeface="Arial"/>
              </a:rPr>
              <a:t>يحصلا</a:t>
            </a:r>
            <a:r>
              <a:rPr dirty="0" sz="4400" spc="-105" b="1">
                <a:latin typeface="Arial"/>
                <a:cs typeface="Arial"/>
              </a:rPr>
              <a:t> </a:t>
            </a:r>
            <a:r>
              <a:rPr dirty="0" sz="4400" spc="-570" b="1">
                <a:latin typeface="Arial"/>
                <a:cs typeface="Arial"/>
              </a:rPr>
              <a:t>نيمأتلا</a:t>
            </a:r>
            <a:endParaRPr sz="4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43554" y="2594813"/>
            <a:ext cx="4919980" cy="332041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10"/>
              </a:spcBef>
            </a:pPr>
            <a:r>
              <a:rPr dirty="0" sz="4000" spc="-395" b="1">
                <a:solidFill>
                  <a:srgbClr val="FFFFFF"/>
                </a:solidFill>
                <a:latin typeface="Arial"/>
                <a:cs typeface="Arial"/>
              </a:rPr>
              <a:t>.ةيدلايملا  </a:t>
            </a:r>
            <a:r>
              <a:rPr dirty="0" sz="4000" spc="-770" b="1">
                <a:solidFill>
                  <a:srgbClr val="FFFFFF"/>
                </a:solidFill>
                <a:latin typeface="Arial"/>
                <a:cs typeface="Arial"/>
              </a:rPr>
              <a:t>تاينيثلاثلا </a:t>
            </a:r>
            <a:r>
              <a:rPr dirty="0" sz="4000" spc="-43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4000" spc="-120" b="1">
                <a:solidFill>
                  <a:srgbClr val="FFFFFF"/>
                </a:solidFill>
                <a:latin typeface="Arial"/>
                <a:cs typeface="Arial"/>
              </a:rPr>
              <a:t>ةلحرم</a:t>
            </a:r>
            <a:r>
              <a:rPr dirty="0" sz="4000" spc="-82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000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3000">
              <a:latin typeface="Wingdings"/>
              <a:cs typeface="Wingdings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50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</a:pPr>
            <a:r>
              <a:rPr dirty="0" sz="4000" spc="-395" b="1">
                <a:solidFill>
                  <a:srgbClr val="FFFFFF"/>
                </a:solidFill>
                <a:latin typeface="Arial"/>
                <a:cs typeface="Arial"/>
              </a:rPr>
              <a:t>.ةيدلايملا </a:t>
            </a:r>
            <a:r>
              <a:rPr dirty="0" sz="4000" spc="-830" b="1">
                <a:solidFill>
                  <a:srgbClr val="FFFFFF"/>
                </a:solidFill>
                <a:latin typeface="Arial"/>
                <a:cs typeface="Arial"/>
              </a:rPr>
              <a:t>تاينيعبسلا    </a:t>
            </a:r>
            <a:r>
              <a:rPr dirty="0" sz="4000" spc="-120" b="1">
                <a:solidFill>
                  <a:srgbClr val="FFFFFF"/>
                </a:solidFill>
                <a:latin typeface="Arial"/>
                <a:cs typeface="Arial"/>
              </a:rPr>
              <a:t>ةلحرم</a:t>
            </a:r>
            <a:r>
              <a:rPr dirty="0" sz="4000" spc="-250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000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3000">
              <a:latin typeface="Wingdings"/>
              <a:cs typeface="Wingdings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50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</a:pPr>
            <a:r>
              <a:rPr dirty="0" sz="4000" spc="-280" b="1">
                <a:solidFill>
                  <a:srgbClr val="FFFFFF"/>
                </a:solidFill>
                <a:latin typeface="Arial"/>
                <a:cs typeface="Arial"/>
              </a:rPr>
              <a:t>.ةرصاعملا </a:t>
            </a:r>
            <a:r>
              <a:rPr dirty="0" sz="4000" spc="-210" b="1">
                <a:solidFill>
                  <a:srgbClr val="FFFFFF"/>
                </a:solidFill>
                <a:latin typeface="Arial"/>
                <a:cs typeface="Arial"/>
              </a:rPr>
              <a:t>ةلحرملا</a:t>
            </a:r>
            <a:r>
              <a:rPr dirty="0" sz="4000" spc="-415" b="1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dirty="0" sz="3000">
                <a:solidFill>
                  <a:srgbClr val="FFFF00"/>
                </a:solidFill>
                <a:latin typeface="Wingdings"/>
                <a:cs typeface="Wingdings"/>
              </a:rPr>
              <a:t></a:t>
            </a:r>
            <a:endParaRPr sz="3000">
              <a:latin typeface="Wingdings"/>
              <a:cs typeface="Wingding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90615" y="847394"/>
            <a:ext cx="3453384" cy="12296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027165" y="999185"/>
            <a:ext cx="2881630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750" b="1">
                <a:latin typeface="Arial"/>
                <a:cs typeface="Arial"/>
              </a:rPr>
              <a:t>ينيمأت </a:t>
            </a:r>
            <a:r>
              <a:rPr dirty="0" sz="4400" spc="-285" b="1">
                <a:latin typeface="Arial"/>
                <a:cs typeface="Arial"/>
              </a:rPr>
              <a:t>ماظن</a:t>
            </a:r>
            <a:r>
              <a:rPr dirty="0" sz="4400" spc="-245" b="1">
                <a:latin typeface="Arial"/>
                <a:cs typeface="Arial"/>
              </a:rPr>
              <a:t> </a:t>
            </a:r>
            <a:r>
              <a:rPr dirty="0" sz="4400" b="1">
                <a:latin typeface="Arial"/>
                <a:cs typeface="Arial"/>
              </a:rPr>
              <a:t>لوأ</a:t>
            </a:r>
            <a:endParaRPr sz="44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916619" rIns="0" bIns="0" rtlCol="0" vert="horz">
            <a:spAutoFit/>
          </a:bodyPr>
          <a:lstStyle/>
          <a:p>
            <a:pPr algn="ctr" marL="6350">
              <a:lnSpc>
                <a:spcPct val="100000"/>
              </a:lnSpc>
              <a:spcBef>
                <a:spcPts val="1060"/>
              </a:spcBef>
            </a:pPr>
            <a:r>
              <a:rPr dirty="0" sz="4000" spc="-555" b="1">
                <a:latin typeface="Arial"/>
                <a:cs typeface="Arial"/>
              </a:rPr>
              <a:t>ينواعتلا </a:t>
            </a:r>
            <a:r>
              <a:rPr dirty="0" sz="4000" spc="-509" b="1">
                <a:latin typeface="Arial"/>
                <a:cs typeface="Arial"/>
              </a:rPr>
              <a:t>يحصلا </a:t>
            </a:r>
            <a:r>
              <a:rPr dirty="0" sz="4000" spc="-295" b="1">
                <a:latin typeface="Arial"/>
                <a:cs typeface="Arial"/>
              </a:rPr>
              <a:t>نامضلا</a:t>
            </a:r>
            <a:r>
              <a:rPr dirty="0" sz="4000" spc="-130" b="1">
                <a:latin typeface="Arial"/>
                <a:cs typeface="Arial"/>
              </a:rPr>
              <a:t> </a:t>
            </a:r>
            <a:r>
              <a:rPr dirty="0" sz="4000" spc="-260" b="1">
                <a:latin typeface="Arial"/>
                <a:cs typeface="Arial"/>
              </a:rPr>
              <a:t>ماظن</a:t>
            </a:r>
            <a:endParaRPr sz="4000">
              <a:latin typeface="Arial"/>
              <a:cs typeface="Arial"/>
            </a:endParaRPr>
          </a:p>
          <a:p>
            <a:pPr algn="ctr" marL="6350">
              <a:lnSpc>
                <a:spcPct val="100000"/>
              </a:lnSpc>
              <a:spcBef>
                <a:spcPts val="960"/>
              </a:spcBef>
            </a:pPr>
            <a:r>
              <a:rPr dirty="0" sz="4000" spc="45" b="1">
                <a:latin typeface="Arial"/>
                <a:cs typeface="Arial"/>
              </a:rPr>
              <a:t>)ـه1/5/1420 </a:t>
            </a:r>
            <a:r>
              <a:rPr dirty="0" sz="4000" spc="-1045" b="1">
                <a:latin typeface="Arial"/>
                <a:cs typeface="Arial"/>
              </a:rPr>
              <a:t>يف </a:t>
            </a:r>
            <a:r>
              <a:rPr dirty="0" sz="4000" spc="-5" b="1">
                <a:latin typeface="Arial"/>
                <a:cs typeface="Arial"/>
              </a:rPr>
              <a:t>100/م </a:t>
            </a:r>
            <a:r>
              <a:rPr dirty="0" sz="4000" spc="-409" b="1">
                <a:latin typeface="Arial"/>
                <a:cs typeface="Arial"/>
              </a:rPr>
              <a:t>مقر </a:t>
            </a:r>
            <a:r>
              <a:rPr dirty="0" sz="4000" spc="-425" b="1">
                <a:latin typeface="Arial"/>
                <a:cs typeface="Arial"/>
              </a:rPr>
              <a:t>يكلملا</a:t>
            </a:r>
            <a:r>
              <a:rPr dirty="0" sz="4000" spc="-400" b="1">
                <a:latin typeface="Arial"/>
                <a:cs typeface="Arial"/>
              </a:rPr>
              <a:t> </a:t>
            </a:r>
            <a:r>
              <a:rPr dirty="0" sz="4000" spc="-229" b="1">
                <a:latin typeface="Arial"/>
                <a:cs typeface="Arial"/>
              </a:rPr>
              <a:t>موسرملا(</a:t>
            </a:r>
            <a:endParaRPr sz="4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2019-12-05T13:40:03Z</dcterms:created>
  <dcterms:modified xsi:type="dcterms:W3CDTF">2019-12-05T13:40:03Z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2019-12-05T00:00:00Z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2019-12-05T00:00:00Z</vt:filetime>
  </property>
</Properties>
</file>