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4105"/>
          </a:xfrm>
          <a:custGeom>
            <a:avLst/>
            <a:gdLst/>
            <a:ahLst/>
            <a:cxnLst/>
            <a:rect l="l" t="t" r="r" b="b"/>
            <a:pathLst>
              <a:path w="6130925" h="6174105">
                <a:moveTo>
                  <a:pt x="725500" y="0"/>
                </a:moveTo>
                <a:lnTo>
                  <a:pt x="0" y="0"/>
                </a:lnTo>
                <a:lnTo>
                  <a:pt x="0" y="763777"/>
                </a:lnTo>
                <a:lnTo>
                  <a:pt x="5387975" y="6173660"/>
                </a:lnTo>
                <a:lnTo>
                  <a:pt x="6130925" y="5427345"/>
                </a:lnTo>
                <a:lnTo>
                  <a:pt x="725500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65503" y="0"/>
            <a:ext cx="5387340" cy="5116195"/>
          </a:xfrm>
          <a:custGeom>
            <a:avLst/>
            <a:gdLst/>
            <a:ahLst/>
            <a:cxnLst/>
            <a:rect l="l" t="t" r="r" b="b"/>
            <a:pathLst>
              <a:path w="5387340" h="5116195">
                <a:moveTo>
                  <a:pt x="587502" y="0"/>
                </a:moveTo>
                <a:lnTo>
                  <a:pt x="0" y="0"/>
                </a:lnTo>
                <a:lnTo>
                  <a:pt x="5093589" y="5115941"/>
                </a:lnTo>
                <a:lnTo>
                  <a:pt x="5387213" y="4820666"/>
                </a:lnTo>
                <a:lnTo>
                  <a:pt x="587502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71671" y="0"/>
            <a:ext cx="4537075" cy="4055745"/>
          </a:xfrm>
          <a:custGeom>
            <a:avLst/>
            <a:gdLst/>
            <a:ahLst/>
            <a:cxnLst/>
            <a:rect l="l" t="t" r="r" b="b"/>
            <a:pathLst>
              <a:path w="4537075" h="4055745">
                <a:moveTo>
                  <a:pt x="1000125" y="0"/>
                </a:moveTo>
                <a:lnTo>
                  <a:pt x="0" y="0"/>
                </a:lnTo>
                <a:lnTo>
                  <a:pt x="4036822" y="4055237"/>
                </a:lnTo>
                <a:lnTo>
                  <a:pt x="4536821" y="3552190"/>
                </a:lnTo>
                <a:lnTo>
                  <a:pt x="1000125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849367" y="0"/>
            <a:ext cx="3629025" cy="3366770"/>
          </a:xfrm>
          <a:custGeom>
            <a:avLst/>
            <a:gdLst/>
            <a:ahLst/>
            <a:cxnLst/>
            <a:rect l="l" t="t" r="r" b="b"/>
            <a:pathLst>
              <a:path w="3629025" h="3366770">
                <a:moveTo>
                  <a:pt x="552577" y="0"/>
                </a:moveTo>
                <a:lnTo>
                  <a:pt x="0" y="0"/>
                </a:lnTo>
                <a:lnTo>
                  <a:pt x="3352291" y="3366389"/>
                </a:lnTo>
                <a:lnTo>
                  <a:pt x="3628516" y="3088513"/>
                </a:lnTo>
                <a:lnTo>
                  <a:pt x="552577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1280" y="851738"/>
            <a:ext cx="7441438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4105"/>
          </a:xfrm>
          <a:custGeom>
            <a:avLst/>
            <a:gdLst/>
            <a:ahLst/>
            <a:cxnLst/>
            <a:rect l="l" t="t" r="r" b="b"/>
            <a:pathLst>
              <a:path w="6130925" h="6174105">
                <a:moveTo>
                  <a:pt x="725500" y="0"/>
                </a:moveTo>
                <a:lnTo>
                  <a:pt x="0" y="0"/>
                </a:lnTo>
                <a:lnTo>
                  <a:pt x="0" y="763777"/>
                </a:lnTo>
                <a:lnTo>
                  <a:pt x="5387975" y="6173660"/>
                </a:lnTo>
                <a:lnTo>
                  <a:pt x="6130925" y="5427345"/>
                </a:lnTo>
                <a:lnTo>
                  <a:pt x="725500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65503" y="0"/>
            <a:ext cx="5387340" cy="5116195"/>
          </a:xfrm>
          <a:custGeom>
            <a:avLst/>
            <a:gdLst/>
            <a:ahLst/>
            <a:cxnLst/>
            <a:rect l="l" t="t" r="r" b="b"/>
            <a:pathLst>
              <a:path w="5387340" h="5116195">
                <a:moveTo>
                  <a:pt x="587502" y="0"/>
                </a:moveTo>
                <a:lnTo>
                  <a:pt x="0" y="0"/>
                </a:lnTo>
                <a:lnTo>
                  <a:pt x="5093589" y="5115941"/>
                </a:lnTo>
                <a:lnTo>
                  <a:pt x="5387213" y="4820666"/>
                </a:lnTo>
                <a:lnTo>
                  <a:pt x="587502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71671" y="0"/>
            <a:ext cx="4537075" cy="4055745"/>
          </a:xfrm>
          <a:custGeom>
            <a:avLst/>
            <a:gdLst/>
            <a:ahLst/>
            <a:cxnLst/>
            <a:rect l="l" t="t" r="r" b="b"/>
            <a:pathLst>
              <a:path w="4537075" h="4055745">
                <a:moveTo>
                  <a:pt x="1000125" y="0"/>
                </a:moveTo>
                <a:lnTo>
                  <a:pt x="0" y="0"/>
                </a:lnTo>
                <a:lnTo>
                  <a:pt x="4036822" y="4055237"/>
                </a:lnTo>
                <a:lnTo>
                  <a:pt x="4536821" y="3552190"/>
                </a:lnTo>
                <a:lnTo>
                  <a:pt x="1000125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849367" y="0"/>
            <a:ext cx="3629025" cy="3366770"/>
          </a:xfrm>
          <a:custGeom>
            <a:avLst/>
            <a:gdLst/>
            <a:ahLst/>
            <a:cxnLst/>
            <a:rect l="l" t="t" r="r" b="b"/>
            <a:pathLst>
              <a:path w="3629025" h="3366770">
                <a:moveTo>
                  <a:pt x="552577" y="0"/>
                </a:moveTo>
                <a:lnTo>
                  <a:pt x="0" y="0"/>
                </a:lnTo>
                <a:lnTo>
                  <a:pt x="3352291" y="3366389"/>
                </a:lnTo>
                <a:lnTo>
                  <a:pt x="3628516" y="3088513"/>
                </a:lnTo>
                <a:lnTo>
                  <a:pt x="552577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4105"/>
          </a:xfrm>
          <a:custGeom>
            <a:avLst/>
            <a:gdLst/>
            <a:ahLst/>
            <a:cxnLst/>
            <a:rect l="l" t="t" r="r" b="b"/>
            <a:pathLst>
              <a:path w="6130925" h="6174105">
                <a:moveTo>
                  <a:pt x="725500" y="0"/>
                </a:moveTo>
                <a:lnTo>
                  <a:pt x="0" y="0"/>
                </a:lnTo>
                <a:lnTo>
                  <a:pt x="0" y="763777"/>
                </a:lnTo>
                <a:lnTo>
                  <a:pt x="5387975" y="6173660"/>
                </a:lnTo>
                <a:lnTo>
                  <a:pt x="6130925" y="5427345"/>
                </a:lnTo>
                <a:lnTo>
                  <a:pt x="725500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65503" y="0"/>
            <a:ext cx="5387340" cy="5116195"/>
          </a:xfrm>
          <a:custGeom>
            <a:avLst/>
            <a:gdLst/>
            <a:ahLst/>
            <a:cxnLst/>
            <a:rect l="l" t="t" r="r" b="b"/>
            <a:pathLst>
              <a:path w="5387340" h="5116195">
                <a:moveTo>
                  <a:pt x="587502" y="0"/>
                </a:moveTo>
                <a:lnTo>
                  <a:pt x="0" y="0"/>
                </a:lnTo>
                <a:lnTo>
                  <a:pt x="5093589" y="5115941"/>
                </a:lnTo>
                <a:lnTo>
                  <a:pt x="5387213" y="4820666"/>
                </a:lnTo>
                <a:lnTo>
                  <a:pt x="587502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71671" y="0"/>
            <a:ext cx="4537075" cy="4055745"/>
          </a:xfrm>
          <a:custGeom>
            <a:avLst/>
            <a:gdLst/>
            <a:ahLst/>
            <a:cxnLst/>
            <a:rect l="l" t="t" r="r" b="b"/>
            <a:pathLst>
              <a:path w="4537075" h="4055745">
                <a:moveTo>
                  <a:pt x="1000125" y="0"/>
                </a:moveTo>
                <a:lnTo>
                  <a:pt x="0" y="0"/>
                </a:lnTo>
                <a:lnTo>
                  <a:pt x="4036822" y="4055237"/>
                </a:lnTo>
                <a:lnTo>
                  <a:pt x="4536821" y="3552190"/>
                </a:lnTo>
                <a:lnTo>
                  <a:pt x="1000125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849367" y="0"/>
            <a:ext cx="3629025" cy="3366770"/>
          </a:xfrm>
          <a:custGeom>
            <a:avLst/>
            <a:gdLst/>
            <a:ahLst/>
            <a:cxnLst/>
            <a:rect l="l" t="t" r="r" b="b"/>
            <a:pathLst>
              <a:path w="3629025" h="3366770">
                <a:moveTo>
                  <a:pt x="552577" y="0"/>
                </a:moveTo>
                <a:lnTo>
                  <a:pt x="0" y="0"/>
                </a:lnTo>
                <a:lnTo>
                  <a:pt x="3352291" y="3366389"/>
                </a:lnTo>
                <a:lnTo>
                  <a:pt x="3628516" y="3088513"/>
                </a:lnTo>
                <a:lnTo>
                  <a:pt x="552577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4486655" y="917498"/>
            <a:ext cx="4657343" cy="1229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4105"/>
          </a:xfrm>
          <a:custGeom>
            <a:avLst/>
            <a:gdLst/>
            <a:ahLst/>
            <a:cxnLst/>
            <a:rect l="l" t="t" r="r" b="b"/>
            <a:pathLst>
              <a:path w="6130925" h="6174105">
                <a:moveTo>
                  <a:pt x="725500" y="0"/>
                </a:moveTo>
                <a:lnTo>
                  <a:pt x="0" y="0"/>
                </a:lnTo>
                <a:lnTo>
                  <a:pt x="0" y="763777"/>
                </a:lnTo>
                <a:lnTo>
                  <a:pt x="5387975" y="6173660"/>
                </a:lnTo>
                <a:lnTo>
                  <a:pt x="6130925" y="5427345"/>
                </a:lnTo>
                <a:lnTo>
                  <a:pt x="725500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65503" y="0"/>
            <a:ext cx="5387340" cy="5116195"/>
          </a:xfrm>
          <a:custGeom>
            <a:avLst/>
            <a:gdLst/>
            <a:ahLst/>
            <a:cxnLst/>
            <a:rect l="l" t="t" r="r" b="b"/>
            <a:pathLst>
              <a:path w="5387340" h="5116195">
                <a:moveTo>
                  <a:pt x="587502" y="0"/>
                </a:moveTo>
                <a:lnTo>
                  <a:pt x="0" y="0"/>
                </a:lnTo>
                <a:lnTo>
                  <a:pt x="5093589" y="5115941"/>
                </a:lnTo>
                <a:lnTo>
                  <a:pt x="5387213" y="4820666"/>
                </a:lnTo>
                <a:lnTo>
                  <a:pt x="587502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71671" y="0"/>
            <a:ext cx="4537075" cy="4055745"/>
          </a:xfrm>
          <a:custGeom>
            <a:avLst/>
            <a:gdLst/>
            <a:ahLst/>
            <a:cxnLst/>
            <a:rect l="l" t="t" r="r" b="b"/>
            <a:pathLst>
              <a:path w="4537075" h="4055745">
                <a:moveTo>
                  <a:pt x="1000125" y="0"/>
                </a:moveTo>
                <a:lnTo>
                  <a:pt x="0" y="0"/>
                </a:lnTo>
                <a:lnTo>
                  <a:pt x="4036822" y="4055237"/>
                </a:lnTo>
                <a:lnTo>
                  <a:pt x="4536821" y="3552190"/>
                </a:lnTo>
                <a:lnTo>
                  <a:pt x="1000125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849367" y="0"/>
            <a:ext cx="3629025" cy="3366770"/>
          </a:xfrm>
          <a:custGeom>
            <a:avLst/>
            <a:gdLst/>
            <a:ahLst/>
            <a:cxnLst/>
            <a:rect l="l" t="t" r="r" b="b"/>
            <a:pathLst>
              <a:path w="3629025" h="3366770">
                <a:moveTo>
                  <a:pt x="552577" y="0"/>
                </a:moveTo>
                <a:lnTo>
                  <a:pt x="0" y="0"/>
                </a:lnTo>
                <a:lnTo>
                  <a:pt x="3352291" y="3366389"/>
                </a:lnTo>
                <a:lnTo>
                  <a:pt x="3628516" y="3088513"/>
                </a:lnTo>
                <a:lnTo>
                  <a:pt x="552577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6130925" cy="6174105"/>
          </a:xfrm>
          <a:custGeom>
            <a:avLst/>
            <a:gdLst/>
            <a:ahLst/>
            <a:cxnLst/>
            <a:rect l="l" t="t" r="r" b="b"/>
            <a:pathLst>
              <a:path w="6130925" h="6174105">
                <a:moveTo>
                  <a:pt x="725500" y="0"/>
                </a:moveTo>
                <a:lnTo>
                  <a:pt x="0" y="0"/>
                </a:lnTo>
                <a:lnTo>
                  <a:pt x="0" y="763777"/>
                </a:lnTo>
                <a:lnTo>
                  <a:pt x="5387975" y="6173660"/>
                </a:lnTo>
                <a:lnTo>
                  <a:pt x="6130925" y="5427345"/>
                </a:lnTo>
                <a:lnTo>
                  <a:pt x="725500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365503" y="0"/>
            <a:ext cx="5387340" cy="5116195"/>
          </a:xfrm>
          <a:custGeom>
            <a:avLst/>
            <a:gdLst/>
            <a:ahLst/>
            <a:cxnLst/>
            <a:rect l="l" t="t" r="r" b="b"/>
            <a:pathLst>
              <a:path w="5387340" h="5116195">
                <a:moveTo>
                  <a:pt x="587502" y="0"/>
                </a:moveTo>
                <a:lnTo>
                  <a:pt x="0" y="0"/>
                </a:lnTo>
                <a:lnTo>
                  <a:pt x="5093589" y="5115941"/>
                </a:lnTo>
                <a:lnTo>
                  <a:pt x="5387213" y="4820666"/>
                </a:lnTo>
                <a:lnTo>
                  <a:pt x="587502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71671" y="0"/>
            <a:ext cx="4537075" cy="4055745"/>
          </a:xfrm>
          <a:custGeom>
            <a:avLst/>
            <a:gdLst/>
            <a:ahLst/>
            <a:cxnLst/>
            <a:rect l="l" t="t" r="r" b="b"/>
            <a:pathLst>
              <a:path w="4537075" h="4055745">
                <a:moveTo>
                  <a:pt x="1000125" y="0"/>
                </a:moveTo>
                <a:lnTo>
                  <a:pt x="0" y="0"/>
                </a:lnTo>
                <a:lnTo>
                  <a:pt x="4036822" y="4055237"/>
                </a:lnTo>
                <a:lnTo>
                  <a:pt x="4536821" y="3552190"/>
                </a:lnTo>
                <a:lnTo>
                  <a:pt x="1000125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849367" y="0"/>
            <a:ext cx="3629025" cy="3366770"/>
          </a:xfrm>
          <a:custGeom>
            <a:avLst/>
            <a:gdLst/>
            <a:ahLst/>
            <a:cxnLst/>
            <a:rect l="l" t="t" r="r" b="b"/>
            <a:pathLst>
              <a:path w="3629025" h="3366770">
                <a:moveTo>
                  <a:pt x="552577" y="0"/>
                </a:moveTo>
                <a:lnTo>
                  <a:pt x="0" y="0"/>
                </a:lnTo>
                <a:lnTo>
                  <a:pt x="3352291" y="3366389"/>
                </a:lnTo>
                <a:lnTo>
                  <a:pt x="3628516" y="3088513"/>
                </a:lnTo>
                <a:lnTo>
                  <a:pt x="552577" y="0"/>
                </a:lnTo>
                <a:close/>
              </a:path>
            </a:pathLst>
          </a:custGeom>
          <a:solidFill>
            <a:srgbClr val="0066FF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359" y="845641"/>
            <a:ext cx="8987281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9493" y="2401265"/>
            <a:ext cx="8005013" cy="2550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32" Type="http://schemas.openxmlformats.org/officeDocument/2006/relationships/image" Target="../media/image8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9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9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96.png"/><Relationship Id="rId4" Type="http://schemas.openxmlformats.org/officeDocument/2006/relationships/image" Target="../media/image95.png"/><Relationship Id="rId5" Type="http://schemas.openxmlformats.org/officeDocument/2006/relationships/image" Target="../media/image97.png"/><Relationship Id="rId6" Type="http://schemas.openxmlformats.org/officeDocument/2006/relationships/image" Target="../media/image9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52.png"/><Relationship Id="rId15" Type="http://schemas.openxmlformats.org/officeDocument/2006/relationships/image" Target="../media/image153.png"/><Relationship Id="rId16" Type="http://schemas.openxmlformats.org/officeDocument/2006/relationships/image" Target="../media/image13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20" Type="http://schemas.openxmlformats.org/officeDocument/2006/relationships/image" Target="../media/image17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Relationship Id="rId10" Type="http://schemas.openxmlformats.org/officeDocument/2006/relationships/image" Target="../media/image177.png"/><Relationship Id="rId11" Type="http://schemas.openxmlformats.org/officeDocument/2006/relationships/image" Target="../media/image178.png"/><Relationship Id="rId12" Type="http://schemas.openxmlformats.org/officeDocument/2006/relationships/image" Target="../media/image179.png"/><Relationship Id="rId13" Type="http://schemas.openxmlformats.org/officeDocument/2006/relationships/image" Target="../media/image180.png"/><Relationship Id="rId14" Type="http://schemas.openxmlformats.org/officeDocument/2006/relationships/image" Target="../media/image181.png"/><Relationship Id="rId15" Type="http://schemas.openxmlformats.org/officeDocument/2006/relationships/image" Target="../media/image182.png"/><Relationship Id="rId16" Type="http://schemas.openxmlformats.org/officeDocument/2006/relationships/image" Target="../media/image183.png"/><Relationship Id="rId17" Type="http://schemas.openxmlformats.org/officeDocument/2006/relationships/image" Target="../media/image184.png"/><Relationship Id="rId18" Type="http://schemas.openxmlformats.org/officeDocument/2006/relationships/image" Target="../media/image18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Relationship Id="rId10" Type="http://schemas.openxmlformats.org/officeDocument/2006/relationships/image" Target="../media/image208.png"/><Relationship Id="rId11" Type="http://schemas.openxmlformats.org/officeDocument/2006/relationships/image" Target="../media/image209.png"/><Relationship Id="rId12" Type="http://schemas.openxmlformats.org/officeDocument/2006/relationships/image" Target="../media/image210.png"/><Relationship Id="rId13" Type="http://schemas.openxmlformats.org/officeDocument/2006/relationships/image" Target="../media/image211.png"/><Relationship Id="rId14" Type="http://schemas.openxmlformats.org/officeDocument/2006/relationships/image" Target="../media/image212.png"/><Relationship Id="rId15" Type="http://schemas.openxmlformats.org/officeDocument/2006/relationships/image" Target="../media/image213.png"/><Relationship Id="rId16" Type="http://schemas.openxmlformats.org/officeDocument/2006/relationships/image" Target="../media/image214.png"/><Relationship Id="rId17" Type="http://schemas.openxmlformats.org/officeDocument/2006/relationships/image" Target="../media/image215.png"/><Relationship Id="rId18" Type="http://schemas.openxmlformats.org/officeDocument/2006/relationships/image" Target="../media/image216.png"/><Relationship Id="rId19" Type="http://schemas.openxmlformats.org/officeDocument/2006/relationships/image" Target="../media/image217.png"/><Relationship Id="rId20" Type="http://schemas.openxmlformats.org/officeDocument/2006/relationships/image" Target="../media/image218.png"/><Relationship Id="rId21" Type="http://schemas.openxmlformats.org/officeDocument/2006/relationships/image" Target="../media/image219.png"/><Relationship Id="rId22" Type="http://schemas.openxmlformats.org/officeDocument/2006/relationships/image" Target="../media/image220.png"/><Relationship Id="rId23" Type="http://schemas.openxmlformats.org/officeDocument/2006/relationships/image" Target="../media/image221.png"/><Relationship Id="rId24" Type="http://schemas.openxmlformats.org/officeDocument/2006/relationships/image" Target="../media/image222.png"/><Relationship Id="rId25" Type="http://schemas.openxmlformats.org/officeDocument/2006/relationships/image" Target="../media/image223.png"/><Relationship Id="rId26" Type="http://schemas.openxmlformats.org/officeDocument/2006/relationships/image" Target="../media/image224.png"/><Relationship Id="rId27" Type="http://schemas.openxmlformats.org/officeDocument/2006/relationships/image" Target="../media/image22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226.png"/><Relationship Id="rId6" Type="http://schemas.openxmlformats.org/officeDocument/2006/relationships/image" Target="../media/image227.png"/><Relationship Id="rId7" Type="http://schemas.openxmlformats.org/officeDocument/2006/relationships/image" Target="../media/image228.png"/><Relationship Id="rId8" Type="http://schemas.openxmlformats.org/officeDocument/2006/relationships/image" Target="../media/image229.png"/><Relationship Id="rId9" Type="http://schemas.openxmlformats.org/officeDocument/2006/relationships/image" Target="../media/image230.png"/><Relationship Id="rId10" Type="http://schemas.openxmlformats.org/officeDocument/2006/relationships/image" Target="../media/image231.png"/><Relationship Id="rId11" Type="http://schemas.openxmlformats.org/officeDocument/2006/relationships/image" Target="../media/image232.png"/><Relationship Id="rId12" Type="http://schemas.openxmlformats.org/officeDocument/2006/relationships/image" Target="../media/image233.png"/><Relationship Id="rId13" Type="http://schemas.openxmlformats.org/officeDocument/2006/relationships/image" Target="../media/image234.png"/><Relationship Id="rId14" Type="http://schemas.openxmlformats.org/officeDocument/2006/relationships/image" Target="../media/image23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236.png"/><Relationship Id="rId5" Type="http://schemas.openxmlformats.org/officeDocument/2006/relationships/image" Target="../media/image237.png"/><Relationship Id="rId6" Type="http://schemas.openxmlformats.org/officeDocument/2006/relationships/image" Target="../media/image238.png"/><Relationship Id="rId7" Type="http://schemas.openxmlformats.org/officeDocument/2006/relationships/image" Target="../media/image239.png"/><Relationship Id="rId8" Type="http://schemas.openxmlformats.org/officeDocument/2006/relationships/image" Target="../media/image240.png"/><Relationship Id="rId9" Type="http://schemas.openxmlformats.org/officeDocument/2006/relationships/image" Target="../media/image241.png"/><Relationship Id="rId10" Type="http://schemas.openxmlformats.org/officeDocument/2006/relationships/image" Target="../media/image242.png"/><Relationship Id="rId11" Type="http://schemas.openxmlformats.org/officeDocument/2006/relationships/image" Target="../media/image243.png"/><Relationship Id="rId12" Type="http://schemas.openxmlformats.org/officeDocument/2006/relationships/image" Target="../media/image244.png"/><Relationship Id="rId13" Type="http://schemas.openxmlformats.org/officeDocument/2006/relationships/image" Target="../media/image245.png"/><Relationship Id="rId14" Type="http://schemas.openxmlformats.org/officeDocument/2006/relationships/image" Target="../media/image246.png"/><Relationship Id="rId15" Type="http://schemas.openxmlformats.org/officeDocument/2006/relationships/image" Target="../media/image247.png"/><Relationship Id="rId16" Type="http://schemas.openxmlformats.org/officeDocument/2006/relationships/image" Target="../media/image248.png"/><Relationship Id="rId17" Type="http://schemas.openxmlformats.org/officeDocument/2006/relationships/image" Target="../media/image249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ng"/><Relationship Id="rId8" Type="http://schemas.openxmlformats.org/officeDocument/2006/relationships/image" Target="../media/image254.png"/><Relationship Id="rId9" Type="http://schemas.openxmlformats.org/officeDocument/2006/relationships/image" Target="../media/image255.png"/><Relationship Id="rId10" Type="http://schemas.openxmlformats.org/officeDocument/2006/relationships/image" Target="../media/image256.png"/><Relationship Id="rId11" Type="http://schemas.openxmlformats.org/officeDocument/2006/relationships/image" Target="../media/image257.png"/><Relationship Id="rId12" Type="http://schemas.openxmlformats.org/officeDocument/2006/relationships/image" Target="../media/image25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42.png"/><Relationship Id="rId5" Type="http://schemas.openxmlformats.org/officeDocument/2006/relationships/image" Target="../media/image259.png"/><Relationship Id="rId6" Type="http://schemas.openxmlformats.org/officeDocument/2006/relationships/image" Target="../media/image260.png"/><Relationship Id="rId7" Type="http://schemas.openxmlformats.org/officeDocument/2006/relationships/image" Target="../media/image261.png"/><Relationship Id="rId8" Type="http://schemas.openxmlformats.org/officeDocument/2006/relationships/image" Target="../media/image262.png"/><Relationship Id="rId9" Type="http://schemas.openxmlformats.org/officeDocument/2006/relationships/image" Target="../media/image263.png"/><Relationship Id="rId10" Type="http://schemas.openxmlformats.org/officeDocument/2006/relationships/image" Target="../media/image264.png"/><Relationship Id="rId11" Type="http://schemas.openxmlformats.org/officeDocument/2006/relationships/image" Target="../media/image265.png"/><Relationship Id="rId12" Type="http://schemas.openxmlformats.org/officeDocument/2006/relationships/image" Target="../media/image26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42.png"/><Relationship Id="rId5" Type="http://schemas.openxmlformats.org/officeDocument/2006/relationships/image" Target="../media/image267.png"/><Relationship Id="rId6" Type="http://schemas.openxmlformats.org/officeDocument/2006/relationships/image" Target="../media/image260.png"/><Relationship Id="rId7" Type="http://schemas.openxmlformats.org/officeDocument/2006/relationships/image" Target="../media/image268.png"/><Relationship Id="rId8" Type="http://schemas.openxmlformats.org/officeDocument/2006/relationships/image" Target="../media/image210.png"/><Relationship Id="rId9" Type="http://schemas.openxmlformats.org/officeDocument/2006/relationships/image" Target="../media/image269.png"/><Relationship Id="rId10" Type="http://schemas.openxmlformats.org/officeDocument/2006/relationships/image" Target="../media/image270.png"/><Relationship Id="rId11" Type="http://schemas.openxmlformats.org/officeDocument/2006/relationships/image" Target="../media/image271.png"/><Relationship Id="rId12" Type="http://schemas.openxmlformats.org/officeDocument/2006/relationships/image" Target="../media/image272.png"/><Relationship Id="rId13" Type="http://schemas.openxmlformats.org/officeDocument/2006/relationships/image" Target="../media/image273.png"/><Relationship Id="rId14" Type="http://schemas.openxmlformats.org/officeDocument/2006/relationships/image" Target="../media/image274.png"/><Relationship Id="rId15" Type="http://schemas.openxmlformats.org/officeDocument/2006/relationships/image" Target="../media/image275.png"/><Relationship Id="rId16" Type="http://schemas.openxmlformats.org/officeDocument/2006/relationships/image" Target="../media/image276.png"/><Relationship Id="rId17" Type="http://schemas.openxmlformats.org/officeDocument/2006/relationships/image" Target="../media/image277.png"/><Relationship Id="rId18" Type="http://schemas.openxmlformats.org/officeDocument/2006/relationships/image" Target="../media/image278.png"/><Relationship Id="rId19" Type="http://schemas.openxmlformats.org/officeDocument/2006/relationships/image" Target="../media/image279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202.png"/><Relationship Id="rId5" Type="http://schemas.openxmlformats.org/officeDocument/2006/relationships/image" Target="../media/image280.png"/><Relationship Id="rId6" Type="http://schemas.openxmlformats.org/officeDocument/2006/relationships/image" Target="../media/image281.png"/><Relationship Id="rId7" Type="http://schemas.openxmlformats.org/officeDocument/2006/relationships/image" Target="../media/image282.png"/><Relationship Id="rId8" Type="http://schemas.openxmlformats.org/officeDocument/2006/relationships/image" Target="../media/image283.png"/><Relationship Id="rId9" Type="http://schemas.openxmlformats.org/officeDocument/2006/relationships/image" Target="../media/image284.png"/><Relationship Id="rId10" Type="http://schemas.openxmlformats.org/officeDocument/2006/relationships/image" Target="../media/image285.png"/><Relationship Id="rId11" Type="http://schemas.openxmlformats.org/officeDocument/2006/relationships/image" Target="../media/image286.png"/><Relationship Id="rId12" Type="http://schemas.openxmlformats.org/officeDocument/2006/relationships/image" Target="../media/image287.png"/><Relationship Id="rId13" Type="http://schemas.openxmlformats.org/officeDocument/2006/relationships/image" Target="../media/image288.png"/><Relationship Id="rId14" Type="http://schemas.openxmlformats.org/officeDocument/2006/relationships/image" Target="../media/image289.png"/><Relationship Id="rId15" Type="http://schemas.openxmlformats.org/officeDocument/2006/relationships/image" Target="../media/image290.png"/><Relationship Id="rId16" Type="http://schemas.openxmlformats.org/officeDocument/2006/relationships/image" Target="../media/image29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292.png"/><Relationship Id="rId5" Type="http://schemas.openxmlformats.org/officeDocument/2006/relationships/image" Target="../media/image293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96.png"/><Relationship Id="rId9" Type="http://schemas.openxmlformats.org/officeDocument/2006/relationships/image" Target="../media/image297.png"/><Relationship Id="rId10" Type="http://schemas.openxmlformats.org/officeDocument/2006/relationships/image" Target="../media/image298.png"/><Relationship Id="rId11" Type="http://schemas.openxmlformats.org/officeDocument/2006/relationships/image" Target="../media/image299.png"/><Relationship Id="rId12" Type="http://schemas.openxmlformats.org/officeDocument/2006/relationships/image" Target="../media/image300.png"/><Relationship Id="rId13" Type="http://schemas.openxmlformats.org/officeDocument/2006/relationships/image" Target="../media/image301.png"/><Relationship Id="rId14" Type="http://schemas.openxmlformats.org/officeDocument/2006/relationships/image" Target="../media/image302.png"/><Relationship Id="rId15" Type="http://schemas.openxmlformats.org/officeDocument/2006/relationships/image" Target="../media/image303.png"/><Relationship Id="rId16" Type="http://schemas.openxmlformats.org/officeDocument/2006/relationships/image" Target="../media/image304.png"/><Relationship Id="rId17" Type="http://schemas.openxmlformats.org/officeDocument/2006/relationships/image" Target="../media/image305.png"/><Relationship Id="rId18" Type="http://schemas.openxmlformats.org/officeDocument/2006/relationships/image" Target="../media/image306.png"/><Relationship Id="rId19" Type="http://schemas.openxmlformats.org/officeDocument/2006/relationships/image" Target="../media/image307.png"/><Relationship Id="rId20" Type="http://schemas.openxmlformats.org/officeDocument/2006/relationships/image" Target="../media/image308.png"/><Relationship Id="rId21" Type="http://schemas.openxmlformats.org/officeDocument/2006/relationships/image" Target="../media/image30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310.png"/><Relationship Id="rId5" Type="http://schemas.openxmlformats.org/officeDocument/2006/relationships/image" Target="../media/image311.png"/><Relationship Id="rId6" Type="http://schemas.openxmlformats.org/officeDocument/2006/relationships/image" Target="../media/image312.png"/><Relationship Id="rId7" Type="http://schemas.openxmlformats.org/officeDocument/2006/relationships/image" Target="../media/image313.png"/><Relationship Id="rId8" Type="http://schemas.openxmlformats.org/officeDocument/2006/relationships/image" Target="../media/image314.png"/><Relationship Id="rId9" Type="http://schemas.openxmlformats.org/officeDocument/2006/relationships/image" Target="../media/image315.png"/><Relationship Id="rId10" Type="http://schemas.openxmlformats.org/officeDocument/2006/relationships/image" Target="../media/image316.png"/><Relationship Id="rId11" Type="http://schemas.openxmlformats.org/officeDocument/2006/relationships/image" Target="../media/image317.png"/><Relationship Id="rId12" Type="http://schemas.openxmlformats.org/officeDocument/2006/relationships/image" Target="../media/image318.png"/><Relationship Id="rId13" Type="http://schemas.openxmlformats.org/officeDocument/2006/relationships/image" Target="../media/image319.png"/><Relationship Id="rId14" Type="http://schemas.openxmlformats.org/officeDocument/2006/relationships/image" Target="../media/image320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321.png"/><Relationship Id="rId5" Type="http://schemas.openxmlformats.org/officeDocument/2006/relationships/image" Target="../media/image322.png"/><Relationship Id="rId6" Type="http://schemas.openxmlformats.org/officeDocument/2006/relationships/image" Target="../media/image132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42.png"/><Relationship Id="rId5" Type="http://schemas.openxmlformats.org/officeDocument/2006/relationships/image" Target="../media/image326.png"/><Relationship Id="rId6" Type="http://schemas.openxmlformats.org/officeDocument/2006/relationships/image" Target="../media/image260.png"/><Relationship Id="rId7" Type="http://schemas.openxmlformats.org/officeDocument/2006/relationships/image" Target="../media/image327.png"/><Relationship Id="rId8" Type="http://schemas.openxmlformats.org/officeDocument/2006/relationships/image" Target="../media/image328.png"/><Relationship Id="rId9" Type="http://schemas.openxmlformats.org/officeDocument/2006/relationships/image" Target="../media/image329.png"/><Relationship Id="rId10" Type="http://schemas.openxmlformats.org/officeDocument/2006/relationships/image" Target="../media/image330.png"/><Relationship Id="rId11" Type="http://schemas.openxmlformats.org/officeDocument/2006/relationships/image" Target="../media/image331.png"/><Relationship Id="rId12" Type="http://schemas.openxmlformats.org/officeDocument/2006/relationships/image" Target="../media/image332.png"/><Relationship Id="rId13" Type="http://schemas.openxmlformats.org/officeDocument/2006/relationships/image" Target="../media/image333.png"/><Relationship Id="rId14" Type="http://schemas.openxmlformats.org/officeDocument/2006/relationships/image" Target="../media/image334.png"/><Relationship Id="rId15" Type="http://schemas.openxmlformats.org/officeDocument/2006/relationships/image" Target="../media/image335.png"/><Relationship Id="rId16" Type="http://schemas.openxmlformats.org/officeDocument/2006/relationships/image" Target="../media/image336.png"/><Relationship Id="rId17" Type="http://schemas.openxmlformats.org/officeDocument/2006/relationships/image" Target="../media/image337.png"/><Relationship Id="rId18" Type="http://schemas.openxmlformats.org/officeDocument/2006/relationships/image" Target="../media/image338.png"/><Relationship Id="rId19" Type="http://schemas.openxmlformats.org/officeDocument/2006/relationships/image" Target="../media/image339.png"/><Relationship Id="rId20" Type="http://schemas.openxmlformats.org/officeDocument/2006/relationships/image" Target="../media/image340.png"/><Relationship Id="rId21" Type="http://schemas.openxmlformats.org/officeDocument/2006/relationships/image" Target="../media/image341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292.png"/><Relationship Id="rId4" Type="http://schemas.openxmlformats.org/officeDocument/2006/relationships/image" Target="../media/image344.png"/><Relationship Id="rId5" Type="http://schemas.openxmlformats.org/officeDocument/2006/relationships/image" Target="../media/image345.png"/><Relationship Id="rId6" Type="http://schemas.openxmlformats.org/officeDocument/2006/relationships/image" Target="../media/image346.png"/><Relationship Id="rId7" Type="http://schemas.openxmlformats.org/officeDocument/2006/relationships/image" Target="../media/image347.png"/><Relationship Id="rId8" Type="http://schemas.openxmlformats.org/officeDocument/2006/relationships/image" Target="../media/image348.png"/><Relationship Id="rId9" Type="http://schemas.openxmlformats.org/officeDocument/2006/relationships/image" Target="../media/image349.png"/><Relationship Id="rId10" Type="http://schemas.openxmlformats.org/officeDocument/2006/relationships/image" Target="../media/image350.png"/><Relationship Id="rId11" Type="http://schemas.openxmlformats.org/officeDocument/2006/relationships/image" Target="../media/image351.png"/><Relationship Id="rId12" Type="http://schemas.openxmlformats.org/officeDocument/2006/relationships/image" Target="../media/image352.png"/><Relationship Id="rId13" Type="http://schemas.openxmlformats.org/officeDocument/2006/relationships/image" Target="../media/image353.png"/><Relationship Id="rId14" Type="http://schemas.openxmlformats.org/officeDocument/2006/relationships/image" Target="../media/image354.png"/><Relationship Id="rId15" Type="http://schemas.openxmlformats.org/officeDocument/2006/relationships/image" Target="../media/image355.png"/><Relationship Id="rId16" Type="http://schemas.openxmlformats.org/officeDocument/2006/relationships/image" Target="../media/image356.png"/><Relationship Id="rId17" Type="http://schemas.openxmlformats.org/officeDocument/2006/relationships/image" Target="../media/image357.png"/><Relationship Id="rId18" Type="http://schemas.openxmlformats.org/officeDocument/2006/relationships/image" Target="../media/image358.png"/><Relationship Id="rId19" Type="http://schemas.openxmlformats.org/officeDocument/2006/relationships/image" Target="../media/image359.png"/><Relationship Id="rId20" Type="http://schemas.openxmlformats.org/officeDocument/2006/relationships/image" Target="../media/image360.png"/><Relationship Id="rId21" Type="http://schemas.openxmlformats.org/officeDocument/2006/relationships/image" Target="../media/image361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362.png"/><Relationship Id="rId4" Type="http://schemas.openxmlformats.org/officeDocument/2006/relationships/image" Target="../media/image363.png"/><Relationship Id="rId5" Type="http://schemas.openxmlformats.org/officeDocument/2006/relationships/image" Target="../media/image364.png"/><Relationship Id="rId6" Type="http://schemas.openxmlformats.org/officeDocument/2006/relationships/image" Target="../media/image365.png"/><Relationship Id="rId7" Type="http://schemas.openxmlformats.org/officeDocument/2006/relationships/image" Target="../media/image366.png"/><Relationship Id="rId8" Type="http://schemas.openxmlformats.org/officeDocument/2006/relationships/image" Target="../media/image367.png"/><Relationship Id="rId9" Type="http://schemas.openxmlformats.org/officeDocument/2006/relationships/image" Target="../media/image368.png"/><Relationship Id="rId10" Type="http://schemas.openxmlformats.org/officeDocument/2006/relationships/image" Target="../media/image369.png"/><Relationship Id="rId11" Type="http://schemas.openxmlformats.org/officeDocument/2006/relationships/image" Target="../media/image370.png"/><Relationship Id="rId12" Type="http://schemas.openxmlformats.org/officeDocument/2006/relationships/image" Target="../media/image371.png"/><Relationship Id="rId13" Type="http://schemas.openxmlformats.org/officeDocument/2006/relationships/image" Target="../media/image372.png"/><Relationship Id="rId14" Type="http://schemas.openxmlformats.org/officeDocument/2006/relationships/image" Target="../media/image37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362.png"/><Relationship Id="rId4" Type="http://schemas.openxmlformats.org/officeDocument/2006/relationships/image" Target="../media/image374.png"/><Relationship Id="rId5" Type="http://schemas.openxmlformats.org/officeDocument/2006/relationships/image" Target="../media/image375.png"/><Relationship Id="rId6" Type="http://schemas.openxmlformats.org/officeDocument/2006/relationships/image" Target="../media/image376.png"/><Relationship Id="rId7" Type="http://schemas.openxmlformats.org/officeDocument/2006/relationships/image" Target="../media/image377.png"/><Relationship Id="rId8" Type="http://schemas.openxmlformats.org/officeDocument/2006/relationships/image" Target="../media/image378.png"/><Relationship Id="rId9" Type="http://schemas.openxmlformats.org/officeDocument/2006/relationships/image" Target="../media/image379.png"/><Relationship Id="rId10" Type="http://schemas.openxmlformats.org/officeDocument/2006/relationships/image" Target="../media/image370.png"/><Relationship Id="rId11" Type="http://schemas.openxmlformats.org/officeDocument/2006/relationships/image" Target="../media/image380.png"/><Relationship Id="rId12" Type="http://schemas.openxmlformats.org/officeDocument/2006/relationships/image" Target="../media/image381.png"/><Relationship Id="rId13" Type="http://schemas.openxmlformats.org/officeDocument/2006/relationships/image" Target="../media/image382.png"/><Relationship Id="rId14" Type="http://schemas.openxmlformats.org/officeDocument/2006/relationships/image" Target="../media/image364.png"/><Relationship Id="rId15" Type="http://schemas.openxmlformats.org/officeDocument/2006/relationships/image" Target="../media/image383.png"/><Relationship Id="rId16" Type="http://schemas.openxmlformats.org/officeDocument/2006/relationships/image" Target="../media/image384.png"/><Relationship Id="rId17" Type="http://schemas.openxmlformats.org/officeDocument/2006/relationships/image" Target="../media/image385.png"/><Relationship Id="rId18" Type="http://schemas.openxmlformats.org/officeDocument/2006/relationships/image" Target="../media/image386.png"/><Relationship Id="rId19" Type="http://schemas.openxmlformats.org/officeDocument/2006/relationships/image" Target="../media/image387.png"/><Relationship Id="rId20" Type="http://schemas.openxmlformats.org/officeDocument/2006/relationships/image" Target="../media/image388.png"/><Relationship Id="rId21" Type="http://schemas.openxmlformats.org/officeDocument/2006/relationships/image" Target="../media/image389.png"/><Relationship Id="rId22" Type="http://schemas.openxmlformats.org/officeDocument/2006/relationships/image" Target="../media/image390.png"/><Relationship Id="rId23" Type="http://schemas.openxmlformats.org/officeDocument/2006/relationships/image" Target="../media/image391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362.png"/><Relationship Id="rId4" Type="http://schemas.openxmlformats.org/officeDocument/2006/relationships/image" Target="../media/image392.png"/><Relationship Id="rId5" Type="http://schemas.openxmlformats.org/officeDocument/2006/relationships/image" Target="../media/image393.png"/><Relationship Id="rId6" Type="http://schemas.openxmlformats.org/officeDocument/2006/relationships/image" Target="../media/image394.png"/><Relationship Id="rId7" Type="http://schemas.openxmlformats.org/officeDocument/2006/relationships/image" Target="../media/image395.png"/><Relationship Id="rId8" Type="http://schemas.openxmlformats.org/officeDocument/2006/relationships/image" Target="../media/image396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362.png"/><Relationship Id="rId4" Type="http://schemas.openxmlformats.org/officeDocument/2006/relationships/image" Target="../media/image397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0.png"/><Relationship Id="rId8" Type="http://schemas.openxmlformats.org/officeDocument/2006/relationships/image" Target="../media/image401.png"/><Relationship Id="rId9" Type="http://schemas.openxmlformats.org/officeDocument/2006/relationships/image" Target="../media/image402.png"/><Relationship Id="rId10" Type="http://schemas.openxmlformats.org/officeDocument/2006/relationships/image" Target="../media/image403.png"/><Relationship Id="rId11" Type="http://schemas.openxmlformats.org/officeDocument/2006/relationships/image" Target="../media/image40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405.png"/><Relationship Id="rId4" Type="http://schemas.openxmlformats.org/officeDocument/2006/relationships/image" Target="../media/image406.png"/><Relationship Id="rId5" Type="http://schemas.openxmlformats.org/officeDocument/2006/relationships/image" Target="../media/image407.png"/><Relationship Id="rId6" Type="http://schemas.openxmlformats.org/officeDocument/2006/relationships/image" Target="../media/image408.png"/><Relationship Id="rId7" Type="http://schemas.openxmlformats.org/officeDocument/2006/relationships/image" Target="../media/image409.png"/><Relationship Id="rId8" Type="http://schemas.openxmlformats.org/officeDocument/2006/relationships/image" Target="../media/image410.png"/><Relationship Id="rId9" Type="http://schemas.openxmlformats.org/officeDocument/2006/relationships/image" Target="../media/image411.png"/><Relationship Id="rId10" Type="http://schemas.openxmlformats.org/officeDocument/2006/relationships/image" Target="../media/image412.png"/><Relationship Id="rId11" Type="http://schemas.openxmlformats.org/officeDocument/2006/relationships/image" Target="../media/image413.png"/><Relationship Id="rId12" Type="http://schemas.openxmlformats.org/officeDocument/2006/relationships/image" Target="../media/image414.png"/><Relationship Id="rId13" Type="http://schemas.openxmlformats.org/officeDocument/2006/relationships/image" Target="../media/image415.png"/><Relationship Id="rId14" Type="http://schemas.openxmlformats.org/officeDocument/2006/relationships/image" Target="../media/image416.png"/><Relationship Id="rId15" Type="http://schemas.openxmlformats.org/officeDocument/2006/relationships/image" Target="../media/image417.png"/><Relationship Id="rId16" Type="http://schemas.openxmlformats.org/officeDocument/2006/relationships/image" Target="../media/image418.png"/><Relationship Id="rId17" Type="http://schemas.openxmlformats.org/officeDocument/2006/relationships/image" Target="../media/image419.png"/><Relationship Id="rId18" Type="http://schemas.openxmlformats.org/officeDocument/2006/relationships/image" Target="../media/image420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362.png"/><Relationship Id="rId4" Type="http://schemas.openxmlformats.org/officeDocument/2006/relationships/image" Target="../media/image421.png"/><Relationship Id="rId5" Type="http://schemas.openxmlformats.org/officeDocument/2006/relationships/image" Target="../media/image422.png"/><Relationship Id="rId6" Type="http://schemas.openxmlformats.org/officeDocument/2006/relationships/image" Target="../media/image423.png"/><Relationship Id="rId7" Type="http://schemas.openxmlformats.org/officeDocument/2006/relationships/image" Target="../media/image424.png"/><Relationship Id="rId8" Type="http://schemas.openxmlformats.org/officeDocument/2006/relationships/image" Target="../media/image425.png"/><Relationship Id="rId9" Type="http://schemas.openxmlformats.org/officeDocument/2006/relationships/image" Target="../media/image426.png"/><Relationship Id="rId10" Type="http://schemas.openxmlformats.org/officeDocument/2006/relationships/image" Target="../media/image42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428.png"/><Relationship Id="rId4" Type="http://schemas.openxmlformats.org/officeDocument/2006/relationships/image" Target="../media/image429.png"/><Relationship Id="rId5" Type="http://schemas.openxmlformats.org/officeDocument/2006/relationships/image" Target="../media/image430.png"/><Relationship Id="rId6" Type="http://schemas.openxmlformats.org/officeDocument/2006/relationships/image" Target="../media/image431.png"/><Relationship Id="rId7" Type="http://schemas.openxmlformats.org/officeDocument/2006/relationships/image" Target="../media/image432.png"/><Relationship Id="rId8" Type="http://schemas.openxmlformats.org/officeDocument/2006/relationships/image" Target="../media/image433.png"/><Relationship Id="rId9" Type="http://schemas.openxmlformats.org/officeDocument/2006/relationships/image" Target="../media/image43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3.png"/><Relationship Id="rId3" Type="http://schemas.openxmlformats.org/officeDocument/2006/relationships/image" Target="../media/image435.png"/><Relationship Id="rId4" Type="http://schemas.openxmlformats.org/officeDocument/2006/relationships/image" Target="../media/image436.png"/><Relationship Id="rId5" Type="http://schemas.openxmlformats.org/officeDocument/2006/relationships/image" Target="../media/image437.png"/><Relationship Id="rId6" Type="http://schemas.openxmlformats.org/officeDocument/2006/relationships/image" Target="../media/image438.png"/><Relationship Id="rId7" Type="http://schemas.openxmlformats.org/officeDocument/2006/relationships/image" Target="../media/image439.png"/><Relationship Id="rId8" Type="http://schemas.openxmlformats.org/officeDocument/2006/relationships/image" Target="../media/image440.png"/><Relationship Id="rId9" Type="http://schemas.openxmlformats.org/officeDocument/2006/relationships/image" Target="../media/image441.png"/><Relationship Id="rId10" Type="http://schemas.openxmlformats.org/officeDocument/2006/relationships/image" Target="../media/image442.png"/><Relationship Id="rId11" Type="http://schemas.openxmlformats.org/officeDocument/2006/relationships/image" Target="../media/image443.png"/><Relationship Id="rId12" Type="http://schemas.openxmlformats.org/officeDocument/2006/relationships/image" Target="../media/image444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5.png"/><Relationship Id="rId3" Type="http://schemas.openxmlformats.org/officeDocument/2006/relationships/image" Target="../media/image446.png"/><Relationship Id="rId4" Type="http://schemas.openxmlformats.org/officeDocument/2006/relationships/image" Target="../media/image447.png"/><Relationship Id="rId5" Type="http://schemas.openxmlformats.org/officeDocument/2006/relationships/image" Target="../media/image448.png"/><Relationship Id="rId6" Type="http://schemas.openxmlformats.org/officeDocument/2006/relationships/image" Target="../media/image449.png"/><Relationship Id="rId7" Type="http://schemas.openxmlformats.org/officeDocument/2006/relationships/image" Target="../media/image450.png"/><Relationship Id="rId8" Type="http://schemas.openxmlformats.org/officeDocument/2006/relationships/image" Target="../media/image45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3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4.png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Relationship Id="rId7" Type="http://schemas.openxmlformats.org/officeDocument/2006/relationships/image" Target="../media/image459.png"/><Relationship Id="rId8" Type="http://schemas.openxmlformats.org/officeDocument/2006/relationships/image" Target="../media/image460.png"/><Relationship Id="rId9" Type="http://schemas.openxmlformats.org/officeDocument/2006/relationships/image" Target="../media/image461.png"/><Relationship Id="rId10" Type="http://schemas.openxmlformats.org/officeDocument/2006/relationships/image" Target="../media/image462.png"/><Relationship Id="rId11" Type="http://schemas.openxmlformats.org/officeDocument/2006/relationships/image" Target="../media/image463.png"/><Relationship Id="rId12" Type="http://schemas.openxmlformats.org/officeDocument/2006/relationships/image" Target="../media/image464.png"/><Relationship Id="rId13" Type="http://schemas.openxmlformats.org/officeDocument/2006/relationships/image" Target="../media/image465.png"/><Relationship Id="rId14" Type="http://schemas.openxmlformats.org/officeDocument/2006/relationships/image" Target="../media/image466.png"/><Relationship Id="rId15" Type="http://schemas.openxmlformats.org/officeDocument/2006/relationships/image" Target="../media/image467.png"/><Relationship Id="rId16" Type="http://schemas.openxmlformats.org/officeDocument/2006/relationships/image" Target="../media/image468.png"/><Relationship Id="rId17" Type="http://schemas.openxmlformats.org/officeDocument/2006/relationships/hyperlink" Target="mailto:alsaaty@hotmail.com" TargetMode="External"/><Relationship Id="rId18" Type="http://schemas.openxmlformats.org/officeDocument/2006/relationships/image" Target="../media/image469.png"/><Relationship Id="rId19" Type="http://schemas.openxmlformats.org/officeDocument/2006/relationships/image" Target="../media/image470.png"/><Relationship Id="rId20" Type="http://schemas.openxmlformats.org/officeDocument/2006/relationships/image" Target="../media/image47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2.png"/><Relationship Id="rId3" Type="http://schemas.openxmlformats.org/officeDocument/2006/relationships/image" Target="../media/image473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4.png"/><Relationship Id="rId3" Type="http://schemas.openxmlformats.org/officeDocument/2006/relationships/image" Target="../media/image475.png"/><Relationship Id="rId4" Type="http://schemas.openxmlformats.org/officeDocument/2006/relationships/image" Target="../media/image47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Relationship Id="rId29" Type="http://schemas.openxmlformats.org/officeDocument/2006/relationships/image" Target="../media/image45.png"/><Relationship Id="rId30" Type="http://schemas.openxmlformats.org/officeDocument/2006/relationships/image" Target="../media/image4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7713" y="3075889"/>
            <a:ext cx="626364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819" b="1">
                <a:solidFill>
                  <a:srgbClr val="FFFF00"/>
                </a:solidFill>
                <a:latin typeface="Times New Roman"/>
                <a:cs typeface="Times New Roman"/>
              </a:rPr>
              <a:t>ينواعتلا </a:t>
            </a:r>
            <a:r>
              <a:rPr dirty="0" sz="6000" spc="-760" b="1">
                <a:solidFill>
                  <a:srgbClr val="FFFF00"/>
                </a:solidFill>
                <a:latin typeface="Times New Roman"/>
                <a:cs typeface="Times New Roman"/>
              </a:rPr>
              <a:t>يحصلا</a:t>
            </a:r>
            <a:r>
              <a:rPr dirty="0" sz="6000" spc="-15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 spc="-440" b="1">
                <a:solidFill>
                  <a:srgbClr val="FFFF00"/>
                </a:solidFill>
                <a:latin typeface="Times New Roman"/>
                <a:cs typeface="Times New Roman"/>
              </a:rPr>
              <a:t>نامضلا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7901" y="4609287"/>
            <a:ext cx="328612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470" b="1">
                <a:solidFill>
                  <a:srgbClr val="FFFFFF"/>
                </a:solidFill>
                <a:latin typeface="Times New Roman"/>
                <a:cs typeface="Times New Roman"/>
              </a:rPr>
              <a:t>يتاعاس </a:t>
            </a:r>
            <a:r>
              <a:rPr dirty="0" sz="4000" spc="-270" b="1">
                <a:solidFill>
                  <a:srgbClr val="FFFFFF"/>
                </a:solidFill>
                <a:latin typeface="Times New Roman"/>
                <a:cs typeface="Times New Roman"/>
              </a:rPr>
              <a:t>هللإا </a:t>
            </a:r>
            <a:r>
              <a:rPr dirty="0" sz="4000" spc="-509" b="1">
                <a:solidFill>
                  <a:srgbClr val="FFFFFF"/>
                </a:solidFill>
                <a:latin typeface="Times New Roman"/>
                <a:cs typeface="Times New Roman"/>
              </a:rPr>
              <a:t>دبع</a:t>
            </a:r>
            <a:r>
              <a:rPr dirty="0" sz="4000" spc="-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Ebrima"/>
                <a:cs typeface="Ebrima"/>
              </a:rPr>
              <a:t>.</a:t>
            </a:r>
            <a:r>
              <a:rPr dirty="0" sz="4000" spc="-5" b="1">
                <a:solidFill>
                  <a:srgbClr val="FFFFFF"/>
                </a:solidFill>
                <a:latin typeface="Times New Roman"/>
                <a:cs typeface="Times New Roman"/>
              </a:rPr>
              <a:t>د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6027" y="766572"/>
            <a:ext cx="8159750" cy="1219200"/>
          </a:xfrm>
          <a:custGeom>
            <a:avLst/>
            <a:gdLst/>
            <a:ahLst/>
            <a:cxnLst/>
            <a:rect l="l" t="t" r="r" b="b"/>
            <a:pathLst>
              <a:path w="8159750" h="1219200">
                <a:moveTo>
                  <a:pt x="0" y="1219200"/>
                </a:moveTo>
                <a:lnTo>
                  <a:pt x="8159496" y="1219200"/>
                </a:lnTo>
                <a:lnTo>
                  <a:pt x="8159496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10128" y="569976"/>
            <a:ext cx="5833872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7709" y="777316"/>
            <a:ext cx="509333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0"/>
              <a:t>قيرطلا </a:t>
            </a:r>
            <a:r>
              <a:rPr dirty="0" spc="-740"/>
              <a:t>ىلع</a:t>
            </a:r>
            <a:r>
              <a:rPr dirty="0" spc="-330"/>
              <a:t> </a:t>
            </a:r>
            <a:r>
              <a:rPr dirty="0" spc="-45"/>
              <a:t>تاوطخ</a:t>
            </a:r>
          </a:p>
        </p:txBody>
      </p:sp>
      <p:sp>
        <p:nvSpPr>
          <p:cNvPr id="5" name="object 5"/>
          <p:cNvSpPr/>
          <p:nvPr/>
        </p:nvSpPr>
        <p:spPr>
          <a:xfrm>
            <a:off x="8165592" y="2432342"/>
            <a:ext cx="824293" cy="839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5352" y="2590850"/>
            <a:ext cx="2244598" cy="583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73440" y="2932150"/>
            <a:ext cx="428002" cy="5712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64095" y="2932150"/>
            <a:ext cx="1951990" cy="571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56959" y="2932150"/>
            <a:ext cx="1052893" cy="5712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83808" y="2932150"/>
            <a:ext cx="412826" cy="571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68111" y="2932150"/>
            <a:ext cx="958405" cy="5712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06823" y="2932150"/>
            <a:ext cx="1507109" cy="571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36135" y="2932150"/>
            <a:ext cx="510336" cy="5712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50791" y="2932150"/>
            <a:ext cx="428002" cy="5712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65592" y="3441230"/>
            <a:ext cx="824293" cy="8395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81928" y="3599738"/>
            <a:ext cx="2208022" cy="5835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73440" y="3941038"/>
            <a:ext cx="428002" cy="5712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40168" y="3941038"/>
            <a:ext cx="1378966" cy="5712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11568" y="3941038"/>
            <a:ext cx="568248" cy="5712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26223" y="3941038"/>
            <a:ext cx="428002" cy="5712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92440" y="4450118"/>
            <a:ext cx="824293" cy="8395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66232" y="4608626"/>
            <a:ext cx="2750566" cy="5835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00288" y="4946878"/>
            <a:ext cx="428002" cy="5712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19088" y="4946878"/>
            <a:ext cx="2323845" cy="5712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85815" y="4946878"/>
            <a:ext cx="1378965" cy="5712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15128" y="4946878"/>
            <a:ext cx="510336" cy="5712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29784" y="4946878"/>
            <a:ext cx="428002" cy="5712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92440" y="5602211"/>
            <a:ext cx="824293" cy="8395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47615" y="5760720"/>
            <a:ext cx="3869309" cy="5835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00288" y="6099047"/>
            <a:ext cx="428002" cy="5712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13832" y="6099047"/>
            <a:ext cx="3229229" cy="5712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480559" y="6099047"/>
            <a:ext cx="1378965" cy="5712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09871" y="6099047"/>
            <a:ext cx="510336" cy="5712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24528" y="6099047"/>
            <a:ext cx="428002" cy="5712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202684" y="2506421"/>
            <a:ext cx="4537075" cy="3990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000" spc="-240" b="1">
                <a:solidFill>
                  <a:srgbClr val="FFFFFF"/>
                </a:solidFill>
                <a:latin typeface="Times New Roman"/>
                <a:cs typeface="Times New Roman"/>
              </a:rPr>
              <a:t>ماظنلل  </a:t>
            </a:r>
            <a:r>
              <a:rPr dirty="0" sz="2000" spc="-445" b="1">
                <a:solidFill>
                  <a:srgbClr val="FFFFFF"/>
                </a:solidFill>
                <a:latin typeface="Times New Roman"/>
                <a:cs typeface="Times New Roman"/>
              </a:rPr>
              <a:t>ةيذيفنتلا          </a:t>
            </a:r>
            <a:r>
              <a:rPr dirty="0" sz="2000" spc="-210" b="1">
                <a:solidFill>
                  <a:srgbClr val="FFFFFF"/>
                </a:solidFill>
                <a:latin typeface="Times New Roman"/>
                <a:cs typeface="Times New Roman"/>
              </a:rPr>
              <a:t>ةحئلالا 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7620">
              <a:lnSpc>
                <a:spcPct val="100000"/>
              </a:lnSpc>
              <a:spcBef>
                <a:spcPts val="25"/>
              </a:spcBef>
            </a:pPr>
            <a:r>
              <a:rPr dirty="0" sz="2000" spc="20" b="1">
                <a:solidFill>
                  <a:srgbClr val="FFFFFF"/>
                </a:solidFill>
                <a:latin typeface="Times New Roman"/>
                <a:cs typeface="Times New Roman"/>
              </a:rPr>
              <a:t>)ـه27/03/1423 </a:t>
            </a:r>
            <a:r>
              <a:rPr dirty="0" sz="2000" spc="-53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ض/460/23 </a:t>
            </a:r>
            <a:r>
              <a:rPr dirty="0" sz="2000" spc="-215" b="1">
                <a:solidFill>
                  <a:srgbClr val="FFFFFF"/>
                </a:solidFill>
                <a:latin typeface="Times New Roman"/>
                <a:cs typeface="Times New Roman"/>
              </a:rPr>
              <a:t>مقر  </a:t>
            </a:r>
            <a:r>
              <a:rPr dirty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يرازولا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50" b="1">
                <a:solidFill>
                  <a:srgbClr val="FFFFFF"/>
                </a:solidFill>
                <a:latin typeface="Times New Roman"/>
                <a:cs typeface="Times New Roman"/>
              </a:rPr>
              <a:t>رارقلا(</a:t>
            </a:r>
            <a:endParaRPr sz="2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1675"/>
              </a:spcBef>
            </a:pPr>
            <a:r>
              <a:rPr dirty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يحصلا  </a:t>
            </a:r>
            <a:r>
              <a:rPr dirty="0" sz="2000" spc="-160" b="1">
                <a:solidFill>
                  <a:srgbClr val="FFFFFF"/>
                </a:solidFill>
                <a:latin typeface="Times New Roman"/>
                <a:cs typeface="Times New Roman"/>
              </a:rPr>
              <a:t>نامضلا  </a:t>
            </a:r>
            <a:r>
              <a:rPr dirty="0" sz="2000" spc="-120" b="1">
                <a:solidFill>
                  <a:srgbClr val="FFFFFF"/>
                </a:solidFill>
                <a:latin typeface="Times New Roman"/>
                <a:cs typeface="Times New Roman"/>
              </a:rPr>
              <a:t>سلجم</a:t>
            </a:r>
            <a:r>
              <a:rPr dirty="0" sz="2000" spc="2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7620">
              <a:lnSpc>
                <a:spcPct val="100000"/>
              </a:lnSpc>
              <a:spcBef>
                <a:spcPts val="25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dirty="0" sz="2000" spc="-11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20" b="1">
                <a:solidFill>
                  <a:srgbClr val="FFFFFF"/>
                </a:solidFill>
                <a:latin typeface="Times New Roman"/>
                <a:cs typeface="Times New Roman"/>
              </a:rPr>
              <a:t>ـه10/3/1421(</a:t>
            </a:r>
            <a:endParaRPr sz="2000">
              <a:latin typeface="Times New Roman"/>
              <a:cs typeface="Times New Roman"/>
            </a:endParaRPr>
          </a:p>
          <a:p>
            <a:pPr algn="r" marR="78105">
              <a:lnSpc>
                <a:spcPct val="100000"/>
              </a:lnSpc>
              <a:spcBef>
                <a:spcPts val="1675"/>
              </a:spcBef>
            </a:pPr>
            <a:r>
              <a:rPr dirty="0" sz="2000" spc="-325" b="1">
                <a:solidFill>
                  <a:srgbClr val="FFFFFF"/>
                </a:solidFill>
                <a:latin typeface="Times New Roman"/>
                <a:cs typeface="Times New Roman"/>
              </a:rPr>
              <a:t>نييدوعسلا   </a:t>
            </a:r>
            <a:r>
              <a:rPr dirty="0" sz="2000" spc="-215" b="1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2000" spc="-170" b="1">
                <a:solidFill>
                  <a:srgbClr val="FFFFFF"/>
                </a:solidFill>
                <a:latin typeface="Times New Roman"/>
                <a:cs typeface="Times New Roman"/>
              </a:rPr>
              <a:t>ماظنلا  </a:t>
            </a:r>
            <a:r>
              <a:rPr dirty="0" sz="2000" spc="-455" b="1">
                <a:solidFill>
                  <a:srgbClr val="FFFFFF"/>
                </a:solidFill>
                <a:latin typeface="Times New Roman"/>
                <a:cs typeface="Times New Roman"/>
              </a:rPr>
              <a:t>قيبطت            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80645">
              <a:lnSpc>
                <a:spcPct val="100000"/>
              </a:lnSpc>
              <a:spcBef>
                <a:spcPts val="25"/>
              </a:spcBef>
            </a:pPr>
            <a:r>
              <a:rPr dirty="0" sz="2000" spc="20" b="1">
                <a:solidFill>
                  <a:srgbClr val="FFFFFF"/>
                </a:solidFill>
                <a:latin typeface="Times New Roman"/>
                <a:cs typeface="Times New Roman"/>
              </a:rPr>
              <a:t>)ـه15/8/1423 </a:t>
            </a:r>
            <a:r>
              <a:rPr dirty="0" sz="2000" spc="-53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0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70" b="1">
                <a:solidFill>
                  <a:srgbClr val="FFFFFF"/>
                </a:solidFill>
                <a:latin typeface="Times New Roman"/>
                <a:cs typeface="Times New Roman"/>
              </a:rPr>
              <a:t>ءارزولا </a:t>
            </a:r>
            <a:r>
              <a:rPr dirty="0" sz="2000" spc="-120" b="1">
                <a:solidFill>
                  <a:srgbClr val="FFFFFF"/>
                </a:solidFill>
                <a:latin typeface="Times New Roman"/>
                <a:cs typeface="Times New Roman"/>
              </a:rPr>
              <a:t>سلجم</a:t>
            </a:r>
            <a:r>
              <a:rPr dirty="0" sz="2000" spc="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رارق(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algn="r" marR="78105">
              <a:lnSpc>
                <a:spcPct val="100000"/>
              </a:lnSpc>
            </a:pPr>
            <a:r>
              <a:rPr dirty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نيمأتلا  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لاجم </a:t>
            </a:r>
            <a:r>
              <a:rPr dirty="0" sz="2000" spc="-53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80" b="1">
                <a:solidFill>
                  <a:srgbClr val="FFFFFF"/>
                </a:solidFill>
                <a:latin typeface="Times New Roman"/>
                <a:cs typeface="Times New Roman"/>
              </a:rPr>
              <a:t>يبنجلاا  </a:t>
            </a:r>
            <a:r>
              <a:rPr dirty="0" sz="2000" spc="-300" b="1">
                <a:solidFill>
                  <a:srgbClr val="FFFFFF"/>
                </a:solidFill>
                <a:latin typeface="Times New Roman"/>
                <a:cs typeface="Times New Roman"/>
              </a:rPr>
              <a:t>رامثتسلال   </a:t>
            </a:r>
            <a:r>
              <a:rPr dirty="0" sz="2000" spc="-155" b="1">
                <a:solidFill>
                  <a:srgbClr val="FFFFFF"/>
                </a:solidFill>
                <a:latin typeface="Times New Roman"/>
                <a:cs typeface="Times New Roman"/>
              </a:rPr>
              <a:t>حامسلا </a:t>
            </a:r>
            <a:r>
              <a:rPr dirty="0" sz="20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algn="r" marR="81280">
              <a:lnSpc>
                <a:spcPct val="100000"/>
              </a:lnSpc>
              <a:spcBef>
                <a:spcPts val="25"/>
              </a:spcBef>
            </a:pPr>
            <a:r>
              <a:rPr dirty="0" sz="2000" spc="20" b="1">
                <a:solidFill>
                  <a:srgbClr val="FFFFFF"/>
                </a:solidFill>
                <a:latin typeface="Times New Roman"/>
                <a:cs typeface="Times New Roman"/>
              </a:rPr>
              <a:t>)ـه1/12/1423 </a:t>
            </a:r>
            <a:r>
              <a:rPr dirty="0" sz="2000" spc="-53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000" spc="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70" b="1">
                <a:solidFill>
                  <a:srgbClr val="FFFFFF"/>
                </a:solidFill>
                <a:latin typeface="Times New Roman"/>
                <a:cs typeface="Times New Roman"/>
              </a:rPr>
              <a:t>ىلعلاا  </a:t>
            </a:r>
            <a:r>
              <a:rPr dirty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يداصتقلاا   </a:t>
            </a:r>
            <a:r>
              <a:rPr dirty="0" sz="2000" spc="-160" b="1">
                <a:solidFill>
                  <a:srgbClr val="FFFFFF"/>
                </a:solidFill>
                <a:latin typeface="Times New Roman"/>
                <a:cs typeface="Times New Roman"/>
              </a:rPr>
              <a:t>سلجملا</a:t>
            </a:r>
            <a:r>
              <a:rPr dirty="0" sz="2000" spc="-2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25" b="1">
                <a:solidFill>
                  <a:srgbClr val="FFFFFF"/>
                </a:solidFill>
                <a:latin typeface="Times New Roman"/>
                <a:cs typeface="Times New Roman"/>
              </a:rPr>
              <a:t>رارق(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0752" y="844346"/>
            <a:ext cx="5413247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7047" y="996137"/>
            <a:ext cx="484060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685">
                <a:solidFill>
                  <a:srgbClr val="FFFF00"/>
                </a:solidFill>
                <a:latin typeface="Arial"/>
                <a:cs typeface="Arial"/>
              </a:rPr>
              <a:t>نيمأتلا </a:t>
            </a:r>
            <a:r>
              <a:rPr dirty="0" sz="4400" spc="-425">
                <a:solidFill>
                  <a:srgbClr val="FFFF00"/>
                </a:solidFill>
                <a:latin typeface="Arial"/>
                <a:cs typeface="Arial"/>
              </a:rPr>
              <a:t>تاكرش </a:t>
            </a:r>
            <a:r>
              <a:rPr dirty="0" sz="4400" spc="-470">
                <a:solidFill>
                  <a:srgbClr val="FFFF00"/>
                </a:solidFill>
                <a:latin typeface="Arial"/>
                <a:cs typeface="Arial"/>
              </a:rPr>
              <a:t>ةبقارم</a:t>
            </a:r>
            <a:r>
              <a:rPr dirty="0" sz="4400" spc="-7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400" spc="-290">
                <a:solidFill>
                  <a:srgbClr val="FFFF00"/>
                </a:solidFill>
                <a:latin typeface="Arial"/>
                <a:cs typeface="Arial"/>
              </a:rPr>
              <a:t>ماظن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322" y="3394405"/>
            <a:ext cx="88080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13355" marR="5080" indent="-2701290">
              <a:lnSpc>
                <a:spcPct val="100000"/>
              </a:lnSpc>
              <a:spcBef>
                <a:spcPts val="100"/>
              </a:spcBef>
            </a:pPr>
            <a:r>
              <a:rPr dirty="0" sz="3600" spc="55">
                <a:solidFill>
                  <a:srgbClr val="FFFFFF"/>
                </a:solidFill>
                <a:latin typeface="Times New Roman"/>
                <a:cs typeface="Times New Roman"/>
              </a:rPr>
              <a:t>ـه14/5/1424 </a:t>
            </a:r>
            <a:r>
              <a:rPr dirty="0" sz="3600" spc="-103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20">
                <a:solidFill>
                  <a:srgbClr val="FFFFFF"/>
                </a:solidFill>
                <a:latin typeface="Times New Roman"/>
                <a:cs typeface="Times New Roman"/>
              </a:rPr>
              <a:t>رداصلا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)125( </a:t>
            </a:r>
            <a:r>
              <a:rPr dirty="0" sz="3600" spc="-380">
                <a:solidFill>
                  <a:srgbClr val="FFFFFF"/>
                </a:solidFill>
                <a:latin typeface="Times New Roman"/>
                <a:cs typeface="Times New Roman"/>
              </a:rPr>
              <a:t>مقر </a:t>
            </a:r>
            <a:r>
              <a:rPr dirty="0" sz="3600" spc="-160">
                <a:solidFill>
                  <a:srgbClr val="FFFFFF"/>
                </a:solidFill>
                <a:latin typeface="Times New Roman"/>
                <a:cs typeface="Times New Roman"/>
              </a:rPr>
              <a:t>ءارزولا </a:t>
            </a:r>
            <a:r>
              <a:rPr dirty="0" sz="3600" spc="-260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3600" spc="-235">
                <a:solidFill>
                  <a:srgbClr val="FFFFFF"/>
                </a:solidFill>
                <a:latin typeface="Times New Roman"/>
                <a:cs typeface="Times New Roman"/>
              </a:rPr>
              <a:t>رارق” 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“م14/7/2003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00">
                <a:solidFill>
                  <a:srgbClr val="FFFFFF"/>
                </a:solidFill>
                <a:latin typeface="Times New Roman"/>
                <a:cs typeface="Times New Roman"/>
              </a:rPr>
              <a:t>قفاوملا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8120" y="935799"/>
            <a:ext cx="3972941" cy="100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88664" y="935799"/>
            <a:ext cx="812114" cy="1004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70632" y="935799"/>
            <a:ext cx="1610741" cy="1004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2030" y="990346"/>
            <a:ext cx="46462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65" b="1">
                <a:solidFill>
                  <a:srgbClr val="EBE622"/>
                </a:solidFill>
                <a:latin typeface="Microsoft Uighur"/>
                <a:cs typeface="Microsoft Uighur"/>
              </a:rPr>
              <a:t>تايثيحلا</a:t>
            </a:r>
            <a:r>
              <a:rPr dirty="0" sz="3600" spc="-10" b="1">
                <a:solidFill>
                  <a:srgbClr val="EBE622"/>
                </a:solidFill>
                <a:latin typeface="Microsoft Uighur"/>
                <a:cs typeface="Microsoft Uighur"/>
              </a:rPr>
              <a:t> </a:t>
            </a:r>
            <a:r>
              <a:rPr dirty="0" sz="3600" b="1">
                <a:solidFill>
                  <a:srgbClr val="EBE622"/>
                </a:solidFill>
                <a:latin typeface="Microsoft Uighur"/>
                <a:cs typeface="Microsoft Uighur"/>
              </a:rPr>
              <a:t>.. </a:t>
            </a:r>
            <a:r>
              <a:rPr dirty="0" sz="3600" spc="-490" b="1">
                <a:solidFill>
                  <a:srgbClr val="EBE622"/>
                </a:solidFill>
                <a:latin typeface="Microsoft Uighur"/>
                <a:cs typeface="Microsoft Uighur"/>
              </a:rPr>
              <a:t>ينواعتلا </a:t>
            </a:r>
            <a:r>
              <a:rPr dirty="0" sz="3600" spc="-500" b="1">
                <a:solidFill>
                  <a:srgbClr val="EBE622"/>
                </a:solidFill>
                <a:latin typeface="Microsoft Uighur"/>
                <a:cs typeface="Microsoft Uighur"/>
              </a:rPr>
              <a:t>يحصلا </a:t>
            </a:r>
            <a:r>
              <a:rPr dirty="0" sz="3600" spc="-315" b="1">
                <a:solidFill>
                  <a:srgbClr val="EBE622"/>
                </a:solidFill>
                <a:latin typeface="Microsoft Uighur"/>
                <a:cs typeface="Microsoft Uighur"/>
              </a:rPr>
              <a:t>نامضلا</a:t>
            </a:r>
            <a:r>
              <a:rPr dirty="0" sz="3600" spc="-280" b="1">
                <a:solidFill>
                  <a:srgbClr val="EBE622"/>
                </a:solidFill>
                <a:latin typeface="Microsoft Uighur"/>
                <a:cs typeface="Microsoft Uighur"/>
              </a:rPr>
              <a:t> </a:t>
            </a:r>
            <a:r>
              <a:rPr dirty="0" sz="3600" spc="-275" b="1">
                <a:solidFill>
                  <a:srgbClr val="EBE622"/>
                </a:solidFill>
                <a:latin typeface="Microsoft Uighur"/>
                <a:cs typeface="Microsoft Uighur"/>
              </a:rPr>
              <a:t>ماظن</a:t>
            </a:r>
            <a:endParaRPr sz="36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3142" y="2760980"/>
            <a:ext cx="6633845" cy="334835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61009">
              <a:lnSpc>
                <a:spcPct val="100000"/>
              </a:lnSpc>
              <a:spcBef>
                <a:spcPts val="90"/>
              </a:spcBef>
            </a:pPr>
            <a:r>
              <a:rPr dirty="0" sz="3200" spc="-465" b="1">
                <a:solidFill>
                  <a:srgbClr val="FFFFFF"/>
                </a:solidFill>
                <a:latin typeface="Times New Roman"/>
                <a:cs typeface="Times New Roman"/>
              </a:rPr>
              <a:t>ةيحصلا </a:t>
            </a:r>
            <a:r>
              <a:rPr dirty="0" sz="3200" spc="-100" b="1">
                <a:solidFill>
                  <a:srgbClr val="FFFFFF"/>
                </a:solidFill>
                <a:latin typeface="Times New Roman"/>
                <a:cs typeface="Times New Roman"/>
              </a:rPr>
              <a:t>تامدخلا </a:t>
            </a:r>
            <a:r>
              <a:rPr dirty="0" sz="3200" spc="-610" b="1">
                <a:solidFill>
                  <a:srgbClr val="FFFFFF"/>
                </a:solidFill>
                <a:latin typeface="Times New Roman"/>
                <a:cs typeface="Times New Roman"/>
              </a:rPr>
              <a:t>فيلاكت </a:t>
            </a:r>
            <a:r>
              <a:rPr dirty="0" sz="3200" spc="-84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2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335" b="1">
                <a:solidFill>
                  <a:srgbClr val="FFFFFF"/>
                </a:solidFill>
                <a:latin typeface="Times New Roman"/>
                <a:cs typeface="Times New Roman"/>
              </a:rPr>
              <a:t>لصاوتم </a:t>
            </a:r>
            <a:r>
              <a:rPr dirty="0" sz="3200" spc="-430" b="1">
                <a:solidFill>
                  <a:srgbClr val="FFFFFF"/>
                </a:solidFill>
                <a:latin typeface="Times New Roman"/>
                <a:cs typeface="Times New Roman"/>
              </a:rPr>
              <a:t>عافترا</a:t>
            </a:r>
            <a:r>
              <a:rPr dirty="0" sz="32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50">
              <a:latin typeface="Times New Roman"/>
              <a:cs typeface="Times New Roman"/>
            </a:endParaRPr>
          </a:p>
          <a:p>
            <a:pPr marL="602615">
              <a:lnSpc>
                <a:spcPct val="100000"/>
              </a:lnSpc>
            </a:pPr>
            <a:r>
              <a:rPr dirty="0" sz="3200" spc="-465" b="1">
                <a:solidFill>
                  <a:srgbClr val="FFFFFF"/>
                </a:solidFill>
                <a:latin typeface="Times New Roman"/>
                <a:cs typeface="Times New Roman"/>
              </a:rPr>
              <a:t>ةيحصلا </a:t>
            </a:r>
            <a:r>
              <a:rPr dirty="0" sz="3200" spc="-100" b="1">
                <a:solidFill>
                  <a:srgbClr val="FFFFFF"/>
                </a:solidFill>
                <a:latin typeface="Times New Roman"/>
                <a:cs typeface="Times New Roman"/>
              </a:rPr>
              <a:t>تامدخلا </a:t>
            </a:r>
            <a:r>
              <a:rPr dirty="0" sz="3200" spc="-335" b="1">
                <a:solidFill>
                  <a:srgbClr val="FFFFFF"/>
                </a:solidFill>
                <a:latin typeface="Times New Roman"/>
                <a:cs typeface="Times New Roman"/>
              </a:rPr>
              <a:t>ىلع </a:t>
            </a:r>
            <a:r>
              <a:rPr dirty="0" sz="3200" spc="-290" b="1">
                <a:solidFill>
                  <a:srgbClr val="FFFFFF"/>
                </a:solidFill>
                <a:latin typeface="Times New Roman"/>
                <a:cs typeface="Times New Roman"/>
              </a:rPr>
              <a:t>بلطلا </a:t>
            </a:r>
            <a:r>
              <a:rPr dirty="0" sz="3200" spc="-84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2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750" b="1">
                <a:solidFill>
                  <a:srgbClr val="FFFFFF"/>
                </a:solidFill>
                <a:latin typeface="Times New Roman"/>
                <a:cs typeface="Times New Roman"/>
              </a:rPr>
              <a:t>ريبك </a:t>
            </a:r>
            <a:r>
              <a:rPr dirty="0" sz="3200" spc="-480" b="1">
                <a:solidFill>
                  <a:srgbClr val="FFFFFF"/>
                </a:solidFill>
                <a:latin typeface="Times New Roman"/>
                <a:cs typeface="Times New Roman"/>
              </a:rPr>
              <a:t>ديازت</a:t>
            </a:r>
            <a:r>
              <a:rPr dirty="0" sz="3200" spc="-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615" b="1">
                <a:solidFill>
                  <a:srgbClr val="FFFFFF"/>
                </a:solidFill>
                <a:latin typeface="Times New Roman"/>
                <a:cs typeface="Times New Roman"/>
              </a:rPr>
              <a:t>تاينقتلا </a:t>
            </a:r>
            <a:r>
              <a:rPr dirty="0" sz="3200" spc="-204" b="1">
                <a:solidFill>
                  <a:srgbClr val="FFFFFF"/>
                </a:solidFill>
                <a:latin typeface="Times New Roman"/>
                <a:cs typeface="Times New Roman"/>
              </a:rPr>
              <a:t>ةبكاومو </a:t>
            </a:r>
            <a:r>
              <a:rPr dirty="0" sz="3200" spc="-150" b="1">
                <a:solidFill>
                  <a:srgbClr val="FFFFFF"/>
                </a:solidFill>
                <a:latin typeface="Times New Roman"/>
                <a:cs typeface="Times New Roman"/>
              </a:rPr>
              <a:t>ةدوجلا </a:t>
            </a:r>
            <a:r>
              <a:rPr dirty="0" sz="3200" spc="-335" b="1">
                <a:solidFill>
                  <a:srgbClr val="FFFFFF"/>
                </a:solidFill>
                <a:latin typeface="Times New Roman"/>
                <a:cs typeface="Times New Roman"/>
              </a:rPr>
              <a:t>ىلع </a:t>
            </a:r>
            <a:r>
              <a:rPr dirty="0" sz="3200" spc="-325" b="1">
                <a:solidFill>
                  <a:srgbClr val="FFFFFF"/>
                </a:solidFill>
                <a:latin typeface="Times New Roman"/>
                <a:cs typeface="Times New Roman"/>
              </a:rPr>
              <a:t>ةظفاحملل </a:t>
            </a:r>
            <a:r>
              <a:rPr dirty="0" sz="3200" spc="-135" b="1">
                <a:solidFill>
                  <a:srgbClr val="FFFFFF"/>
                </a:solidFill>
                <a:latin typeface="Times New Roman"/>
                <a:cs typeface="Times New Roman"/>
              </a:rPr>
              <a:t>ةجاحلا</a:t>
            </a:r>
            <a:r>
              <a:rPr dirty="0" sz="3200" spc="2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  <a:p>
            <a:pPr marL="5357495">
              <a:lnSpc>
                <a:spcPct val="100000"/>
              </a:lnSpc>
              <a:spcBef>
                <a:spcPts val="5"/>
              </a:spcBef>
            </a:pPr>
            <a:r>
              <a:rPr dirty="0" sz="3200" spc="-484" b="1">
                <a:solidFill>
                  <a:srgbClr val="FFFFFF"/>
                </a:solidFill>
                <a:latin typeface="Times New Roman"/>
                <a:cs typeface="Times New Roman"/>
              </a:rPr>
              <a:t>ةيبطلا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55135" y="844346"/>
            <a:ext cx="5388864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1432" y="996137"/>
            <a:ext cx="481647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75"/>
              <a:t>يدوعسلا </a:t>
            </a:r>
            <a:r>
              <a:rPr dirty="0" sz="4400" spc="-685"/>
              <a:t>نيمأتلا </a:t>
            </a:r>
            <a:r>
              <a:rPr dirty="0" sz="4400" spc="-440"/>
              <a:t>قوس</a:t>
            </a:r>
            <a:r>
              <a:rPr dirty="0" sz="4400" spc="-660"/>
              <a:t> </a:t>
            </a:r>
            <a:r>
              <a:rPr dirty="0" sz="4400" spc="-100"/>
              <a:t>مجح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96485" y="5783376"/>
            <a:ext cx="25431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29" b="1">
                <a:solidFill>
                  <a:srgbClr val="FFFFFF"/>
                </a:solidFill>
                <a:latin typeface="Times New Roman"/>
                <a:cs typeface="Times New Roman"/>
              </a:rPr>
              <a:t>ينطولا </a:t>
            </a:r>
            <a:r>
              <a:rPr dirty="0" sz="2400" spc="-305" b="1">
                <a:solidFill>
                  <a:srgbClr val="FFFFFF"/>
                </a:solidFill>
                <a:latin typeface="Times New Roman"/>
                <a:cs typeface="Times New Roman"/>
              </a:rPr>
              <a:t>جتانلاو </a:t>
            </a:r>
            <a:r>
              <a:rPr dirty="0" sz="2400" spc="-310" b="1">
                <a:solidFill>
                  <a:srgbClr val="FFFFFF"/>
                </a:solidFill>
                <a:latin typeface="Times New Roman"/>
                <a:cs typeface="Times New Roman"/>
              </a:rPr>
              <a:t>نيمأتلا</a:t>
            </a:r>
            <a:r>
              <a:rPr dirty="0" sz="24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8028" y="5783376"/>
            <a:ext cx="793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0.7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8444" y="2549779"/>
            <a:ext cx="213169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95" b="1">
                <a:solidFill>
                  <a:srgbClr val="FFFFFF"/>
                </a:solidFill>
                <a:latin typeface="Times New Roman"/>
                <a:cs typeface="Times New Roman"/>
              </a:rPr>
              <a:t>هعاونأب </a:t>
            </a:r>
            <a:r>
              <a:rPr dirty="0" sz="2400" spc="-315" b="1">
                <a:solidFill>
                  <a:srgbClr val="FFFFFF"/>
                </a:solidFill>
                <a:latin typeface="Times New Roman"/>
                <a:cs typeface="Times New Roman"/>
              </a:rPr>
              <a:t>نيمأتلا</a:t>
            </a:r>
            <a:r>
              <a:rPr dirty="0" sz="24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3582" y="2650363"/>
            <a:ext cx="1406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35" b="1">
                <a:solidFill>
                  <a:srgbClr val="FFFFFF"/>
                </a:solidFill>
                <a:latin typeface="Times New Roman"/>
                <a:cs typeface="Times New Roman"/>
              </a:rPr>
              <a:t>ريال </a:t>
            </a:r>
            <a:r>
              <a:rPr dirty="0" sz="2400" spc="-260" b="1">
                <a:solidFill>
                  <a:srgbClr val="FFFFFF"/>
                </a:solidFill>
                <a:latin typeface="Times New Roman"/>
                <a:cs typeface="Times New Roman"/>
              </a:rPr>
              <a:t>رايلم</a:t>
            </a:r>
            <a:r>
              <a:rPr dirty="0" sz="24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8.9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5002" y="3557727"/>
            <a:ext cx="1955164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325" b="1">
                <a:solidFill>
                  <a:srgbClr val="FFFFFF"/>
                </a:solidFill>
                <a:latin typeface="Times New Roman"/>
                <a:cs typeface="Times New Roman"/>
              </a:rPr>
              <a:t>يبطلا </a:t>
            </a:r>
            <a:r>
              <a:rPr dirty="0" sz="2400" spc="-310" b="1">
                <a:solidFill>
                  <a:srgbClr val="FFFFFF"/>
                </a:solidFill>
                <a:latin typeface="Times New Roman"/>
                <a:cs typeface="Times New Roman"/>
              </a:rPr>
              <a:t>نيمأتلا</a:t>
            </a:r>
            <a:r>
              <a:rPr dirty="0" sz="2400" spc="-2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0326" y="3658311"/>
            <a:ext cx="154813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35" b="1">
                <a:solidFill>
                  <a:srgbClr val="FFFFFF"/>
                </a:solidFill>
                <a:latin typeface="Times New Roman"/>
                <a:cs typeface="Times New Roman"/>
              </a:rPr>
              <a:t>ريال </a:t>
            </a:r>
            <a:r>
              <a:rPr dirty="0" sz="2400" spc="-265" b="1">
                <a:solidFill>
                  <a:srgbClr val="FFFFFF"/>
                </a:solidFill>
                <a:latin typeface="Times New Roman"/>
                <a:cs typeface="Times New Roman"/>
              </a:rPr>
              <a:t>نويلم</a:t>
            </a:r>
            <a:r>
              <a:rPr dirty="0" sz="24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0551" y="4638294"/>
            <a:ext cx="2299335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370" b="1">
                <a:solidFill>
                  <a:srgbClr val="FFFFFF"/>
                </a:solidFill>
                <a:latin typeface="Times New Roman"/>
                <a:cs typeface="Times New Roman"/>
              </a:rPr>
              <a:t>يضارتفلاا </a:t>
            </a:r>
            <a:r>
              <a:rPr dirty="0" sz="2400" spc="-165" b="1">
                <a:solidFill>
                  <a:srgbClr val="FFFFFF"/>
                </a:solidFill>
                <a:latin typeface="Times New Roman"/>
                <a:cs typeface="Times New Roman"/>
              </a:rPr>
              <a:t>مجحلا</a:t>
            </a:r>
            <a:r>
              <a:rPr dirty="0" sz="24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8821" y="4738878"/>
            <a:ext cx="1386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35" b="1">
                <a:solidFill>
                  <a:srgbClr val="FFFFFF"/>
                </a:solidFill>
                <a:latin typeface="Arial"/>
                <a:cs typeface="Arial"/>
              </a:rPr>
              <a:t>ريال </a:t>
            </a: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رايلم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55135" y="1018082"/>
            <a:ext cx="5388864" cy="897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7578" y="1065352"/>
            <a:ext cx="5068570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455" b="1">
                <a:solidFill>
                  <a:srgbClr val="EBE622"/>
                </a:solidFill>
                <a:latin typeface="Microsoft Uighur"/>
                <a:cs typeface="Microsoft Uighur"/>
              </a:rPr>
              <a:t>ةيملع </a:t>
            </a:r>
            <a:r>
              <a:rPr dirty="0" sz="3200" spc="-170" b="1">
                <a:solidFill>
                  <a:srgbClr val="EBE622"/>
                </a:solidFill>
                <a:latin typeface="Microsoft Uighur"/>
                <a:cs typeface="Microsoft Uighur"/>
              </a:rPr>
              <a:t>ةسارد </a:t>
            </a:r>
            <a:r>
              <a:rPr dirty="0" sz="3200" spc="-450" b="1">
                <a:solidFill>
                  <a:srgbClr val="EBE622"/>
                </a:solidFill>
                <a:latin typeface="Microsoft Uighur"/>
                <a:cs typeface="Microsoft Uighur"/>
              </a:rPr>
              <a:t>يحصلا </a:t>
            </a:r>
            <a:r>
              <a:rPr dirty="0" sz="3200" spc="-405" b="1">
                <a:solidFill>
                  <a:srgbClr val="EBE622"/>
                </a:solidFill>
                <a:latin typeface="Microsoft Uighur"/>
                <a:cs typeface="Microsoft Uighur"/>
              </a:rPr>
              <a:t>نامضلاب </a:t>
            </a:r>
            <a:r>
              <a:rPr dirty="0" sz="3200" spc="-409" b="1">
                <a:solidFill>
                  <a:srgbClr val="EBE622"/>
                </a:solidFill>
                <a:latin typeface="Microsoft Uighur"/>
                <a:cs typeface="Microsoft Uighur"/>
              </a:rPr>
              <a:t>عمتجملا </a:t>
            </a:r>
            <a:r>
              <a:rPr dirty="0" sz="3200" spc="-280" b="1">
                <a:solidFill>
                  <a:srgbClr val="EBE622"/>
                </a:solidFill>
                <a:latin typeface="Microsoft Uighur"/>
                <a:cs typeface="Microsoft Uighur"/>
              </a:rPr>
              <a:t>يعو</a:t>
            </a:r>
            <a:r>
              <a:rPr dirty="0" sz="3200" spc="-120" b="1">
                <a:solidFill>
                  <a:srgbClr val="EBE622"/>
                </a:solidFill>
                <a:latin typeface="Microsoft Uighur"/>
                <a:cs typeface="Microsoft Uighur"/>
              </a:rPr>
              <a:t> </a:t>
            </a:r>
            <a:r>
              <a:rPr dirty="0" sz="3200" spc="-375" b="1">
                <a:solidFill>
                  <a:srgbClr val="EBE622"/>
                </a:solidFill>
                <a:latin typeface="Microsoft Uighur"/>
                <a:cs typeface="Microsoft Uighur"/>
              </a:rPr>
              <a:t>ىوتسم</a:t>
            </a:r>
            <a:endParaRPr sz="3200">
              <a:latin typeface="Microsoft Uighur"/>
              <a:cs typeface="Microsoft Uighu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6404" y="2800299"/>
            <a:ext cx="299783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400" spc="-145" b="1">
                <a:solidFill>
                  <a:srgbClr val="FFFFFF"/>
                </a:solidFill>
                <a:latin typeface="Times New Roman"/>
                <a:cs typeface="Times New Roman"/>
              </a:rPr>
              <a:t>يعولا </a:t>
            </a:r>
            <a:r>
              <a:rPr dirty="0" sz="2400" spc="-340" b="1">
                <a:solidFill>
                  <a:srgbClr val="FFFFFF"/>
                </a:solidFill>
                <a:latin typeface="Times New Roman"/>
                <a:cs typeface="Times New Roman"/>
              </a:rPr>
              <a:t>تايوتسم</a:t>
            </a:r>
            <a:r>
              <a:rPr dirty="0" sz="2400" spc="-2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0952" y="2901188"/>
            <a:ext cx="1440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40" b="1">
                <a:solidFill>
                  <a:srgbClr val="FFFFFF"/>
                </a:solidFill>
                <a:latin typeface="Arial"/>
                <a:cs typeface="Arial"/>
              </a:rPr>
              <a:t>تايوتسم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5" b="1">
                <a:solidFill>
                  <a:srgbClr val="FFFFFF"/>
                </a:solidFill>
                <a:latin typeface="Arial"/>
                <a:cs typeface="Arial"/>
              </a:rPr>
              <a:t>ثلاث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1198" y="3737305"/>
            <a:ext cx="190627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395" b="1">
                <a:solidFill>
                  <a:srgbClr val="FFFFFF"/>
                </a:solidFill>
                <a:latin typeface="Times New Roman"/>
                <a:cs typeface="Times New Roman"/>
              </a:rPr>
              <a:t>ةنيعلا </a:t>
            </a:r>
            <a:r>
              <a:rPr dirty="0" sz="2400" spc="-95" b="1">
                <a:solidFill>
                  <a:srgbClr val="FFFFFF"/>
                </a:solidFill>
                <a:latin typeface="Times New Roman"/>
                <a:cs typeface="Times New Roman"/>
              </a:rPr>
              <a:t>مجح</a:t>
            </a:r>
            <a:r>
              <a:rPr dirty="0" sz="2400" spc="3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0690" y="3837889"/>
            <a:ext cx="15722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0" b="1">
                <a:solidFill>
                  <a:srgbClr val="FFFFFF"/>
                </a:solidFill>
                <a:latin typeface="Times New Roman"/>
                <a:cs typeface="Times New Roman"/>
              </a:rPr>
              <a:t>ضيرم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300</a:t>
            </a:r>
            <a:r>
              <a:rPr dirty="0" sz="2400" spc="4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8899" y="4817745"/>
            <a:ext cx="185801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390" b="1">
                <a:solidFill>
                  <a:srgbClr val="FFFFFF"/>
                </a:solidFill>
                <a:latin typeface="Times New Roman"/>
                <a:cs typeface="Times New Roman"/>
              </a:rPr>
              <a:t>ةنيعلا </a:t>
            </a:r>
            <a:r>
              <a:rPr dirty="0" sz="2400" spc="-220" b="1">
                <a:solidFill>
                  <a:srgbClr val="FFFFFF"/>
                </a:solidFill>
                <a:latin typeface="Times New Roman"/>
                <a:cs typeface="Times New Roman"/>
              </a:rPr>
              <a:t>عون</a:t>
            </a:r>
            <a:r>
              <a:rPr dirty="0" sz="24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4461" y="4918328"/>
            <a:ext cx="1225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35" b="1">
                <a:solidFill>
                  <a:srgbClr val="FFFFFF"/>
                </a:solidFill>
                <a:latin typeface="Arial"/>
                <a:cs typeface="Arial"/>
              </a:rPr>
              <a:t>ةيئاوشع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8450" y="5754420"/>
            <a:ext cx="1948814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395" b="1">
                <a:solidFill>
                  <a:srgbClr val="FFFFFF"/>
                </a:solidFill>
                <a:latin typeface="Times New Roman"/>
                <a:cs typeface="Times New Roman"/>
              </a:rPr>
              <a:t>ةنيعلا </a:t>
            </a:r>
            <a:r>
              <a:rPr dirty="0" sz="2400" spc="-65" b="1">
                <a:solidFill>
                  <a:srgbClr val="FFFFFF"/>
                </a:solidFill>
                <a:latin typeface="Times New Roman"/>
                <a:cs typeface="Times New Roman"/>
              </a:rPr>
              <a:t>ناكم</a:t>
            </a:r>
            <a:r>
              <a:rPr dirty="0" sz="2400" spc="1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8417" y="5855309"/>
            <a:ext cx="17011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ةدجو </a:t>
            </a:r>
            <a:r>
              <a:rPr dirty="0" sz="2400" spc="-240" b="1">
                <a:solidFill>
                  <a:srgbClr val="FFFFFF"/>
                </a:solidFill>
                <a:latin typeface="Times New Roman"/>
                <a:cs typeface="Times New Roman"/>
              </a:rPr>
              <a:t>ضايرلا</a:t>
            </a:r>
            <a:r>
              <a:rPr dirty="0" sz="2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81088" y="926655"/>
            <a:ext cx="1962911" cy="1004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56169" y="982471"/>
            <a:ext cx="16078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85" b="1">
                <a:solidFill>
                  <a:srgbClr val="EBE622"/>
                </a:solidFill>
                <a:latin typeface="Microsoft Uighur"/>
                <a:cs typeface="Microsoft Uighur"/>
              </a:rPr>
              <a:t>ةــساردــلا</a:t>
            </a:r>
            <a:r>
              <a:rPr dirty="0" sz="3600" spc="-70" b="1">
                <a:solidFill>
                  <a:srgbClr val="EBE622"/>
                </a:solidFill>
                <a:latin typeface="Microsoft Uighur"/>
                <a:cs typeface="Microsoft Uighur"/>
              </a:rPr>
              <a:t> </a:t>
            </a:r>
            <a:r>
              <a:rPr dirty="0" sz="3600" spc="-710" b="1">
                <a:solidFill>
                  <a:srgbClr val="EBE622"/>
                </a:solidFill>
                <a:latin typeface="Microsoft Uighur"/>
                <a:cs typeface="Microsoft Uighur"/>
              </a:rPr>
              <a:t>جئاتن</a:t>
            </a:r>
            <a:endParaRPr sz="3600">
              <a:latin typeface="Microsoft Uighur"/>
              <a:cs typeface="Microsoft Uighur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19397" y="2891214"/>
          <a:ext cx="4869815" cy="276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705"/>
                <a:gridCol w="2456180"/>
                <a:gridCol w="581660"/>
              </a:tblGrid>
              <a:tr h="745791">
                <a:tc>
                  <a:txBody>
                    <a:bodyPr/>
                    <a:lstStyle/>
                    <a:p>
                      <a:pPr algn="r" marR="513080">
                        <a:lnSpc>
                          <a:spcPts val="3510"/>
                        </a:lnSpc>
                      </a:pPr>
                      <a:r>
                        <a:rPr dirty="0" sz="32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3200" spc="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.5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70280">
                        <a:lnSpc>
                          <a:spcPts val="3510"/>
                        </a:lnSpc>
                      </a:pPr>
                      <a:r>
                        <a:rPr dirty="0" sz="3200" spc="-9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لماك</a:t>
                      </a:r>
                      <a:r>
                        <a:rPr dirty="0" sz="3200" spc="-3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200" spc="-8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يعو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3510"/>
                        </a:lnSpc>
                      </a:pPr>
                      <a:r>
                        <a:rPr dirty="0" sz="3200">
                          <a:solidFill>
                            <a:srgbClr val="FFFFFF"/>
                          </a:solidFill>
                          <a:latin typeface="Wingdings"/>
                          <a:cs typeface="Wingdings"/>
                        </a:rPr>
                        <a:t></a:t>
                      </a:r>
                      <a:endParaRPr sz="3200">
                        <a:latin typeface="Wingdings"/>
                        <a:cs typeface="Wingdings"/>
                      </a:endParaRPr>
                    </a:p>
                  </a:txBody>
                  <a:tcPr marL="0" marR="0" marB="0" marT="0"/>
                </a:tc>
              </a:tr>
              <a:tr h="1158319">
                <a:tc>
                  <a:txBody>
                    <a:bodyPr/>
                    <a:lstStyle/>
                    <a:p>
                      <a:pPr algn="r" marR="53340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3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3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21.5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015"/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3600" spc="-4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يئزج</a:t>
                      </a:r>
                      <a:r>
                        <a:rPr dirty="0" sz="3600" spc="-3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8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يعو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47015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1945"/>
                        </a:spcBef>
                      </a:pPr>
                      <a:r>
                        <a:rPr dirty="0" sz="3600">
                          <a:solidFill>
                            <a:srgbClr val="FFFFFF"/>
                          </a:solidFill>
                          <a:latin typeface="Wingdings"/>
                          <a:cs typeface="Wingdings"/>
                        </a:rPr>
                        <a:t></a:t>
                      </a:r>
                      <a:endParaRPr sz="3600">
                        <a:latin typeface="Wingdings"/>
                        <a:cs typeface="Wingdings"/>
                      </a:endParaRPr>
                    </a:p>
                  </a:txBody>
                  <a:tcPr marL="0" marR="0" marB="0" marT="247015"/>
                </a:tc>
              </a:tr>
              <a:tr h="864966">
                <a:tc>
                  <a:txBody>
                    <a:bodyPr/>
                    <a:lstStyle/>
                    <a:p>
                      <a:pPr algn="r" marR="533400">
                        <a:lnSpc>
                          <a:spcPts val="4280"/>
                        </a:lnSpc>
                        <a:spcBef>
                          <a:spcPts val="2430"/>
                        </a:spcBef>
                      </a:pPr>
                      <a:r>
                        <a:rPr dirty="0" sz="3600" spc="-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36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51.0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8610"/>
                </a:tc>
                <a:tc>
                  <a:txBody>
                    <a:bodyPr/>
                    <a:lstStyle/>
                    <a:p>
                      <a:pPr marL="780415">
                        <a:lnSpc>
                          <a:spcPts val="4280"/>
                        </a:lnSpc>
                        <a:spcBef>
                          <a:spcPts val="2430"/>
                        </a:spcBef>
                      </a:pPr>
                      <a:r>
                        <a:rPr dirty="0" sz="3600" spc="-8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يعو</a:t>
                      </a:r>
                      <a:r>
                        <a:rPr dirty="0" sz="3600" spc="-1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مدع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8610"/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ts val="4280"/>
                        </a:lnSpc>
                        <a:spcBef>
                          <a:spcPts val="2430"/>
                        </a:spcBef>
                      </a:pPr>
                      <a:r>
                        <a:rPr dirty="0" sz="3600">
                          <a:solidFill>
                            <a:srgbClr val="FFFFFF"/>
                          </a:solidFill>
                          <a:latin typeface="Wingdings"/>
                          <a:cs typeface="Wingdings"/>
                        </a:rPr>
                        <a:t></a:t>
                      </a:r>
                      <a:endParaRPr sz="3600">
                        <a:latin typeface="Wingdings"/>
                        <a:cs typeface="Wingdings"/>
                      </a:endParaRPr>
                    </a:p>
                  </a:txBody>
                  <a:tcPr marL="0" marR="0" marB="0" marT="30861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82873" y="1754123"/>
            <a:ext cx="476250" cy="1905000"/>
          </a:xfrm>
          <a:custGeom>
            <a:avLst/>
            <a:gdLst/>
            <a:ahLst/>
            <a:cxnLst/>
            <a:rect l="l" t="t" r="r" b="b"/>
            <a:pathLst>
              <a:path w="476250" h="1905000">
                <a:moveTo>
                  <a:pt x="476250" y="0"/>
                </a:moveTo>
                <a:lnTo>
                  <a:pt x="0" y="476250"/>
                </a:lnTo>
                <a:lnTo>
                  <a:pt x="0" y="1905000"/>
                </a:lnTo>
                <a:lnTo>
                  <a:pt x="476250" y="1428750"/>
                </a:lnTo>
                <a:lnTo>
                  <a:pt x="47625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3124" y="1754123"/>
            <a:ext cx="2286000" cy="476250"/>
          </a:xfrm>
          <a:custGeom>
            <a:avLst/>
            <a:gdLst/>
            <a:ahLst/>
            <a:cxnLst/>
            <a:rect l="l" t="t" r="r" b="b"/>
            <a:pathLst>
              <a:path w="2286000" h="476250">
                <a:moveTo>
                  <a:pt x="2286000" y="0"/>
                </a:moveTo>
                <a:lnTo>
                  <a:pt x="476250" y="0"/>
                </a:lnTo>
                <a:lnTo>
                  <a:pt x="0" y="476250"/>
                </a:lnTo>
                <a:lnTo>
                  <a:pt x="1809750" y="476250"/>
                </a:lnTo>
                <a:lnTo>
                  <a:pt x="2286000" y="0"/>
                </a:lnTo>
                <a:close/>
              </a:path>
            </a:pathLst>
          </a:custGeom>
          <a:solidFill>
            <a:srgbClr val="31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73124" y="1754123"/>
            <a:ext cx="2286000" cy="1905000"/>
          </a:xfrm>
          <a:custGeom>
            <a:avLst/>
            <a:gdLst/>
            <a:ahLst/>
            <a:cxnLst/>
            <a:rect l="l" t="t" r="r" b="b"/>
            <a:pathLst>
              <a:path w="2286000" h="1905000">
                <a:moveTo>
                  <a:pt x="0" y="476250"/>
                </a:moveTo>
                <a:lnTo>
                  <a:pt x="476250" y="0"/>
                </a:lnTo>
                <a:lnTo>
                  <a:pt x="2286000" y="0"/>
                </a:lnTo>
                <a:lnTo>
                  <a:pt x="2286000" y="1428750"/>
                </a:lnTo>
                <a:lnTo>
                  <a:pt x="1809750" y="1905000"/>
                </a:lnTo>
                <a:lnTo>
                  <a:pt x="0" y="1905000"/>
                </a:lnTo>
                <a:lnTo>
                  <a:pt x="0" y="47625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73124" y="1754123"/>
            <a:ext cx="2286000" cy="476250"/>
          </a:xfrm>
          <a:custGeom>
            <a:avLst/>
            <a:gdLst/>
            <a:ahLst/>
            <a:cxnLst/>
            <a:rect l="l" t="t" r="r" b="b"/>
            <a:pathLst>
              <a:path w="2286000" h="476250">
                <a:moveTo>
                  <a:pt x="0" y="476250"/>
                </a:moveTo>
                <a:lnTo>
                  <a:pt x="1809750" y="476250"/>
                </a:lnTo>
                <a:lnTo>
                  <a:pt x="22860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82873" y="2230373"/>
            <a:ext cx="0" cy="1428750"/>
          </a:xfrm>
          <a:custGeom>
            <a:avLst/>
            <a:gdLst/>
            <a:ahLst/>
            <a:cxnLst/>
            <a:rect l="l" t="t" r="r" b="b"/>
            <a:pathLst>
              <a:path w="0" h="1428750">
                <a:moveTo>
                  <a:pt x="0" y="0"/>
                </a:moveTo>
                <a:lnTo>
                  <a:pt x="0" y="14287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97173" y="3735323"/>
            <a:ext cx="361950" cy="1447800"/>
          </a:xfrm>
          <a:custGeom>
            <a:avLst/>
            <a:gdLst/>
            <a:ahLst/>
            <a:cxnLst/>
            <a:rect l="l" t="t" r="r" b="b"/>
            <a:pathLst>
              <a:path w="361950" h="1447800">
                <a:moveTo>
                  <a:pt x="361950" y="0"/>
                </a:moveTo>
                <a:lnTo>
                  <a:pt x="0" y="361950"/>
                </a:lnTo>
                <a:lnTo>
                  <a:pt x="0" y="1447800"/>
                </a:lnTo>
                <a:lnTo>
                  <a:pt x="361950" y="1085850"/>
                </a:lnTo>
                <a:lnTo>
                  <a:pt x="36195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3124" y="3735323"/>
            <a:ext cx="2286000" cy="361950"/>
          </a:xfrm>
          <a:custGeom>
            <a:avLst/>
            <a:gdLst/>
            <a:ahLst/>
            <a:cxnLst/>
            <a:rect l="l" t="t" r="r" b="b"/>
            <a:pathLst>
              <a:path w="2286000" h="361950">
                <a:moveTo>
                  <a:pt x="2286000" y="0"/>
                </a:moveTo>
                <a:lnTo>
                  <a:pt x="361950" y="0"/>
                </a:lnTo>
                <a:lnTo>
                  <a:pt x="0" y="361950"/>
                </a:lnTo>
                <a:lnTo>
                  <a:pt x="1924050" y="361950"/>
                </a:lnTo>
                <a:lnTo>
                  <a:pt x="2286000" y="0"/>
                </a:lnTo>
                <a:close/>
              </a:path>
            </a:pathLst>
          </a:custGeom>
          <a:solidFill>
            <a:srgbClr val="31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3124" y="3735323"/>
            <a:ext cx="2286000" cy="1447800"/>
          </a:xfrm>
          <a:custGeom>
            <a:avLst/>
            <a:gdLst/>
            <a:ahLst/>
            <a:cxnLst/>
            <a:rect l="l" t="t" r="r" b="b"/>
            <a:pathLst>
              <a:path w="2286000" h="1447800">
                <a:moveTo>
                  <a:pt x="0" y="361950"/>
                </a:moveTo>
                <a:lnTo>
                  <a:pt x="361950" y="0"/>
                </a:lnTo>
                <a:lnTo>
                  <a:pt x="2286000" y="0"/>
                </a:lnTo>
                <a:lnTo>
                  <a:pt x="2286000" y="1085850"/>
                </a:lnTo>
                <a:lnTo>
                  <a:pt x="1924050" y="1447800"/>
                </a:lnTo>
                <a:lnTo>
                  <a:pt x="0" y="1447800"/>
                </a:lnTo>
                <a:lnTo>
                  <a:pt x="0" y="36195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3124" y="3735323"/>
            <a:ext cx="2286000" cy="361950"/>
          </a:xfrm>
          <a:custGeom>
            <a:avLst/>
            <a:gdLst/>
            <a:ahLst/>
            <a:cxnLst/>
            <a:rect l="l" t="t" r="r" b="b"/>
            <a:pathLst>
              <a:path w="2286000" h="361950">
                <a:moveTo>
                  <a:pt x="0" y="361950"/>
                </a:moveTo>
                <a:lnTo>
                  <a:pt x="1924050" y="361950"/>
                </a:lnTo>
                <a:lnTo>
                  <a:pt x="22860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97173" y="4097273"/>
            <a:ext cx="0" cy="1085850"/>
          </a:xfrm>
          <a:custGeom>
            <a:avLst/>
            <a:gdLst/>
            <a:ahLst/>
            <a:cxnLst/>
            <a:rect l="l" t="t" r="r" b="b"/>
            <a:pathLst>
              <a:path w="0" h="1085850">
                <a:moveTo>
                  <a:pt x="0" y="0"/>
                </a:moveTo>
                <a:lnTo>
                  <a:pt x="0" y="108585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40023" y="5259323"/>
            <a:ext cx="342900" cy="1371600"/>
          </a:xfrm>
          <a:custGeom>
            <a:avLst/>
            <a:gdLst/>
            <a:ahLst/>
            <a:cxnLst/>
            <a:rect l="l" t="t" r="r" b="b"/>
            <a:pathLst>
              <a:path w="342900" h="1371600">
                <a:moveTo>
                  <a:pt x="342900" y="0"/>
                </a:moveTo>
                <a:lnTo>
                  <a:pt x="0" y="342900"/>
                </a:lnTo>
                <a:lnTo>
                  <a:pt x="0" y="1371600"/>
                </a:lnTo>
                <a:lnTo>
                  <a:pt x="342900" y="10287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73124" y="5259323"/>
            <a:ext cx="2209800" cy="342900"/>
          </a:xfrm>
          <a:custGeom>
            <a:avLst/>
            <a:gdLst/>
            <a:ahLst/>
            <a:cxnLst/>
            <a:rect l="l" t="t" r="r" b="b"/>
            <a:pathLst>
              <a:path w="2209800" h="342900">
                <a:moveTo>
                  <a:pt x="2209800" y="0"/>
                </a:moveTo>
                <a:lnTo>
                  <a:pt x="342900" y="0"/>
                </a:lnTo>
                <a:lnTo>
                  <a:pt x="0" y="342900"/>
                </a:lnTo>
                <a:lnTo>
                  <a:pt x="1866900" y="342900"/>
                </a:lnTo>
                <a:lnTo>
                  <a:pt x="2209800" y="0"/>
                </a:lnTo>
                <a:close/>
              </a:path>
            </a:pathLst>
          </a:custGeom>
          <a:solidFill>
            <a:srgbClr val="31D5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73124" y="5259323"/>
            <a:ext cx="2209800" cy="1371600"/>
          </a:xfrm>
          <a:custGeom>
            <a:avLst/>
            <a:gdLst/>
            <a:ahLst/>
            <a:cxnLst/>
            <a:rect l="l" t="t" r="r" b="b"/>
            <a:pathLst>
              <a:path w="2209800" h="1371600">
                <a:moveTo>
                  <a:pt x="0" y="342900"/>
                </a:moveTo>
                <a:lnTo>
                  <a:pt x="342900" y="0"/>
                </a:lnTo>
                <a:lnTo>
                  <a:pt x="2209800" y="0"/>
                </a:lnTo>
                <a:lnTo>
                  <a:pt x="2209800" y="1028700"/>
                </a:lnTo>
                <a:lnTo>
                  <a:pt x="1866900" y="1371600"/>
                </a:lnTo>
                <a:lnTo>
                  <a:pt x="0" y="137160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73124" y="5259323"/>
            <a:ext cx="2209800" cy="342900"/>
          </a:xfrm>
          <a:custGeom>
            <a:avLst/>
            <a:gdLst/>
            <a:ahLst/>
            <a:cxnLst/>
            <a:rect l="l" t="t" r="r" b="b"/>
            <a:pathLst>
              <a:path w="2209800" h="342900">
                <a:moveTo>
                  <a:pt x="0" y="342900"/>
                </a:moveTo>
                <a:lnTo>
                  <a:pt x="1866900" y="342900"/>
                </a:lnTo>
                <a:lnTo>
                  <a:pt x="2209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40023" y="5602223"/>
            <a:ext cx="0" cy="1028700"/>
          </a:xfrm>
          <a:custGeom>
            <a:avLst/>
            <a:gdLst/>
            <a:ahLst/>
            <a:cxnLst/>
            <a:rect l="l" t="t" r="r" b="b"/>
            <a:pathLst>
              <a:path w="0" h="1028700">
                <a:moveTo>
                  <a:pt x="0" y="0"/>
                </a:moveTo>
                <a:lnTo>
                  <a:pt x="0" y="102870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59123" y="1754123"/>
            <a:ext cx="4724400" cy="1524000"/>
          </a:xfrm>
          <a:custGeom>
            <a:avLst/>
            <a:gdLst/>
            <a:ahLst/>
            <a:cxnLst/>
            <a:rect l="l" t="t" r="r" b="b"/>
            <a:pathLst>
              <a:path w="4724400" h="1524000">
                <a:moveTo>
                  <a:pt x="4724400" y="0"/>
                </a:moveTo>
                <a:lnTo>
                  <a:pt x="0" y="762000"/>
                </a:lnTo>
                <a:lnTo>
                  <a:pt x="4724400" y="1524000"/>
                </a:lnTo>
                <a:lnTo>
                  <a:pt x="4724400" y="0"/>
                </a:lnTo>
                <a:close/>
              </a:path>
            </a:pathLst>
          </a:custGeom>
          <a:solidFill>
            <a:srgbClr val="00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59123" y="1754123"/>
            <a:ext cx="4724400" cy="1524000"/>
          </a:xfrm>
          <a:custGeom>
            <a:avLst/>
            <a:gdLst/>
            <a:ahLst/>
            <a:cxnLst/>
            <a:rect l="l" t="t" r="r" b="b"/>
            <a:pathLst>
              <a:path w="4724400" h="1524000">
                <a:moveTo>
                  <a:pt x="4724400" y="1524000"/>
                </a:moveTo>
                <a:lnTo>
                  <a:pt x="0" y="762000"/>
                </a:lnTo>
                <a:lnTo>
                  <a:pt x="4724400" y="0"/>
                </a:lnTo>
                <a:lnTo>
                  <a:pt x="4724400" y="15240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59123" y="3354323"/>
            <a:ext cx="4724400" cy="1600200"/>
          </a:xfrm>
          <a:custGeom>
            <a:avLst/>
            <a:gdLst/>
            <a:ahLst/>
            <a:cxnLst/>
            <a:rect l="l" t="t" r="r" b="b"/>
            <a:pathLst>
              <a:path w="4724400" h="1600200">
                <a:moveTo>
                  <a:pt x="4724400" y="0"/>
                </a:moveTo>
                <a:lnTo>
                  <a:pt x="0" y="800100"/>
                </a:lnTo>
                <a:lnTo>
                  <a:pt x="4724400" y="1600200"/>
                </a:lnTo>
                <a:lnTo>
                  <a:pt x="4724400" y="0"/>
                </a:lnTo>
                <a:close/>
              </a:path>
            </a:pathLst>
          </a:custGeom>
          <a:solidFill>
            <a:srgbClr val="00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59123" y="3354323"/>
            <a:ext cx="4724400" cy="1600200"/>
          </a:xfrm>
          <a:custGeom>
            <a:avLst/>
            <a:gdLst/>
            <a:ahLst/>
            <a:cxnLst/>
            <a:rect l="l" t="t" r="r" b="b"/>
            <a:pathLst>
              <a:path w="4724400" h="1600200">
                <a:moveTo>
                  <a:pt x="4724400" y="1600200"/>
                </a:moveTo>
                <a:lnTo>
                  <a:pt x="0" y="800100"/>
                </a:lnTo>
                <a:lnTo>
                  <a:pt x="4724400" y="0"/>
                </a:lnTo>
                <a:lnTo>
                  <a:pt x="4724400" y="1600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59123" y="5030723"/>
            <a:ext cx="4724400" cy="1600200"/>
          </a:xfrm>
          <a:custGeom>
            <a:avLst/>
            <a:gdLst/>
            <a:ahLst/>
            <a:cxnLst/>
            <a:rect l="l" t="t" r="r" b="b"/>
            <a:pathLst>
              <a:path w="4724400" h="1600200">
                <a:moveTo>
                  <a:pt x="4724400" y="0"/>
                </a:moveTo>
                <a:lnTo>
                  <a:pt x="0" y="800100"/>
                </a:lnTo>
                <a:lnTo>
                  <a:pt x="4724400" y="1600200"/>
                </a:lnTo>
                <a:lnTo>
                  <a:pt x="4724400" y="0"/>
                </a:lnTo>
                <a:close/>
              </a:path>
            </a:pathLst>
          </a:custGeom>
          <a:solidFill>
            <a:srgbClr val="00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59123" y="5030723"/>
            <a:ext cx="4724400" cy="1600200"/>
          </a:xfrm>
          <a:custGeom>
            <a:avLst/>
            <a:gdLst/>
            <a:ahLst/>
            <a:cxnLst/>
            <a:rect l="l" t="t" r="r" b="b"/>
            <a:pathLst>
              <a:path w="4724400" h="1600200">
                <a:moveTo>
                  <a:pt x="4724400" y="1600200"/>
                </a:moveTo>
                <a:lnTo>
                  <a:pt x="0" y="800100"/>
                </a:lnTo>
                <a:lnTo>
                  <a:pt x="4724400" y="0"/>
                </a:lnTo>
                <a:lnTo>
                  <a:pt x="4724400" y="16002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697982" y="2264740"/>
            <a:ext cx="260223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75">
                <a:solidFill>
                  <a:srgbClr val="FFFFFF"/>
                </a:solidFill>
                <a:latin typeface="Arial"/>
                <a:cs typeface="Arial"/>
              </a:rPr>
              <a:t>ةيجيتارتسلإا</a:t>
            </a:r>
            <a:r>
              <a:rPr dirty="0" sz="3200" spc="-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60">
                <a:solidFill>
                  <a:srgbClr val="FFFFFF"/>
                </a:solidFill>
                <a:latin typeface="Arial"/>
                <a:cs typeface="Arial"/>
              </a:rPr>
              <a:t>ةغايص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8675" y="3912234"/>
            <a:ext cx="224409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575">
                <a:solidFill>
                  <a:srgbClr val="FFFFFF"/>
                </a:solidFill>
                <a:latin typeface="Arial"/>
                <a:cs typeface="Arial"/>
              </a:rPr>
              <a:t>ةيجيتارتسلإا</a:t>
            </a:r>
            <a:r>
              <a:rPr dirty="0" sz="3200" spc="-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80">
                <a:solidFill>
                  <a:srgbClr val="FFFFFF"/>
                </a:solidFill>
                <a:latin typeface="Arial"/>
                <a:cs typeface="Arial"/>
              </a:rPr>
              <a:t>ذيفنت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29427" y="5588914"/>
            <a:ext cx="224663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75">
                <a:solidFill>
                  <a:srgbClr val="FFFFFF"/>
                </a:solidFill>
                <a:latin typeface="Arial"/>
                <a:cs typeface="Arial"/>
              </a:rPr>
              <a:t>ةيجيتارتسلإا</a:t>
            </a:r>
            <a:r>
              <a:rPr dirty="0" sz="3200" spc="-3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19">
                <a:solidFill>
                  <a:srgbClr val="FFFFFF"/>
                </a:solidFill>
                <a:latin typeface="Arial"/>
                <a:cs typeface="Arial"/>
              </a:rPr>
              <a:t>مييقت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3124" y="2230373"/>
            <a:ext cx="1805305" cy="1428750"/>
          </a:xfrm>
          <a:prstGeom prst="rect">
            <a:avLst/>
          </a:prstGeom>
          <a:solidFill>
            <a:srgbClr val="00CCCC"/>
          </a:solidFill>
        </p:spPr>
        <p:txBody>
          <a:bodyPr wrap="square" lIns="0" tIns="169545" rIns="0" bIns="0" rtlCol="0" vert="horz">
            <a:spAutoFit/>
          </a:bodyPr>
          <a:lstStyle/>
          <a:p>
            <a:pPr algn="just" marL="544195" marR="292100" indent="85090">
              <a:lnSpc>
                <a:spcPct val="100000"/>
              </a:lnSpc>
              <a:spcBef>
                <a:spcPts val="1335"/>
              </a:spcBef>
            </a:pPr>
            <a:r>
              <a:rPr dirty="0" sz="2400" spc="-265">
                <a:solidFill>
                  <a:srgbClr val="FFFFFF"/>
                </a:solidFill>
                <a:latin typeface="Arial"/>
                <a:cs typeface="Arial"/>
              </a:rPr>
              <a:t>ةلاسرلا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dirty="0" sz="2400" spc="-245">
                <a:solidFill>
                  <a:srgbClr val="FFFFFF"/>
                </a:solidFill>
                <a:latin typeface="Arial"/>
                <a:cs typeface="Arial"/>
              </a:rPr>
              <a:t>ةيؤرلا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فادهلأا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73124" y="4097273"/>
            <a:ext cx="1919605" cy="1085850"/>
          </a:xfrm>
          <a:prstGeom prst="rect">
            <a:avLst/>
          </a:prstGeom>
          <a:solidFill>
            <a:srgbClr val="00CCCC"/>
          </a:solidFill>
        </p:spPr>
        <p:txBody>
          <a:bodyPr wrap="square" lIns="0" tIns="116205" rIns="0" bIns="0" rtlCol="0" vert="horz">
            <a:spAutoFit/>
          </a:bodyPr>
          <a:lstStyle/>
          <a:p>
            <a:pPr marL="367665" marR="406400" indent="255904">
              <a:lnSpc>
                <a:spcPct val="100000"/>
              </a:lnSpc>
              <a:spcBef>
                <a:spcPts val="915"/>
              </a:spcBef>
            </a:pPr>
            <a:r>
              <a:rPr dirty="0" sz="2400" spc="-260">
                <a:solidFill>
                  <a:srgbClr val="FFFFFF"/>
                </a:solidFill>
                <a:latin typeface="Arial"/>
                <a:cs typeface="Arial"/>
              </a:rPr>
              <a:t>جماربلا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تانزاوملا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3124" y="5602223"/>
            <a:ext cx="1862455" cy="1028700"/>
          </a:xfrm>
          <a:prstGeom prst="rect">
            <a:avLst/>
          </a:prstGeom>
          <a:solidFill>
            <a:srgbClr val="00CCCC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L="422275">
              <a:lnSpc>
                <a:spcPct val="100000"/>
              </a:lnSpc>
            </a:pP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ءادلأا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20">
                <a:solidFill>
                  <a:srgbClr val="FFFFFF"/>
                </a:solidFill>
                <a:latin typeface="Arial"/>
                <a:cs typeface="Arial"/>
              </a:rPr>
              <a:t>سايق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24400" y="771194"/>
            <a:ext cx="3067684" cy="1116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031104" y="831926"/>
            <a:ext cx="243459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730" b="1">
                <a:solidFill>
                  <a:srgbClr val="EBE622"/>
                </a:solidFill>
                <a:latin typeface="Microsoft Uighur"/>
                <a:cs typeface="Microsoft Uighur"/>
              </a:rPr>
              <a:t>ةيجيتارتسل</a:t>
            </a:r>
            <a:r>
              <a:rPr dirty="0" baseline="-2777" sz="6000" spc="-1095" b="1">
                <a:solidFill>
                  <a:srgbClr val="EBE622"/>
                </a:solidFill>
                <a:latin typeface="Microsoft Uighur"/>
                <a:cs typeface="Microsoft Uighur"/>
              </a:rPr>
              <a:t>إ</a:t>
            </a:r>
            <a:r>
              <a:rPr dirty="0" baseline="-2777" sz="6000" spc="757" b="1">
                <a:solidFill>
                  <a:srgbClr val="EBE622"/>
                </a:solidFill>
                <a:latin typeface="Microsoft Uighur"/>
                <a:cs typeface="Microsoft Uighur"/>
              </a:rPr>
              <a:t> </a:t>
            </a:r>
            <a:r>
              <a:rPr dirty="0" sz="4000" b="1">
                <a:solidFill>
                  <a:srgbClr val="EBE622"/>
                </a:solidFill>
                <a:latin typeface="Microsoft Uighur"/>
                <a:cs typeface="Microsoft Uighur"/>
              </a:rPr>
              <a:t>ا</a:t>
            </a:r>
            <a:r>
              <a:rPr dirty="0" sz="4000" spc="10" b="1">
                <a:solidFill>
                  <a:srgbClr val="EBE622"/>
                </a:solidFill>
                <a:latin typeface="Microsoft Uighur"/>
                <a:cs typeface="Microsoft Uighur"/>
              </a:rPr>
              <a:t> </a:t>
            </a:r>
            <a:r>
              <a:rPr dirty="0" sz="4000" spc="-280" b="1">
                <a:solidFill>
                  <a:srgbClr val="EBE622"/>
                </a:solidFill>
                <a:latin typeface="Microsoft Uighur"/>
                <a:cs typeface="Microsoft Uighur"/>
              </a:rPr>
              <a:t>لحارم</a:t>
            </a:r>
            <a:endParaRPr sz="4000">
              <a:latin typeface="Microsoft Uighur"/>
              <a:cs typeface="Microsoft Uighu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83096" y="2237232"/>
            <a:ext cx="2660904" cy="1342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0760" y="2408682"/>
            <a:ext cx="19862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10" b="1">
                <a:latin typeface="Arial"/>
                <a:cs typeface="Arial"/>
              </a:rPr>
              <a:t>ةــــــيؤرلا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7480" y="4370882"/>
            <a:ext cx="2636519" cy="13423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07516" y="3216351"/>
            <a:ext cx="8030845" cy="2892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3555">
              <a:lnSpc>
                <a:spcPct val="100000"/>
              </a:lnSpc>
              <a:spcBef>
                <a:spcPts val="100"/>
              </a:spcBef>
            </a:pPr>
            <a:r>
              <a:rPr dirty="0" sz="4800" spc="-1145">
                <a:solidFill>
                  <a:srgbClr val="FFFFFF"/>
                </a:solidFill>
                <a:latin typeface="Arial"/>
                <a:cs typeface="Arial"/>
              </a:rPr>
              <a:t>يلبقتسملا</a:t>
            </a:r>
            <a:r>
              <a:rPr dirty="0" sz="4800" spc="-1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409">
                <a:solidFill>
                  <a:srgbClr val="FFFFFF"/>
                </a:solidFill>
                <a:latin typeface="Arial"/>
                <a:cs typeface="Arial"/>
              </a:rPr>
              <a:t>راسملا</a:t>
            </a:r>
            <a:endParaRPr sz="4800">
              <a:latin typeface="Arial"/>
              <a:cs typeface="Arial"/>
            </a:endParaRPr>
          </a:p>
          <a:p>
            <a:pPr marL="6080125">
              <a:lnSpc>
                <a:spcPct val="100000"/>
              </a:lnSpc>
              <a:spcBef>
                <a:spcPts val="4685"/>
              </a:spcBef>
            </a:pPr>
            <a:r>
              <a:rPr dirty="0" sz="4800" spc="-280" b="1">
                <a:solidFill>
                  <a:srgbClr val="FFFF00"/>
                </a:solidFill>
                <a:latin typeface="Arial"/>
                <a:cs typeface="Arial"/>
              </a:rPr>
              <a:t>ةلاــــسرلا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4800" spc="-275">
                <a:solidFill>
                  <a:srgbClr val="FFFFFF"/>
                </a:solidFill>
                <a:latin typeface="Arial"/>
                <a:cs typeface="Arial"/>
              </a:rPr>
              <a:t>دوجولا </a:t>
            </a:r>
            <a:r>
              <a:rPr dirty="0" sz="4800" spc="135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4800" spc="-490">
                <a:solidFill>
                  <a:srgbClr val="FFFFFF"/>
                </a:solidFill>
                <a:latin typeface="Arial"/>
                <a:cs typeface="Arial"/>
              </a:rPr>
              <a:t>رربملاو</a:t>
            </a:r>
            <a:r>
              <a:rPr dirty="0" sz="48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800" spc="-434">
                <a:solidFill>
                  <a:srgbClr val="FFFFFF"/>
                </a:solidFill>
                <a:latin typeface="Arial"/>
                <a:cs typeface="Arial"/>
              </a:rPr>
              <a:t>ضرغلا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47160" y="2034920"/>
            <a:ext cx="2983865" cy="231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48119" y="3710685"/>
            <a:ext cx="387985" cy="189230"/>
          </a:xfrm>
          <a:custGeom>
            <a:avLst/>
            <a:gdLst/>
            <a:ahLst/>
            <a:cxnLst/>
            <a:rect l="l" t="t" r="r" b="b"/>
            <a:pathLst>
              <a:path w="387984" h="189229">
                <a:moveTo>
                  <a:pt x="226680" y="127033"/>
                </a:moveTo>
                <a:lnTo>
                  <a:pt x="200532" y="188721"/>
                </a:lnTo>
                <a:lnTo>
                  <a:pt x="387603" y="177037"/>
                </a:lnTo>
                <a:lnTo>
                  <a:pt x="350551" y="133603"/>
                </a:lnTo>
                <a:lnTo>
                  <a:pt x="242188" y="133603"/>
                </a:lnTo>
                <a:lnTo>
                  <a:pt x="226680" y="127033"/>
                </a:lnTo>
                <a:close/>
              </a:path>
              <a:path w="387984" h="189229">
                <a:moveTo>
                  <a:pt x="239766" y="96162"/>
                </a:moveTo>
                <a:lnTo>
                  <a:pt x="226680" y="127033"/>
                </a:lnTo>
                <a:lnTo>
                  <a:pt x="242188" y="133603"/>
                </a:lnTo>
                <a:lnTo>
                  <a:pt x="255270" y="102743"/>
                </a:lnTo>
                <a:lnTo>
                  <a:pt x="239766" y="96162"/>
                </a:lnTo>
                <a:close/>
              </a:path>
              <a:path w="387984" h="189229">
                <a:moveTo>
                  <a:pt x="265937" y="34416"/>
                </a:moveTo>
                <a:lnTo>
                  <a:pt x="239766" y="96162"/>
                </a:lnTo>
                <a:lnTo>
                  <a:pt x="255270" y="102743"/>
                </a:lnTo>
                <a:lnTo>
                  <a:pt x="242188" y="133603"/>
                </a:lnTo>
                <a:lnTo>
                  <a:pt x="350551" y="133603"/>
                </a:lnTo>
                <a:lnTo>
                  <a:pt x="265937" y="34416"/>
                </a:lnTo>
                <a:close/>
              </a:path>
              <a:path w="387984" h="189229">
                <a:moveTo>
                  <a:pt x="13207" y="0"/>
                </a:moveTo>
                <a:lnTo>
                  <a:pt x="0" y="30987"/>
                </a:lnTo>
                <a:lnTo>
                  <a:pt x="226680" y="127033"/>
                </a:lnTo>
                <a:lnTo>
                  <a:pt x="239766" y="96162"/>
                </a:lnTo>
                <a:lnTo>
                  <a:pt x="132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4723" y="3795776"/>
            <a:ext cx="387350" cy="177165"/>
          </a:xfrm>
          <a:custGeom>
            <a:avLst/>
            <a:gdLst/>
            <a:ahLst/>
            <a:cxnLst/>
            <a:rect l="l" t="t" r="r" b="b"/>
            <a:pathLst>
              <a:path w="387350" h="177164">
                <a:moveTo>
                  <a:pt x="128396" y="19431"/>
                </a:moveTo>
                <a:lnTo>
                  <a:pt x="0" y="155956"/>
                </a:lnTo>
                <a:lnTo>
                  <a:pt x="186308" y="176784"/>
                </a:lnTo>
                <a:lnTo>
                  <a:pt x="165275" y="119634"/>
                </a:lnTo>
                <a:lnTo>
                  <a:pt x="147319" y="119634"/>
                </a:lnTo>
                <a:lnTo>
                  <a:pt x="135762" y="88137"/>
                </a:lnTo>
                <a:lnTo>
                  <a:pt x="151545" y="82327"/>
                </a:lnTo>
                <a:lnTo>
                  <a:pt x="128396" y="19431"/>
                </a:lnTo>
                <a:close/>
              </a:path>
              <a:path w="387350" h="177164">
                <a:moveTo>
                  <a:pt x="151545" y="82327"/>
                </a:moveTo>
                <a:lnTo>
                  <a:pt x="135762" y="88137"/>
                </a:lnTo>
                <a:lnTo>
                  <a:pt x="147319" y="119634"/>
                </a:lnTo>
                <a:lnTo>
                  <a:pt x="163133" y="113814"/>
                </a:lnTo>
                <a:lnTo>
                  <a:pt x="151545" y="82327"/>
                </a:lnTo>
                <a:close/>
              </a:path>
              <a:path w="387350" h="177164">
                <a:moveTo>
                  <a:pt x="163133" y="113814"/>
                </a:moveTo>
                <a:lnTo>
                  <a:pt x="147319" y="119634"/>
                </a:lnTo>
                <a:lnTo>
                  <a:pt x="165275" y="119634"/>
                </a:lnTo>
                <a:lnTo>
                  <a:pt x="163133" y="113814"/>
                </a:lnTo>
                <a:close/>
              </a:path>
              <a:path w="387350" h="177164">
                <a:moveTo>
                  <a:pt x="375157" y="0"/>
                </a:moveTo>
                <a:lnTo>
                  <a:pt x="151545" y="82327"/>
                </a:lnTo>
                <a:lnTo>
                  <a:pt x="163133" y="113814"/>
                </a:lnTo>
                <a:lnTo>
                  <a:pt x="386842" y="31496"/>
                </a:lnTo>
                <a:lnTo>
                  <a:pt x="37515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1523" y="4487290"/>
            <a:ext cx="242570" cy="314960"/>
          </a:xfrm>
          <a:custGeom>
            <a:avLst/>
            <a:gdLst/>
            <a:ahLst/>
            <a:cxnLst/>
            <a:rect l="l" t="t" r="r" b="b"/>
            <a:pathLst>
              <a:path w="242570" h="314960">
                <a:moveTo>
                  <a:pt x="33527" y="130428"/>
                </a:moveTo>
                <a:lnTo>
                  <a:pt x="0" y="314832"/>
                </a:lnTo>
                <a:lnTo>
                  <a:pt x="167639" y="231012"/>
                </a:lnTo>
                <a:lnTo>
                  <a:pt x="131910" y="204215"/>
                </a:lnTo>
                <a:lnTo>
                  <a:pt x="103886" y="204215"/>
                </a:lnTo>
                <a:lnTo>
                  <a:pt x="77088" y="184022"/>
                </a:lnTo>
                <a:lnTo>
                  <a:pt x="87133" y="170633"/>
                </a:lnTo>
                <a:lnTo>
                  <a:pt x="33527" y="130428"/>
                </a:lnTo>
                <a:close/>
              </a:path>
              <a:path w="242570" h="314960">
                <a:moveTo>
                  <a:pt x="87133" y="170633"/>
                </a:moveTo>
                <a:lnTo>
                  <a:pt x="77088" y="184022"/>
                </a:lnTo>
                <a:lnTo>
                  <a:pt x="103886" y="204215"/>
                </a:lnTo>
                <a:lnTo>
                  <a:pt x="113977" y="190766"/>
                </a:lnTo>
                <a:lnTo>
                  <a:pt x="87133" y="170633"/>
                </a:lnTo>
                <a:close/>
              </a:path>
              <a:path w="242570" h="314960">
                <a:moveTo>
                  <a:pt x="113977" y="190766"/>
                </a:moveTo>
                <a:lnTo>
                  <a:pt x="103886" y="204215"/>
                </a:lnTo>
                <a:lnTo>
                  <a:pt x="131910" y="204215"/>
                </a:lnTo>
                <a:lnTo>
                  <a:pt x="113977" y="190766"/>
                </a:lnTo>
                <a:close/>
              </a:path>
              <a:path w="242570" h="314960">
                <a:moveTo>
                  <a:pt x="215137" y="0"/>
                </a:moveTo>
                <a:lnTo>
                  <a:pt x="87133" y="170633"/>
                </a:lnTo>
                <a:lnTo>
                  <a:pt x="113977" y="190766"/>
                </a:lnTo>
                <a:lnTo>
                  <a:pt x="242062" y="20065"/>
                </a:lnTo>
                <a:lnTo>
                  <a:pt x="2151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25795" y="4485640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10" h="304800">
                <a:moveTo>
                  <a:pt x="166837" y="195544"/>
                </a:moveTo>
                <a:lnTo>
                  <a:pt x="118617" y="242189"/>
                </a:lnTo>
                <a:lnTo>
                  <a:pt x="295528" y="304292"/>
                </a:lnTo>
                <a:lnTo>
                  <a:pt x="265030" y="207645"/>
                </a:lnTo>
                <a:lnTo>
                  <a:pt x="178562" y="207645"/>
                </a:lnTo>
                <a:lnTo>
                  <a:pt x="166837" y="195544"/>
                </a:lnTo>
                <a:close/>
              </a:path>
              <a:path w="295910" h="304800">
                <a:moveTo>
                  <a:pt x="190919" y="172249"/>
                </a:moveTo>
                <a:lnTo>
                  <a:pt x="166837" y="195544"/>
                </a:lnTo>
                <a:lnTo>
                  <a:pt x="178562" y="207645"/>
                </a:lnTo>
                <a:lnTo>
                  <a:pt x="202564" y="184277"/>
                </a:lnTo>
                <a:lnTo>
                  <a:pt x="190919" y="172249"/>
                </a:lnTo>
                <a:close/>
              </a:path>
              <a:path w="295910" h="304800">
                <a:moveTo>
                  <a:pt x="239140" y="125603"/>
                </a:moveTo>
                <a:lnTo>
                  <a:pt x="190919" y="172249"/>
                </a:lnTo>
                <a:lnTo>
                  <a:pt x="202564" y="184277"/>
                </a:lnTo>
                <a:lnTo>
                  <a:pt x="178562" y="207645"/>
                </a:lnTo>
                <a:lnTo>
                  <a:pt x="265030" y="207645"/>
                </a:lnTo>
                <a:lnTo>
                  <a:pt x="239140" y="125603"/>
                </a:lnTo>
                <a:close/>
              </a:path>
              <a:path w="295910" h="304800">
                <a:moveTo>
                  <a:pt x="24129" y="0"/>
                </a:moveTo>
                <a:lnTo>
                  <a:pt x="0" y="23368"/>
                </a:lnTo>
                <a:lnTo>
                  <a:pt x="166837" y="195544"/>
                </a:lnTo>
                <a:lnTo>
                  <a:pt x="190919" y="172249"/>
                </a:lnTo>
                <a:lnTo>
                  <a:pt x="241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90231" y="3593591"/>
            <a:ext cx="1801368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90231" y="3593591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5">
                <a:moveTo>
                  <a:pt x="0" y="755904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6" y="624763"/>
                </a:lnTo>
                <a:lnTo>
                  <a:pt x="23786" y="582590"/>
                </a:lnTo>
                <a:lnTo>
                  <a:pt x="36814" y="541304"/>
                </a:lnTo>
                <a:lnTo>
                  <a:pt x="52505" y="500978"/>
                </a:lnTo>
                <a:lnTo>
                  <a:pt x="70776" y="461682"/>
                </a:lnTo>
                <a:lnTo>
                  <a:pt x="91542" y="423487"/>
                </a:lnTo>
                <a:lnTo>
                  <a:pt x="114717" y="386464"/>
                </a:lnTo>
                <a:lnTo>
                  <a:pt x="140219" y="350683"/>
                </a:lnTo>
                <a:lnTo>
                  <a:pt x="167962" y="316217"/>
                </a:lnTo>
                <a:lnTo>
                  <a:pt x="197862" y="283135"/>
                </a:lnTo>
                <a:lnTo>
                  <a:pt x="229834" y="251508"/>
                </a:lnTo>
                <a:lnTo>
                  <a:pt x="263794" y="221408"/>
                </a:lnTo>
                <a:lnTo>
                  <a:pt x="299658" y="192905"/>
                </a:lnTo>
                <a:lnTo>
                  <a:pt x="337341" y="166071"/>
                </a:lnTo>
                <a:lnTo>
                  <a:pt x="376759" y="140976"/>
                </a:lnTo>
                <a:lnTo>
                  <a:pt x="417826" y="117691"/>
                </a:lnTo>
                <a:lnTo>
                  <a:pt x="460460" y="96287"/>
                </a:lnTo>
                <a:lnTo>
                  <a:pt x="504575" y="76835"/>
                </a:lnTo>
                <a:lnTo>
                  <a:pt x="550086" y="59406"/>
                </a:lnTo>
                <a:lnTo>
                  <a:pt x="596910" y="44070"/>
                </a:lnTo>
                <a:lnTo>
                  <a:pt x="644962" y="30900"/>
                </a:lnTo>
                <a:lnTo>
                  <a:pt x="694157" y="19965"/>
                </a:lnTo>
                <a:lnTo>
                  <a:pt x="744411" y="11336"/>
                </a:lnTo>
                <a:lnTo>
                  <a:pt x="795640" y="5085"/>
                </a:lnTo>
                <a:lnTo>
                  <a:pt x="847759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8" y="755904"/>
                </a:lnTo>
                <a:lnTo>
                  <a:pt x="1799839" y="800316"/>
                </a:lnTo>
                <a:lnTo>
                  <a:pt x="1795308" y="844053"/>
                </a:lnTo>
                <a:lnTo>
                  <a:pt x="1787861" y="887044"/>
                </a:lnTo>
                <a:lnTo>
                  <a:pt x="1777581" y="929217"/>
                </a:lnTo>
                <a:lnTo>
                  <a:pt x="1764553" y="970503"/>
                </a:lnTo>
                <a:lnTo>
                  <a:pt x="1748862" y="1010829"/>
                </a:lnTo>
                <a:lnTo>
                  <a:pt x="1730591" y="1050125"/>
                </a:lnTo>
                <a:lnTo>
                  <a:pt x="1709825" y="1088320"/>
                </a:lnTo>
                <a:lnTo>
                  <a:pt x="1686650" y="1125343"/>
                </a:lnTo>
                <a:lnTo>
                  <a:pt x="1661148" y="1161124"/>
                </a:lnTo>
                <a:lnTo>
                  <a:pt x="1633405" y="1195590"/>
                </a:lnTo>
                <a:lnTo>
                  <a:pt x="1603505" y="1228672"/>
                </a:lnTo>
                <a:lnTo>
                  <a:pt x="1571533" y="1260299"/>
                </a:lnTo>
                <a:lnTo>
                  <a:pt x="1537573" y="1290399"/>
                </a:lnTo>
                <a:lnTo>
                  <a:pt x="1501709" y="1318902"/>
                </a:lnTo>
                <a:lnTo>
                  <a:pt x="1464026" y="1345736"/>
                </a:lnTo>
                <a:lnTo>
                  <a:pt x="1424608" y="1370831"/>
                </a:lnTo>
                <a:lnTo>
                  <a:pt x="1383541" y="1394116"/>
                </a:lnTo>
                <a:lnTo>
                  <a:pt x="1340907" y="1415520"/>
                </a:lnTo>
                <a:lnTo>
                  <a:pt x="1296792" y="1434972"/>
                </a:lnTo>
                <a:lnTo>
                  <a:pt x="1251281" y="1452401"/>
                </a:lnTo>
                <a:lnTo>
                  <a:pt x="1204457" y="1467737"/>
                </a:lnTo>
                <a:lnTo>
                  <a:pt x="1156405" y="1480907"/>
                </a:lnTo>
                <a:lnTo>
                  <a:pt x="1107210" y="1491842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8"/>
                </a:lnTo>
                <a:lnTo>
                  <a:pt x="847759" y="1510524"/>
                </a:lnTo>
                <a:lnTo>
                  <a:pt x="795640" y="1506722"/>
                </a:lnTo>
                <a:lnTo>
                  <a:pt x="744411" y="1500471"/>
                </a:lnTo>
                <a:lnTo>
                  <a:pt x="694157" y="1491842"/>
                </a:lnTo>
                <a:lnTo>
                  <a:pt x="644962" y="1480907"/>
                </a:lnTo>
                <a:lnTo>
                  <a:pt x="596910" y="1467737"/>
                </a:lnTo>
                <a:lnTo>
                  <a:pt x="550086" y="1452401"/>
                </a:lnTo>
                <a:lnTo>
                  <a:pt x="504575" y="1434972"/>
                </a:lnTo>
                <a:lnTo>
                  <a:pt x="460460" y="1415520"/>
                </a:lnTo>
                <a:lnTo>
                  <a:pt x="417826" y="1394116"/>
                </a:lnTo>
                <a:lnTo>
                  <a:pt x="376759" y="1370831"/>
                </a:lnTo>
                <a:lnTo>
                  <a:pt x="337341" y="1345736"/>
                </a:lnTo>
                <a:lnTo>
                  <a:pt x="299658" y="1318902"/>
                </a:lnTo>
                <a:lnTo>
                  <a:pt x="263794" y="1290399"/>
                </a:lnTo>
                <a:lnTo>
                  <a:pt x="229834" y="1260299"/>
                </a:lnTo>
                <a:lnTo>
                  <a:pt x="197862" y="1228672"/>
                </a:lnTo>
                <a:lnTo>
                  <a:pt x="167962" y="1195590"/>
                </a:lnTo>
                <a:lnTo>
                  <a:pt x="140219" y="1161124"/>
                </a:lnTo>
                <a:lnTo>
                  <a:pt x="114717" y="1125343"/>
                </a:lnTo>
                <a:lnTo>
                  <a:pt x="91542" y="1088320"/>
                </a:lnTo>
                <a:lnTo>
                  <a:pt x="70776" y="1050125"/>
                </a:lnTo>
                <a:lnTo>
                  <a:pt x="52505" y="1010829"/>
                </a:lnTo>
                <a:lnTo>
                  <a:pt x="36814" y="970503"/>
                </a:lnTo>
                <a:lnTo>
                  <a:pt x="23786" y="929217"/>
                </a:lnTo>
                <a:lnTo>
                  <a:pt x="13506" y="887044"/>
                </a:lnTo>
                <a:lnTo>
                  <a:pt x="6059" y="844053"/>
                </a:lnTo>
                <a:lnTo>
                  <a:pt x="1528" y="800316"/>
                </a:lnTo>
                <a:lnTo>
                  <a:pt x="0" y="75590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81086" y="3818077"/>
            <a:ext cx="878840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10"/>
              </a:spcBef>
            </a:pPr>
            <a:r>
              <a:rPr dirty="0" sz="2800" spc="-195" b="1">
                <a:solidFill>
                  <a:srgbClr val="FFFF00"/>
                </a:solidFill>
                <a:latin typeface="Arial"/>
                <a:cs typeface="Arial"/>
              </a:rPr>
              <a:t>جمارب  </a:t>
            </a:r>
            <a:r>
              <a:rPr dirty="0" sz="2800" spc="210" b="1">
                <a:solidFill>
                  <a:srgbClr val="FFFF00"/>
                </a:solidFill>
                <a:latin typeface="Arial"/>
                <a:cs typeface="Arial"/>
              </a:rPr>
              <a:t>ة</a:t>
            </a:r>
            <a:r>
              <a:rPr dirty="0" sz="2800" spc="-630" b="1">
                <a:solidFill>
                  <a:srgbClr val="FFFF00"/>
                </a:solidFill>
                <a:latin typeface="Arial"/>
                <a:cs typeface="Arial"/>
              </a:rPr>
              <a:t>ي</a:t>
            </a:r>
            <a:r>
              <a:rPr dirty="0" sz="2800" spc="-415" b="1">
                <a:solidFill>
                  <a:srgbClr val="FFFF00"/>
                </a:solidFill>
                <a:latin typeface="Arial"/>
                <a:cs typeface="Arial"/>
              </a:rPr>
              <a:t>ر</a:t>
            </a:r>
            <a:r>
              <a:rPr dirty="0" sz="2800" spc="-615" b="1">
                <a:solidFill>
                  <a:srgbClr val="FFFF00"/>
                </a:solidFill>
                <a:latin typeface="Arial"/>
                <a:cs typeface="Arial"/>
              </a:rPr>
              <a:t>ي</a:t>
            </a:r>
            <a:r>
              <a:rPr dirty="0" sz="2800" spc="-425" b="1">
                <a:solidFill>
                  <a:srgbClr val="FFFF00"/>
                </a:solidFill>
                <a:latin typeface="Arial"/>
                <a:cs typeface="Arial"/>
              </a:rPr>
              <a:t>و</a:t>
            </a:r>
            <a:r>
              <a:rPr dirty="0" sz="2800" spc="-910" b="1">
                <a:solidFill>
                  <a:srgbClr val="FFFF00"/>
                </a:solidFill>
                <a:latin typeface="Arial"/>
                <a:cs typeface="Arial"/>
              </a:rPr>
              <a:t>نت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0032" y="5193791"/>
            <a:ext cx="1801367" cy="1511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90032" y="5193791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4">
                <a:moveTo>
                  <a:pt x="0" y="755903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6" y="624763"/>
                </a:lnTo>
                <a:lnTo>
                  <a:pt x="23786" y="582590"/>
                </a:lnTo>
                <a:lnTo>
                  <a:pt x="36814" y="541304"/>
                </a:lnTo>
                <a:lnTo>
                  <a:pt x="52505" y="500978"/>
                </a:lnTo>
                <a:lnTo>
                  <a:pt x="70776" y="461682"/>
                </a:lnTo>
                <a:lnTo>
                  <a:pt x="91542" y="423487"/>
                </a:lnTo>
                <a:lnTo>
                  <a:pt x="114717" y="386464"/>
                </a:lnTo>
                <a:lnTo>
                  <a:pt x="140219" y="350683"/>
                </a:lnTo>
                <a:lnTo>
                  <a:pt x="167962" y="316217"/>
                </a:lnTo>
                <a:lnTo>
                  <a:pt x="197862" y="283135"/>
                </a:lnTo>
                <a:lnTo>
                  <a:pt x="229834" y="251508"/>
                </a:lnTo>
                <a:lnTo>
                  <a:pt x="263794" y="221408"/>
                </a:lnTo>
                <a:lnTo>
                  <a:pt x="299658" y="192905"/>
                </a:lnTo>
                <a:lnTo>
                  <a:pt x="337341" y="166071"/>
                </a:lnTo>
                <a:lnTo>
                  <a:pt x="376759" y="140976"/>
                </a:lnTo>
                <a:lnTo>
                  <a:pt x="417826" y="117691"/>
                </a:lnTo>
                <a:lnTo>
                  <a:pt x="460460" y="96287"/>
                </a:lnTo>
                <a:lnTo>
                  <a:pt x="504575" y="76835"/>
                </a:lnTo>
                <a:lnTo>
                  <a:pt x="550086" y="59406"/>
                </a:lnTo>
                <a:lnTo>
                  <a:pt x="596910" y="44070"/>
                </a:lnTo>
                <a:lnTo>
                  <a:pt x="644962" y="30900"/>
                </a:lnTo>
                <a:lnTo>
                  <a:pt x="694157" y="19965"/>
                </a:lnTo>
                <a:lnTo>
                  <a:pt x="744411" y="11336"/>
                </a:lnTo>
                <a:lnTo>
                  <a:pt x="795640" y="5085"/>
                </a:lnTo>
                <a:lnTo>
                  <a:pt x="847759" y="1283"/>
                </a:lnTo>
                <a:lnTo>
                  <a:pt x="900683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7" y="755903"/>
                </a:lnTo>
                <a:lnTo>
                  <a:pt x="1799839" y="800319"/>
                </a:lnTo>
                <a:lnTo>
                  <a:pt x="1795308" y="844058"/>
                </a:lnTo>
                <a:lnTo>
                  <a:pt x="1787861" y="887050"/>
                </a:lnTo>
                <a:lnTo>
                  <a:pt x="1777581" y="929225"/>
                </a:lnTo>
                <a:lnTo>
                  <a:pt x="1764553" y="970512"/>
                </a:lnTo>
                <a:lnTo>
                  <a:pt x="1748862" y="1010839"/>
                </a:lnTo>
                <a:lnTo>
                  <a:pt x="1730591" y="1050136"/>
                </a:lnTo>
                <a:lnTo>
                  <a:pt x="1709825" y="1088331"/>
                </a:lnTo>
                <a:lnTo>
                  <a:pt x="1686650" y="1125354"/>
                </a:lnTo>
                <a:lnTo>
                  <a:pt x="1661148" y="1161135"/>
                </a:lnTo>
                <a:lnTo>
                  <a:pt x="1633405" y="1195601"/>
                </a:lnTo>
                <a:lnTo>
                  <a:pt x="1603505" y="1228683"/>
                </a:lnTo>
                <a:lnTo>
                  <a:pt x="1571533" y="1260309"/>
                </a:lnTo>
                <a:lnTo>
                  <a:pt x="1537573" y="1290408"/>
                </a:lnTo>
                <a:lnTo>
                  <a:pt x="1501709" y="1318910"/>
                </a:lnTo>
                <a:lnTo>
                  <a:pt x="1464026" y="1345744"/>
                </a:lnTo>
                <a:lnTo>
                  <a:pt x="1424608" y="1370838"/>
                </a:lnTo>
                <a:lnTo>
                  <a:pt x="1383541" y="1394122"/>
                </a:lnTo>
                <a:lnTo>
                  <a:pt x="1340907" y="1415525"/>
                </a:lnTo>
                <a:lnTo>
                  <a:pt x="1296792" y="1434977"/>
                </a:lnTo>
                <a:lnTo>
                  <a:pt x="1251281" y="1452405"/>
                </a:lnTo>
                <a:lnTo>
                  <a:pt x="1204457" y="1467739"/>
                </a:lnTo>
                <a:lnTo>
                  <a:pt x="1156405" y="1480909"/>
                </a:lnTo>
                <a:lnTo>
                  <a:pt x="1107210" y="1491844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3" y="1511807"/>
                </a:lnTo>
                <a:lnTo>
                  <a:pt x="847759" y="1510524"/>
                </a:lnTo>
                <a:lnTo>
                  <a:pt x="795640" y="1506722"/>
                </a:lnTo>
                <a:lnTo>
                  <a:pt x="744411" y="1500471"/>
                </a:lnTo>
                <a:lnTo>
                  <a:pt x="694157" y="1491844"/>
                </a:lnTo>
                <a:lnTo>
                  <a:pt x="644962" y="1480909"/>
                </a:lnTo>
                <a:lnTo>
                  <a:pt x="596910" y="1467739"/>
                </a:lnTo>
                <a:lnTo>
                  <a:pt x="550086" y="1452405"/>
                </a:lnTo>
                <a:lnTo>
                  <a:pt x="504575" y="1434977"/>
                </a:lnTo>
                <a:lnTo>
                  <a:pt x="460460" y="1415525"/>
                </a:lnTo>
                <a:lnTo>
                  <a:pt x="417826" y="1394122"/>
                </a:lnTo>
                <a:lnTo>
                  <a:pt x="376759" y="1370838"/>
                </a:lnTo>
                <a:lnTo>
                  <a:pt x="337341" y="1345744"/>
                </a:lnTo>
                <a:lnTo>
                  <a:pt x="299658" y="1318910"/>
                </a:lnTo>
                <a:lnTo>
                  <a:pt x="263794" y="1290408"/>
                </a:lnTo>
                <a:lnTo>
                  <a:pt x="229834" y="1260309"/>
                </a:lnTo>
                <a:lnTo>
                  <a:pt x="197862" y="1228683"/>
                </a:lnTo>
                <a:lnTo>
                  <a:pt x="167962" y="1195601"/>
                </a:lnTo>
                <a:lnTo>
                  <a:pt x="140219" y="1161135"/>
                </a:lnTo>
                <a:lnTo>
                  <a:pt x="114717" y="1125354"/>
                </a:lnTo>
                <a:lnTo>
                  <a:pt x="91542" y="1088331"/>
                </a:lnTo>
                <a:lnTo>
                  <a:pt x="70776" y="1050136"/>
                </a:lnTo>
                <a:lnTo>
                  <a:pt x="52505" y="1010839"/>
                </a:lnTo>
                <a:lnTo>
                  <a:pt x="36814" y="970512"/>
                </a:lnTo>
                <a:lnTo>
                  <a:pt x="23786" y="929225"/>
                </a:lnTo>
                <a:lnTo>
                  <a:pt x="13506" y="887050"/>
                </a:lnTo>
                <a:lnTo>
                  <a:pt x="6059" y="844058"/>
                </a:lnTo>
                <a:lnTo>
                  <a:pt x="1528" y="800319"/>
                </a:lnTo>
                <a:lnTo>
                  <a:pt x="0" y="7559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026277" y="5723940"/>
            <a:ext cx="95567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385" b="1">
                <a:solidFill>
                  <a:srgbClr val="FFFF00"/>
                </a:solidFill>
                <a:latin typeface="Arial"/>
                <a:cs typeface="Arial"/>
              </a:rPr>
              <a:t>تنرتنلإا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8127" y="5193791"/>
            <a:ext cx="1801368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48127" y="5193791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4">
                <a:moveTo>
                  <a:pt x="0" y="755903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6" y="624763"/>
                </a:lnTo>
                <a:lnTo>
                  <a:pt x="23786" y="582590"/>
                </a:lnTo>
                <a:lnTo>
                  <a:pt x="36814" y="541304"/>
                </a:lnTo>
                <a:lnTo>
                  <a:pt x="52505" y="500978"/>
                </a:lnTo>
                <a:lnTo>
                  <a:pt x="70776" y="461682"/>
                </a:lnTo>
                <a:lnTo>
                  <a:pt x="91542" y="423487"/>
                </a:lnTo>
                <a:lnTo>
                  <a:pt x="114717" y="386464"/>
                </a:lnTo>
                <a:lnTo>
                  <a:pt x="140219" y="350683"/>
                </a:lnTo>
                <a:lnTo>
                  <a:pt x="167962" y="316217"/>
                </a:lnTo>
                <a:lnTo>
                  <a:pt x="197862" y="283135"/>
                </a:lnTo>
                <a:lnTo>
                  <a:pt x="229834" y="251508"/>
                </a:lnTo>
                <a:lnTo>
                  <a:pt x="263794" y="221408"/>
                </a:lnTo>
                <a:lnTo>
                  <a:pt x="299658" y="192905"/>
                </a:lnTo>
                <a:lnTo>
                  <a:pt x="337341" y="166071"/>
                </a:lnTo>
                <a:lnTo>
                  <a:pt x="376759" y="140976"/>
                </a:lnTo>
                <a:lnTo>
                  <a:pt x="417826" y="117691"/>
                </a:lnTo>
                <a:lnTo>
                  <a:pt x="460460" y="96287"/>
                </a:lnTo>
                <a:lnTo>
                  <a:pt x="504575" y="76835"/>
                </a:lnTo>
                <a:lnTo>
                  <a:pt x="550086" y="59406"/>
                </a:lnTo>
                <a:lnTo>
                  <a:pt x="596910" y="44070"/>
                </a:lnTo>
                <a:lnTo>
                  <a:pt x="644962" y="30900"/>
                </a:lnTo>
                <a:lnTo>
                  <a:pt x="694157" y="19965"/>
                </a:lnTo>
                <a:lnTo>
                  <a:pt x="744411" y="11336"/>
                </a:lnTo>
                <a:lnTo>
                  <a:pt x="795640" y="5085"/>
                </a:lnTo>
                <a:lnTo>
                  <a:pt x="847759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8" y="755903"/>
                </a:lnTo>
                <a:lnTo>
                  <a:pt x="1799839" y="800319"/>
                </a:lnTo>
                <a:lnTo>
                  <a:pt x="1795308" y="844058"/>
                </a:lnTo>
                <a:lnTo>
                  <a:pt x="1787861" y="887050"/>
                </a:lnTo>
                <a:lnTo>
                  <a:pt x="1777581" y="929225"/>
                </a:lnTo>
                <a:lnTo>
                  <a:pt x="1764553" y="970512"/>
                </a:lnTo>
                <a:lnTo>
                  <a:pt x="1748862" y="1010839"/>
                </a:lnTo>
                <a:lnTo>
                  <a:pt x="1730591" y="1050136"/>
                </a:lnTo>
                <a:lnTo>
                  <a:pt x="1709825" y="1088331"/>
                </a:lnTo>
                <a:lnTo>
                  <a:pt x="1686650" y="1125354"/>
                </a:lnTo>
                <a:lnTo>
                  <a:pt x="1661148" y="1161135"/>
                </a:lnTo>
                <a:lnTo>
                  <a:pt x="1633405" y="1195601"/>
                </a:lnTo>
                <a:lnTo>
                  <a:pt x="1603505" y="1228683"/>
                </a:lnTo>
                <a:lnTo>
                  <a:pt x="1571533" y="1260309"/>
                </a:lnTo>
                <a:lnTo>
                  <a:pt x="1537573" y="1290408"/>
                </a:lnTo>
                <a:lnTo>
                  <a:pt x="1501709" y="1318910"/>
                </a:lnTo>
                <a:lnTo>
                  <a:pt x="1464026" y="1345744"/>
                </a:lnTo>
                <a:lnTo>
                  <a:pt x="1424608" y="1370838"/>
                </a:lnTo>
                <a:lnTo>
                  <a:pt x="1383541" y="1394122"/>
                </a:lnTo>
                <a:lnTo>
                  <a:pt x="1340907" y="1415525"/>
                </a:lnTo>
                <a:lnTo>
                  <a:pt x="1296792" y="1434977"/>
                </a:lnTo>
                <a:lnTo>
                  <a:pt x="1251281" y="1452405"/>
                </a:lnTo>
                <a:lnTo>
                  <a:pt x="1204457" y="1467739"/>
                </a:lnTo>
                <a:lnTo>
                  <a:pt x="1156405" y="1480909"/>
                </a:lnTo>
                <a:lnTo>
                  <a:pt x="1107210" y="1491844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7"/>
                </a:lnTo>
                <a:lnTo>
                  <a:pt x="847759" y="1510524"/>
                </a:lnTo>
                <a:lnTo>
                  <a:pt x="795640" y="1506722"/>
                </a:lnTo>
                <a:lnTo>
                  <a:pt x="744411" y="1500471"/>
                </a:lnTo>
                <a:lnTo>
                  <a:pt x="694157" y="1491844"/>
                </a:lnTo>
                <a:lnTo>
                  <a:pt x="644962" y="1480909"/>
                </a:lnTo>
                <a:lnTo>
                  <a:pt x="596910" y="1467739"/>
                </a:lnTo>
                <a:lnTo>
                  <a:pt x="550086" y="1452405"/>
                </a:lnTo>
                <a:lnTo>
                  <a:pt x="504575" y="1434977"/>
                </a:lnTo>
                <a:lnTo>
                  <a:pt x="460460" y="1415525"/>
                </a:lnTo>
                <a:lnTo>
                  <a:pt x="417826" y="1394122"/>
                </a:lnTo>
                <a:lnTo>
                  <a:pt x="376759" y="1370838"/>
                </a:lnTo>
                <a:lnTo>
                  <a:pt x="337341" y="1345744"/>
                </a:lnTo>
                <a:lnTo>
                  <a:pt x="299658" y="1318910"/>
                </a:lnTo>
                <a:lnTo>
                  <a:pt x="263794" y="1290408"/>
                </a:lnTo>
                <a:lnTo>
                  <a:pt x="229834" y="1260309"/>
                </a:lnTo>
                <a:lnTo>
                  <a:pt x="197862" y="1228683"/>
                </a:lnTo>
                <a:lnTo>
                  <a:pt x="167962" y="1195601"/>
                </a:lnTo>
                <a:lnTo>
                  <a:pt x="140219" y="1161135"/>
                </a:lnTo>
                <a:lnTo>
                  <a:pt x="114717" y="1125354"/>
                </a:lnTo>
                <a:lnTo>
                  <a:pt x="91542" y="1088331"/>
                </a:lnTo>
                <a:lnTo>
                  <a:pt x="70776" y="1050136"/>
                </a:lnTo>
                <a:lnTo>
                  <a:pt x="52505" y="1010839"/>
                </a:lnTo>
                <a:lnTo>
                  <a:pt x="36814" y="970512"/>
                </a:lnTo>
                <a:lnTo>
                  <a:pt x="23786" y="929225"/>
                </a:lnTo>
                <a:lnTo>
                  <a:pt x="13506" y="887050"/>
                </a:lnTo>
                <a:lnTo>
                  <a:pt x="6059" y="844058"/>
                </a:lnTo>
                <a:lnTo>
                  <a:pt x="1528" y="800319"/>
                </a:lnTo>
                <a:lnTo>
                  <a:pt x="0" y="7559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98121" y="5514847"/>
            <a:ext cx="145669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66395" marR="5080" indent="-354330">
              <a:lnSpc>
                <a:spcPct val="100000"/>
              </a:lnSpc>
              <a:spcBef>
                <a:spcPts val="105"/>
              </a:spcBef>
            </a:pPr>
            <a:r>
              <a:rPr dirty="0" sz="2800" spc="-365" b="1">
                <a:solidFill>
                  <a:srgbClr val="FFFF00"/>
                </a:solidFill>
                <a:latin typeface="Arial"/>
                <a:cs typeface="Arial"/>
              </a:rPr>
              <a:t>ثحبلا </a:t>
            </a:r>
            <a:r>
              <a:rPr dirty="0" sz="2800" spc="-70" b="1">
                <a:solidFill>
                  <a:srgbClr val="FFFF00"/>
                </a:solidFill>
                <a:latin typeface="Arial"/>
                <a:cs typeface="Arial"/>
              </a:rPr>
              <a:t>زكارم  </a:t>
            </a:r>
            <a:r>
              <a:rPr dirty="0" sz="2800" spc="-295" b="1">
                <a:solidFill>
                  <a:srgbClr val="FFFF00"/>
                </a:solidFill>
                <a:latin typeface="Arial"/>
                <a:cs typeface="Arial"/>
              </a:rPr>
              <a:t>يملعلا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3400" y="3745991"/>
            <a:ext cx="1801368" cy="1511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3400" y="3745991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5">
                <a:moveTo>
                  <a:pt x="0" y="755903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7" y="624763"/>
                </a:lnTo>
                <a:lnTo>
                  <a:pt x="23787" y="582590"/>
                </a:lnTo>
                <a:lnTo>
                  <a:pt x="36816" y="541304"/>
                </a:lnTo>
                <a:lnTo>
                  <a:pt x="52508" y="500978"/>
                </a:lnTo>
                <a:lnTo>
                  <a:pt x="70780" y="461682"/>
                </a:lnTo>
                <a:lnTo>
                  <a:pt x="91546" y="423487"/>
                </a:lnTo>
                <a:lnTo>
                  <a:pt x="114723" y="386464"/>
                </a:lnTo>
                <a:lnTo>
                  <a:pt x="140225" y="350683"/>
                </a:lnTo>
                <a:lnTo>
                  <a:pt x="167969" y="316217"/>
                </a:lnTo>
                <a:lnTo>
                  <a:pt x="197870" y="283135"/>
                </a:lnTo>
                <a:lnTo>
                  <a:pt x="229843" y="251508"/>
                </a:lnTo>
                <a:lnTo>
                  <a:pt x="263804" y="221408"/>
                </a:lnTo>
                <a:lnTo>
                  <a:pt x="299668" y="192905"/>
                </a:lnTo>
                <a:lnTo>
                  <a:pt x="337352" y="166071"/>
                </a:lnTo>
                <a:lnTo>
                  <a:pt x="376770" y="140976"/>
                </a:lnTo>
                <a:lnTo>
                  <a:pt x="417838" y="117691"/>
                </a:lnTo>
                <a:lnTo>
                  <a:pt x="460471" y="96287"/>
                </a:lnTo>
                <a:lnTo>
                  <a:pt x="504586" y="76835"/>
                </a:lnTo>
                <a:lnTo>
                  <a:pt x="550097" y="59406"/>
                </a:lnTo>
                <a:lnTo>
                  <a:pt x="596920" y="44070"/>
                </a:lnTo>
                <a:lnTo>
                  <a:pt x="644971" y="30900"/>
                </a:lnTo>
                <a:lnTo>
                  <a:pt x="694165" y="19965"/>
                </a:lnTo>
                <a:lnTo>
                  <a:pt x="744418" y="11336"/>
                </a:lnTo>
                <a:lnTo>
                  <a:pt x="795645" y="5085"/>
                </a:lnTo>
                <a:lnTo>
                  <a:pt x="847762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8" y="755903"/>
                </a:lnTo>
                <a:lnTo>
                  <a:pt x="1799839" y="800316"/>
                </a:lnTo>
                <a:lnTo>
                  <a:pt x="1795308" y="844053"/>
                </a:lnTo>
                <a:lnTo>
                  <a:pt x="1787861" y="887044"/>
                </a:lnTo>
                <a:lnTo>
                  <a:pt x="1777581" y="929217"/>
                </a:lnTo>
                <a:lnTo>
                  <a:pt x="1764553" y="970503"/>
                </a:lnTo>
                <a:lnTo>
                  <a:pt x="1748862" y="1010829"/>
                </a:lnTo>
                <a:lnTo>
                  <a:pt x="1730591" y="1050125"/>
                </a:lnTo>
                <a:lnTo>
                  <a:pt x="1709825" y="1088320"/>
                </a:lnTo>
                <a:lnTo>
                  <a:pt x="1686650" y="1125343"/>
                </a:lnTo>
                <a:lnTo>
                  <a:pt x="1661148" y="1161124"/>
                </a:lnTo>
                <a:lnTo>
                  <a:pt x="1633405" y="1195590"/>
                </a:lnTo>
                <a:lnTo>
                  <a:pt x="1603505" y="1228672"/>
                </a:lnTo>
                <a:lnTo>
                  <a:pt x="1571533" y="1260299"/>
                </a:lnTo>
                <a:lnTo>
                  <a:pt x="1537573" y="1290399"/>
                </a:lnTo>
                <a:lnTo>
                  <a:pt x="1501709" y="1318902"/>
                </a:lnTo>
                <a:lnTo>
                  <a:pt x="1464026" y="1345736"/>
                </a:lnTo>
                <a:lnTo>
                  <a:pt x="1424608" y="1370831"/>
                </a:lnTo>
                <a:lnTo>
                  <a:pt x="1383541" y="1394116"/>
                </a:lnTo>
                <a:lnTo>
                  <a:pt x="1340907" y="1415520"/>
                </a:lnTo>
                <a:lnTo>
                  <a:pt x="1296792" y="1434972"/>
                </a:lnTo>
                <a:lnTo>
                  <a:pt x="1251281" y="1452401"/>
                </a:lnTo>
                <a:lnTo>
                  <a:pt x="1204457" y="1467737"/>
                </a:lnTo>
                <a:lnTo>
                  <a:pt x="1156405" y="1480907"/>
                </a:lnTo>
                <a:lnTo>
                  <a:pt x="1107210" y="1491842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7"/>
                </a:lnTo>
                <a:lnTo>
                  <a:pt x="847762" y="1510524"/>
                </a:lnTo>
                <a:lnTo>
                  <a:pt x="795645" y="1506722"/>
                </a:lnTo>
                <a:lnTo>
                  <a:pt x="744418" y="1500471"/>
                </a:lnTo>
                <a:lnTo>
                  <a:pt x="694165" y="1491842"/>
                </a:lnTo>
                <a:lnTo>
                  <a:pt x="644971" y="1480907"/>
                </a:lnTo>
                <a:lnTo>
                  <a:pt x="596920" y="1467737"/>
                </a:lnTo>
                <a:lnTo>
                  <a:pt x="550097" y="1452401"/>
                </a:lnTo>
                <a:lnTo>
                  <a:pt x="504586" y="1434972"/>
                </a:lnTo>
                <a:lnTo>
                  <a:pt x="460471" y="1415520"/>
                </a:lnTo>
                <a:lnTo>
                  <a:pt x="417838" y="1394116"/>
                </a:lnTo>
                <a:lnTo>
                  <a:pt x="376770" y="1370831"/>
                </a:lnTo>
                <a:lnTo>
                  <a:pt x="337352" y="1345736"/>
                </a:lnTo>
                <a:lnTo>
                  <a:pt x="299668" y="1318902"/>
                </a:lnTo>
                <a:lnTo>
                  <a:pt x="263804" y="1290399"/>
                </a:lnTo>
                <a:lnTo>
                  <a:pt x="229843" y="1260299"/>
                </a:lnTo>
                <a:lnTo>
                  <a:pt x="197870" y="1228672"/>
                </a:lnTo>
                <a:lnTo>
                  <a:pt x="167969" y="1195590"/>
                </a:lnTo>
                <a:lnTo>
                  <a:pt x="140225" y="1161124"/>
                </a:lnTo>
                <a:lnTo>
                  <a:pt x="114723" y="1125343"/>
                </a:lnTo>
                <a:lnTo>
                  <a:pt x="91546" y="1088320"/>
                </a:lnTo>
                <a:lnTo>
                  <a:pt x="70780" y="1050125"/>
                </a:lnTo>
                <a:lnTo>
                  <a:pt x="52508" y="1010829"/>
                </a:lnTo>
                <a:lnTo>
                  <a:pt x="36816" y="970503"/>
                </a:lnTo>
                <a:lnTo>
                  <a:pt x="23787" y="929217"/>
                </a:lnTo>
                <a:lnTo>
                  <a:pt x="13507" y="887044"/>
                </a:lnTo>
                <a:lnTo>
                  <a:pt x="6059" y="844053"/>
                </a:lnTo>
                <a:lnTo>
                  <a:pt x="1528" y="800316"/>
                </a:lnTo>
                <a:lnTo>
                  <a:pt x="0" y="7559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96518" y="4051503"/>
            <a:ext cx="942975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10"/>
              </a:spcBef>
            </a:pPr>
            <a:r>
              <a:rPr dirty="0" sz="2800" spc="-155" b="1">
                <a:solidFill>
                  <a:srgbClr val="FFFF00"/>
                </a:solidFill>
                <a:latin typeface="Arial"/>
                <a:cs typeface="Arial"/>
              </a:rPr>
              <a:t>تاودن 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ت</a:t>
            </a:r>
            <a:r>
              <a:rPr dirty="0" sz="2800" spc="-10" b="1">
                <a:solidFill>
                  <a:srgbClr val="FFFF00"/>
                </a:solidFill>
                <a:latin typeface="Arial"/>
                <a:cs typeface="Arial"/>
              </a:rPr>
              <a:t>ا</a:t>
            </a:r>
            <a:r>
              <a:rPr dirty="0" sz="2800" spc="-335" b="1">
                <a:solidFill>
                  <a:srgbClr val="FFFF00"/>
                </a:solidFill>
                <a:latin typeface="Arial"/>
                <a:cs typeface="Arial"/>
              </a:rPr>
              <a:t>ءاق</a:t>
            </a:r>
            <a:r>
              <a:rPr dirty="0" sz="2800" spc="-370" b="1">
                <a:solidFill>
                  <a:srgbClr val="FFFF00"/>
                </a:solidFill>
                <a:latin typeface="Arial"/>
                <a:cs typeface="Arial"/>
              </a:rPr>
              <a:t>ل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و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927475" y="2852750"/>
            <a:ext cx="2047239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660" b="1">
                <a:latin typeface="Arial"/>
                <a:cs typeface="Arial"/>
              </a:rPr>
              <a:t>ةيجيتارتسلإا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3323" y="3720972"/>
            <a:ext cx="368300" cy="231140"/>
          </a:xfrm>
          <a:custGeom>
            <a:avLst/>
            <a:gdLst/>
            <a:ahLst/>
            <a:cxnLst/>
            <a:rect l="l" t="t" r="r" b="b"/>
            <a:pathLst>
              <a:path w="368300" h="231139">
                <a:moveTo>
                  <a:pt x="100456" y="72516"/>
                </a:moveTo>
                <a:lnTo>
                  <a:pt x="0" y="230758"/>
                </a:lnTo>
                <a:lnTo>
                  <a:pt x="186817" y="216153"/>
                </a:lnTo>
                <a:lnTo>
                  <a:pt x="157495" y="167385"/>
                </a:lnTo>
                <a:lnTo>
                  <a:pt x="137921" y="167385"/>
                </a:lnTo>
                <a:lnTo>
                  <a:pt x="120650" y="138556"/>
                </a:lnTo>
                <a:lnTo>
                  <a:pt x="134980" y="129938"/>
                </a:lnTo>
                <a:lnTo>
                  <a:pt x="100456" y="72516"/>
                </a:lnTo>
                <a:close/>
              </a:path>
              <a:path w="368300" h="231139">
                <a:moveTo>
                  <a:pt x="134980" y="129938"/>
                </a:moveTo>
                <a:lnTo>
                  <a:pt x="120650" y="138556"/>
                </a:lnTo>
                <a:lnTo>
                  <a:pt x="137921" y="167385"/>
                </a:lnTo>
                <a:lnTo>
                  <a:pt x="152294" y="158734"/>
                </a:lnTo>
                <a:lnTo>
                  <a:pt x="134980" y="129938"/>
                </a:lnTo>
                <a:close/>
              </a:path>
              <a:path w="368300" h="231139">
                <a:moveTo>
                  <a:pt x="152294" y="158734"/>
                </a:moveTo>
                <a:lnTo>
                  <a:pt x="137921" y="167385"/>
                </a:lnTo>
                <a:lnTo>
                  <a:pt x="157495" y="167385"/>
                </a:lnTo>
                <a:lnTo>
                  <a:pt x="152294" y="158734"/>
                </a:lnTo>
                <a:close/>
              </a:path>
              <a:path w="368300" h="231139">
                <a:moveTo>
                  <a:pt x="351027" y="0"/>
                </a:moveTo>
                <a:lnTo>
                  <a:pt x="134980" y="129938"/>
                </a:lnTo>
                <a:lnTo>
                  <a:pt x="152294" y="158734"/>
                </a:lnTo>
                <a:lnTo>
                  <a:pt x="368300" y="28701"/>
                </a:lnTo>
                <a:lnTo>
                  <a:pt x="3510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77229" y="4490720"/>
            <a:ext cx="179705" cy="366395"/>
          </a:xfrm>
          <a:custGeom>
            <a:avLst/>
            <a:gdLst/>
            <a:ahLst/>
            <a:cxnLst/>
            <a:rect l="l" t="t" r="r" b="b"/>
            <a:pathLst>
              <a:path w="179704" h="366395">
                <a:moveTo>
                  <a:pt x="87034" y="218444"/>
                </a:moveTo>
                <a:lnTo>
                  <a:pt x="25273" y="244601"/>
                </a:lnTo>
                <a:lnTo>
                  <a:pt x="167894" y="366267"/>
                </a:lnTo>
                <a:lnTo>
                  <a:pt x="176249" y="233933"/>
                </a:lnTo>
                <a:lnTo>
                  <a:pt x="93599" y="233933"/>
                </a:lnTo>
                <a:lnTo>
                  <a:pt x="87034" y="218444"/>
                </a:lnTo>
                <a:close/>
              </a:path>
              <a:path w="179704" h="366395">
                <a:moveTo>
                  <a:pt x="117906" y="205369"/>
                </a:moveTo>
                <a:lnTo>
                  <a:pt x="87034" y="218444"/>
                </a:lnTo>
                <a:lnTo>
                  <a:pt x="93599" y="233933"/>
                </a:lnTo>
                <a:lnTo>
                  <a:pt x="124460" y="220852"/>
                </a:lnTo>
                <a:lnTo>
                  <a:pt x="117906" y="205369"/>
                </a:lnTo>
                <a:close/>
              </a:path>
              <a:path w="179704" h="366395">
                <a:moveTo>
                  <a:pt x="179705" y="179196"/>
                </a:moveTo>
                <a:lnTo>
                  <a:pt x="117906" y="205369"/>
                </a:lnTo>
                <a:lnTo>
                  <a:pt x="124460" y="220852"/>
                </a:lnTo>
                <a:lnTo>
                  <a:pt x="93599" y="233933"/>
                </a:lnTo>
                <a:lnTo>
                  <a:pt x="176249" y="233933"/>
                </a:lnTo>
                <a:lnTo>
                  <a:pt x="179705" y="179196"/>
                </a:lnTo>
                <a:close/>
              </a:path>
              <a:path w="179704" h="366395">
                <a:moveTo>
                  <a:pt x="30987" y="0"/>
                </a:moveTo>
                <a:lnTo>
                  <a:pt x="0" y="13080"/>
                </a:lnTo>
                <a:lnTo>
                  <a:pt x="87034" y="218444"/>
                </a:lnTo>
                <a:lnTo>
                  <a:pt x="117906" y="205369"/>
                </a:lnTo>
                <a:lnTo>
                  <a:pt x="309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69964" y="3643503"/>
            <a:ext cx="365760" cy="173355"/>
          </a:xfrm>
          <a:custGeom>
            <a:avLst/>
            <a:gdLst/>
            <a:ahLst/>
            <a:cxnLst/>
            <a:rect l="l" t="t" r="r" b="b"/>
            <a:pathLst>
              <a:path w="365759" h="173354">
                <a:moveTo>
                  <a:pt x="203467" y="110505"/>
                </a:moveTo>
                <a:lnTo>
                  <a:pt x="179069" y="172974"/>
                </a:lnTo>
                <a:lnTo>
                  <a:pt x="365759" y="155829"/>
                </a:lnTo>
                <a:lnTo>
                  <a:pt x="330247" y="116586"/>
                </a:lnTo>
                <a:lnTo>
                  <a:pt x="219075" y="116586"/>
                </a:lnTo>
                <a:lnTo>
                  <a:pt x="203467" y="110505"/>
                </a:lnTo>
                <a:close/>
              </a:path>
              <a:path w="365759" h="173354">
                <a:moveTo>
                  <a:pt x="215628" y="79369"/>
                </a:moveTo>
                <a:lnTo>
                  <a:pt x="203467" y="110505"/>
                </a:lnTo>
                <a:lnTo>
                  <a:pt x="219075" y="116586"/>
                </a:lnTo>
                <a:lnTo>
                  <a:pt x="231266" y="85471"/>
                </a:lnTo>
                <a:lnTo>
                  <a:pt x="215628" y="79369"/>
                </a:lnTo>
                <a:close/>
              </a:path>
              <a:path w="365759" h="173354">
                <a:moveTo>
                  <a:pt x="240029" y="16891"/>
                </a:moveTo>
                <a:lnTo>
                  <a:pt x="215628" y="79369"/>
                </a:lnTo>
                <a:lnTo>
                  <a:pt x="231266" y="85471"/>
                </a:lnTo>
                <a:lnTo>
                  <a:pt x="219075" y="116586"/>
                </a:lnTo>
                <a:lnTo>
                  <a:pt x="330247" y="116586"/>
                </a:lnTo>
                <a:lnTo>
                  <a:pt x="240029" y="16891"/>
                </a:lnTo>
                <a:close/>
              </a:path>
              <a:path w="365759" h="173354">
                <a:moveTo>
                  <a:pt x="12191" y="0"/>
                </a:moveTo>
                <a:lnTo>
                  <a:pt x="0" y="31242"/>
                </a:lnTo>
                <a:lnTo>
                  <a:pt x="203467" y="110505"/>
                </a:lnTo>
                <a:lnTo>
                  <a:pt x="215628" y="79369"/>
                </a:lnTo>
                <a:lnTo>
                  <a:pt x="1219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90800" y="5117591"/>
            <a:ext cx="1801367" cy="151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90800" y="5117591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4">
                <a:moveTo>
                  <a:pt x="0" y="755903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6" y="624763"/>
                </a:lnTo>
                <a:lnTo>
                  <a:pt x="23786" y="582590"/>
                </a:lnTo>
                <a:lnTo>
                  <a:pt x="36814" y="541304"/>
                </a:lnTo>
                <a:lnTo>
                  <a:pt x="52505" y="500978"/>
                </a:lnTo>
                <a:lnTo>
                  <a:pt x="70776" y="461682"/>
                </a:lnTo>
                <a:lnTo>
                  <a:pt x="91542" y="423487"/>
                </a:lnTo>
                <a:lnTo>
                  <a:pt x="114717" y="386464"/>
                </a:lnTo>
                <a:lnTo>
                  <a:pt x="140219" y="350683"/>
                </a:lnTo>
                <a:lnTo>
                  <a:pt x="167962" y="316217"/>
                </a:lnTo>
                <a:lnTo>
                  <a:pt x="197862" y="283135"/>
                </a:lnTo>
                <a:lnTo>
                  <a:pt x="229834" y="251508"/>
                </a:lnTo>
                <a:lnTo>
                  <a:pt x="263794" y="221408"/>
                </a:lnTo>
                <a:lnTo>
                  <a:pt x="299658" y="192905"/>
                </a:lnTo>
                <a:lnTo>
                  <a:pt x="337341" y="166071"/>
                </a:lnTo>
                <a:lnTo>
                  <a:pt x="376759" y="140976"/>
                </a:lnTo>
                <a:lnTo>
                  <a:pt x="417826" y="117691"/>
                </a:lnTo>
                <a:lnTo>
                  <a:pt x="460460" y="96287"/>
                </a:lnTo>
                <a:lnTo>
                  <a:pt x="504575" y="76835"/>
                </a:lnTo>
                <a:lnTo>
                  <a:pt x="550086" y="59406"/>
                </a:lnTo>
                <a:lnTo>
                  <a:pt x="596910" y="44070"/>
                </a:lnTo>
                <a:lnTo>
                  <a:pt x="644962" y="30900"/>
                </a:lnTo>
                <a:lnTo>
                  <a:pt x="694157" y="19965"/>
                </a:lnTo>
                <a:lnTo>
                  <a:pt x="744411" y="11336"/>
                </a:lnTo>
                <a:lnTo>
                  <a:pt x="795640" y="5085"/>
                </a:lnTo>
                <a:lnTo>
                  <a:pt x="847759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7" y="755903"/>
                </a:lnTo>
                <a:lnTo>
                  <a:pt x="1799839" y="800319"/>
                </a:lnTo>
                <a:lnTo>
                  <a:pt x="1795308" y="844058"/>
                </a:lnTo>
                <a:lnTo>
                  <a:pt x="1787861" y="887050"/>
                </a:lnTo>
                <a:lnTo>
                  <a:pt x="1777581" y="929225"/>
                </a:lnTo>
                <a:lnTo>
                  <a:pt x="1764553" y="970512"/>
                </a:lnTo>
                <a:lnTo>
                  <a:pt x="1748862" y="1010839"/>
                </a:lnTo>
                <a:lnTo>
                  <a:pt x="1730591" y="1050136"/>
                </a:lnTo>
                <a:lnTo>
                  <a:pt x="1709825" y="1088331"/>
                </a:lnTo>
                <a:lnTo>
                  <a:pt x="1686650" y="1125354"/>
                </a:lnTo>
                <a:lnTo>
                  <a:pt x="1661148" y="1161135"/>
                </a:lnTo>
                <a:lnTo>
                  <a:pt x="1633405" y="1195601"/>
                </a:lnTo>
                <a:lnTo>
                  <a:pt x="1603505" y="1228683"/>
                </a:lnTo>
                <a:lnTo>
                  <a:pt x="1571533" y="1260309"/>
                </a:lnTo>
                <a:lnTo>
                  <a:pt x="1537573" y="1290408"/>
                </a:lnTo>
                <a:lnTo>
                  <a:pt x="1501709" y="1318910"/>
                </a:lnTo>
                <a:lnTo>
                  <a:pt x="1464026" y="1345744"/>
                </a:lnTo>
                <a:lnTo>
                  <a:pt x="1424608" y="1370838"/>
                </a:lnTo>
                <a:lnTo>
                  <a:pt x="1383541" y="1394122"/>
                </a:lnTo>
                <a:lnTo>
                  <a:pt x="1340907" y="1415525"/>
                </a:lnTo>
                <a:lnTo>
                  <a:pt x="1296792" y="1434977"/>
                </a:lnTo>
                <a:lnTo>
                  <a:pt x="1251281" y="1452405"/>
                </a:lnTo>
                <a:lnTo>
                  <a:pt x="1204457" y="1467739"/>
                </a:lnTo>
                <a:lnTo>
                  <a:pt x="1156405" y="1480909"/>
                </a:lnTo>
                <a:lnTo>
                  <a:pt x="1107210" y="1491844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7"/>
                </a:lnTo>
                <a:lnTo>
                  <a:pt x="847759" y="1510524"/>
                </a:lnTo>
                <a:lnTo>
                  <a:pt x="795640" y="1506722"/>
                </a:lnTo>
                <a:lnTo>
                  <a:pt x="744411" y="1500471"/>
                </a:lnTo>
                <a:lnTo>
                  <a:pt x="694157" y="1491844"/>
                </a:lnTo>
                <a:lnTo>
                  <a:pt x="644962" y="1480909"/>
                </a:lnTo>
                <a:lnTo>
                  <a:pt x="596910" y="1467739"/>
                </a:lnTo>
                <a:lnTo>
                  <a:pt x="550086" y="1452405"/>
                </a:lnTo>
                <a:lnTo>
                  <a:pt x="504575" y="1434977"/>
                </a:lnTo>
                <a:lnTo>
                  <a:pt x="460460" y="1415525"/>
                </a:lnTo>
                <a:lnTo>
                  <a:pt x="417826" y="1394122"/>
                </a:lnTo>
                <a:lnTo>
                  <a:pt x="376759" y="1370838"/>
                </a:lnTo>
                <a:lnTo>
                  <a:pt x="337341" y="1345744"/>
                </a:lnTo>
                <a:lnTo>
                  <a:pt x="299658" y="1318910"/>
                </a:lnTo>
                <a:lnTo>
                  <a:pt x="263794" y="1290408"/>
                </a:lnTo>
                <a:lnTo>
                  <a:pt x="229834" y="1260309"/>
                </a:lnTo>
                <a:lnTo>
                  <a:pt x="197862" y="1228683"/>
                </a:lnTo>
                <a:lnTo>
                  <a:pt x="167962" y="1195601"/>
                </a:lnTo>
                <a:lnTo>
                  <a:pt x="140219" y="1161135"/>
                </a:lnTo>
                <a:lnTo>
                  <a:pt x="114717" y="1125354"/>
                </a:lnTo>
                <a:lnTo>
                  <a:pt x="91542" y="1088331"/>
                </a:lnTo>
                <a:lnTo>
                  <a:pt x="70776" y="1050136"/>
                </a:lnTo>
                <a:lnTo>
                  <a:pt x="52505" y="1010839"/>
                </a:lnTo>
                <a:lnTo>
                  <a:pt x="36814" y="970512"/>
                </a:lnTo>
                <a:lnTo>
                  <a:pt x="23786" y="929225"/>
                </a:lnTo>
                <a:lnTo>
                  <a:pt x="13506" y="887050"/>
                </a:lnTo>
                <a:lnTo>
                  <a:pt x="6059" y="844058"/>
                </a:lnTo>
                <a:lnTo>
                  <a:pt x="1528" y="800319"/>
                </a:lnTo>
                <a:lnTo>
                  <a:pt x="0" y="7559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14496" y="5522772"/>
            <a:ext cx="1379855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7495" marR="5080" indent="-265430">
              <a:lnSpc>
                <a:spcPct val="100000"/>
              </a:lnSpc>
              <a:spcBef>
                <a:spcPts val="105"/>
              </a:spcBef>
            </a:pPr>
            <a:r>
              <a:rPr dirty="0" sz="2800" spc="-275" b="1">
                <a:solidFill>
                  <a:srgbClr val="FFFF00"/>
                </a:solidFill>
                <a:latin typeface="Arial"/>
                <a:cs typeface="Arial"/>
              </a:rPr>
              <a:t>تافلمو </a:t>
            </a:r>
            <a:r>
              <a:rPr dirty="0" sz="2800" spc="-100" b="1">
                <a:solidFill>
                  <a:srgbClr val="FFFF00"/>
                </a:solidFill>
                <a:latin typeface="Arial"/>
                <a:cs typeface="Arial"/>
              </a:rPr>
              <a:t>ةلدأ  </a:t>
            </a:r>
            <a:r>
              <a:rPr dirty="0" sz="2800" spc="-605" b="1">
                <a:solidFill>
                  <a:srgbClr val="FFFF00"/>
                </a:solidFill>
                <a:latin typeface="Arial"/>
                <a:cs typeface="Arial"/>
              </a:rPr>
              <a:t>ةيفحص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19928" y="5157215"/>
            <a:ext cx="1801368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19928" y="5157215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4">
                <a:moveTo>
                  <a:pt x="0" y="755903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6" y="624763"/>
                </a:lnTo>
                <a:lnTo>
                  <a:pt x="23786" y="582590"/>
                </a:lnTo>
                <a:lnTo>
                  <a:pt x="36814" y="541304"/>
                </a:lnTo>
                <a:lnTo>
                  <a:pt x="52505" y="500978"/>
                </a:lnTo>
                <a:lnTo>
                  <a:pt x="70776" y="461682"/>
                </a:lnTo>
                <a:lnTo>
                  <a:pt x="91542" y="423487"/>
                </a:lnTo>
                <a:lnTo>
                  <a:pt x="114717" y="386464"/>
                </a:lnTo>
                <a:lnTo>
                  <a:pt x="140219" y="350683"/>
                </a:lnTo>
                <a:lnTo>
                  <a:pt x="167962" y="316217"/>
                </a:lnTo>
                <a:lnTo>
                  <a:pt x="197862" y="283135"/>
                </a:lnTo>
                <a:lnTo>
                  <a:pt x="229834" y="251508"/>
                </a:lnTo>
                <a:lnTo>
                  <a:pt x="263794" y="221408"/>
                </a:lnTo>
                <a:lnTo>
                  <a:pt x="299658" y="192905"/>
                </a:lnTo>
                <a:lnTo>
                  <a:pt x="337341" y="166071"/>
                </a:lnTo>
                <a:lnTo>
                  <a:pt x="376759" y="140976"/>
                </a:lnTo>
                <a:lnTo>
                  <a:pt x="417826" y="117691"/>
                </a:lnTo>
                <a:lnTo>
                  <a:pt x="460460" y="96287"/>
                </a:lnTo>
                <a:lnTo>
                  <a:pt x="504575" y="76835"/>
                </a:lnTo>
                <a:lnTo>
                  <a:pt x="550086" y="59406"/>
                </a:lnTo>
                <a:lnTo>
                  <a:pt x="596910" y="44070"/>
                </a:lnTo>
                <a:lnTo>
                  <a:pt x="644962" y="30900"/>
                </a:lnTo>
                <a:lnTo>
                  <a:pt x="694157" y="19965"/>
                </a:lnTo>
                <a:lnTo>
                  <a:pt x="744411" y="11336"/>
                </a:lnTo>
                <a:lnTo>
                  <a:pt x="795640" y="5085"/>
                </a:lnTo>
                <a:lnTo>
                  <a:pt x="847759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8" y="755903"/>
                </a:lnTo>
                <a:lnTo>
                  <a:pt x="1799839" y="800319"/>
                </a:lnTo>
                <a:lnTo>
                  <a:pt x="1795308" y="844058"/>
                </a:lnTo>
                <a:lnTo>
                  <a:pt x="1787861" y="887050"/>
                </a:lnTo>
                <a:lnTo>
                  <a:pt x="1777581" y="929225"/>
                </a:lnTo>
                <a:lnTo>
                  <a:pt x="1764553" y="970512"/>
                </a:lnTo>
                <a:lnTo>
                  <a:pt x="1748862" y="1010839"/>
                </a:lnTo>
                <a:lnTo>
                  <a:pt x="1730591" y="1050136"/>
                </a:lnTo>
                <a:lnTo>
                  <a:pt x="1709825" y="1088331"/>
                </a:lnTo>
                <a:lnTo>
                  <a:pt x="1686650" y="1125354"/>
                </a:lnTo>
                <a:lnTo>
                  <a:pt x="1661148" y="1161135"/>
                </a:lnTo>
                <a:lnTo>
                  <a:pt x="1633405" y="1195601"/>
                </a:lnTo>
                <a:lnTo>
                  <a:pt x="1603505" y="1228683"/>
                </a:lnTo>
                <a:lnTo>
                  <a:pt x="1571533" y="1260309"/>
                </a:lnTo>
                <a:lnTo>
                  <a:pt x="1537573" y="1290408"/>
                </a:lnTo>
                <a:lnTo>
                  <a:pt x="1501709" y="1318910"/>
                </a:lnTo>
                <a:lnTo>
                  <a:pt x="1464026" y="1345744"/>
                </a:lnTo>
                <a:lnTo>
                  <a:pt x="1424608" y="1370838"/>
                </a:lnTo>
                <a:lnTo>
                  <a:pt x="1383541" y="1394122"/>
                </a:lnTo>
                <a:lnTo>
                  <a:pt x="1340907" y="1415525"/>
                </a:lnTo>
                <a:lnTo>
                  <a:pt x="1296792" y="1434977"/>
                </a:lnTo>
                <a:lnTo>
                  <a:pt x="1251281" y="1452405"/>
                </a:lnTo>
                <a:lnTo>
                  <a:pt x="1204457" y="1467739"/>
                </a:lnTo>
                <a:lnTo>
                  <a:pt x="1156405" y="1480909"/>
                </a:lnTo>
                <a:lnTo>
                  <a:pt x="1107210" y="1491844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7"/>
                </a:lnTo>
                <a:lnTo>
                  <a:pt x="847759" y="1510524"/>
                </a:lnTo>
                <a:lnTo>
                  <a:pt x="795640" y="1506722"/>
                </a:lnTo>
                <a:lnTo>
                  <a:pt x="744411" y="1500471"/>
                </a:lnTo>
                <a:lnTo>
                  <a:pt x="694157" y="1491844"/>
                </a:lnTo>
                <a:lnTo>
                  <a:pt x="644962" y="1480909"/>
                </a:lnTo>
                <a:lnTo>
                  <a:pt x="596910" y="1467739"/>
                </a:lnTo>
                <a:lnTo>
                  <a:pt x="550086" y="1452405"/>
                </a:lnTo>
                <a:lnTo>
                  <a:pt x="504575" y="1434977"/>
                </a:lnTo>
                <a:lnTo>
                  <a:pt x="460460" y="1415525"/>
                </a:lnTo>
                <a:lnTo>
                  <a:pt x="417826" y="1394122"/>
                </a:lnTo>
                <a:lnTo>
                  <a:pt x="376759" y="1370838"/>
                </a:lnTo>
                <a:lnTo>
                  <a:pt x="337341" y="1345744"/>
                </a:lnTo>
                <a:lnTo>
                  <a:pt x="299658" y="1318910"/>
                </a:lnTo>
                <a:lnTo>
                  <a:pt x="263794" y="1290408"/>
                </a:lnTo>
                <a:lnTo>
                  <a:pt x="229834" y="1260309"/>
                </a:lnTo>
                <a:lnTo>
                  <a:pt x="197862" y="1228683"/>
                </a:lnTo>
                <a:lnTo>
                  <a:pt x="167962" y="1195601"/>
                </a:lnTo>
                <a:lnTo>
                  <a:pt x="140219" y="1161135"/>
                </a:lnTo>
                <a:lnTo>
                  <a:pt x="114717" y="1125354"/>
                </a:lnTo>
                <a:lnTo>
                  <a:pt x="91542" y="1088331"/>
                </a:lnTo>
                <a:lnTo>
                  <a:pt x="70776" y="1050136"/>
                </a:lnTo>
                <a:lnTo>
                  <a:pt x="52505" y="1010839"/>
                </a:lnTo>
                <a:lnTo>
                  <a:pt x="36814" y="970512"/>
                </a:lnTo>
                <a:lnTo>
                  <a:pt x="23786" y="929225"/>
                </a:lnTo>
                <a:lnTo>
                  <a:pt x="13506" y="887050"/>
                </a:lnTo>
                <a:lnTo>
                  <a:pt x="6059" y="844058"/>
                </a:lnTo>
                <a:lnTo>
                  <a:pt x="1528" y="800319"/>
                </a:lnTo>
                <a:lnTo>
                  <a:pt x="0" y="755903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552489" y="5509971"/>
            <a:ext cx="1692910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105"/>
              </a:spcBef>
            </a:pPr>
            <a:r>
              <a:rPr dirty="0" sz="2800" spc="-110" b="1">
                <a:solidFill>
                  <a:srgbClr val="FFFF00"/>
                </a:solidFill>
                <a:latin typeface="Arial"/>
                <a:cs typeface="Arial"/>
              </a:rPr>
              <a:t>تامولعم </a:t>
            </a:r>
            <a:r>
              <a:rPr dirty="0" sz="2800" spc="-85" b="1">
                <a:solidFill>
                  <a:srgbClr val="FFFF00"/>
                </a:solidFill>
                <a:latin typeface="Arial"/>
                <a:cs typeface="Arial"/>
              </a:rPr>
              <a:t>زكرم  </a:t>
            </a:r>
            <a:r>
              <a:rPr dirty="0" sz="2800" spc="-360" b="1">
                <a:solidFill>
                  <a:srgbClr val="FFFF00"/>
                </a:solidFill>
                <a:latin typeface="Arial"/>
                <a:cs typeface="Arial"/>
              </a:rPr>
              <a:t>يئاصحإ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37831" y="3429000"/>
            <a:ext cx="1801368" cy="1511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37831" y="3429000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5">
                <a:moveTo>
                  <a:pt x="0" y="755904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6" y="624763"/>
                </a:lnTo>
                <a:lnTo>
                  <a:pt x="23786" y="582590"/>
                </a:lnTo>
                <a:lnTo>
                  <a:pt x="36814" y="541304"/>
                </a:lnTo>
                <a:lnTo>
                  <a:pt x="52505" y="500978"/>
                </a:lnTo>
                <a:lnTo>
                  <a:pt x="70776" y="461682"/>
                </a:lnTo>
                <a:lnTo>
                  <a:pt x="91542" y="423487"/>
                </a:lnTo>
                <a:lnTo>
                  <a:pt x="114717" y="386464"/>
                </a:lnTo>
                <a:lnTo>
                  <a:pt x="140219" y="350683"/>
                </a:lnTo>
                <a:lnTo>
                  <a:pt x="167962" y="316217"/>
                </a:lnTo>
                <a:lnTo>
                  <a:pt x="197862" y="283135"/>
                </a:lnTo>
                <a:lnTo>
                  <a:pt x="229834" y="251508"/>
                </a:lnTo>
                <a:lnTo>
                  <a:pt x="263794" y="221408"/>
                </a:lnTo>
                <a:lnTo>
                  <a:pt x="299658" y="192905"/>
                </a:lnTo>
                <a:lnTo>
                  <a:pt x="337341" y="166071"/>
                </a:lnTo>
                <a:lnTo>
                  <a:pt x="376759" y="140976"/>
                </a:lnTo>
                <a:lnTo>
                  <a:pt x="417826" y="117691"/>
                </a:lnTo>
                <a:lnTo>
                  <a:pt x="460460" y="96287"/>
                </a:lnTo>
                <a:lnTo>
                  <a:pt x="504575" y="76835"/>
                </a:lnTo>
                <a:lnTo>
                  <a:pt x="550086" y="59406"/>
                </a:lnTo>
                <a:lnTo>
                  <a:pt x="596910" y="44070"/>
                </a:lnTo>
                <a:lnTo>
                  <a:pt x="644962" y="30900"/>
                </a:lnTo>
                <a:lnTo>
                  <a:pt x="694157" y="19965"/>
                </a:lnTo>
                <a:lnTo>
                  <a:pt x="744411" y="11336"/>
                </a:lnTo>
                <a:lnTo>
                  <a:pt x="795640" y="5085"/>
                </a:lnTo>
                <a:lnTo>
                  <a:pt x="847759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8" y="755904"/>
                </a:lnTo>
                <a:lnTo>
                  <a:pt x="1799839" y="800316"/>
                </a:lnTo>
                <a:lnTo>
                  <a:pt x="1795308" y="844053"/>
                </a:lnTo>
                <a:lnTo>
                  <a:pt x="1787861" y="887044"/>
                </a:lnTo>
                <a:lnTo>
                  <a:pt x="1777581" y="929217"/>
                </a:lnTo>
                <a:lnTo>
                  <a:pt x="1764553" y="970503"/>
                </a:lnTo>
                <a:lnTo>
                  <a:pt x="1748862" y="1010829"/>
                </a:lnTo>
                <a:lnTo>
                  <a:pt x="1730591" y="1050125"/>
                </a:lnTo>
                <a:lnTo>
                  <a:pt x="1709825" y="1088320"/>
                </a:lnTo>
                <a:lnTo>
                  <a:pt x="1686650" y="1125343"/>
                </a:lnTo>
                <a:lnTo>
                  <a:pt x="1661148" y="1161124"/>
                </a:lnTo>
                <a:lnTo>
                  <a:pt x="1633405" y="1195590"/>
                </a:lnTo>
                <a:lnTo>
                  <a:pt x="1603505" y="1228672"/>
                </a:lnTo>
                <a:lnTo>
                  <a:pt x="1571533" y="1260299"/>
                </a:lnTo>
                <a:lnTo>
                  <a:pt x="1537573" y="1290399"/>
                </a:lnTo>
                <a:lnTo>
                  <a:pt x="1501709" y="1318902"/>
                </a:lnTo>
                <a:lnTo>
                  <a:pt x="1464026" y="1345736"/>
                </a:lnTo>
                <a:lnTo>
                  <a:pt x="1424608" y="1370831"/>
                </a:lnTo>
                <a:lnTo>
                  <a:pt x="1383541" y="1394116"/>
                </a:lnTo>
                <a:lnTo>
                  <a:pt x="1340907" y="1415520"/>
                </a:lnTo>
                <a:lnTo>
                  <a:pt x="1296792" y="1434972"/>
                </a:lnTo>
                <a:lnTo>
                  <a:pt x="1251281" y="1452401"/>
                </a:lnTo>
                <a:lnTo>
                  <a:pt x="1204457" y="1467737"/>
                </a:lnTo>
                <a:lnTo>
                  <a:pt x="1156405" y="1480907"/>
                </a:lnTo>
                <a:lnTo>
                  <a:pt x="1107210" y="1491842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8"/>
                </a:lnTo>
                <a:lnTo>
                  <a:pt x="847759" y="1510524"/>
                </a:lnTo>
                <a:lnTo>
                  <a:pt x="795640" y="1506722"/>
                </a:lnTo>
                <a:lnTo>
                  <a:pt x="744411" y="1500471"/>
                </a:lnTo>
                <a:lnTo>
                  <a:pt x="694157" y="1491842"/>
                </a:lnTo>
                <a:lnTo>
                  <a:pt x="644962" y="1480907"/>
                </a:lnTo>
                <a:lnTo>
                  <a:pt x="596910" y="1467737"/>
                </a:lnTo>
                <a:lnTo>
                  <a:pt x="550086" y="1452401"/>
                </a:lnTo>
                <a:lnTo>
                  <a:pt x="504575" y="1434972"/>
                </a:lnTo>
                <a:lnTo>
                  <a:pt x="460460" y="1415520"/>
                </a:lnTo>
                <a:lnTo>
                  <a:pt x="417826" y="1394116"/>
                </a:lnTo>
                <a:lnTo>
                  <a:pt x="376759" y="1370831"/>
                </a:lnTo>
                <a:lnTo>
                  <a:pt x="337341" y="1345736"/>
                </a:lnTo>
                <a:lnTo>
                  <a:pt x="299658" y="1318902"/>
                </a:lnTo>
                <a:lnTo>
                  <a:pt x="263794" y="1290399"/>
                </a:lnTo>
                <a:lnTo>
                  <a:pt x="229834" y="1260299"/>
                </a:lnTo>
                <a:lnTo>
                  <a:pt x="197862" y="1228672"/>
                </a:lnTo>
                <a:lnTo>
                  <a:pt x="167962" y="1195590"/>
                </a:lnTo>
                <a:lnTo>
                  <a:pt x="140219" y="1161124"/>
                </a:lnTo>
                <a:lnTo>
                  <a:pt x="114717" y="1125343"/>
                </a:lnTo>
                <a:lnTo>
                  <a:pt x="91542" y="1088320"/>
                </a:lnTo>
                <a:lnTo>
                  <a:pt x="70776" y="1050125"/>
                </a:lnTo>
                <a:lnTo>
                  <a:pt x="52505" y="1010829"/>
                </a:lnTo>
                <a:lnTo>
                  <a:pt x="36814" y="970503"/>
                </a:lnTo>
                <a:lnTo>
                  <a:pt x="23786" y="929217"/>
                </a:lnTo>
                <a:lnTo>
                  <a:pt x="13506" y="887044"/>
                </a:lnTo>
                <a:lnTo>
                  <a:pt x="6059" y="844053"/>
                </a:lnTo>
                <a:lnTo>
                  <a:pt x="1528" y="800316"/>
                </a:lnTo>
                <a:lnTo>
                  <a:pt x="0" y="75590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73873" y="3724478"/>
            <a:ext cx="1154430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283210">
              <a:lnSpc>
                <a:spcPct val="100000"/>
              </a:lnSpc>
              <a:spcBef>
                <a:spcPts val="110"/>
              </a:spcBef>
            </a:pPr>
            <a:r>
              <a:rPr dirty="0" sz="2800" spc="-105" b="1">
                <a:solidFill>
                  <a:srgbClr val="FFFF00"/>
                </a:solidFill>
                <a:latin typeface="Arial"/>
                <a:cs typeface="Arial"/>
              </a:rPr>
              <a:t>ةلجم  </a:t>
            </a:r>
            <a:r>
              <a:rPr dirty="0" sz="2800" spc="210" b="1">
                <a:solidFill>
                  <a:srgbClr val="FFFF00"/>
                </a:solidFill>
                <a:latin typeface="Arial"/>
                <a:cs typeface="Arial"/>
              </a:rPr>
              <a:t>ة</a:t>
            </a:r>
            <a:r>
              <a:rPr dirty="0" sz="2800" spc="-700" b="1">
                <a:solidFill>
                  <a:srgbClr val="FFFF00"/>
                </a:solidFill>
                <a:latin typeface="Arial"/>
                <a:cs typeface="Arial"/>
              </a:rPr>
              <a:t>صص</a:t>
            </a:r>
            <a:r>
              <a:rPr dirty="0" sz="2800" spc="-390" b="1">
                <a:solidFill>
                  <a:srgbClr val="FFFF00"/>
                </a:solidFill>
                <a:latin typeface="Arial"/>
                <a:cs typeface="Arial"/>
              </a:rPr>
              <a:t>خ</a:t>
            </a:r>
            <a:r>
              <a:rPr dirty="0" sz="2800" spc="-455" b="1">
                <a:solidFill>
                  <a:srgbClr val="FFFF00"/>
                </a:solidFill>
                <a:latin typeface="Arial"/>
                <a:cs typeface="Arial"/>
              </a:rPr>
              <a:t>تم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5632" y="3517391"/>
            <a:ext cx="1801368" cy="151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65632" y="3517391"/>
            <a:ext cx="1801495" cy="1511935"/>
          </a:xfrm>
          <a:custGeom>
            <a:avLst/>
            <a:gdLst/>
            <a:ahLst/>
            <a:cxnLst/>
            <a:rect l="l" t="t" r="r" b="b"/>
            <a:pathLst>
              <a:path w="1801495" h="1511935">
                <a:moveTo>
                  <a:pt x="0" y="755904"/>
                </a:moveTo>
                <a:lnTo>
                  <a:pt x="1528" y="711491"/>
                </a:lnTo>
                <a:lnTo>
                  <a:pt x="6059" y="667754"/>
                </a:lnTo>
                <a:lnTo>
                  <a:pt x="13507" y="624763"/>
                </a:lnTo>
                <a:lnTo>
                  <a:pt x="23787" y="582590"/>
                </a:lnTo>
                <a:lnTo>
                  <a:pt x="36816" y="541304"/>
                </a:lnTo>
                <a:lnTo>
                  <a:pt x="52508" y="500978"/>
                </a:lnTo>
                <a:lnTo>
                  <a:pt x="70780" y="461682"/>
                </a:lnTo>
                <a:lnTo>
                  <a:pt x="91546" y="423487"/>
                </a:lnTo>
                <a:lnTo>
                  <a:pt x="114723" y="386464"/>
                </a:lnTo>
                <a:lnTo>
                  <a:pt x="140225" y="350683"/>
                </a:lnTo>
                <a:lnTo>
                  <a:pt x="167969" y="316217"/>
                </a:lnTo>
                <a:lnTo>
                  <a:pt x="197870" y="283135"/>
                </a:lnTo>
                <a:lnTo>
                  <a:pt x="229843" y="251508"/>
                </a:lnTo>
                <a:lnTo>
                  <a:pt x="263804" y="221408"/>
                </a:lnTo>
                <a:lnTo>
                  <a:pt x="299668" y="192905"/>
                </a:lnTo>
                <a:lnTo>
                  <a:pt x="337352" y="166071"/>
                </a:lnTo>
                <a:lnTo>
                  <a:pt x="376770" y="140976"/>
                </a:lnTo>
                <a:lnTo>
                  <a:pt x="417838" y="117691"/>
                </a:lnTo>
                <a:lnTo>
                  <a:pt x="460471" y="96287"/>
                </a:lnTo>
                <a:lnTo>
                  <a:pt x="504586" y="76835"/>
                </a:lnTo>
                <a:lnTo>
                  <a:pt x="550097" y="59406"/>
                </a:lnTo>
                <a:lnTo>
                  <a:pt x="596920" y="44070"/>
                </a:lnTo>
                <a:lnTo>
                  <a:pt x="644971" y="30900"/>
                </a:lnTo>
                <a:lnTo>
                  <a:pt x="694165" y="19965"/>
                </a:lnTo>
                <a:lnTo>
                  <a:pt x="744418" y="11336"/>
                </a:lnTo>
                <a:lnTo>
                  <a:pt x="795645" y="5085"/>
                </a:lnTo>
                <a:lnTo>
                  <a:pt x="847762" y="1283"/>
                </a:lnTo>
                <a:lnTo>
                  <a:pt x="900684" y="0"/>
                </a:lnTo>
                <a:lnTo>
                  <a:pt x="953608" y="1283"/>
                </a:lnTo>
                <a:lnTo>
                  <a:pt x="1005727" y="5085"/>
                </a:lnTo>
                <a:lnTo>
                  <a:pt x="1056956" y="11336"/>
                </a:lnTo>
                <a:lnTo>
                  <a:pt x="1107210" y="19965"/>
                </a:lnTo>
                <a:lnTo>
                  <a:pt x="1156405" y="30900"/>
                </a:lnTo>
                <a:lnTo>
                  <a:pt x="1204457" y="44070"/>
                </a:lnTo>
                <a:lnTo>
                  <a:pt x="1251281" y="59406"/>
                </a:lnTo>
                <a:lnTo>
                  <a:pt x="1296792" y="76835"/>
                </a:lnTo>
                <a:lnTo>
                  <a:pt x="1340907" y="96287"/>
                </a:lnTo>
                <a:lnTo>
                  <a:pt x="1383541" y="117691"/>
                </a:lnTo>
                <a:lnTo>
                  <a:pt x="1424608" y="140976"/>
                </a:lnTo>
                <a:lnTo>
                  <a:pt x="1464026" y="166071"/>
                </a:lnTo>
                <a:lnTo>
                  <a:pt x="1501709" y="192905"/>
                </a:lnTo>
                <a:lnTo>
                  <a:pt x="1537573" y="221408"/>
                </a:lnTo>
                <a:lnTo>
                  <a:pt x="1571533" y="251508"/>
                </a:lnTo>
                <a:lnTo>
                  <a:pt x="1603505" y="283135"/>
                </a:lnTo>
                <a:lnTo>
                  <a:pt x="1633405" y="316217"/>
                </a:lnTo>
                <a:lnTo>
                  <a:pt x="1661148" y="350683"/>
                </a:lnTo>
                <a:lnTo>
                  <a:pt x="1686650" y="386464"/>
                </a:lnTo>
                <a:lnTo>
                  <a:pt x="1709825" y="423487"/>
                </a:lnTo>
                <a:lnTo>
                  <a:pt x="1730591" y="461682"/>
                </a:lnTo>
                <a:lnTo>
                  <a:pt x="1748862" y="500978"/>
                </a:lnTo>
                <a:lnTo>
                  <a:pt x="1764553" y="541304"/>
                </a:lnTo>
                <a:lnTo>
                  <a:pt x="1777581" y="582590"/>
                </a:lnTo>
                <a:lnTo>
                  <a:pt x="1787861" y="624763"/>
                </a:lnTo>
                <a:lnTo>
                  <a:pt x="1795308" y="667754"/>
                </a:lnTo>
                <a:lnTo>
                  <a:pt x="1799839" y="711491"/>
                </a:lnTo>
                <a:lnTo>
                  <a:pt x="1801368" y="755904"/>
                </a:lnTo>
                <a:lnTo>
                  <a:pt x="1799839" y="800316"/>
                </a:lnTo>
                <a:lnTo>
                  <a:pt x="1795308" y="844053"/>
                </a:lnTo>
                <a:lnTo>
                  <a:pt x="1787861" y="887044"/>
                </a:lnTo>
                <a:lnTo>
                  <a:pt x="1777581" y="929217"/>
                </a:lnTo>
                <a:lnTo>
                  <a:pt x="1764553" y="970503"/>
                </a:lnTo>
                <a:lnTo>
                  <a:pt x="1748862" y="1010829"/>
                </a:lnTo>
                <a:lnTo>
                  <a:pt x="1730591" y="1050125"/>
                </a:lnTo>
                <a:lnTo>
                  <a:pt x="1709825" y="1088320"/>
                </a:lnTo>
                <a:lnTo>
                  <a:pt x="1686650" y="1125343"/>
                </a:lnTo>
                <a:lnTo>
                  <a:pt x="1661148" y="1161124"/>
                </a:lnTo>
                <a:lnTo>
                  <a:pt x="1633405" y="1195590"/>
                </a:lnTo>
                <a:lnTo>
                  <a:pt x="1603505" y="1228672"/>
                </a:lnTo>
                <a:lnTo>
                  <a:pt x="1571533" y="1260299"/>
                </a:lnTo>
                <a:lnTo>
                  <a:pt x="1537573" y="1290399"/>
                </a:lnTo>
                <a:lnTo>
                  <a:pt x="1501709" y="1318902"/>
                </a:lnTo>
                <a:lnTo>
                  <a:pt x="1464026" y="1345736"/>
                </a:lnTo>
                <a:lnTo>
                  <a:pt x="1424608" y="1370831"/>
                </a:lnTo>
                <a:lnTo>
                  <a:pt x="1383541" y="1394116"/>
                </a:lnTo>
                <a:lnTo>
                  <a:pt x="1340907" y="1415520"/>
                </a:lnTo>
                <a:lnTo>
                  <a:pt x="1296792" y="1434972"/>
                </a:lnTo>
                <a:lnTo>
                  <a:pt x="1251281" y="1452401"/>
                </a:lnTo>
                <a:lnTo>
                  <a:pt x="1204457" y="1467737"/>
                </a:lnTo>
                <a:lnTo>
                  <a:pt x="1156405" y="1480907"/>
                </a:lnTo>
                <a:lnTo>
                  <a:pt x="1107210" y="1491842"/>
                </a:lnTo>
                <a:lnTo>
                  <a:pt x="1056956" y="1500471"/>
                </a:lnTo>
                <a:lnTo>
                  <a:pt x="1005727" y="1506722"/>
                </a:lnTo>
                <a:lnTo>
                  <a:pt x="953608" y="1510524"/>
                </a:lnTo>
                <a:lnTo>
                  <a:pt x="900684" y="1511808"/>
                </a:lnTo>
                <a:lnTo>
                  <a:pt x="847762" y="1510524"/>
                </a:lnTo>
                <a:lnTo>
                  <a:pt x="795645" y="1506722"/>
                </a:lnTo>
                <a:lnTo>
                  <a:pt x="744418" y="1500471"/>
                </a:lnTo>
                <a:lnTo>
                  <a:pt x="694165" y="1491842"/>
                </a:lnTo>
                <a:lnTo>
                  <a:pt x="644971" y="1480907"/>
                </a:lnTo>
                <a:lnTo>
                  <a:pt x="596920" y="1467737"/>
                </a:lnTo>
                <a:lnTo>
                  <a:pt x="550097" y="1452401"/>
                </a:lnTo>
                <a:lnTo>
                  <a:pt x="504586" y="1434972"/>
                </a:lnTo>
                <a:lnTo>
                  <a:pt x="460471" y="1415520"/>
                </a:lnTo>
                <a:lnTo>
                  <a:pt x="417838" y="1394116"/>
                </a:lnTo>
                <a:lnTo>
                  <a:pt x="376770" y="1370831"/>
                </a:lnTo>
                <a:lnTo>
                  <a:pt x="337352" y="1345736"/>
                </a:lnTo>
                <a:lnTo>
                  <a:pt x="299668" y="1318902"/>
                </a:lnTo>
                <a:lnTo>
                  <a:pt x="263804" y="1290399"/>
                </a:lnTo>
                <a:lnTo>
                  <a:pt x="229843" y="1260299"/>
                </a:lnTo>
                <a:lnTo>
                  <a:pt x="197870" y="1228672"/>
                </a:lnTo>
                <a:lnTo>
                  <a:pt x="167969" y="1195590"/>
                </a:lnTo>
                <a:lnTo>
                  <a:pt x="140225" y="1161124"/>
                </a:lnTo>
                <a:lnTo>
                  <a:pt x="114723" y="1125343"/>
                </a:lnTo>
                <a:lnTo>
                  <a:pt x="91546" y="1088320"/>
                </a:lnTo>
                <a:lnTo>
                  <a:pt x="70780" y="1050125"/>
                </a:lnTo>
                <a:lnTo>
                  <a:pt x="52508" y="1010829"/>
                </a:lnTo>
                <a:lnTo>
                  <a:pt x="36816" y="970503"/>
                </a:lnTo>
                <a:lnTo>
                  <a:pt x="23787" y="929217"/>
                </a:lnTo>
                <a:lnTo>
                  <a:pt x="13507" y="887044"/>
                </a:lnTo>
                <a:lnTo>
                  <a:pt x="6059" y="844053"/>
                </a:lnTo>
                <a:lnTo>
                  <a:pt x="1528" y="800316"/>
                </a:lnTo>
                <a:lnTo>
                  <a:pt x="0" y="75590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12596" y="3850385"/>
            <a:ext cx="1094105" cy="88074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67640">
              <a:lnSpc>
                <a:spcPct val="100000"/>
              </a:lnSpc>
              <a:spcBef>
                <a:spcPts val="105"/>
              </a:spcBef>
            </a:pPr>
            <a:r>
              <a:rPr dirty="0" sz="2800" spc="-605" b="1">
                <a:solidFill>
                  <a:srgbClr val="FFFF00"/>
                </a:solidFill>
                <a:latin typeface="Arial"/>
                <a:cs typeface="Arial"/>
              </a:rPr>
              <a:t>تابيتك  </a:t>
            </a:r>
            <a:r>
              <a:rPr dirty="0" sz="2800" spc="35" b="1">
                <a:solidFill>
                  <a:srgbClr val="FFFF00"/>
                </a:solidFill>
                <a:latin typeface="Arial"/>
                <a:cs typeface="Arial"/>
              </a:rPr>
              <a:t>ت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ا</a:t>
            </a:r>
            <a:r>
              <a:rPr dirty="0" sz="2800" spc="-615" b="1">
                <a:solidFill>
                  <a:srgbClr val="FFFF00"/>
                </a:solidFill>
                <a:latin typeface="Arial"/>
                <a:cs typeface="Arial"/>
              </a:rPr>
              <a:t>ي</a:t>
            </a:r>
            <a:r>
              <a:rPr dirty="0" sz="2800" spc="-425" b="1">
                <a:solidFill>
                  <a:srgbClr val="FFFF00"/>
                </a:solidFill>
                <a:latin typeface="Arial"/>
                <a:cs typeface="Arial"/>
              </a:rPr>
              <a:t>و</a:t>
            </a:r>
            <a:r>
              <a:rPr dirty="0" sz="2800" spc="50" b="1">
                <a:solidFill>
                  <a:srgbClr val="FFFF00"/>
                </a:solidFill>
                <a:latin typeface="Arial"/>
                <a:cs typeface="Arial"/>
              </a:rPr>
              <a:t>طمو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48303" y="4491101"/>
            <a:ext cx="184150" cy="387350"/>
          </a:xfrm>
          <a:custGeom>
            <a:avLst/>
            <a:gdLst/>
            <a:ahLst/>
            <a:cxnLst/>
            <a:rect l="l" t="t" r="r" b="b"/>
            <a:pathLst>
              <a:path w="184150" h="387350">
                <a:moveTo>
                  <a:pt x="0" y="200406"/>
                </a:moveTo>
                <a:lnTo>
                  <a:pt x="15621" y="387223"/>
                </a:lnTo>
                <a:lnTo>
                  <a:pt x="155701" y="262763"/>
                </a:lnTo>
                <a:lnTo>
                  <a:pt x="132235" y="253365"/>
                </a:lnTo>
                <a:lnTo>
                  <a:pt x="87249" y="253365"/>
                </a:lnTo>
                <a:lnTo>
                  <a:pt x="56134" y="240919"/>
                </a:lnTo>
                <a:lnTo>
                  <a:pt x="62345" y="225374"/>
                </a:lnTo>
                <a:lnTo>
                  <a:pt x="0" y="200406"/>
                </a:lnTo>
                <a:close/>
              </a:path>
              <a:path w="184150" h="387350">
                <a:moveTo>
                  <a:pt x="62345" y="225374"/>
                </a:moveTo>
                <a:lnTo>
                  <a:pt x="56134" y="240919"/>
                </a:lnTo>
                <a:lnTo>
                  <a:pt x="87249" y="253365"/>
                </a:lnTo>
                <a:lnTo>
                  <a:pt x="93462" y="237836"/>
                </a:lnTo>
                <a:lnTo>
                  <a:pt x="62345" y="225374"/>
                </a:lnTo>
                <a:close/>
              </a:path>
              <a:path w="184150" h="387350">
                <a:moveTo>
                  <a:pt x="93462" y="237836"/>
                </a:moveTo>
                <a:lnTo>
                  <a:pt x="87249" y="253365"/>
                </a:lnTo>
                <a:lnTo>
                  <a:pt x="132235" y="253365"/>
                </a:lnTo>
                <a:lnTo>
                  <a:pt x="93462" y="237836"/>
                </a:lnTo>
                <a:close/>
              </a:path>
              <a:path w="184150" h="387350">
                <a:moveTo>
                  <a:pt x="152400" y="0"/>
                </a:moveTo>
                <a:lnTo>
                  <a:pt x="62345" y="225374"/>
                </a:lnTo>
                <a:lnTo>
                  <a:pt x="93462" y="237836"/>
                </a:lnTo>
                <a:lnTo>
                  <a:pt x="183642" y="12446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70960" y="2034920"/>
            <a:ext cx="2983865" cy="2311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927475" y="2852750"/>
            <a:ext cx="2047239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660" b="1">
                <a:latin typeface="Arial"/>
                <a:cs typeface="Arial"/>
              </a:rPr>
              <a:t>ةيجيتارتسلإا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0744" y="3377184"/>
            <a:ext cx="6566661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8705" y="3586937"/>
            <a:ext cx="560641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0" b="1">
                <a:solidFill>
                  <a:srgbClr val="FFFFFF"/>
                </a:solidFill>
                <a:latin typeface="Arial"/>
                <a:cs typeface="Arial"/>
              </a:rPr>
              <a:t>ميحرلا </a:t>
            </a:r>
            <a:r>
              <a:rPr dirty="0" spc="-220" b="1">
                <a:solidFill>
                  <a:srgbClr val="FFFFFF"/>
                </a:solidFill>
                <a:latin typeface="Arial"/>
                <a:cs typeface="Arial"/>
              </a:rPr>
              <a:t>نمحرلا </a:t>
            </a:r>
            <a:r>
              <a:rPr dirty="0" spc="-915" b="1">
                <a:solidFill>
                  <a:srgbClr val="FFFFFF"/>
                </a:solidFill>
                <a:latin typeface="Arial"/>
                <a:cs typeface="Arial"/>
              </a:rPr>
              <a:t>الله</a:t>
            </a:r>
            <a:r>
              <a:rPr dirty="0" spc="-2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345" b="1">
                <a:solidFill>
                  <a:srgbClr val="FFFFFF"/>
                </a:solidFill>
                <a:latin typeface="Arial"/>
                <a:cs typeface="Arial"/>
              </a:rPr>
              <a:t>مسب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959" y="771194"/>
            <a:ext cx="4892040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8255" y="922985"/>
            <a:ext cx="432244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35"/>
              <a:t>ملاعلا </a:t>
            </a:r>
            <a:r>
              <a:rPr dirty="0" sz="4400" spc="-1255"/>
              <a:t>يف</a:t>
            </a:r>
            <a:r>
              <a:rPr dirty="0" sz="4400" spc="-5"/>
              <a:t> </a:t>
            </a:r>
            <a:r>
              <a:rPr dirty="0" sz="4400" spc="-685"/>
              <a:t>نيمأتلا</a:t>
            </a:r>
            <a:r>
              <a:rPr dirty="0" sz="4400" spc="-160"/>
              <a:t> </a:t>
            </a:r>
            <a:r>
              <a:rPr dirty="0" sz="4400" spc="-425"/>
              <a:t>تاكرش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162800" y="2584754"/>
            <a:ext cx="760260" cy="79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17720" y="2386533"/>
            <a:ext cx="3052445" cy="112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77511" y="2386533"/>
            <a:ext cx="805992" cy="112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2800" y="3925874"/>
            <a:ext cx="760260" cy="79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90415" y="3727653"/>
            <a:ext cx="3579622" cy="112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50208" y="3727653"/>
            <a:ext cx="805992" cy="112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62800" y="5266944"/>
            <a:ext cx="760260" cy="793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9952" y="5068823"/>
            <a:ext cx="2720086" cy="112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63440" y="5068823"/>
            <a:ext cx="952284" cy="1122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55134" y="2523185"/>
            <a:ext cx="3429635" cy="33204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dirty="0" sz="4000" spc="-390" b="1">
                <a:solidFill>
                  <a:srgbClr val="FFFFFF"/>
                </a:solidFill>
                <a:latin typeface="Arial"/>
                <a:cs typeface="Arial"/>
              </a:rPr>
              <a:t>تاكرشلا </a:t>
            </a:r>
            <a:r>
              <a:rPr dirty="0" sz="4000" spc="-145" b="1">
                <a:solidFill>
                  <a:srgbClr val="FFFFFF"/>
                </a:solidFill>
                <a:latin typeface="Arial"/>
                <a:cs typeface="Arial"/>
              </a:rPr>
              <a:t>مجح</a:t>
            </a:r>
            <a:r>
              <a:rPr dirty="0" sz="4000" spc="-3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4000" spc="-235" b="1">
                <a:solidFill>
                  <a:srgbClr val="FFFFFF"/>
                </a:solidFill>
                <a:latin typeface="Arial"/>
                <a:cs typeface="Arial"/>
              </a:rPr>
              <a:t>.لمعلا </a:t>
            </a:r>
            <a:r>
              <a:rPr dirty="0" sz="4000" spc="-210" b="1">
                <a:solidFill>
                  <a:srgbClr val="FFFFFF"/>
                </a:solidFill>
                <a:latin typeface="Arial"/>
                <a:cs typeface="Arial"/>
              </a:rPr>
              <a:t>قاطنو </a:t>
            </a:r>
            <a:r>
              <a:rPr dirty="0" sz="4000" spc="-145" b="1">
                <a:solidFill>
                  <a:srgbClr val="FFFFFF"/>
                </a:solidFill>
                <a:latin typeface="Arial"/>
                <a:cs typeface="Arial"/>
              </a:rPr>
              <a:t>مجح</a:t>
            </a:r>
            <a:r>
              <a:rPr dirty="0" sz="40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4000" spc="-315" b="1">
                <a:solidFill>
                  <a:srgbClr val="FFFFFF"/>
                </a:solidFill>
                <a:latin typeface="Arial"/>
                <a:cs typeface="Arial"/>
              </a:rPr>
              <a:t>.عمتجملا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رود</a:t>
            </a:r>
            <a:r>
              <a:rPr dirty="0" sz="40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3586" y="1068069"/>
            <a:ext cx="4081145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819"/>
              <a:t>ةينيمأتلا </a:t>
            </a:r>
            <a:r>
              <a:rPr dirty="0" sz="4400" spc="-630"/>
              <a:t>ةيلمعلا</a:t>
            </a:r>
            <a:r>
              <a:rPr dirty="0" sz="4400" spc="-560"/>
              <a:t> </a:t>
            </a:r>
            <a:r>
              <a:rPr dirty="0" sz="4400" spc="-10"/>
              <a:t>فارطأ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29021" y="3435222"/>
            <a:ext cx="13696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25" b="1">
                <a:latin typeface="Times New Roman"/>
                <a:cs typeface="Times New Roman"/>
              </a:rPr>
              <a:t>ةيمسرلا</a:t>
            </a:r>
            <a:r>
              <a:rPr dirty="0" sz="2000" spc="30" b="1">
                <a:latin typeface="Times New Roman"/>
                <a:cs typeface="Times New Roman"/>
              </a:rPr>
              <a:t> </a:t>
            </a:r>
            <a:r>
              <a:rPr dirty="0" sz="2000" spc="-50" b="1">
                <a:latin typeface="Times New Roman"/>
                <a:cs typeface="Times New Roman"/>
              </a:rPr>
              <a:t>ةزهجلأا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7351" y="2703576"/>
            <a:ext cx="3395472" cy="303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70834" y="3332810"/>
            <a:ext cx="14643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0" b="1">
                <a:latin typeface="Times New Roman"/>
                <a:cs typeface="Times New Roman"/>
              </a:rPr>
              <a:t>نيمأتلا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spc="-225" b="1">
                <a:latin typeface="Times New Roman"/>
                <a:cs typeface="Times New Roman"/>
              </a:rPr>
              <a:t>تاكرش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9021" y="4702302"/>
            <a:ext cx="14439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5" b="1">
                <a:latin typeface="Times New Roman"/>
                <a:cs typeface="Times New Roman"/>
              </a:rPr>
              <a:t>ةمدخلا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204" b="1">
                <a:latin typeface="Times New Roman"/>
                <a:cs typeface="Times New Roman"/>
              </a:rPr>
              <a:t>يرفوم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0534" y="4518736"/>
            <a:ext cx="145986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60" b="1">
                <a:latin typeface="Times New Roman"/>
                <a:cs typeface="Times New Roman"/>
              </a:rPr>
              <a:t>نم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490" b="1">
                <a:latin typeface="Times New Roman"/>
                <a:cs typeface="Times New Roman"/>
              </a:rPr>
              <a:t>نيديفتسملا</a:t>
            </a:r>
            <a:endParaRPr sz="2400">
              <a:latin typeface="Times New Roman"/>
              <a:cs typeface="Times New Roman"/>
            </a:endParaRPr>
          </a:p>
          <a:p>
            <a:pPr algn="ctr" marR="69850">
              <a:lnSpc>
                <a:spcPct val="100000"/>
              </a:lnSpc>
              <a:spcBef>
                <a:spcPts val="5"/>
              </a:spcBef>
            </a:pPr>
            <a:r>
              <a:rPr dirty="0" sz="2400" spc="-60" b="1">
                <a:latin typeface="Times New Roman"/>
                <a:cs typeface="Times New Roman"/>
              </a:rPr>
              <a:t>ةمدخلا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41823"/>
            <a:ext cx="9072117" cy="360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697479"/>
            <a:ext cx="9072117" cy="517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7" y="4941823"/>
            <a:ext cx="9035542" cy="125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776727"/>
            <a:ext cx="9144000" cy="2602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247" y="3307079"/>
            <a:ext cx="9035542" cy="18361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3793" y="3536137"/>
            <a:ext cx="798131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905" b="1">
                <a:solidFill>
                  <a:srgbClr val="0066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6600" spc="-835" b="1">
                <a:solidFill>
                  <a:srgbClr val="0066FF"/>
                </a:solidFill>
                <a:latin typeface="Times New Roman"/>
                <a:cs typeface="Times New Roman"/>
              </a:rPr>
              <a:t>يحصلا </a:t>
            </a:r>
            <a:r>
              <a:rPr dirty="0" sz="6600" spc="-484" b="1">
                <a:solidFill>
                  <a:srgbClr val="0066FF"/>
                </a:solidFill>
                <a:latin typeface="Times New Roman"/>
                <a:cs typeface="Times New Roman"/>
              </a:rPr>
              <a:t>نامضلا</a:t>
            </a:r>
            <a:r>
              <a:rPr dirty="0" sz="6600" spc="95" b="1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dirty="0" sz="6600" spc="-420" b="1">
                <a:solidFill>
                  <a:srgbClr val="0066FF"/>
                </a:solidFill>
                <a:latin typeface="Times New Roman"/>
                <a:cs typeface="Times New Roman"/>
              </a:rPr>
              <a:t>ماظن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7973568" y="2429217"/>
            <a:ext cx="912672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34584" y="2194560"/>
            <a:ext cx="3216910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33415" y="2194560"/>
            <a:ext cx="998016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9344" y="3349790"/>
            <a:ext cx="6941566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69007" y="4117886"/>
            <a:ext cx="6582029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72767" y="4117886"/>
            <a:ext cx="994981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48383" y="4885944"/>
            <a:ext cx="7002653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63752" y="4885944"/>
            <a:ext cx="1083360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67784" y="5654040"/>
            <a:ext cx="4183252" cy="10102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55008" y="5657088"/>
            <a:ext cx="714590" cy="10102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57736" y="2358974"/>
            <a:ext cx="7141845" cy="3996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56075">
              <a:lnSpc>
                <a:spcPct val="100000"/>
              </a:lnSpc>
              <a:spcBef>
                <a:spcPts val="100"/>
              </a:spcBef>
            </a:pPr>
            <a:r>
              <a:rPr dirty="0" sz="4800" spc="-345" b="1">
                <a:solidFill>
                  <a:srgbClr val="FFFFFF"/>
                </a:solidFill>
                <a:latin typeface="Times New Roman"/>
                <a:cs typeface="Times New Roman"/>
              </a:rPr>
              <a:t>:ىلولأا</a:t>
            </a:r>
            <a:r>
              <a:rPr dirty="0" sz="4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0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  <a:p>
            <a:pPr algn="r" marL="527685" marR="353060" indent="35560">
              <a:lnSpc>
                <a:spcPct val="140100"/>
              </a:lnSpc>
              <a:spcBef>
                <a:spcPts val="1295"/>
              </a:spcBef>
            </a:pPr>
            <a:r>
              <a:rPr dirty="0" sz="3600" spc="-535">
                <a:solidFill>
                  <a:srgbClr val="FFFFFF"/>
                </a:solidFill>
                <a:latin typeface="Arial"/>
                <a:cs typeface="Arial"/>
              </a:rPr>
              <a:t>ةيحصلا </a:t>
            </a:r>
            <a:r>
              <a:rPr dirty="0" sz="3600" spc="-310">
                <a:solidFill>
                  <a:srgbClr val="FFFFFF"/>
                </a:solidFill>
                <a:latin typeface="Arial"/>
                <a:cs typeface="Arial"/>
              </a:rPr>
              <a:t>ةياعرلا </a:t>
            </a:r>
            <a:r>
              <a:rPr dirty="0" sz="3600" spc="-1000">
                <a:solidFill>
                  <a:srgbClr val="FFFFFF"/>
                </a:solidFill>
                <a:latin typeface="Arial"/>
                <a:cs typeface="Arial"/>
              </a:rPr>
              <a:t>ريفوت</a:t>
            </a:r>
            <a:r>
              <a:rPr dirty="0" sz="3600" spc="-425">
                <a:solidFill>
                  <a:srgbClr val="FFFFFF"/>
                </a:solidFill>
                <a:latin typeface="Arial"/>
                <a:cs typeface="Arial"/>
              </a:rPr>
              <a:t>ىلإ </a:t>
            </a:r>
            <a:r>
              <a:rPr dirty="0" sz="3600" spc="-335">
                <a:solidFill>
                  <a:srgbClr val="FFFFFF"/>
                </a:solidFill>
                <a:latin typeface="Arial"/>
                <a:cs typeface="Arial"/>
              </a:rPr>
              <a:t>ماظنلا</a:t>
            </a:r>
            <a:r>
              <a:rPr dirty="0" sz="3600" spc="-5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195">
                <a:solidFill>
                  <a:srgbClr val="FFFFFF"/>
                </a:solidFill>
                <a:latin typeface="Arial"/>
                <a:cs typeface="Arial"/>
              </a:rPr>
              <a:t>اذه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54">
                <a:solidFill>
                  <a:srgbClr val="FFFFFF"/>
                </a:solidFill>
                <a:latin typeface="Arial"/>
                <a:cs typeface="Arial"/>
              </a:rPr>
              <a:t>فدهي </a:t>
            </a:r>
            <a:r>
              <a:rPr dirty="0" sz="36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35">
                <a:solidFill>
                  <a:srgbClr val="FFFFFF"/>
                </a:solidFill>
                <a:latin typeface="Arial"/>
                <a:cs typeface="Arial"/>
              </a:rPr>
              <a:t>يف</a:t>
            </a:r>
            <a:r>
              <a:rPr dirty="0" sz="3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615">
                <a:solidFill>
                  <a:srgbClr val="FFFFFF"/>
                </a:solidFill>
                <a:latin typeface="Arial"/>
                <a:cs typeface="Arial"/>
              </a:rPr>
              <a:t>نييدوعسلا   </a:t>
            </a:r>
            <a:r>
              <a:rPr dirty="0" sz="3600" spc="-495">
                <a:solidFill>
                  <a:srgbClr val="FFFFFF"/>
                </a:solidFill>
                <a:latin typeface="Arial"/>
                <a:cs typeface="Arial"/>
              </a:rPr>
              <a:t>ريغ  </a:t>
            </a:r>
            <a:r>
              <a:rPr dirty="0" sz="3600" spc="-585">
                <a:solidFill>
                  <a:srgbClr val="FFFFFF"/>
                </a:solidFill>
                <a:latin typeface="Arial"/>
                <a:cs typeface="Arial"/>
              </a:rPr>
              <a:t>نيميقملا   </a:t>
            </a:r>
            <a:r>
              <a:rPr dirty="0" sz="3600" spc="-555">
                <a:solidFill>
                  <a:srgbClr val="FFFFFF"/>
                </a:solidFill>
                <a:latin typeface="Arial"/>
                <a:cs typeface="Arial"/>
              </a:rPr>
              <a:t>عيمجل</a:t>
            </a:r>
            <a:r>
              <a:rPr dirty="0" sz="36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434">
                <a:solidFill>
                  <a:srgbClr val="FFFFFF"/>
                </a:solidFill>
                <a:latin typeface="Arial"/>
                <a:cs typeface="Arial"/>
              </a:rPr>
              <a:t>اهميظنتو</a:t>
            </a:r>
            <a:endParaRPr sz="3600">
              <a:latin typeface="Arial"/>
              <a:cs typeface="Arial"/>
            </a:endParaRPr>
          </a:p>
          <a:p>
            <a:pPr algn="r" marR="350520">
              <a:lnSpc>
                <a:spcPct val="100000"/>
              </a:lnSpc>
              <a:spcBef>
                <a:spcPts val="1730"/>
              </a:spcBef>
            </a:pPr>
            <a:r>
              <a:rPr dirty="0" sz="3600" spc="-145">
                <a:solidFill>
                  <a:srgbClr val="FFFFFF"/>
                </a:solidFill>
                <a:latin typeface="Arial"/>
                <a:cs typeface="Arial"/>
              </a:rPr>
              <a:t>مهريغو </a:t>
            </a:r>
            <a:r>
              <a:rPr dirty="0" sz="3600" spc="-370">
                <a:solidFill>
                  <a:srgbClr val="FFFFFF"/>
                </a:solidFill>
                <a:latin typeface="Arial"/>
                <a:cs typeface="Arial"/>
              </a:rPr>
              <a:t>نينطاوملا  </a:t>
            </a:r>
            <a:r>
              <a:rPr dirty="0" sz="3600" spc="-445">
                <a:solidFill>
                  <a:srgbClr val="FFFFFF"/>
                </a:solidFill>
                <a:latin typeface="Arial"/>
                <a:cs typeface="Arial"/>
              </a:rPr>
              <a:t>ىلع</a:t>
            </a:r>
            <a:r>
              <a:rPr dirty="0" sz="360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940">
                <a:solidFill>
                  <a:srgbClr val="FFFFFF"/>
                </a:solidFill>
                <a:latin typeface="Arial"/>
                <a:cs typeface="Arial"/>
              </a:rPr>
              <a:t>هقيبطت                 </a:t>
            </a:r>
            <a:r>
              <a:rPr dirty="0" sz="3600" spc="-310">
                <a:solidFill>
                  <a:srgbClr val="FFFFFF"/>
                </a:solidFill>
                <a:latin typeface="Arial"/>
                <a:cs typeface="Arial"/>
              </a:rPr>
              <a:t>زوجيو</a:t>
            </a:r>
            <a:r>
              <a:rPr dirty="0" sz="3600" spc="-3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75">
                <a:solidFill>
                  <a:srgbClr val="FFFFFF"/>
                </a:solidFill>
                <a:latin typeface="Arial"/>
                <a:cs typeface="Arial"/>
              </a:rPr>
              <a:t>،ةكلمملا</a:t>
            </a:r>
            <a:endParaRPr sz="3600">
              <a:latin typeface="Arial"/>
              <a:cs typeface="Arial"/>
            </a:endParaRPr>
          </a:p>
          <a:p>
            <a:pPr algn="r" marR="347980">
              <a:lnSpc>
                <a:spcPct val="100000"/>
              </a:lnSpc>
              <a:spcBef>
                <a:spcPts val="1730"/>
              </a:spcBef>
            </a:pPr>
            <a:r>
              <a:rPr dirty="0" sz="3600" spc="-14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dirty="0" sz="3600" spc="-140">
                <a:solidFill>
                  <a:srgbClr val="FFFFFF"/>
                </a:solidFill>
                <a:latin typeface="Arial"/>
                <a:cs typeface="Arial"/>
              </a:rPr>
              <a:t>ءارزولا </a:t>
            </a:r>
            <a:r>
              <a:rPr dirty="0" sz="3600" spc="-254">
                <a:solidFill>
                  <a:srgbClr val="FFFFFF"/>
                </a:solidFill>
                <a:latin typeface="Arial"/>
                <a:cs typeface="Arial"/>
              </a:rPr>
              <a:t>سلجم </a:t>
            </a:r>
            <a:r>
              <a:rPr dirty="0" sz="3600" spc="100">
                <a:solidFill>
                  <a:srgbClr val="FFFFFF"/>
                </a:solidFill>
                <a:latin typeface="Arial"/>
                <a:cs typeface="Arial"/>
              </a:rPr>
              <a:t>نم</a:t>
            </a:r>
            <a:r>
              <a:rPr dirty="0" sz="3600" spc="3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75">
                <a:solidFill>
                  <a:srgbClr val="FFFFFF"/>
                </a:solidFill>
                <a:latin typeface="Arial"/>
                <a:cs typeface="Arial"/>
              </a:rPr>
              <a:t>رارقب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266176" y="2429217"/>
            <a:ext cx="877824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86984" y="2194560"/>
            <a:ext cx="3354196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82767" y="2194560"/>
            <a:ext cx="998016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5127" y="3303981"/>
            <a:ext cx="7738871" cy="112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719" y="3303981"/>
            <a:ext cx="1644142" cy="1122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43327" y="4096461"/>
            <a:ext cx="6633718" cy="112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03120" y="4096461"/>
            <a:ext cx="805992" cy="1122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72298" y="1939364"/>
            <a:ext cx="8018780" cy="2931795"/>
          </a:xfrm>
          <a:prstGeom prst="rect">
            <a:avLst/>
          </a:prstGeom>
        </p:spPr>
        <p:txBody>
          <a:bodyPr wrap="square" lIns="0" tIns="432434" rIns="0" bIns="0" rtlCol="0" vert="horz">
            <a:spAutoFit/>
          </a:bodyPr>
          <a:lstStyle/>
          <a:p>
            <a:pPr marL="4892675">
              <a:lnSpc>
                <a:spcPct val="100000"/>
              </a:lnSpc>
              <a:spcBef>
                <a:spcPts val="3404"/>
              </a:spcBef>
            </a:pPr>
            <a:r>
              <a:rPr dirty="0" sz="4800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4800" spc="-795" b="1">
                <a:solidFill>
                  <a:srgbClr val="FFFFFF"/>
                </a:solidFill>
                <a:latin typeface="Times New Roman"/>
                <a:cs typeface="Times New Roman"/>
              </a:rPr>
              <a:t>ةيناثلا </a:t>
            </a:r>
            <a:r>
              <a:rPr dirty="0" sz="4800" spc="-4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770"/>
              </a:spcBef>
            </a:pPr>
            <a:r>
              <a:rPr dirty="0" sz="4000" spc="114">
                <a:solidFill>
                  <a:srgbClr val="FFFFFF"/>
                </a:solidFill>
                <a:latin typeface="Arial"/>
                <a:cs typeface="Arial"/>
              </a:rPr>
              <a:t>نم </a:t>
            </a:r>
            <a:r>
              <a:rPr dirty="0" sz="4000" spc="-470">
                <a:solidFill>
                  <a:srgbClr val="FFFFFF"/>
                </a:solidFill>
                <a:latin typeface="Arial"/>
                <a:cs typeface="Arial"/>
              </a:rPr>
              <a:t>عيمج  </a:t>
            </a:r>
            <a:r>
              <a:rPr dirty="0" sz="4000" spc="-615">
                <a:solidFill>
                  <a:srgbClr val="FFFFFF"/>
                </a:solidFill>
                <a:latin typeface="Arial"/>
                <a:cs typeface="Arial"/>
              </a:rPr>
              <a:t>ينواعتلا  </a:t>
            </a:r>
            <a:r>
              <a:rPr dirty="0" sz="4000" spc="-515">
                <a:solidFill>
                  <a:srgbClr val="FFFFFF"/>
                </a:solidFill>
                <a:latin typeface="Arial"/>
                <a:cs typeface="Arial"/>
              </a:rPr>
              <a:t>يحصلا  </a:t>
            </a:r>
            <a:r>
              <a:rPr dirty="0" sz="4000" spc="-525">
                <a:solidFill>
                  <a:srgbClr val="FFFFFF"/>
                </a:solidFill>
                <a:latin typeface="Arial"/>
                <a:cs typeface="Arial"/>
              </a:rPr>
              <a:t>نامضلاب  </a:t>
            </a:r>
            <a:r>
              <a:rPr dirty="0" sz="4000" spc="-695">
                <a:solidFill>
                  <a:srgbClr val="FFFFFF"/>
                </a:solidFill>
                <a:latin typeface="Arial"/>
                <a:cs typeface="Arial"/>
              </a:rPr>
              <a:t>ةيطغتلا</a:t>
            </a:r>
            <a:r>
              <a:rPr dirty="0" sz="4000" spc="-5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700">
                <a:solidFill>
                  <a:srgbClr val="FFFFFF"/>
                </a:solidFill>
                <a:latin typeface="Arial"/>
                <a:cs typeface="Arial"/>
              </a:rPr>
              <a:t>لمشت</a:t>
            </a:r>
            <a:endParaRPr sz="4000">
              <a:latin typeface="Arial"/>
              <a:cs typeface="Arial"/>
            </a:endParaRPr>
          </a:p>
          <a:p>
            <a:pPr marL="1547495">
              <a:lnSpc>
                <a:spcPct val="100000"/>
              </a:lnSpc>
              <a:spcBef>
                <a:spcPts val="1445"/>
              </a:spcBef>
            </a:pPr>
            <a:r>
              <a:rPr dirty="0" sz="4000" spc="-85">
                <a:solidFill>
                  <a:srgbClr val="FFFFFF"/>
                </a:solidFill>
                <a:latin typeface="Arial"/>
                <a:cs typeface="Arial"/>
              </a:rPr>
              <a:t>.مهرسأ </a:t>
            </a:r>
            <a:r>
              <a:rPr dirty="0" sz="4000" spc="-345">
                <a:solidFill>
                  <a:srgbClr val="FFFFFF"/>
                </a:solidFill>
                <a:latin typeface="Arial"/>
                <a:cs typeface="Arial"/>
              </a:rPr>
              <a:t>دارفأو </a:t>
            </a:r>
            <a:r>
              <a:rPr dirty="0" sz="4000" spc="-375">
                <a:solidFill>
                  <a:srgbClr val="FFFFFF"/>
                </a:solidFill>
                <a:latin typeface="Arial"/>
                <a:cs typeface="Arial"/>
              </a:rPr>
              <a:t>ماظنلا </a:t>
            </a:r>
            <a:r>
              <a:rPr dirty="0" sz="4000" spc="220">
                <a:solidFill>
                  <a:srgbClr val="FFFFFF"/>
                </a:solidFill>
                <a:latin typeface="Arial"/>
                <a:cs typeface="Arial"/>
              </a:rPr>
              <a:t>اذه </a:t>
            </a:r>
            <a:r>
              <a:rPr dirty="0" sz="4000" spc="-475">
                <a:solidFill>
                  <a:srgbClr val="FFFFFF"/>
                </a:solidFill>
                <a:latin typeface="Arial"/>
                <a:cs typeface="Arial"/>
              </a:rPr>
              <a:t>مهيلع</a:t>
            </a:r>
            <a:r>
              <a:rPr dirty="0" sz="4000" spc="-2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915">
                <a:solidFill>
                  <a:srgbClr val="FFFFFF"/>
                </a:solidFill>
                <a:latin typeface="Arial"/>
                <a:cs typeface="Arial"/>
              </a:rPr>
              <a:t>قبطني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116823" y="2414079"/>
            <a:ext cx="1025448" cy="1071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03520" y="2151888"/>
            <a:ext cx="3576574" cy="1510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77967" y="2151888"/>
            <a:ext cx="1119949" cy="1510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0" y="3438181"/>
            <a:ext cx="7587742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6823" y="3438181"/>
            <a:ext cx="1625854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00344" y="3877093"/>
            <a:ext cx="2966974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84520" y="3877093"/>
            <a:ext cx="714590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8600" y="4974323"/>
            <a:ext cx="8883142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26023" y="5413247"/>
            <a:ext cx="3241421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815" y="5413247"/>
            <a:ext cx="5957062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5413247"/>
            <a:ext cx="650532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72071" y="5852153"/>
            <a:ext cx="2095246" cy="10058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59295" y="5852153"/>
            <a:ext cx="714590" cy="10058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21995" y="2337638"/>
            <a:ext cx="8597265" cy="4212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271135">
              <a:lnSpc>
                <a:spcPct val="100000"/>
              </a:lnSpc>
              <a:spcBef>
                <a:spcPts val="100"/>
              </a:spcBef>
            </a:pPr>
            <a:r>
              <a:rPr dirty="0" sz="5400" spc="-750" b="1">
                <a:solidFill>
                  <a:srgbClr val="FFFFFF"/>
                </a:solidFill>
                <a:latin typeface="Times New Roman"/>
                <a:cs typeface="Times New Roman"/>
              </a:rPr>
              <a:t>:ةثلاثلا </a:t>
            </a:r>
            <a:r>
              <a:rPr dirty="0" sz="5400" spc="-6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10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4050" spc="-1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4050">
              <a:latin typeface="Wingdings"/>
              <a:cs typeface="Wingdings"/>
            </a:endParaRPr>
          </a:p>
          <a:p>
            <a:pPr marL="676910">
              <a:lnSpc>
                <a:spcPts val="3890"/>
              </a:lnSpc>
              <a:spcBef>
                <a:spcPts val="3145"/>
              </a:spcBef>
            </a:pP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103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70">
                <a:solidFill>
                  <a:srgbClr val="FFFFFF"/>
                </a:solidFill>
                <a:latin typeface="Times New Roman"/>
                <a:cs typeface="Times New Roman"/>
              </a:rPr>
              <a:t>هحلاصل  </a:t>
            </a:r>
            <a:r>
              <a:rPr dirty="0" sz="3600" spc="-835">
                <a:solidFill>
                  <a:srgbClr val="FFFFFF"/>
                </a:solidFill>
                <a:latin typeface="Times New Roman"/>
                <a:cs typeface="Times New Roman"/>
              </a:rPr>
              <a:t>كرتشي              </a:t>
            </a:r>
            <a:r>
              <a:rPr dirty="0" sz="3600" spc="-545">
                <a:solidFill>
                  <a:srgbClr val="FFFFFF"/>
                </a:solidFill>
                <a:latin typeface="Times New Roman"/>
                <a:cs typeface="Times New Roman"/>
              </a:rPr>
              <a:t>نأب  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اميقم  </a:t>
            </a:r>
            <a:r>
              <a:rPr dirty="0" sz="3600" spc="-1025">
                <a:solidFill>
                  <a:srgbClr val="FFFFFF"/>
                </a:solidFill>
                <a:latin typeface="Times New Roman"/>
                <a:cs typeface="Times New Roman"/>
              </a:rPr>
              <a:t>لفكي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375">
                <a:solidFill>
                  <a:srgbClr val="FFFFFF"/>
                </a:solidFill>
                <a:latin typeface="Times New Roman"/>
                <a:cs typeface="Times New Roman"/>
              </a:rPr>
              <a:t>لك</a:t>
            </a:r>
            <a:r>
              <a:rPr dirty="0" sz="3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840">
                <a:solidFill>
                  <a:srgbClr val="FFFFFF"/>
                </a:solidFill>
                <a:latin typeface="Times New Roman"/>
                <a:cs typeface="Times New Roman"/>
              </a:rPr>
              <a:t>مزتلي</a:t>
            </a:r>
            <a:endParaRPr sz="3600">
              <a:latin typeface="Times New Roman"/>
              <a:cs typeface="Times New Roman"/>
            </a:endParaRPr>
          </a:p>
          <a:p>
            <a:pPr algn="ctr" marL="5386705">
              <a:lnSpc>
                <a:spcPts val="3890"/>
              </a:lnSpc>
            </a:pPr>
            <a:r>
              <a:rPr dirty="0" sz="3600" spc="-495">
                <a:solidFill>
                  <a:srgbClr val="FFFFFF"/>
                </a:solidFill>
                <a:latin typeface="Times New Roman"/>
                <a:cs typeface="Times New Roman"/>
              </a:rPr>
              <a:t>.ينواعتلا </a:t>
            </a:r>
            <a:r>
              <a:rPr dirty="0" sz="3600" spc="-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 marR="14604" indent="280670">
              <a:lnSpc>
                <a:spcPts val="3460"/>
              </a:lnSpc>
            </a:pPr>
            <a:r>
              <a:rPr dirty="0" sz="3600" spc="-355">
                <a:solidFill>
                  <a:srgbClr val="FFFFFF"/>
                </a:solidFill>
                <a:latin typeface="Times New Roman"/>
                <a:cs typeface="Times New Roman"/>
              </a:rPr>
              <a:t>لوصحلا </a:t>
            </a:r>
            <a:r>
              <a:rPr dirty="0" sz="3600" spc="-750">
                <a:solidFill>
                  <a:srgbClr val="FFFFFF"/>
                </a:solidFill>
                <a:latin typeface="Times New Roman"/>
                <a:cs typeface="Times New Roman"/>
              </a:rPr>
              <a:t>دعب </a:t>
            </a:r>
            <a:r>
              <a:rPr dirty="0" sz="3600" spc="-204">
                <a:solidFill>
                  <a:srgbClr val="FFFFFF"/>
                </a:solidFill>
                <a:latin typeface="Times New Roman"/>
                <a:cs typeface="Times New Roman"/>
              </a:rPr>
              <a:t>لاإ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اهديدجت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وأ </a:t>
            </a:r>
            <a:r>
              <a:rPr dirty="0" sz="3600" spc="-145">
                <a:solidFill>
                  <a:srgbClr val="FFFFFF"/>
                </a:solidFill>
                <a:latin typeface="Times New Roman"/>
                <a:cs typeface="Times New Roman"/>
              </a:rPr>
              <a:t>،ةماقلإا </a:t>
            </a:r>
            <a:r>
              <a:rPr dirty="0" sz="3600" spc="-180">
                <a:solidFill>
                  <a:srgbClr val="FFFFFF"/>
                </a:solidFill>
                <a:latin typeface="Times New Roman"/>
                <a:cs typeface="Times New Roman"/>
              </a:rPr>
              <a:t>ةصخر </a:t>
            </a:r>
            <a:r>
              <a:rPr dirty="0" sz="3600" spc="-315">
                <a:solidFill>
                  <a:srgbClr val="FFFFFF"/>
                </a:solidFill>
                <a:latin typeface="Times New Roman"/>
                <a:cs typeface="Times New Roman"/>
              </a:rPr>
              <a:t>حنم </a:t>
            </a:r>
            <a:r>
              <a:rPr dirty="0" sz="3600" spc="-390">
                <a:solidFill>
                  <a:srgbClr val="FFFFFF"/>
                </a:solidFill>
                <a:latin typeface="Times New Roman"/>
                <a:cs typeface="Times New Roman"/>
              </a:rPr>
              <a:t>زوجي </a:t>
            </a:r>
            <a:r>
              <a:rPr dirty="0" sz="3600" spc="-204">
                <a:solidFill>
                  <a:srgbClr val="FFFFFF"/>
                </a:solidFill>
                <a:latin typeface="Times New Roman"/>
                <a:cs typeface="Times New Roman"/>
              </a:rPr>
              <a:t>لاو  اهتدم </a:t>
            </a:r>
            <a:r>
              <a:rPr dirty="0" sz="3600" spc="-610">
                <a:solidFill>
                  <a:srgbClr val="FFFFFF"/>
                </a:solidFill>
                <a:latin typeface="Times New Roman"/>
                <a:cs typeface="Times New Roman"/>
              </a:rPr>
              <a:t>يطغت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نأ </a:t>
            </a:r>
            <a:r>
              <a:rPr dirty="0" sz="3600" spc="-445">
                <a:solidFill>
                  <a:srgbClr val="FFFFFF"/>
                </a:solidFill>
                <a:latin typeface="Times New Roman"/>
                <a:cs typeface="Times New Roman"/>
              </a:rPr>
              <a:t>ىلع </a:t>
            </a:r>
            <a:r>
              <a:rPr dirty="0" sz="3600" spc="-490">
                <a:solidFill>
                  <a:srgbClr val="FFFFFF"/>
                </a:solidFill>
                <a:latin typeface="Times New Roman"/>
                <a:cs typeface="Times New Roman"/>
              </a:rPr>
              <a:t>،ينواعتلا </a:t>
            </a: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790">
                <a:solidFill>
                  <a:srgbClr val="FFFFFF"/>
                </a:solidFill>
                <a:latin typeface="Times New Roman"/>
                <a:cs typeface="Times New Roman"/>
              </a:rPr>
              <a:t>ةقيثو</a:t>
            </a:r>
            <a:r>
              <a:rPr dirty="0" sz="3600" spc="-7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50">
                <a:solidFill>
                  <a:srgbClr val="FFFFFF"/>
                </a:solidFill>
                <a:latin typeface="Times New Roman"/>
                <a:cs typeface="Times New Roman"/>
              </a:rPr>
              <a:t>ىلع</a:t>
            </a:r>
            <a:endParaRPr sz="3600">
              <a:latin typeface="Times New Roman"/>
              <a:cs typeface="Times New Roman"/>
            </a:endParaRPr>
          </a:p>
          <a:p>
            <a:pPr marL="6625590">
              <a:lnSpc>
                <a:spcPts val="3485"/>
              </a:lnSpc>
            </a:pPr>
            <a:r>
              <a:rPr dirty="0" sz="3600" spc="-145">
                <a:solidFill>
                  <a:srgbClr val="FFFFFF"/>
                </a:solidFill>
                <a:latin typeface="Times New Roman"/>
                <a:cs typeface="Times New Roman"/>
              </a:rPr>
              <a:t>.ةماقلإا</a:t>
            </a:r>
            <a:r>
              <a:rPr dirty="0" sz="3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60">
                <a:solidFill>
                  <a:srgbClr val="FFFFFF"/>
                </a:solidFill>
                <a:latin typeface="Times New Roman"/>
                <a:cs typeface="Times New Roman"/>
              </a:rPr>
              <a:t>ةدم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446007" y="2429217"/>
            <a:ext cx="697992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82055" y="2194560"/>
            <a:ext cx="3341878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77840" y="2194560"/>
            <a:ext cx="998016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3023" y="3371126"/>
            <a:ext cx="8570976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608" y="3371126"/>
            <a:ext cx="879170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592" y="3371126"/>
            <a:ext cx="72677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71559" y="4248949"/>
            <a:ext cx="472439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03335" y="4248949"/>
            <a:ext cx="740664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4248949"/>
            <a:ext cx="9002014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439" y="5017008"/>
            <a:ext cx="8928862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5017008"/>
            <a:ext cx="690206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11352" y="5785110"/>
            <a:ext cx="8108950" cy="10102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8576" y="5785110"/>
            <a:ext cx="714590" cy="10102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94564" y="2358974"/>
            <a:ext cx="8877300" cy="4124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63260">
              <a:lnSpc>
                <a:spcPct val="100000"/>
              </a:lnSpc>
              <a:spcBef>
                <a:spcPts val="100"/>
              </a:spcBef>
            </a:pPr>
            <a:r>
              <a:rPr dirty="0" sz="4800" spc="-425" b="1">
                <a:solidFill>
                  <a:srgbClr val="FFFFFF"/>
                </a:solidFill>
                <a:latin typeface="Times New Roman"/>
                <a:cs typeface="Times New Roman"/>
              </a:rPr>
              <a:t>:ةعبارلا</a:t>
            </a:r>
            <a:r>
              <a:rPr dirty="0" sz="4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  <a:p>
            <a:pPr algn="just" marL="12700" marR="7620" indent="243840">
              <a:lnSpc>
                <a:spcPct val="150100"/>
              </a:lnSpc>
              <a:spcBef>
                <a:spcPts val="1005"/>
              </a:spcBef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3600" spc="-345">
                <a:solidFill>
                  <a:srgbClr val="FFFFFF"/>
                </a:solidFill>
                <a:latin typeface="Times New Roman"/>
                <a:cs typeface="Times New Roman"/>
              </a:rPr>
              <a:t>ةيوضعو </a:t>
            </a:r>
            <a:r>
              <a:rPr dirty="0" sz="3600" spc="-360">
                <a:solidFill>
                  <a:srgbClr val="FFFFFF"/>
                </a:solidFill>
                <a:latin typeface="Times New Roman"/>
                <a:cs typeface="Times New Roman"/>
              </a:rPr>
              <a:t>ةحصلا </a:t>
            </a:r>
            <a:r>
              <a:rPr dirty="0" sz="3600" spc="-355">
                <a:solidFill>
                  <a:srgbClr val="FFFFFF"/>
                </a:solidFill>
                <a:latin typeface="Times New Roman"/>
                <a:cs typeface="Times New Roman"/>
              </a:rPr>
              <a:t>ريزو </a:t>
            </a:r>
            <a:r>
              <a:rPr dirty="0" sz="3600" spc="-625">
                <a:solidFill>
                  <a:srgbClr val="FFFFFF"/>
                </a:solidFill>
                <a:latin typeface="Times New Roman"/>
                <a:cs typeface="Times New Roman"/>
              </a:rPr>
              <a:t>ةسائرب </a:t>
            </a: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260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3600" spc="-665">
                <a:solidFill>
                  <a:srgbClr val="FFFFFF"/>
                </a:solidFill>
                <a:latin typeface="Times New Roman"/>
                <a:cs typeface="Times New Roman"/>
              </a:rPr>
              <a:t>أشن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ةرازوو </a:t>
            </a:r>
            <a:r>
              <a:rPr dirty="0" sz="3600" spc="-375">
                <a:solidFill>
                  <a:srgbClr val="FFFFFF"/>
                </a:solidFill>
                <a:latin typeface="Times New Roman"/>
                <a:cs typeface="Times New Roman"/>
              </a:rPr>
              <a:t>،ةيلخادلا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 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 </a:t>
            </a:r>
            <a:r>
              <a:rPr dirty="0" sz="3600" spc="-545">
                <a:solidFill>
                  <a:srgbClr val="FFFFFF"/>
                </a:solidFill>
                <a:latin typeface="Times New Roman"/>
                <a:cs typeface="Times New Roman"/>
              </a:rPr>
              <a:t>ليكو </a:t>
            </a:r>
            <a:r>
              <a:rPr dirty="0" sz="3600" spc="-505">
                <a:solidFill>
                  <a:srgbClr val="FFFFFF"/>
                </a:solidFill>
                <a:latin typeface="Times New Roman"/>
                <a:cs typeface="Times New Roman"/>
              </a:rPr>
              <a:t>ىوتسم </a:t>
            </a:r>
            <a:r>
              <a:rPr dirty="0" sz="3600" spc="-445">
                <a:solidFill>
                  <a:srgbClr val="FFFFFF"/>
                </a:solidFill>
                <a:latin typeface="Times New Roman"/>
                <a:cs typeface="Times New Roman"/>
              </a:rPr>
              <a:t>ىلع </a:t>
            </a:r>
            <a:r>
              <a:rPr dirty="0" sz="3600" spc="-325">
                <a:solidFill>
                  <a:srgbClr val="FFFFFF"/>
                </a:solidFill>
                <a:latin typeface="Times New Roman"/>
                <a:cs typeface="Times New Roman"/>
              </a:rPr>
              <a:t>لثمم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)أ  </a:t>
            </a:r>
            <a:r>
              <a:rPr dirty="0" sz="3600" spc="-430">
                <a:solidFill>
                  <a:srgbClr val="FFFFFF"/>
                </a:solidFill>
                <a:latin typeface="Times New Roman"/>
                <a:cs typeface="Times New Roman"/>
              </a:rPr>
              <a:t>ةيلاملا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ةرازوو </a:t>
            </a:r>
            <a:r>
              <a:rPr dirty="0" sz="3600" spc="-300">
                <a:solidFill>
                  <a:srgbClr val="FFFFFF"/>
                </a:solidFill>
                <a:latin typeface="Times New Roman"/>
                <a:cs typeface="Times New Roman"/>
              </a:rPr>
              <a:t>،ةيعامتجلاا </a:t>
            </a:r>
            <a:r>
              <a:rPr dirty="0" sz="3600" spc="-305">
                <a:solidFill>
                  <a:srgbClr val="FFFFFF"/>
                </a:solidFill>
                <a:latin typeface="Times New Roman"/>
                <a:cs typeface="Times New Roman"/>
              </a:rPr>
              <a:t>نوؤشلاو 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لمعلا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ةرازوو</a:t>
            </a:r>
            <a:r>
              <a:rPr dirty="0" sz="3600" spc="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95">
                <a:solidFill>
                  <a:srgbClr val="FFFFFF"/>
                </a:solidFill>
                <a:latin typeface="Times New Roman"/>
                <a:cs typeface="Times New Roman"/>
              </a:rPr>
              <a:t>،ةحصلا</a:t>
            </a:r>
            <a:endParaRPr sz="3600">
              <a:latin typeface="Times New Roman"/>
              <a:cs typeface="Times New Roman"/>
            </a:endParaRPr>
          </a:p>
          <a:p>
            <a:pPr algn="just" marL="890269">
              <a:lnSpc>
                <a:spcPct val="100000"/>
              </a:lnSpc>
              <a:spcBef>
                <a:spcPts val="1730"/>
              </a:spcBef>
            </a:pPr>
            <a:r>
              <a:rPr dirty="0" sz="3600" spc="-135">
                <a:solidFill>
                  <a:srgbClr val="FFFFFF"/>
                </a:solidFill>
                <a:latin typeface="Times New Roman"/>
                <a:cs typeface="Times New Roman"/>
              </a:rPr>
              <a:t>.مهتاهج </a:t>
            </a:r>
            <a:r>
              <a:rPr dirty="0" sz="3600" spc="-409">
                <a:solidFill>
                  <a:srgbClr val="FFFFFF"/>
                </a:solidFill>
                <a:latin typeface="Times New Roman"/>
                <a:cs typeface="Times New Roman"/>
              </a:rPr>
              <a:t>مهحشرت  </a:t>
            </a:r>
            <a:r>
              <a:rPr dirty="0" sz="3600" spc="-355">
                <a:solidFill>
                  <a:srgbClr val="FFFFFF"/>
                </a:solidFill>
                <a:latin typeface="Times New Roman"/>
                <a:cs typeface="Times New Roman"/>
              </a:rPr>
              <a:t>،ةراجتلا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ةرازوو </a:t>
            </a:r>
            <a:r>
              <a:rPr dirty="0" sz="3600" spc="-325">
                <a:solidFill>
                  <a:srgbClr val="FFFFFF"/>
                </a:solidFill>
                <a:latin typeface="Times New Roman"/>
                <a:cs typeface="Times New Roman"/>
              </a:rPr>
              <a:t>،ينطولا</a:t>
            </a:r>
            <a:r>
              <a:rPr dirty="0" sz="3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75">
                <a:solidFill>
                  <a:srgbClr val="FFFFFF"/>
                </a:solidFill>
                <a:latin typeface="Times New Roman"/>
                <a:cs typeface="Times New Roman"/>
              </a:rPr>
              <a:t>داصتقلااو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226552" y="2557322"/>
            <a:ext cx="540804" cy="565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60207" y="2420150"/>
            <a:ext cx="723684" cy="790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49895" y="2420150"/>
            <a:ext cx="681037" cy="7907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0367" y="2420150"/>
            <a:ext cx="6600190" cy="790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2960" y="2420150"/>
            <a:ext cx="1068146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53311" y="2846870"/>
            <a:ext cx="7130542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2103" y="2846870"/>
            <a:ext cx="991946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6479" y="3273590"/>
            <a:ext cx="6167374" cy="7907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31135" y="3273590"/>
            <a:ext cx="55910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26552" y="4434890"/>
            <a:ext cx="540804" cy="565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12023" y="4297718"/>
            <a:ext cx="671893" cy="790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04759" y="4297718"/>
            <a:ext cx="678014" cy="7907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22120" y="4297718"/>
            <a:ext cx="6353429" cy="790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3791" y="4724437"/>
            <a:ext cx="7100061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29655" y="5151120"/>
            <a:ext cx="2854198" cy="7907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41264" y="5151120"/>
            <a:ext cx="55910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31264" y="5577840"/>
            <a:ext cx="6752590" cy="7907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88136" y="5577840"/>
            <a:ext cx="1113840" cy="7907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36847" y="6004561"/>
            <a:ext cx="4747006" cy="7907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51503" y="6004561"/>
            <a:ext cx="55910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19287" y="2514041"/>
            <a:ext cx="7483475" cy="40405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350">
                <a:solidFill>
                  <a:srgbClr val="FFFFFF"/>
                </a:solidFill>
                <a:latin typeface="Times New Roman"/>
                <a:cs typeface="Times New Roman"/>
              </a:rPr>
              <a:t>هحشري </a:t>
            </a: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ةيدوعسلا </a:t>
            </a:r>
            <a:r>
              <a:rPr dirty="0" sz="2800" spc="-395">
                <a:solidFill>
                  <a:srgbClr val="FFFFFF"/>
                </a:solidFill>
                <a:latin typeface="Times New Roman"/>
                <a:cs typeface="Times New Roman"/>
              </a:rPr>
              <a:t>ةيعانصلا </a:t>
            </a:r>
            <a:r>
              <a:rPr dirty="0" sz="2800" spc="-375">
                <a:solidFill>
                  <a:srgbClr val="FFFFFF"/>
                </a:solidFill>
                <a:latin typeface="Times New Roman"/>
                <a:cs typeface="Times New Roman"/>
              </a:rPr>
              <a:t>ةيراجتلا </a:t>
            </a:r>
            <a:r>
              <a:rPr dirty="0" sz="2800" spc="-254">
                <a:solidFill>
                  <a:srgbClr val="FFFFFF"/>
                </a:solidFill>
                <a:latin typeface="Times New Roman"/>
                <a:cs typeface="Times New Roman"/>
              </a:rPr>
              <a:t>فرغلا </a:t>
            </a:r>
            <a:r>
              <a:rPr dirty="0" sz="2800" spc="-195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2800" spc="-250">
                <a:solidFill>
                  <a:srgbClr val="FFFFFF"/>
                </a:solidFill>
                <a:latin typeface="Times New Roman"/>
                <a:cs typeface="Times New Roman"/>
              </a:rPr>
              <a:t>لثمم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)ب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 marL="21590">
              <a:lnSpc>
                <a:spcPct val="100000"/>
              </a:lnSpc>
            </a:pP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ريزو  </a:t>
            </a:r>
            <a:r>
              <a:rPr dirty="0" sz="2800" spc="-350">
                <a:solidFill>
                  <a:srgbClr val="FFFFFF"/>
                </a:solidFill>
                <a:latin typeface="Times New Roman"/>
                <a:cs typeface="Times New Roman"/>
              </a:rPr>
              <a:t>هحشري  </a:t>
            </a:r>
            <a:r>
              <a:rPr dirty="0" sz="2800" spc="-430">
                <a:solidFill>
                  <a:srgbClr val="FFFFFF"/>
                </a:solidFill>
                <a:latin typeface="Times New Roman"/>
                <a:cs typeface="Times New Roman"/>
              </a:rPr>
              <a:t>ينواعتلا  </a:t>
            </a:r>
            <a:r>
              <a:rPr dirty="0" sz="2800" spc="-434">
                <a:solidFill>
                  <a:srgbClr val="FFFFFF"/>
                </a:solidFill>
                <a:latin typeface="Times New Roman"/>
                <a:cs typeface="Times New Roman"/>
              </a:rPr>
              <a:t>نيمأتلا  </a:t>
            </a:r>
            <a:r>
              <a:rPr dirty="0" sz="2800" spc="-270">
                <a:solidFill>
                  <a:srgbClr val="FFFFFF"/>
                </a:solidFill>
                <a:latin typeface="Times New Roman"/>
                <a:cs typeface="Times New Roman"/>
              </a:rPr>
              <a:t>تاكرش 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لثممو </a:t>
            </a: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،ةراجتلا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ريزو</a:t>
            </a:r>
            <a:endParaRPr sz="2800">
              <a:latin typeface="Times New Roman"/>
              <a:cs typeface="Times New Roman"/>
            </a:endParaRPr>
          </a:p>
          <a:p>
            <a:pPr marL="1336040">
              <a:lnSpc>
                <a:spcPct val="100000"/>
              </a:lnSpc>
              <a:spcBef>
                <a:spcPts val="5"/>
              </a:spcBef>
            </a:pPr>
            <a:r>
              <a:rPr dirty="0" sz="2800" spc="-280">
                <a:solidFill>
                  <a:srgbClr val="FFFFFF"/>
                </a:solidFill>
                <a:latin typeface="Times New Roman"/>
                <a:cs typeface="Times New Roman"/>
              </a:rPr>
              <a:t>.ةراجتلا </a:t>
            </a: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ريزو 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عم </a:t>
            </a:r>
            <a:r>
              <a:rPr dirty="0" sz="2800" spc="-520">
                <a:solidFill>
                  <a:srgbClr val="FFFFFF"/>
                </a:solidFill>
                <a:latin typeface="Times New Roman"/>
                <a:cs typeface="Times New Roman"/>
              </a:rPr>
              <a:t>رواشتلاب    </a:t>
            </a:r>
            <a:r>
              <a:rPr dirty="0" sz="2800" spc="-295">
                <a:solidFill>
                  <a:srgbClr val="FFFFFF"/>
                </a:solidFill>
                <a:latin typeface="Times New Roman"/>
                <a:cs typeface="Times New Roman"/>
              </a:rPr>
              <a:t>ينطولا  </a:t>
            </a:r>
            <a:r>
              <a:rPr dirty="0" sz="2800" spc="-370">
                <a:solidFill>
                  <a:srgbClr val="FFFFFF"/>
                </a:solidFill>
                <a:latin typeface="Times New Roman"/>
                <a:cs typeface="Times New Roman"/>
              </a:rPr>
              <a:t>داصتقلااو</a:t>
            </a:r>
            <a:r>
              <a:rPr dirty="0" sz="28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30">
                <a:solidFill>
                  <a:srgbClr val="FFFFFF"/>
                </a:solidFill>
                <a:latin typeface="Times New Roman"/>
                <a:cs typeface="Times New Roman"/>
              </a:rPr>
              <a:t>ةيلاملا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911860">
              <a:lnSpc>
                <a:spcPct val="100000"/>
              </a:lnSpc>
            </a:pP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2800" spc="-635">
                <a:solidFill>
                  <a:srgbClr val="FFFFFF"/>
                </a:solidFill>
                <a:latin typeface="Times New Roman"/>
                <a:cs typeface="Times New Roman"/>
              </a:rPr>
              <a:t>نينثا </a:t>
            </a:r>
            <a:r>
              <a:rPr dirty="0" sz="2800" spc="-420">
                <a:solidFill>
                  <a:srgbClr val="FFFFFF"/>
                </a:solidFill>
                <a:latin typeface="Times New Roman"/>
                <a:cs typeface="Times New Roman"/>
              </a:rPr>
              <a:t>نيلثممو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0">
                <a:solidFill>
                  <a:srgbClr val="FFFFFF"/>
                </a:solidFill>
                <a:latin typeface="Times New Roman"/>
                <a:cs typeface="Times New Roman"/>
              </a:rPr>
              <a:t>،صاخلا </a:t>
            </a:r>
            <a:r>
              <a:rPr dirty="0" sz="2800" spc="-35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2800" spc="-280">
                <a:solidFill>
                  <a:srgbClr val="FFFFFF"/>
                </a:solidFill>
                <a:latin typeface="Times New Roman"/>
                <a:cs typeface="Times New Roman"/>
              </a:rPr>
              <a:t>عاطقلا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2800" spc="-250">
                <a:solidFill>
                  <a:srgbClr val="FFFFFF"/>
                </a:solidFill>
                <a:latin typeface="Times New Roman"/>
                <a:cs typeface="Times New Roman"/>
              </a:rPr>
              <a:t>لثمم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)ج</a:t>
            </a:r>
            <a:r>
              <a:rPr dirty="0" sz="28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 algn="r" marR="360045">
              <a:lnSpc>
                <a:spcPct val="100000"/>
              </a:lnSpc>
            </a:pP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ةحصلا ريزو  </a:t>
            </a:r>
            <a:r>
              <a:rPr dirty="0" sz="2800" spc="-285">
                <a:solidFill>
                  <a:srgbClr val="FFFFFF"/>
                </a:solidFill>
                <a:latin typeface="Times New Roman"/>
                <a:cs typeface="Times New Roman"/>
              </a:rPr>
              <a:t>مهحشري  </a:t>
            </a:r>
            <a:r>
              <a:rPr dirty="0" sz="2800" spc="-95">
                <a:solidFill>
                  <a:srgbClr val="FFFFFF"/>
                </a:solidFill>
                <a:latin typeface="Times New Roman"/>
                <a:cs typeface="Times New Roman"/>
              </a:rPr>
              <a:t>ىرخلأا </a:t>
            </a: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ةيموكحلا  </a:t>
            </a:r>
            <a:r>
              <a:rPr dirty="0" sz="2800" spc="-415">
                <a:solidFill>
                  <a:srgbClr val="FFFFFF"/>
                </a:solidFill>
                <a:latin typeface="Times New Roman"/>
                <a:cs typeface="Times New Roman"/>
              </a:rPr>
              <a:t>ةيحصلا</a:t>
            </a:r>
            <a:r>
              <a:rPr dirty="0" sz="2800" spc="-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تاعاطقلا</a:t>
            </a:r>
            <a:endParaRPr sz="2800">
              <a:latin typeface="Times New Roman"/>
              <a:cs typeface="Times New Roman"/>
            </a:endParaRPr>
          </a:p>
          <a:p>
            <a:pPr algn="r" marL="281940" marR="356870" indent="4364990">
              <a:lnSpc>
                <a:spcPct val="100000"/>
              </a:lnSpc>
              <a:spcBef>
                <a:spcPts val="5"/>
              </a:spcBef>
            </a:pP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.مهتاعاطق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عم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765">
                <a:solidFill>
                  <a:srgbClr val="FFFFFF"/>
                </a:solidFill>
                <a:latin typeface="Times New Roman"/>
                <a:cs typeface="Times New Roman"/>
              </a:rPr>
              <a:t>قيسنتلاب </a:t>
            </a:r>
            <a:r>
              <a:rPr dirty="0" sz="2800" spc="-3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0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2800" spc="85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2800" spc="-440">
                <a:solidFill>
                  <a:srgbClr val="FFFFFF"/>
                </a:solidFill>
                <a:latin typeface="Times New Roman"/>
                <a:cs typeface="Times New Roman"/>
              </a:rPr>
              <a:t>رارقب   </a:t>
            </a:r>
            <a:r>
              <a:rPr dirty="0" sz="2800" spc="-405">
                <a:solidFill>
                  <a:srgbClr val="FFFFFF"/>
                </a:solidFill>
                <a:latin typeface="Times New Roman"/>
                <a:cs typeface="Times New Roman"/>
              </a:rPr>
              <a:t>مهتيوضع  </a:t>
            </a:r>
            <a:r>
              <a:rPr dirty="0" sz="2800" spc="-420">
                <a:solidFill>
                  <a:srgbClr val="FFFFFF"/>
                </a:solidFill>
                <a:latin typeface="Times New Roman"/>
                <a:cs typeface="Times New Roman"/>
              </a:rPr>
              <a:t>ديدجتو 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70">
                <a:solidFill>
                  <a:srgbClr val="FFFFFF"/>
                </a:solidFill>
                <a:latin typeface="Times New Roman"/>
                <a:cs typeface="Times New Roman"/>
              </a:rPr>
              <a:t>سلجملا</a:t>
            </a:r>
            <a:r>
              <a:rPr dirty="0" sz="2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ءاضعأ</a:t>
            </a:r>
            <a:r>
              <a:rPr dirty="0" sz="2800" spc="-3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785">
                <a:solidFill>
                  <a:srgbClr val="FFFFFF"/>
                </a:solidFill>
                <a:latin typeface="Times New Roman"/>
                <a:cs typeface="Times New Roman"/>
              </a:rPr>
              <a:t>نييعت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600">
                <a:solidFill>
                  <a:srgbClr val="FFFFFF"/>
                </a:solidFill>
                <a:latin typeface="Times New Roman"/>
                <a:cs typeface="Times New Roman"/>
              </a:rPr>
              <a:t>متيو</a:t>
            </a:r>
            <a:endParaRPr sz="2800">
              <a:latin typeface="Times New Roman"/>
              <a:cs typeface="Times New Roman"/>
            </a:endParaRPr>
          </a:p>
          <a:p>
            <a:pPr algn="r" marR="356235">
              <a:lnSpc>
                <a:spcPct val="100000"/>
              </a:lnSpc>
            </a:pPr>
            <a:r>
              <a:rPr dirty="0" sz="2800" spc="-530">
                <a:solidFill>
                  <a:srgbClr val="FFFFFF"/>
                </a:solidFill>
                <a:latin typeface="Times New Roman"/>
                <a:cs typeface="Times New Roman"/>
              </a:rPr>
              <a:t>.ديدجتلل    </a:t>
            </a:r>
            <a:r>
              <a:rPr dirty="0" sz="2800" spc="-540">
                <a:solidFill>
                  <a:srgbClr val="FFFFFF"/>
                </a:solidFill>
                <a:latin typeface="Times New Roman"/>
                <a:cs typeface="Times New Roman"/>
              </a:rPr>
              <a:t>ةلباق    </a:t>
            </a:r>
            <a:r>
              <a:rPr dirty="0" sz="2800" spc="-325">
                <a:solidFill>
                  <a:srgbClr val="FFFFFF"/>
                </a:solidFill>
                <a:latin typeface="Times New Roman"/>
                <a:cs typeface="Times New Roman"/>
              </a:rPr>
              <a:t>تاونس  </a:t>
            </a:r>
            <a:r>
              <a:rPr dirty="0" sz="2800" spc="-409">
                <a:solidFill>
                  <a:srgbClr val="FFFFFF"/>
                </a:solidFill>
                <a:latin typeface="Times New Roman"/>
                <a:cs typeface="Times New Roman"/>
              </a:rPr>
              <a:t>ثلاث  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ةدمل</a:t>
            </a:r>
            <a:r>
              <a:rPr dirty="0" sz="28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ءارزولا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025383" y="2148789"/>
            <a:ext cx="836472" cy="873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73040" y="1938578"/>
            <a:ext cx="3345052" cy="1229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0159" y="1938578"/>
            <a:ext cx="912672" cy="1229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78863" y="2950502"/>
            <a:ext cx="6904990" cy="790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72311" y="2950502"/>
            <a:ext cx="1077290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89703" y="3291878"/>
            <a:ext cx="3994277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06823" y="3291878"/>
            <a:ext cx="656628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4041686"/>
            <a:ext cx="8465566" cy="6780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8431" y="4553749"/>
            <a:ext cx="8133333" cy="6780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4553749"/>
            <a:ext cx="812114" cy="678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9600" y="5065776"/>
            <a:ext cx="7932166" cy="6780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647" y="5577840"/>
            <a:ext cx="8310118" cy="6780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5577840"/>
            <a:ext cx="635304" cy="6780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05016" y="6089898"/>
            <a:ext cx="1860677" cy="6780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65007" y="6089898"/>
            <a:ext cx="479882" cy="6780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62638" y="2086432"/>
            <a:ext cx="8437880" cy="4473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4310">
              <a:lnSpc>
                <a:spcPct val="100000"/>
              </a:lnSpc>
              <a:spcBef>
                <a:spcPts val="95"/>
              </a:spcBef>
            </a:pPr>
            <a:r>
              <a:rPr dirty="0" sz="4400" spc="-240" b="1">
                <a:solidFill>
                  <a:srgbClr val="FFFFFF"/>
                </a:solidFill>
                <a:latin typeface="Times New Roman"/>
                <a:cs typeface="Times New Roman"/>
              </a:rPr>
              <a:t>:ةسماخلا</a:t>
            </a:r>
            <a:r>
              <a:rPr dirty="0" sz="4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5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300" spc="-5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300">
              <a:latin typeface="Wingdings"/>
              <a:cs typeface="Wingdings"/>
            </a:endParaRPr>
          </a:p>
          <a:p>
            <a:pPr algn="r" marR="360680">
              <a:lnSpc>
                <a:spcPts val="3025"/>
              </a:lnSpc>
              <a:spcBef>
                <a:spcPts val="2275"/>
              </a:spcBef>
            </a:pP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،ماظنلا  </a:t>
            </a:r>
            <a:r>
              <a:rPr dirty="0" sz="2800" spc="145">
                <a:solidFill>
                  <a:srgbClr val="FFFFFF"/>
                </a:solidFill>
                <a:latin typeface="Times New Roman"/>
                <a:cs typeface="Times New Roman"/>
              </a:rPr>
              <a:t>اذه </a:t>
            </a:r>
            <a:r>
              <a:rPr dirty="0" sz="2800" spc="-745">
                <a:solidFill>
                  <a:srgbClr val="FFFFFF"/>
                </a:solidFill>
                <a:latin typeface="Times New Roman"/>
                <a:cs typeface="Times New Roman"/>
              </a:rPr>
              <a:t>قيبطت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45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فارشلإا </a:t>
            </a:r>
            <a:r>
              <a:rPr dirty="0" sz="2800" spc="-360">
                <a:solidFill>
                  <a:srgbClr val="FFFFFF"/>
                </a:solidFill>
                <a:latin typeface="Times New Roman"/>
                <a:cs typeface="Times New Roman"/>
              </a:rPr>
              <a:t>يحصلا  </a:t>
            </a:r>
            <a:r>
              <a:rPr dirty="0" sz="2800" spc="-220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2800" spc="-195">
                <a:solidFill>
                  <a:srgbClr val="FFFFFF"/>
                </a:solidFill>
                <a:latin typeface="Times New Roman"/>
                <a:cs typeface="Times New Roman"/>
              </a:rPr>
              <a:t>سلجم</a:t>
            </a:r>
            <a:r>
              <a:rPr dirty="0" sz="2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680">
                <a:solidFill>
                  <a:srgbClr val="FFFFFF"/>
                </a:solidFill>
                <a:latin typeface="Times New Roman"/>
                <a:cs typeface="Times New Roman"/>
              </a:rPr>
              <a:t>ىلوتي</a:t>
            </a:r>
            <a:endParaRPr sz="2800">
              <a:latin typeface="Times New Roman"/>
              <a:cs typeface="Times New Roman"/>
            </a:endParaRPr>
          </a:p>
          <a:p>
            <a:pPr algn="r" marR="351155">
              <a:lnSpc>
                <a:spcPts val="3025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2800" spc="-695">
                <a:solidFill>
                  <a:srgbClr val="FFFFFF"/>
                </a:solidFill>
                <a:latin typeface="Times New Roman"/>
                <a:cs typeface="Times New Roman"/>
              </a:rPr>
              <a:t>يلي                                                                                                                                       </a:t>
            </a:r>
            <a:r>
              <a:rPr dirty="0" sz="2800" spc="110">
                <a:solidFill>
                  <a:srgbClr val="FFFFFF"/>
                </a:solidFill>
                <a:latin typeface="Times New Roman"/>
                <a:cs typeface="Times New Roman"/>
              </a:rPr>
              <a:t>ام </a:t>
            </a:r>
            <a:r>
              <a:rPr dirty="0" sz="2800" spc="-275">
                <a:solidFill>
                  <a:srgbClr val="FFFFFF"/>
                </a:solidFill>
                <a:latin typeface="Times New Roman"/>
                <a:cs typeface="Times New Roman"/>
              </a:rPr>
              <a:t>صوصخلا  </a:t>
            </a:r>
            <a:r>
              <a:rPr dirty="0" sz="2800" spc="60">
                <a:solidFill>
                  <a:srgbClr val="FFFFFF"/>
                </a:solidFill>
                <a:latin typeface="Times New Roman"/>
                <a:cs typeface="Times New Roman"/>
              </a:rPr>
              <a:t>هجو </a:t>
            </a:r>
            <a:r>
              <a:rPr dirty="0" sz="2800" spc="-345">
                <a:solidFill>
                  <a:srgbClr val="FFFFFF"/>
                </a:solidFill>
                <a:latin typeface="Times New Roman"/>
                <a:cs typeface="Times New Roman"/>
              </a:rPr>
              <a:t>ىلع</a:t>
            </a:r>
            <a:r>
              <a:rPr dirty="0" sz="2800" spc="-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هلو</a:t>
            </a:r>
            <a:endParaRPr sz="2800">
              <a:latin typeface="Times New Roman"/>
              <a:cs typeface="Times New Roman"/>
            </a:endParaRPr>
          </a:p>
          <a:p>
            <a:pPr algn="r" marL="12700" marR="267335" indent="85090">
              <a:lnSpc>
                <a:spcPct val="140100"/>
              </a:lnSpc>
              <a:spcBef>
                <a:spcPts val="1255"/>
              </a:spcBef>
            </a:pPr>
            <a:r>
              <a:rPr dirty="0" sz="2400" spc="-69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20">
                <a:solidFill>
                  <a:srgbClr val="FFFFFF"/>
                </a:solidFill>
                <a:latin typeface="Times New Roman"/>
                <a:cs typeface="Times New Roman"/>
              </a:rPr>
              <a:t>امب </a:t>
            </a:r>
            <a:r>
              <a:rPr dirty="0" sz="2400" spc="-229">
                <a:solidFill>
                  <a:srgbClr val="FFFFFF"/>
                </a:solidFill>
                <a:latin typeface="Times New Roman"/>
                <a:cs typeface="Times New Roman"/>
              </a:rPr>
              <a:t>ماظنلا </a:t>
            </a:r>
            <a:r>
              <a:rPr dirty="0" sz="2400" spc="135">
                <a:solidFill>
                  <a:srgbClr val="FFFFFF"/>
                </a:solidFill>
                <a:latin typeface="Times New Roman"/>
                <a:cs typeface="Times New Roman"/>
              </a:rPr>
              <a:t>اذه 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ماكحأ </a:t>
            </a:r>
            <a:r>
              <a:rPr dirty="0" sz="2400" spc="-645">
                <a:solidFill>
                  <a:srgbClr val="FFFFFF"/>
                </a:solidFill>
                <a:latin typeface="Times New Roman"/>
                <a:cs typeface="Times New Roman"/>
              </a:rPr>
              <a:t>قيبطت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445">
                <a:solidFill>
                  <a:srgbClr val="FFFFFF"/>
                </a:solidFill>
                <a:latin typeface="Times New Roman"/>
                <a:cs typeface="Times New Roman"/>
              </a:rPr>
              <a:t>نأشب </a:t>
            </a:r>
            <a:r>
              <a:rPr dirty="0" sz="2400" spc="-385">
                <a:solidFill>
                  <a:srgbClr val="FFFFFF"/>
                </a:solidFill>
                <a:latin typeface="Times New Roman"/>
                <a:cs typeface="Times New Roman"/>
              </a:rPr>
              <a:t>ةريغتملا 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روملأا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ميظنتل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ةمزلالا</a:t>
            </a:r>
            <a:r>
              <a:rPr dirty="0" sz="24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90">
                <a:solidFill>
                  <a:srgbClr val="FFFFFF"/>
                </a:solidFill>
                <a:latin typeface="Times New Roman"/>
                <a:cs typeface="Times New Roman"/>
              </a:rPr>
              <a:t>تارارقلا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رادصإ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459">
                <a:solidFill>
                  <a:srgbClr val="FFFFFF"/>
                </a:solidFill>
                <a:latin typeface="Times New Roman"/>
                <a:cs typeface="Times New Roman"/>
              </a:rPr>
              <a:t>ةبسنو </a:t>
            </a:r>
            <a:r>
              <a:rPr dirty="0" sz="2400" spc="-580">
                <a:solidFill>
                  <a:srgbClr val="FFFFFF"/>
                </a:solidFill>
                <a:latin typeface="Times New Roman"/>
                <a:cs typeface="Times New Roman"/>
              </a:rPr>
              <a:t>ةيفيكو </a:t>
            </a:r>
            <a:r>
              <a:rPr dirty="0" sz="2400" spc="-320">
                <a:solidFill>
                  <a:srgbClr val="FFFFFF"/>
                </a:solidFill>
                <a:latin typeface="Times New Roman"/>
                <a:cs typeface="Times New Roman"/>
              </a:rPr>
              <a:t>نامضلاب نيلومشملا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ديفتسملا </a:t>
            </a:r>
            <a:r>
              <a:rPr dirty="0" sz="2400" spc="-180">
                <a:solidFill>
                  <a:srgbClr val="FFFFFF"/>
                </a:solidFill>
                <a:latin typeface="Times New Roman"/>
                <a:cs typeface="Times New Roman"/>
              </a:rPr>
              <a:t>ةرسأ </a:t>
            </a:r>
            <a:r>
              <a:rPr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دارفأ </a:t>
            </a:r>
            <a:r>
              <a:rPr dirty="0" sz="2400" spc="-434">
                <a:solidFill>
                  <a:srgbClr val="FFFFFF"/>
                </a:solidFill>
                <a:latin typeface="Times New Roman"/>
                <a:cs typeface="Times New Roman"/>
              </a:rPr>
              <a:t>ديدحت </a:t>
            </a:r>
            <a:r>
              <a:rPr dirty="0" sz="2400" spc="-540">
                <a:solidFill>
                  <a:srgbClr val="FFFFFF"/>
                </a:solidFill>
                <a:latin typeface="Times New Roman"/>
                <a:cs typeface="Times New Roman"/>
              </a:rPr>
              <a:t>،هقيبطت 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لحارم</a:t>
            </a:r>
            <a:r>
              <a:rPr dirty="0" sz="2400" spc="-2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434">
                <a:solidFill>
                  <a:srgbClr val="FFFFFF"/>
                </a:solidFill>
                <a:latin typeface="Times New Roman"/>
                <a:cs typeface="Times New Roman"/>
              </a:rPr>
              <a:t>ديدحت</a:t>
            </a:r>
            <a:r>
              <a:rPr dirty="0" sz="2400" spc="-3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كلذ </a:t>
            </a:r>
            <a:r>
              <a:rPr dirty="0" sz="24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10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2400" spc="-195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2400" spc="-69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4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85">
                <a:solidFill>
                  <a:srgbClr val="FFFFFF"/>
                </a:solidFill>
                <a:latin typeface="Times New Roman"/>
                <a:cs typeface="Times New Roman"/>
              </a:rPr>
              <a:t>كارتشلاا </a:t>
            </a:r>
            <a:r>
              <a:rPr dirty="0" sz="2400" spc="-340">
                <a:solidFill>
                  <a:srgbClr val="FFFFFF"/>
                </a:solidFill>
                <a:latin typeface="Times New Roman"/>
                <a:cs typeface="Times New Roman"/>
              </a:rPr>
              <a:t>ةميق </a:t>
            </a:r>
            <a:r>
              <a:rPr dirty="0" sz="2400" spc="-685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95">
                <a:solidFill>
                  <a:srgbClr val="FFFFFF"/>
                </a:solidFill>
                <a:latin typeface="Times New Roman"/>
                <a:cs typeface="Times New Roman"/>
              </a:rPr>
              <a:t>لمعلا 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بحاصو </a:t>
            </a:r>
            <a:r>
              <a:rPr dirty="0" sz="2400" spc="-585">
                <a:solidFill>
                  <a:srgbClr val="FFFFFF"/>
                </a:solidFill>
                <a:latin typeface="Times New Roman"/>
                <a:cs typeface="Times New Roman"/>
              </a:rPr>
              <a:t>ديفتسملا </a:t>
            </a:r>
            <a:r>
              <a:rPr dirty="0" sz="2400" spc="65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لك</a:t>
            </a:r>
            <a:r>
              <a:rPr dirty="0" sz="2400" spc="-2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35">
                <a:solidFill>
                  <a:srgbClr val="FFFFFF"/>
                </a:solidFill>
                <a:latin typeface="Times New Roman"/>
                <a:cs typeface="Times New Roman"/>
              </a:rPr>
              <a:t>ةمهاسم</a:t>
            </a:r>
            <a:endParaRPr sz="2400">
              <a:latin typeface="Times New Roman"/>
              <a:cs typeface="Times New Roman"/>
            </a:endParaRPr>
          </a:p>
          <a:p>
            <a:pPr algn="r" marR="266700">
              <a:lnSpc>
                <a:spcPct val="100000"/>
              </a:lnSpc>
              <a:spcBef>
                <a:spcPts val="1155"/>
              </a:spcBef>
            </a:pPr>
            <a:r>
              <a:rPr dirty="0" sz="2400" spc="-295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2400" spc="-570">
                <a:solidFill>
                  <a:srgbClr val="FFFFFF"/>
                </a:solidFill>
                <a:latin typeface="Times New Roman"/>
                <a:cs typeface="Times New Roman"/>
              </a:rPr>
              <a:t>لمتشت                   </a:t>
            </a:r>
            <a:r>
              <a:rPr dirty="0" sz="2400" spc="-345">
                <a:solidFill>
                  <a:srgbClr val="FFFFFF"/>
                </a:solidFill>
                <a:latin typeface="Times New Roman"/>
                <a:cs typeface="Times New Roman"/>
              </a:rPr>
              <a:t>ةصصختم  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ةسارد </a:t>
            </a:r>
            <a:r>
              <a:rPr dirty="0" sz="2400" spc="-300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2400" spc="-445">
                <a:solidFill>
                  <a:srgbClr val="FFFFFF"/>
                </a:solidFill>
                <a:latin typeface="Times New Roman"/>
                <a:cs typeface="Times New Roman"/>
              </a:rPr>
              <a:t>ءانب    </a:t>
            </a:r>
            <a:r>
              <a:rPr dirty="0" sz="2400" spc="-355">
                <a:solidFill>
                  <a:srgbClr val="FFFFFF"/>
                </a:solidFill>
                <a:latin typeface="Times New Roman"/>
                <a:cs typeface="Times New Roman"/>
              </a:rPr>
              <a:t>ةميقلا   </a:t>
            </a:r>
            <a:r>
              <a:rPr dirty="0" sz="2400" spc="-645">
                <a:solidFill>
                  <a:srgbClr val="FFFFFF"/>
                </a:solidFill>
                <a:latin typeface="Times New Roman"/>
                <a:cs typeface="Times New Roman"/>
              </a:rPr>
              <a:t>كلتل</a:t>
            </a: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15">
                <a:solidFill>
                  <a:srgbClr val="FFFFFF"/>
                </a:solidFill>
                <a:latin typeface="Times New Roman"/>
                <a:cs typeface="Times New Roman"/>
              </a:rPr>
              <a:t>ىلعلأا  </a:t>
            </a:r>
            <a:r>
              <a:rPr dirty="0" sz="2400" spc="-200">
                <a:solidFill>
                  <a:srgbClr val="FFFFFF"/>
                </a:solidFill>
                <a:latin typeface="Times New Roman"/>
                <a:cs typeface="Times New Roman"/>
              </a:rPr>
              <a:t>دحلا  </a:t>
            </a:r>
            <a:r>
              <a:rPr dirty="0" sz="2400" spc="-434">
                <a:solidFill>
                  <a:srgbClr val="FFFFFF"/>
                </a:solidFill>
                <a:latin typeface="Times New Roman"/>
                <a:cs typeface="Times New Roman"/>
              </a:rPr>
              <a:t>ديدحت    </a:t>
            </a:r>
            <a:r>
              <a:rPr dirty="0" sz="2400" spc="-250">
                <a:solidFill>
                  <a:srgbClr val="FFFFFF"/>
                </a:solidFill>
                <a:latin typeface="Times New Roman"/>
                <a:cs typeface="Times New Roman"/>
              </a:rPr>
              <a:t>كلذكو</a:t>
            </a:r>
            <a:r>
              <a:rPr dirty="0" sz="2400" spc="-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335">
                <a:solidFill>
                  <a:srgbClr val="FFFFFF"/>
                </a:solidFill>
                <a:latin typeface="Times New Roman"/>
                <a:cs typeface="Times New Roman"/>
              </a:rPr>
              <a:t>،ينواعتلا</a:t>
            </a:r>
            <a:endParaRPr sz="2400">
              <a:latin typeface="Times New Roman"/>
              <a:cs typeface="Times New Roman"/>
            </a:endParaRPr>
          </a:p>
          <a:p>
            <a:pPr algn="r" marR="257175">
              <a:lnSpc>
                <a:spcPct val="100000"/>
              </a:lnSpc>
              <a:spcBef>
                <a:spcPts val="1150"/>
              </a:spcBef>
            </a:pPr>
            <a:r>
              <a:rPr dirty="0" sz="2400" spc="-380">
                <a:solidFill>
                  <a:srgbClr val="FFFFFF"/>
                </a:solidFill>
                <a:latin typeface="Times New Roman"/>
                <a:cs typeface="Times New Roman"/>
              </a:rPr>
              <a:t>نيمأتلا </a:t>
            </a:r>
            <a:r>
              <a:rPr dirty="0" sz="2400" spc="-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60">
                <a:solidFill>
                  <a:srgbClr val="FFFFFF"/>
                </a:solidFill>
                <a:latin typeface="Times New Roman"/>
                <a:cs typeface="Times New Roman"/>
              </a:rPr>
              <a:t>تاباسح.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650223" y="2319578"/>
            <a:ext cx="493775" cy="64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4672" y="2164029"/>
            <a:ext cx="8084566" cy="903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9936" y="2164029"/>
            <a:ext cx="1092504" cy="903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21880" y="2554173"/>
            <a:ext cx="1567942" cy="903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24343" y="2554173"/>
            <a:ext cx="638403" cy="903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50223" y="3685082"/>
            <a:ext cx="493775" cy="64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7136" y="3529533"/>
            <a:ext cx="8182229" cy="903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529533"/>
            <a:ext cx="1244930" cy="903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3529533"/>
            <a:ext cx="485952" cy="903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50223" y="4660442"/>
            <a:ext cx="493775" cy="641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38655" y="4504893"/>
            <a:ext cx="7450708" cy="903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823" y="4504893"/>
            <a:ext cx="1860677" cy="9035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0016" y="4992623"/>
            <a:ext cx="8253983" cy="903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9288" y="4992623"/>
            <a:ext cx="1028484" cy="903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70647" y="5382767"/>
            <a:ext cx="1519174" cy="903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8744" y="5870441"/>
            <a:ext cx="8525256" cy="903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767" y="5870441"/>
            <a:ext cx="1107770" cy="903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5870441"/>
            <a:ext cx="589597" cy="9035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0931" y="2273630"/>
            <a:ext cx="8982710" cy="4220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8159">
              <a:lnSpc>
                <a:spcPts val="3454"/>
              </a:lnSpc>
              <a:spcBef>
                <a:spcPts val="95"/>
              </a:spcBef>
            </a:pPr>
            <a:r>
              <a:rPr dirty="0" sz="3200" spc="-41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200" spc="-254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لاجم </a:t>
            </a:r>
            <a:r>
              <a:rPr dirty="0" sz="3200" spc="-919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55">
                <a:solidFill>
                  <a:srgbClr val="FFFFFF"/>
                </a:solidFill>
                <a:latin typeface="Times New Roman"/>
                <a:cs typeface="Times New Roman"/>
              </a:rPr>
              <a:t>لمعلل </a:t>
            </a:r>
            <a:r>
              <a:rPr dirty="0" sz="3200" spc="-505">
                <a:solidFill>
                  <a:srgbClr val="FFFFFF"/>
                </a:solidFill>
                <a:latin typeface="Times New Roman"/>
                <a:cs typeface="Times New Roman"/>
              </a:rPr>
              <a:t>ينواعتلا نيمأتلا </a:t>
            </a:r>
            <a:r>
              <a:rPr dirty="0" sz="3200" spc="-310">
                <a:solidFill>
                  <a:srgbClr val="FFFFFF"/>
                </a:solidFill>
                <a:latin typeface="Times New Roman"/>
                <a:cs typeface="Times New Roman"/>
              </a:rPr>
              <a:t>تاكرش </a:t>
            </a:r>
            <a:r>
              <a:rPr dirty="0" sz="3200" spc="-440">
                <a:solidFill>
                  <a:srgbClr val="FFFFFF"/>
                </a:solidFill>
                <a:latin typeface="Times New Roman"/>
                <a:cs typeface="Times New Roman"/>
              </a:rPr>
              <a:t>ليهأت</a:t>
            </a:r>
            <a:r>
              <a:rPr dirty="0" sz="3200" spc="-3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7491730">
              <a:lnSpc>
                <a:spcPts val="3454"/>
              </a:lnSpc>
            </a:pPr>
            <a:r>
              <a:rPr dirty="0" sz="3200" spc="-450">
                <a:solidFill>
                  <a:srgbClr val="FFFFFF"/>
                </a:solidFill>
                <a:latin typeface="Times New Roman"/>
                <a:cs typeface="Times New Roman"/>
              </a:rPr>
              <a:t>.ينواعتلا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50">
                <a:solidFill>
                  <a:srgbClr val="FFFFFF"/>
                </a:solidFill>
                <a:latin typeface="Times New Roman"/>
                <a:cs typeface="Times New Roman"/>
              </a:rPr>
              <a:t>.ينواعتلا   </a:t>
            </a:r>
            <a:r>
              <a:rPr dirty="0" sz="3200" spc="-415">
                <a:solidFill>
                  <a:srgbClr val="FFFFFF"/>
                </a:solidFill>
                <a:latin typeface="Times New Roman"/>
                <a:cs typeface="Times New Roman"/>
              </a:rPr>
              <a:t>يحصلا  </a:t>
            </a:r>
            <a:r>
              <a:rPr dirty="0" sz="3200" spc="-254">
                <a:solidFill>
                  <a:srgbClr val="FFFFFF"/>
                </a:solidFill>
                <a:latin typeface="Times New Roman"/>
                <a:cs typeface="Times New Roman"/>
              </a:rPr>
              <a:t>نامضلا  </a:t>
            </a:r>
            <a:r>
              <a:rPr dirty="0" sz="3200" spc="20">
                <a:solidFill>
                  <a:srgbClr val="FFFFFF"/>
                </a:solidFill>
                <a:latin typeface="Times New Roman"/>
                <a:cs typeface="Times New Roman"/>
              </a:rPr>
              <a:t>تامدخ </a:t>
            </a:r>
            <a:r>
              <a:rPr dirty="0" sz="3200" spc="-635">
                <a:solidFill>
                  <a:srgbClr val="FFFFFF"/>
                </a:solidFill>
                <a:latin typeface="Times New Roman"/>
                <a:cs typeface="Times New Roman"/>
              </a:rPr>
              <a:t>مدقت     </a:t>
            </a:r>
            <a:r>
              <a:rPr dirty="0" sz="3200" spc="-665">
                <a:solidFill>
                  <a:srgbClr val="FFFFFF"/>
                </a:solidFill>
                <a:latin typeface="Times New Roman"/>
                <a:cs typeface="Times New Roman"/>
              </a:rPr>
              <a:t>يتلا      </a:t>
            </a:r>
            <a:r>
              <a:rPr dirty="0" sz="3200" spc="-480">
                <a:solidFill>
                  <a:srgbClr val="FFFFFF"/>
                </a:solidFill>
                <a:latin typeface="Times New Roman"/>
                <a:cs typeface="Times New Roman"/>
              </a:rPr>
              <a:t>ةيحصلا   </a:t>
            </a:r>
            <a:r>
              <a:rPr dirty="0" sz="3200" spc="-355">
                <a:solidFill>
                  <a:srgbClr val="FFFFFF"/>
                </a:solidFill>
                <a:latin typeface="Times New Roman"/>
                <a:cs typeface="Times New Roman"/>
              </a:rPr>
              <a:t>قفارملا  </a:t>
            </a:r>
            <a:r>
              <a:rPr dirty="0" sz="3200" spc="-225">
                <a:solidFill>
                  <a:srgbClr val="FFFFFF"/>
                </a:solidFill>
                <a:latin typeface="Times New Roman"/>
                <a:cs typeface="Times New Roman"/>
              </a:rPr>
              <a:t>دامتعا </a:t>
            </a:r>
            <a:r>
              <a:rPr dirty="0" sz="32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175">
                <a:solidFill>
                  <a:srgbClr val="FFFFFF"/>
                </a:solidFill>
                <a:latin typeface="Times New Roman"/>
                <a:cs typeface="Times New Roman"/>
              </a:rPr>
              <a:t>اذه </a:t>
            </a:r>
            <a:r>
              <a:rPr dirty="0" sz="3200" spc="-919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50">
                <a:solidFill>
                  <a:srgbClr val="FFFFFF"/>
                </a:solidFill>
                <a:latin typeface="Times New Roman"/>
                <a:cs typeface="Times New Roman"/>
              </a:rPr>
              <a:t>لمعلل   </a:t>
            </a:r>
            <a:r>
              <a:rPr dirty="0" sz="3200" spc="-505">
                <a:solidFill>
                  <a:srgbClr val="FFFFFF"/>
                </a:solidFill>
                <a:latin typeface="Times New Roman"/>
                <a:cs typeface="Times New Roman"/>
              </a:rPr>
              <a:t>ينواعتلا   نيمأتلا   </a:t>
            </a:r>
            <a:r>
              <a:rPr dirty="0" sz="3200" spc="-310">
                <a:solidFill>
                  <a:srgbClr val="FFFFFF"/>
                </a:solidFill>
                <a:latin typeface="Times New Roman"/>
                <a:cs typeface="Times New Roman"/>
              </a:rPr>
              <a:t>تاكرش  </a:t>
            </a:r>
            <a:r>
              <a:rPr dirty="0" sz="3200" spc="-530">
                <a:solidFill>
                  <a:srgbClr val="FFFFFF"/>
                </a:solidFill>
                <a:latin typeface="Times New Roman"/>
                <a:cs typeface="Times New Roman"/>
              </a:rPr>
              <a:t>ليهأتل   </a:t>
            </a:r>
            <a:r>
              <a:rPr dirty="0" sz="3200" spc="-310">
                <a:solidFill>
                  <a:srgbClr val="FFFFFF"/>
                </a:solidFill>
                <a:latin typeface="Times New Roman"/>
                <a:cs typeface="Times New Roman"/>
              </a:rPr>
              <a:t>يلاملا  </a:t>
            </a:r>
            <a:r>
              <a:rPr dirty="0" sz="3200" spc="-470">
                <a:solidFill>
                  <a:srgbClr val="FFFFFF"/>
                </a:solidFill>
                <a:latin typeface="Times New Roman"/>
                <a:cs typeface="Times New Roman"/>
              </a:rPr>
              <a:t>لباقملا   </a:t>
            </a:r>
            <a:r>
              <a:rPr dirty="0" sz="3200" spc="-585">
                <a:solidFill>
                  <a:srgbClr val="FFFFFF"/>
                </a:solidFill>
                <a:latin typeface="Times New Roman"/>
                <a:cs typeface="Times New Roman"/>
              </a:rPr>
              <a:t>ديدحت   </a:t>
            </a:r>
            <a:r>
              <a:rPr dirty="0" sz="3200" spc="-4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algn="r" marR="15240">
              <a:lnSpc>
                <a:spcPts val="3454"/>
              </a:lnSpc>
              <a:spcBef>
                <a:spcPts val="5"/>
              </a:spcBef>
            </a:pPr>
            <a:r>
              <a:rPr dirty="0" sz="3200" spc="25">
                <a:solidFill>
                  <a:srgbClr val="FFFFFF"/>
                </a:solidFill>
                <a:latin typeface="Times New Roman"/>
                <a:cs typeface="Times New Roman"/>
              </a:rPr>
              <a:t>تامدخ </a:t>
            </a:r>
            <a:r>
              <a:rPr dirty="0" sz="3200" spc="-635">
                <a:solidFill>
                  <a:srgbClr val="FFFFFF"/>
                </a:solidFill>
                <a:latin typeface="Times New Roman"/>
                <a:cs typeface="Times New Roman"/>
              </a:rPr>
              <a:t>مدقت     </a:t>
            </a:r>
            <a:r>
              <a:rPr dirty="0" sz="3200" spc="-665">
                <a:solidFill>
                  <a:srgbClr val="FFFFFF"/>
                </a:solidFill>
                <a:latin typeface="Times New Roman"/>
                <a:cs typeface="Times New Roman"/>
              </a:rPr>
              <a:t>يتلا      </a:t>
            </a:r>
            <a:r>
              <a:rPr dirty="0" sz="3200" spc="-480">
                <a:solidFill>
                  <a:srgbClr val="FFFFFF"/>
                </a:solidFill>
                <a:latin typeface="Times New Roman"/>
                <a:cs typeface="Times New Roman"/>
              </a:rPr>
              <a:t>ةيحصلا   </a:t>
            </a:r>
            <a:r>
              <a:rPr dirty="0" sz="3200" spc="-355">
                <a:solidFill>
                  <a:srgbClr val="FFFFFF"/>
                </a:solidFill>
                <a:latin typeface="Times New Roman"/>
                <a:cs typeface="Times New Roman"/>
              </a:rPr>
              <a:t>قفارملا  </a:t>
            </a:r>
            <a:r>
              <a:rPr dirty="0" sz="3200" spc="-270">
                <a:solidFill>
                  <a:srgbClr val="FFFFFF"/>
                </a:solidFill>
                <a:latin typeface="Times New Roman"/>
                <a:cs typeface="Times New Roman"/>
              </a:rPr>
              <a:t>دامتعلا </a:t>
            </a:r>
            <a:r>
              <a:rPr dirty="0" sz="3200" spc="-310">
                <a:solidFill>
                  <a:srgbClr val="FFFFFF"/>
                </a:solidFill>
                <a:latin typeface="Times New Roman"/>
                <a:cs typeface="Times New Roman"/>
              </a:rPr>
              <a:t>يلاملا  </a:t>
            </a:r>
            <a:r>
              <a:rPr dirty="0" sz="3200" spc="-409">
                <a:solidFill>
                  <a:srgbClr val="FFFFFF"/>
                </a:solidFill>
                <a:latin typeface="Times New Roman"/>
                <a:cs typeface="Times New Roman"/>
              </a:rPr>
              <a:t>لباقملاو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25">
                <a:solidFill>
                  <a:srgbClr val="FFFFFF"/>
                </a:solidFill>
                <a:latin typeface="Times New Roman"/>
                <a:cs typeface="Times New Roman"/>
              </a:rPr>
              <a:t>،لاجملا</a:t>
            </a:r>
            <a:endParaRPr sz="3200">
              <a:latin typeface="Times New Roman"/>
              <a:cs typeface="Times New Roman"/>
            </a:endParaRPr>
          </a:p>
          <a:p>
            <a:pPr marL="7638415">
              <a:lnSpc>
                <a:spcPts val="3454"/>
              </a:lnSpc>
            </a:pPr>
            <a:r>
              <a:rPr dirty="0" sz="3200" spc="-254">
                <a:solidFill>
                  <a:srgbClr val="FFFFFF"/>
                </a:solidFill>
                <a:latin typeface="Times New Roman"/>
                <a:cs typeface="Times New Roman"/>
              </a:rPr>
              <a:t>نامضلا</a:t>
            </a:r>
            <a:endParaRPr sz="32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</a:pPr>
            <a:r>
              <a:rPr dirty="0" sz="3200" spc="-305">
                <a:solidFill>
                  <a:srgbClr val="FFFFFF"/>
                </a:solidFill>
                <a:latin typeface="Times New Roman"/>
                <a:cs typeface="Times New Roman"/>
              </a:rPr>
              <a:t>.ينطولا </a:t>
            </a:r>
            <a:r>
              <a:rPr dirty="0" sz="3200" spc="-425">
                <a:solidFill>
                  <a:srgbClr val="FFFFFF"/>
                </a:solidFill>
                <a:latin typeface="Times New Roman"/>
                <a:cs typeface="Times New Roman"/>
              </a:rPr>
              <a:t>داصتقلااو </a:t>
            </a:r>
            <a:r>
              <a:rPr dirty="0" sz="3200" spc="-380">
                <a:solidFill>
                  <a:srgbClr val="FFFFFF"/>
                </a:solidFill>
                <a:latin typeface="Times New Roman"/>
                <a:cs typeface="Times New Roman"/>
              </a:rPr>
              <a:t>ةيلاملا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ةرازو يأر </a:t>
            </a:r>
            <a:r>
              <a:rPr dirty="0" sz="3200" spc="-50">
                <a:solidFill>
                  <a:srgbClr val="FFFFFF"/>
                </a:solidFill>
                <a:latin typeface="Times New Roman"/>
                <a:cs typeface="Times New Roman"/>
              </a:rPr>
              <a:t>ذخأ </a:t>
            </a:r>
            <a:r>
              <a:rPr dirty="0" sz="3200" spc="-670">
                <a:solidFill>
                  <a:srgbClr val="FFFFFF"/>
                </a:solidFill>
                <a:latin typeface="Times New Roman"/>
                <a:cs typeface="Times New Roman"/>
              </a:rPr>
              <a:t>دعب </a:t>
            </a:r>
            <a:r>
              <a:rPr dirty="0" sz="3200" spc="-245">
                <a:solidFill>
                  <a:srgbClr val="FFFFFF"/>
                </a:solidFill>
                <a:latin typeface="Times New Roman"/>
                <a:cs typeface="Times New Roman"/>
              </a:rPr>
              <a:t>كلذو </a:t>
            </a:r>
            <a:r>
              <a:rPr dirty="0" sz="3200" spc="-505">
                <a:solidFill>
                  <a:srgbClr val="FFFFFF"/>
                </a:solidFill>
                <a:latin typeface="Times New Roman"/>
                <a:cs typeface="Times New Roman"/>
              </a:rPr>
              <a:t>ينواعتلا</a:t>
            </a:r>
            <a:r>
              <a:rPr dirty="0" sz="3200" spc="-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415">
                <a:solidFill>
                  <a:srgbClr val="FFFFFF"/>
                </a:solidFill>
                <a:latin typeface="Times New Roman"/>
                <a:cs typeface="Times New Roman"/>
              </a:rPr>
              <a:t>يحصلا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79" y="637031"/>
            <a:ext cx="6292342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7841" y="845641"/>
            <a:ext cx="533209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925">
                <a:solidFill>
                  <a:srgbClr val="FFFF00"/>
                </a:solidFill>
                <a:latin typeface="Arial"/>
                <a:cs typeface="Arial"/>
              </a:rPr>
              <a:t>ينواعتلا </a:t>
            </a:r>
            <a:r>
              <a:rPr dirty="0" sz="6000" spc="-930">
                <a:solidFill>
                  <a:srgbClr val="FFFF00"/>
                </a:solidFill>
                <a:latin typeface="Arial"/>
                <a:cs typeface="Arial"/>
              </a:rPr>
              <a:t>نيمأتلا</a:t>
            </a:r>
            <a:r>
              <a:rPr dirty="0" sz="6000" spc="-6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6000" spc="-430">
                <a:solidFill>
                  <a:srgbClr val="FFFF00"/>
                </a:solidFill>
                <a:latin typeface="Arial"/>
                <a:cs typeface="Arial"/>
              </a:rPr>
              <a:t>موهفم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0008" y="3453333"/>
            <a:ext cx="1174813" cy="112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5727" y="3450285"/>
            <a:ext cx="4430141" cy="112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39695" y="3450285"/>
            <a:ext cx="921816" cy="112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46401" y="3589731"/>
            <a:ext cx="455549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5" b="1">
                <a:solidFill>
                  <a:srgbClr val="FFFFFF"/>
                </a:solidFill>
                <a:latin typeface="Arial"/>
                <a:cs typeface="Arial"/>
              </a:rPr>
              <a:t>” </a:t>
            </a:r>
            <a:r>
              <a:rPr dirty="0" sz="4000" spc="-385" b="1">
                <a:solidFill>
                  <a:srgbClr val="FFFFFF"/>
                </a:solidFill>
                <a:latin typeface="Arial"/>
                <a:cs typeface="Arial"/>
              </a:rPr>
              <a:t>نواعتلاو </a:t>
            </a:r>
            <a:r>
              <a:rPr dirty="0" sz="4000" spc="-700" b="1">
                <a:solidFill>
                  <a:srgbClr val="FFFFFF"/>
                </a:solidFill>
                <a:latin typeface="Arial"/>
                <a:cs typeface="Arial"/>
              </a:rPr>
              <a:t>لفاكتلا </a:t>
            </a:r>
            <a:r>
              <a:rPr dirty="0" sz="4000" spc="-725" b="1">
                <a:solidFill>
                  <a:srgbClr val="FFFFFF"/>
                </a:solidFill>
                <a:latin typeface="Arial"/>
                <a:cs typeface="Arial"/>
              </a:rPr>
              <a:t>دسجي</a:t>
            </a:r>
            <a:r>
              <a:rPr dirty="0" sz="4000" spc="-3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5" b="1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595359" y="2453589"/>
            <a:ext cx="548639" cy="720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19088" y="2279942"/>
            <a:ext cx="2601341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69735" y="2279942"/>
            <a:ext cx="751116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98992" y="3337610"/>
            <a:ext cx="445007" cy="565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9744" y="3200438"/>
            <a:ext cx="7956550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495" y="3200438"/>
            <a:ext cx="930960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0520" y="3200438"/>
            <a:ext cx="659714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98992" y="4191050"/>
            <a:ext cx="445007" cy="565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24088" y="4053878"/>
            <a:ext cx="632282" cy="7907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16823" y="4053878"/>
            <a:ext cx="67801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31864" y="4053878"/>
            <a:ext cx="2055622" cy="790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55079" y="4053878"/>
            <a:ext cx="647471" cy="7907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43783" y="4053878"/>
            <a:ext cx="3982085" cy="790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55392" y="4053878"/>
            <a:ext cx="559104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98992" y="4617770"/>
            <a:ext cx="445007" cy="565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141207" y="4480598"/>
            <a:ext cx="815149" cy="7907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33943" y="4480598"/>
            <a:ext cx="67801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03520" y="4480598"/>
            <a:ext cx="3101085" cy="7907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14544" y="4480598"/>
            <a:ext cx="659714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67839" y="4480598"/>
            <a:ext cx="3817366" cy="7907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79448" y="4480598"/>
            <a:ext cx="559104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698992" y="5044440"/>
            <a:ext cx="445007" cy="565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35111" y="4907279"/>
            <a:ext cx="821258" cy="7907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27847" y="4907279"/>
            <a:ext cx="67801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85416" y="4907279"/>
            <a:ext cx="6213221" cy="7907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97023" y="4907279"/>
            <a:ext cx="559104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698992" y="5471159"/>
            <a:ext cx="445007" cy="565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75319" y="5334000"/>
            <a:ext cx="681037" cy="7907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068056" y="5334000"/>
            <a:ext cx="67801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39952" y="5334000"/>
            <a:ext cx="7398766" cy="7907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51560" y="5334000"/>
            <a:ext cx="559104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698992" y="5897879"/>
            <a:ext cx="445007" cy="565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62543" y="5760720"/>
            <a:ext cx="793826" cy="7907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955280" y="5760720"/>
            <a:ext cx="678014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01896" y="5760720"/>
            <a:ext cx="3924046" cy="7907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22064" y="5760720"/>
            <a:ext cx="650570" cy="7907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22376" y="5760720"/>
            <a:ext cx="4070477" cy="7907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3983" y="5760720"/>
            <a:ext cx="559104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49020" y="2401265"/>
            <a:ext cx="8425180" cy="3909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3600" spc="-450" b="1">
                <a:solidFill>
                  <a:srgbClr val="FFFFFF"/>
                </a:solidFill>
                <a:latin typeface="Times New Roman"/>
                <a:cs typeface="Times New Roman"/>
              </a:rPr>
              <a:t>:ةعباسلا  </a:t>
            </a:r>
            <a:r>
              <a:rPr dirty="0" sz="3600" spc="-9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1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272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2800" spc="-540">
                <a:solidFill>
                  <a:srgbClr val="FFFFFF"/>
                </a:solidFill>
                <a:latin typeface="Times New Roman"/>
                <a:cs typeface="Times New Roman"/>
              </a:rPr>
              <a:t>ةيلاتلا    </a:t>
            </a:r>
            <a:r>
              <a:rPr dirty="0" sz="2800" spc="-355">
                <a:solidFill>
                  <a:srgbClr val="FFFFFF"/>
                </a:solidFill>
                <a:latin typeface="Times New Roman"/>
                <a:cs typeface="Times New Roman"/>
              </a:rPr>
              <a:t>ةيساسلاا  </a:t>
            </a:r>
            <a:r>
              <a:rPr dirty="0" sz="2800" spc="-409">
                <a:solidFill>
                  <a:srgbClr val="FFFFFF"/>
                </a:solidFill>
                <a:latin typeface="Times New Roman"/>
                <a:cs typeface="Times New Roman"/>
              </a:rPr>
              <a:t>ةيحصلا   </a:t>
            </a:r>
            <a:r>
              <a:rPr dirty="0" sz="2800" spc="-105">
                <a:solidFill>
                  <a:srgbClr val="FFFFFF"/>
                </a:solidFill>
                <a:latin typeface="Times New Roman"/>
                <a:cs typeface="Times New Roman"/>
              </a:rPr>
              <a:t>تامدخلا </a:t>
            </a:r>
            <a:r>
              <a:rPr dirty="0" sz="2800" spc="-425">
                <a:solidFill>
                  <a:srgbClr val="FFFFFF"/>
                </a:solidFill>
                <a:latin typeface="Times New Roman"/>
                <a:cs typeface="Times New Roman"/>
              </a:rPr>
              <a:t>ينواعتلا   </a:t>
            </a:r>
            <a:r>
              <a:rPr dirty="0" sz="2800" spc="-355">
                <a:solidFill>
                  <a:srgbClr val="FFFFFF"/>
                </a:solidFill>
                <a:latin typeface="Times New Roman"/>
                <a:cs typeface="Times New Roman"/>
              </a:rPr>
              <a:t>يحصلا  </a:t>
            </a:r>
            <a:r>
              <a:rPr dirty="0" sz="2800" spc="-220">
                <a:solidFill>
                  <a:srgbClr val="FFFFFF"/>
                </a:solidFill>
                <a:latin typeface="Times New Roman"/>
                <a:cs typeface="Times New Roman"/>
              </a:rPr>
              <a:t>نامضلا  </a:t>
            </a:r>
            <a:r>
              <a:rPr dirty="0" sz="2800" spc="-605">
                <a:solidFill>
                  <a:srgbClr val="FFFFFF"/>
                </a:solidFill>
                <a:latin typeface="Times New Roman"/>
                <a:cs typeface="Times New Roman"/>
              </a:rPr>
              <a:t>ةقيثو       </a:t>
            </a:r>
            <a:r>
              <a:rPr dirty="0" sz="2800" spc="-470">
                <a:solidFill>
                  <a:srgbClr val="FFFFFF"/>
                </a:solidFill>
                <a:latin typeface="Times New Roman"/>
                <a:cs typeface="Times New Roman"/>
              </a:rPr>
              <a:t>يطغت </a:t>
            </a:r>
            <a:r>
              <a:rPr dirty="0" sz="2800" spc="-3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ةيودلاا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</a:t>
            </a:r>
            <a:r>
              <a:rPr dirty="0" sz="2800" spc="-295">
                <a:solidFill>
                  <a:srgbClr val="FFFFFF"/>
                </a:solidFill>
                <a:latin typeface="Times New Roman"/>
                <a:cs typeface="Times New Roman"/>
              </a:rPr>
              <a:t>تادايعلا  </a:t>
            </a:r>
            <a:r>
              <a:rPr dirty="0" sz="2800" spc="-80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65">
                <a:solidFill>
                  <a:srgbClr val="FFFFFF"/>
                </a:solidFill>
                <a:latin typeface="Times New Roman"/>
                <a:cs typeface="Times New Roman"/>
              </a:rPr>
              <a:t>جلاعلا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. 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يبطلا   </a:t>
            </a:r>
            <a:r>
              <a:rPr dirty="0" sz="2800" spc="-450">
                <a:solidFill>
                  <a:srgbClr val="FFFFFF"/>
                </a:solidFill>
                <a:latin typeface="Times New Roman"/>
                <a:cs typeface="Times New Roman"/>
              </a:rPr>
              <a:t>فشكلا 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 أ</a:t>
            </a:r>
            <a:r>
              <a:rPr dirty="0" sz="2800" spc="-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2800" spc="15">
                <a:solidFill>
                  <a:srgbClr val="FFFFFF"/>
                </a:solidFill>
                <a:latin typeface="Times New Roman"/>
                <a:cs typeface="Times New Roman"/>
              </a:rPr>
              <a:t>ةموملاا </a:t>
            </a:r>
            <a:r>
              <a:rPr dirty="0" sz="2800" spc="-165">
                <a:solidFill>
                  <a:srgbClr val="FFFFFF"/>
                </a:solidFill>
                <a:latin typeface="Times New Roman"/>
                <a:cs typeface="Times New Roman"/>
              </a:rPr>
              <a:t>ةياعر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، </a:t>
            </a:r>
            <a:r>
              <a:rPr dirty="0" sz="2800" spc="-385">
                <a:solidFill>
                  <a:srgbClr val="FFFFFF"/>
                </a:solidFill>
                <a:latin typeface="Times New Roman"/>
                <a:cs typeface="Times New Roman"/>
              </a:rPr>
              <a:t>تاميعطتلا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2800" spc="-390">
                <a:solidFill>
                  <a:srgbClr val="FFFFFF"/>
                </a:solidFill>
                <a:latin typeface="Times New Roman"/>
                <a:cs typeface="Times New Roman"/>
              </a:rPr>
              <a:t>لثم  </a:t>
            </a:r>
            <a:r>
              <a:rPr dirty="0" sz="2800" spc="-450">
                <a:solidFill>
                  <a:srgbClr val="FFFFFF"/>
                </a:solidFill>
                <a:latin typeface="Times New Roman"/>
                <a:cs typeface="Times New Roman"/>
              </a:rPr>
              <a:t>ةيئاقولا   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تاءارجلاا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ب</a:t>
            </a:r>
            <a:r>
              <a:rPr dirty="0" sz="2800" spc="5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2800" spc="-240">
                <a:solidFill>
                  <a:srgbClr val="FFFFFF"/>
                </a:solidFill>
                <a:latin typeface="Times New Roman"/>
                <a:cs typeface="Times New Roman"/>
              </a:rPr>
              <a:t>ةلاحلا  </a:t>
            </a:r>
            <a:r>
              <a:rPr dirty="0" sz="2800" spc="-630">
                <a:solidFill>
                  <a:srgbClr val="FFFFFF"/>
                </a:solidFill>
                <a:latin typeface="Times New Roman"/>
                <a:cs typeface="Times New Roman"/>
              </a:rPr>
              <a:t>اهبلطتت          </a:t>
            </a:r>
            <a:r>
              <a:rPr dirty="0" sz="2800" spc="-575">
                <a:solidFill>
                  <a:srgbClr val="FFFFFF"/>
                </a:solidFill>
                <a:latin typeface="Times New Roman"/>
                <a:cs typeface="Times New Roman"/>
              </a:rPr>
              <a:t>يتلا     </a:t>
            </a: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ةيعاعشلا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</a:t>
            </a: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ةيربخملا  </a:t>
            </a:r>
            <a:r>
              <a:rPr dirty="0" sz="2800" spc="-385">
                <a:solidFill>
                  <a:srgbClr val="FFFFFF"/>
                </a:solidFill>
                <a:latin typeface="Times New Roman"/>
                <a:cs typeface="Times New Roman"/>
              </a:rPr>
              <a:t>تاصوحفلا 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dirty="0" sz="2800" spc="-50">
                <a:solidFill>
                  <a:srgbClr val="FFFFFF"/>
                </a:solidFill>
                <a:latin typeface="Times New Roman"/>
                <a:cs typeface="Times New Roman"/>
              </a:rPr>
              <a:t>ـج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2800" spc="-375">
                <a:solidFill>
                  <a:srgbClr val="FFFFFF"/>
                </a:solidFill>
                <a:latin typeface="Times New Roman"/>
                <a:cs typeface="Times New Roman"/>
              </a:rPr>
              <a:t>تايلمعلا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</a:t>
            </a:r>
            <a:r>
              <a:rPr dirty="0" sz="2800" spc="-190">
                <a:solidFill>
                  <a:srgbClr val="FFFFFF"/>
                </a:solidFill>
                <a:latin typeface="Times New Roman"/>
                <a:cs typeface="Times New Roman"/>
              </a:rPr>
              <a:t>ةدلاولا  </a:t>
            </a:r>
            <a:r>
              <a:rPr dirty="0" sz="2800" spc="-285">
                <a:solidFill>
                  <a:srgbClr val="FFFFFF"/>
                </a:solidFill>
                <a:latin typeface="Times New Roman"/>
                <a:cs typeface="Times New Roman"/>
              </a:rPr>
              <a:t>كلذ  </a:t>
            </a:r>
            <a:r>
              <a:rPr dirty="0" sz="2800" spc="-80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70">
                <a:solidFill>
                  <a:srgbClr val="FFFFFF"/>
                </a:solidFill>
                <a:latin typeface="Times New Roman"/>
                <a:cs typeface="Times New Roman"/>
              </a:rPr>
              <a:t>امب  </a:t>
            </a:r>
            <a:r>
              <a:rPr dirty="0" sz="2800" spc="-615">
                <a:solidFill>
                  <a:srgbClr val="FFFFFF"/>
                </a:solidFill>
                <a:latin typeface="Times New Roman"/>
                <a:cs typeface="Times New Roman"/>
              </a:rPr>
              <a:t>تايفشتسملا        </a:t>
            </a:r>
            <a:r>
              <a:rPr dirty="0" sz="2800" spc="-80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65">
                <a:solidFill>
                  <a:srgbClr val="FFFFFF"/>
                </a:solidFill>
                <a:latin typeface="Times New Roman"/>
                <a:cs typeface="Times New Roman"/>
              </a:rPr>
              <a:t>جلاعلا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</a:t>
            </a:r>
            <a:r>
              <a:rPr dirty="0" sz="2800" spc="-125">
                <a:solidFill>
                  <a:srgbClr val="FFFFFF"/>
                </a:solidFill>
                <a:latin typeface="Times New Roman"/>
                <a:cs typeface="Times New Roman"/>
              </a:rPr>
              <a:t>ةماقلاا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 د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2800" spc="-395">
                <a:solidFill>
                  <a:srgbClr val="FFFFFF"/>
                </a:solidFill>
                <a:latin typeface="Times New Roman"/>
                <a:cs typeface="Times New Roman"/>
              </a:rPr>
              <a:t>ةيعانصلا 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مقطلاا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</a:t>
            </a:r>
            <a:r>
              <a:rPr dirty="0" sz="2800" spc="-590">
                <a:solidFill>
                  <a:srgbClr val="FFFFFF"/>
                </a:solidFill>
                <a:latin typeface="Times New Roman"/>
                <a:cs typeface="Times New Roman"/>
              </a:rPr>
              <a:t>ميوقتلا      </a:t>
            </a:r>
            <a:r>
              <a:rPr dirty="0" sz="2800" spc="30">
                <a:solidFill>
                  <a:srgbClr val="FFFFFF"/>
                </a:solidFill>
                <a:latin typeface="Times New Roman"/>
                <a:cs typeface="Times New Roman"/>
              </a:rPr>
              <a:t>ادعام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2800" spc="-550">
                <a:solidFill>
                  <a:srgbClr val="FFFFFF"/>
                </a:solidFill>
                <a:latin typeface="Times New Roman"/>
                <a:cs typeface="Times New Roman"/>
              </a:rPr>
              <a:t>ةثللا   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و </a:t>
            </a:r>
            <a:r>
              <a:rPr dirty="0" sz="2800" spc="-285">
                <a:solidFill>
                  <a:srgbClr val="FFFFFF"/>
                </a:solidFill>
                <a:latin typeface="Times New Roman"/>
                <a:cs typeface="Times New Roman"/>
              </a:rPr>
              <a:t>نانسلاا  </a:t>
            </a:r>
            <a:r>
              <a:rPr dirty="0" sz="2800" spc="25">
                <a:solidFill>
                  <a:srgbClr val="FFFFFF"/>
                </a:solidFill>
                <a:latin typeface="Times New Roman"/>
                <a:cs typeface="Times New Roman"/>
              </a:rPr>
              <a:t>ضارمأ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ةجلاعم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dirty="0" sz="2800" spc="229">
                <a:solidFill>
                  <a:srgbClr val="FFFFFF"/>
                </a:solidFill>
                <a:latin typeface="Times New Roman"/>
                <a:cs typeface="Times New Roman"/>
              </a:rPr>
              <a:t>ـه</a:t>
            </a:r>
            <a:r>
              <a:rPr dirty="0" sz="28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7973568" y="2429217"/>
            <a:ext cx="912672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66559" y="2194560"/>
            <a:ext cx="1884933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64479" y="2194560"/>
            <a:ext cx="2046477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63311" y="2194560"/>
            <a:ext cx="998016" cy="1342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8200" y="3352837"/>
            <a:ext cx="7712709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4167" y="4120934"/>
            <a:ext cx="7206742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1791" y="4120934"/>
            <a:ext cx="1321053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41703" y="4888979"/>
            <a:ext cx="7109206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35152" y="4888979"/>
            <a:ext cx="1205293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7679" y="5657088"/>
            <a:ext cx="4253230" cy="10102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84903" y="5785103"/>
            <a:ext cx="565226" cy="7968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006778" y="2358974"/>
            <a:ext cx="7593330" cy="39960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37075">
              <a:lnSpc>
                <a:spcPct val="100000"/>
              </a:lnSpc>
              <a:spcBef>
                <a:spcPts val="100"/>
              </a:spcBef>
            </a:pPr>
            <a:r>
              <a:rPr dirty="0" sz="4800" spc="-440" b="1">
                <a:solidFill>
                  <a:srgbClr val="FFFFFF"/>
                </a:solidFill>
                <a:latin typeface="Times New Roman"/>
                <a:cs typeface="Times New Roman"/>
              </a:rPr>
              <a:t>:ةنماثلا</a:t>
            </a:r>
            <a:r>
              <a:rPr dirty="0" sz="48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  <a:p>
            <a:pPr algn="r" marL="12700" marR="345440" indent="102870">
              <a:lnSpc>
                <a:spcPct val="140100"/>
              </a:lnSpc>
              <a:spcBef>
                <a:spcPts val="1295"/>
              </a:spcBef>
            </a:pPr>
            <a:r>
              <a:rPr dirty="0" sz="3600" spc="-265" b="1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5" b="1">
                <a:solidFill>
                  <a:srgbClr val="FFFFFF"/>
                </a:solidFill>
                <a:latin typeface="Times New Roman"/>
                <a:cs typeface="Times New Roman"/>
              </a:rPr>
              <a:t>تامدخ </a:t>
            </a:r>
            <a:r>
              <a:rPr dirty="0" sz="3600" spc="20" b="1">
                <a:solidFill>
                  <a:srgbClr val="FFFFFF"/>
                </a:solidFill>
                <a:latin typeface="Times New Roman"/>
                <a:cs typeface="Times New Roman"/>
              </a:rPr>
              <a:t>لاجم </a:t>
            </a:r>
            <a:r>
              <a:rPr dirty="0" sz="3600" spc="-805" b="1">
                <a:solidFill>
                  <a:srgbClr val="FFFFFF"/>
                </a:solidFill>
                <a:latin typeface="Times New Roman"/>
                <a:cs typeface="Times New Roman"/>
              </a:rPr>
              <a:t>عيسوت </a:t>
            </a:r>
            <a:r>
              <a:rPr dirty="0" sz="3600" spc="-250" b="1">
                <a:solidFill>
                  <a:srgbClr val="FFFFFF"/>
                </a:solidFill>
                <a:latin typeface="Times New Roman"/>
                <a:cs typeface="Times New Roman"/>
              </a:rPr>
              <a:t>لمعلا</a:t>
            </a:r>
            <a:r>
              <a:rPr dirty="0" sz="3600" spc="-4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95" b="1">
                <a:solidFill>
                  <a:srgbClr val="FFFFFF"/>
                </a:solidFill>
                <a:latin typeface="Times New Roman"/>
                <a:cs typeface="Times New Roman"/>
              </a:rPr>
              <a:t>بحاصل</a:t>
            </a:r>
            <a:r>
              <a:rPr dirty="0" sz="36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85" b="1">
                <a:solidFill>
                  <a:srgbClr val="FFFFFF"/>
                </a:solidFill>
                <a:latin typeface="Times New Roman"/>
                <a:cs typeface="Times New Roman"/>
              </a:rPr>
              <a:t>زوجي </a:t>
            </a:r>
            <a:r>
              <a:rPr dirty="0" sz="3600" spc="-5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785" b="1">
                <a:solidFill>
                  <a:srgbClr val="FFFFFF"/>
                </a:solidFill>
                <a:latin typeface="Times New Roman"/>
                <a:cs typeface="Times New Roman"/>
              </a:rPr>
              <a:t>ةفلكتبو </a:t>
            </a:r>
            <a:r>
              <a:rPr dirty="0" sz="3600" spc="-530" b="1">
                <a:solidFill>
                  <a:srgbClr val="FFFFFF"/>
                </a:solidFill>
                <a:latin typeface="Times New Roman"/>
                <a:cs typeface="Times New Roman"/>
              </a:rPr>
              <a:t>،ةيفاضإ </a:t>
            </a:r>
            <a:r>
              <a:rPr dirty="0" sz="3600" spc="-95" b="1">
                <a:solidFill>
                  <a:srgbClr val="FFFFFF"/>
                </a:solidFill>
                <a:latin typeface="Times New Roman"/>
                <a:cs typeface="Times New Roman"/>
              </a:rPr>
              <a:t>قحلام </a:t>
            </a:r>
            <a:r>
              <a:rPr dirty="0" sz="3600" spc="-275" b="1">
                <a:solidFill>
                  <a:srgbClr val="FFFFFF"/>
                </a:solidFill>
                <a:latin typeface="Times New Roman"/>
                <a:cs typeface="Times New Roman"/>
              </a:rPr>
              <a:t>بجومب</a:t>
            </a:r>
            <a:r>
              <a:rPr dirty="0" sz="3600" spc="-1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40" b="1">
                <a:solidFill>
                  <a:srgbClr val="FFFFFF"/>
                </a:solidFill>
                <a:latin typeface="Times New Roman"/>
                <a:cs typeface="Times New Roman"/>
              </a:rPr>
              <a:t>،ينواعتلا</a:t>
            </a:r>
            <a:r>
              <a:rPr dirty="0" sz="36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55" b="1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0" b="1">
                <a:solidFill>
                  <a:srgbClr val="FFFFFF"/>
                </a:solidFill>
                <a:latin typeface="Times New Roman"/>
                <a:cs typeface="Times New Roman"/>
              </a:rPr>
              <a:t>ىرخأ </a:t>
            </a:r>
            <a:r>
              <a:rPr dirty="0" sz="3600" spc="-254" b="1">
                <a:solidFill>
                  <a:srgbClr val="FFFFFF"/>
                </a:solidFill>
                <a:latin typeface="Times New Roman"/>
                <a:cs typeface="Times New Roman"/>
              </a:rPr>
              <a:t>ةيجلاعو </a:t>
            </a:r>
            <a:r>
              <a:rPr dirty="0" sz="3600" spc="-869" b="1">
                <a:solidFill>
                  <a:srgbClr val="FFFFFF"/>
                </a:solidFill>
                <a:latin typeface="Times New Roman"/>
                <a:cs typeface="Times New Roman"/>
              </a:rPr>
              <a:t>ةيصيخشت </a:t>
            </a:r>
            <a:r>
              <a:rPr dirty="0" sz="3600" b="1">
                <a:solidFill>
                  <a:srgbClr val="FFFFFF"/>
                </a:solidFill>
                <a:latin typeface="Times New Roman"/>
                <a:cs typeface="Times New Roman"/>
              </a:rPr>
              <a:t>تامدخ </a:t>
            </a:r>
            <a:r>
              <a:rPr dirty="0" sz="3600" spc="-605" b="1">
                <a:solidFill>
                  <a:srgbClr val="FFFFFF"/>
                </a:solidFill>
                <a:latin typeface="Times New Roman"/>
                <a:cs typeface="Times New Roman"/>
              </a:rPr>
              <a:t>لمشتل</a:t>
            </a:r>
            <a:r>
              <a:rPr dirty="0" sz="3600" spc="-3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25" b="1">
                <a:solidFill>
                  <a:srgbClr val="FFFFFF"/>
                </a:solidFill>
                <a:latin typeface="Times New Roman"/>
                <a:cs typeface="Times New Roman"/>
              </a:rPr>
              <a:t>ةيفاضإ</a:t>
            </a:r>
            <a:endParaRPr sz="3600">
              <a:latin typeface="Times New Roman"/>
              <a:cs typeface="Times New Roman"/>
            </a:endParaRPr>
          </a:p>
          <a:p>
            <a:pPr algn="r" marR="354965">
              <a:lnSpc>
                <a:spcPct val="100000"/>
              </a:lnSpc>
              <a:spcBef>
                <a:spcPts val="1730"/>
              </a:spcBef>
            </a:pP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3600" spc="-285" b="1">
                <a:solidFill>
                  <a:srgbClr val="FFFFFF"/>
                </a:solidFill>
                <a:latin typeface="Times New Roman"/>
                <a:cs typeface="Times New Roman"/>
              </a:rPr>
              <a:t>ماظنلا  </a:t>
            </a:r>
            <a:r>
              <a:rPr dirty="0" sz="3600" spc="-470" b="1">
                <a:solidFill>
                  <a:srgbClr val="FFFFFF"/>
                </a:solidFill>
                <a:latin typeface="Times New Roman"/>
                <a:cs typeface="Times New Roman"/>
              </a:rPr>
              <a:t>هيلع  </a:t>
            </a:r>
            <a:r>
              <a:rPr dirty="0" sz="3600" spc="-490" b="1">
                <a:solidFill>
                  <a:srgbClr val="FFFFFF"/>
                </a:solidFill>
                <a:latin typeface="Times New Roman"/>
                <a:cs typeface="Times New Roman"/>
              </a:rPr>
              <a:t>صن  </a:t>
            </a:r>
            <a:r>
              <a:rPr dirty="0" sz="3600" spc="145" b="1">
                <a:solidFill>
                  <a:srgbClr val="FFFFFF"/>
                </a:solidFill>
                <a:latin typeface="Times New Roman"/>
                <a:cs typeface="Times New Roman"/>
              </a:rPr>
              <a:t>امم</a:t>
            </a:r>
            <a:r>
              <a:rPr dirty="0" sz="3600" spc="-3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05" b="1">
                <a:solidFill>
                  <a:srgbClr val="FFFFFF"/>
                </a:solidFill>
                <a:latin typeface="Times New Roman"/>
                <a:cs typeface="Times New Roman"/>
              </a:rPr>
              <a:t>رثكأ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025383" y="2438450"/>
            <a:ext cx="836472" cy="870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45279" y="2225090"/>
            <a:ext cx="4472685" cy="1229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9352" y="2225090"/>
            <a:ext cx="912672" cy="1229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93489" y="2374519"/>
            <a:ext cx="4306570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4400" spc="-325" b="1">
                <a:solidFill>
                  <a:srgbClr val="FFFFFF"/>
                </a:solidFill>
                <a:latin typeface="Times New Roman"/>
                <a:cs typeface="Times New Roman"/>
              </a:rPr>
              <a:t>ةرشع </a:t>
            </a:r>
            <a:r>
              <a:rPr dirty="0" sz="4400" spc="-350" b="1">
                <a:solidFill>
                  <a:srgbClr val="FFFFFF"/>
                </a:solidFill>
                <a:latin typeface="Times New Roman"/>
                <a:cs typeface="Times New Roman"/>
              </a:rPr>
              <a:t>ةيداحلا</a:t>
            </a:r>
            <a:r>
              <a:rPr dirty="0" sz="4400" spc="-5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5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300" spc="-5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30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5608" y="3508286"/>
            <a:ext cx="7048246" cy="790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5088" y="3508286"/>
            <a:ext cx="821258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11224" y="4020349"/>
            <a:ext cx="7072630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82968" y="4532414"/>
            <a:ext cx="1500885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06183" y="4532414"/>
            <a:ext cx="647471" cy="7907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2727" y="4532414"/>
            <a:ext cx="6024118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4568" y="4532414"/>
            <a:ext cx="988872" cy="790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5044440"/>
            <a:ext cx="7340854" cy="7907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3063" y="5044440"/>
            <a:ext cx="720648" cy="790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15911" y="5556503"/>
            <a:ext cx="1567942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27519" y="5556503"/>
            <a:ext cx="559104" cy="7907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34745" y="3518294"/>
            <a:ext cx="7219950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690880" marR="10795" indent="-332105">
              <a:lnSpc>
                <a:spcPct val="120100"/>
              </a:lnSpc>
              <a:spcBef>
                <a:spcPts val="100"/>
              </a:spcBef>
            </a:pPr>
            <a:r>
              <a:rPr dirty="0" sz="2800" spc="-540" b="1">
                <a:solidFill>
                  <a:srgbClr val="FFFFFF"/>
                </a:solidFill>
                <a:latin typeface="Times New Roman"/>
                <a:cs typeface="Times New Roman"/>
              </a:rPr>
              <a:t>ةقيثو </a:t>
            </a:r>
            <a:r>
              <a:rPr dirty="0" sz="2800" spc="-725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28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90" b="1">
                <a:solidFill>
                  <a:srgbClr val="FFFFFF"/>
                </a:solidFill>
                <a:latin typeface="Times New Roman"/>
                <a:cs typeface="Times New Roman"/>
              </a:rPr>
              <a:t>ةلومشملا </a:t>
            </a:r>
            <a:r>
              <a:rPr dirty="0" sz="2800" spc="-405" b="1">
                <a:solidFill>
                  <a:srgbClr val="FFFFFF"/>
                </a:solidFill>
                <a:latin typeface="Times New Roman"/>
                <a:cs typeface="Times New Roman"/>
              </a:rPr>
              <a:t>ةيحصلا </a:t>
            </a:r>
            <a:r>
              <a:rPr dirty="0" sz="2800" spc="-80" b="1">
                <a:solidFill>
                  <a:srgbClr val="FFFFFF"/>
                </a:solidFill>
                <a:latin typeface="Times New Roman"/>
                <a:cs typeface="Times New Roman"/>
              </a:rPr>
              <a:t>تامدخلا </a:t>
            </a:r>
            <a:r>
              <a:rPr dirty="0" sz="2800" spc="-585" b="1">
                <a:solidFill>
                  <a:srgbClr val="FFFFFF"/>
                </a:solidFill>
                <a:latin typeface="Times New Roman"/>
                <a:cs typeface="Times New Roman"/>
              </a:rPr>
              <a:t>ميدقت </a:t>
            </a:r>
            <a:r>
              <a:rPr dirty="0" sz="2800" spc="-114" b="1">
                <a:solidFill>
                  <a:srgbClr val="FFFFFF"/>
                </a:solidFill>
                <a:latin typeface="Times New Roman"/>
                <a:cs typeface="Times New Roman"/>
              </a:rPr>
              <a:t>ةجاحلا</a:t>
            </a:r>
            <a:r>
              <a:rPr dirty="0" sz="2800" spc="-3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54" b="1">
                <a:solidFill>
                  <a:srgbClr val="FFFFFF"/>
                </a:solidFill>
                <a:latin typeface="Times New Roman"/>
                <a:cs typeface="Times New Roman"/>
              </a:rPr>
              <a:t>دنع</a:t>
            </a:r>
            <a:r>
              <a:rPr dirty="0" sz="2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00" b="1">
                <a:solidFill>
                  <a:srgbClr val="FFFFFF"/>
                </a:solidFill>
                <a:latin typeface="Times New Roman"/>
                <a:cs typeface="Times New Roman"/>
              </a:rPr>
              <a:t>زوجي </a:t>
            </a:r>
            <a:r>
              <a:rPr dirty="0" sz="2800" spc="-2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405" b="1">
                <a:solidFill>
                  <a:srgbClr val="FFFFFF"/>
                </a:solidFill>
                <a:latin typeface="Times New Roman"/>
                <a:cs typeface="Times New Roman"/>
              </a:rPr>
              <a:t>ةيحصلا </a:t>
            </a:r>
            <a:r>
              <a:rPr dirty="0" sz="2800" spc="-245" b="1">
                <a:solidFill>
                  <a:srgbClr val="FFFFFF"/>
                </a:solidFill>
                <a:latin typeface="Times New Roman"/>
                <a:cs typeface="Times New Roman"/>
              </a:rPr>
              <a:t>قفارملا </a:t>
            </a:r>
            <a:r>
              <a:rPr dirty="0" sz="2800" spc="-640" b="1">
                <a:solidFill>
                  <a:srgbClr val="FFFFFF"/>
                </a:solidFill>
                <a:latin typeface="Times New Roman"/>
                <a:cs typeface="Times New Roman"/>
              </a:rPr>
              <a:t>لبق </a:t>
            </a:r>
            <a:r>
              <a:rPr dirty="0" sz="2800" spc="75" b="1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2800" spc="-120" b="1">
                <a:solidFill>
                  <a:srgbClr val="FFFFFF"/>
                </a:solidFill>
                <a:latin typeface="Times New Roman"/>
                <a:cs typeface="Times New Roman"/>
              </a:rPr>
              <a:t>اهلماحل </a:t>
            </a:r>
            <a:r>
              <a:rPr dirty="0" sz="2800" spc="-385" b="1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2800" spc="-355" b="1">
                <a:solidFill>
                  <a:srgbClr val="FFFFFF"/>
                </a:solidFill>
                <a:latin typeface="Times New Roman"/>
                <a:cs typeface="Times New Roman"/>
              </a:rPr>
              <a:t>يحصلا</a:t>
            </a:r>
            <a:r>
              <a:rPr dirty="0" sz="28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10" b="1">
                <a:solidFill>
                  <a:srgbClr val="FFFFFF"/>
                </a:solidFill>
                <a:latin typeface="Times New Roman"/>
                <a:cs typeface="Times New Roman"/>
              </a:rPr>
              <a:t>نامضلا</a:t>
            </a:r>
            <a:endParaRPr sz="2800">
              <a:latin typeface="Times New Roman"/>
              <a:cs typeface="Times New Roman"/>
            </a:endParaRPr>
          </a:p>
          <a:p>
            <a:pPr algn="r" marL="170180" marR="5080" indent="-158115">
              <a:lnSpc>
                <a:spcPct val="120000"/>
              </a:lnSpc>
            </a:pPr>
            <a:r>
              <a:rPr dirty="0" sz="2800" spc="-305" b="1">
                <a:solidFill>
                  <a:srgbClr val="FFFFFF"/>
                </a:solidFill>
                <a:latin typeface="Times New Roman"/>
                <a:cs typeface="Times New Roman"/>
              </a:rPr>
              <a:t>ددحي </a:t>
            </a:r>
            <a:r>
              <a:rPr dirty="0" sz="2800" spc="-295" b="1">
                <a:solidFill>
                  <a:srgbClr val="FFFFFF"/>
                </a:solidFill>
                <a:latin typeface="Times New Roman"/>
                <a:cs typeface="Times New Roman"/>
              </a:rPr>
              <a:t>،يحصلا </a:t>
            </a:r>
            <a:r>
              <a:rPr dirty="0" sz="2800" spc="-210" b="1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2800" spc="120" b="1">
                <a:solidFill>
                  <a:srgbClr val="FFFFFF"/>
                </a:solidFill>
                <a:latin typeface="Times New Roman"/>
                <a:cs typeface="Times New Roman"/>
              </a:rPr>
              <a:t>ةهج </a:t>
            </a:r>
            <a:r>
              <a:rPr dirty="0" sz="2800" spc="-420" b="1">
                <a:solidFill>
                  <a:srgbClr val="FFFFFF"/>
                </a:solidFill>
                <a:latin typeface="Times New Roman"/>
                <a:cs typeface="Times New Roman"/>
              </a:rPr>
              <a:t>هلمحتت</a:t>
            </a:r>
            <a:r>
              <a:rPr dirty="0" sz="2800" spc="-1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5" b="1">
                <a:solidFill>
                  <a:srgbClr val="FFFFFF"/>
                </a:solidFill>
                <a:latin typeface="Times New Roman"/>
                <a:cs typeface="Times New Roman"/>
              </a:rPr>
              <a:t>يلام </a:t>
            </a:r>
            <a:r>
              <a:rPr dirty="0" sz="2800" spc="-455" b="1">
                <a:solidFill>
                  <a:srgbClr val="FFFFFF"/>
                </a:solidFill>
                <a:latin typeface="Times New Roman"/>
                <a:cs typeface="Times New Roman"/>
              </a:rPr>
              <a:t>لباقمب</a:t>
            </a:r>
            <a:r>
              <a:rPr dirty="0" sz="2800" spc="-3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55" b="1">
                <a:solidFill>
                  <a:srgbClr val="FFFFFF"/>
                </a:solidFill>
                <a:latin typeface="Times New Roman"/>
                <a:cs typeface="Times New Roman"/>
              </a:rPr>
              <a:t>كلذو</a:t>
            </a:r>
            <a:r>
              <a:rPr dirty="0" sz="2800" spc="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20" b="1">
                <a:solidFill>
                  <a:srgbClr val="FFFFFF"/>
                </a:solidFill>
                <a:latin typeface="Times New Roman"/>
                <a:cs typeface="Times New Roman"/>
              </a:rPr>
              <a:t>,ةيموكحلا </a:t>
            </a:r>
            <a:r>
              <a:rPr dirty="0" sz="2800" spc="-1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90" b="1">
                <a:solidFill>
                  <a:srgbClr val="FFFFFF"/>
                </a:solidFill>
                <a:latin typeface="Times New Roman"/>
                <a:cs typeface="Times New Roman"/>
              </a:rPr>
              <a:t>لباقملاو </a:t>
            </a: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ةمدخلا </a:t>
            </a:r>
            <a:r>
              <a:rPr dirty="0" sz="2800" spc="114" b="1">
                <a:solidFill>
                  <a:srgbClr val="FFFFFF"/>
                </a:solidFill>
                <a:latin typeface="Times New Roman"/>
                <a:cs typeface="Times New Roman"/>
              </a:rPr>
              <a:t>هذه </a:t>
            </a:r>
            <a:r>
              <a:rPr dirty="0" sz="2800" spc="-470" b="1">
                <a:solidFill>
                  <a:srgbClr val="FFFFFF"/>
                </a:solidFill>
                <a:latin typeface="Times New Roman"/>
                <a:cs typeface="Times New Roman"/>
              </a:rPr>
              <a:t>مدقت </a:t>
            </a:r>
            <a:r>
              <a:rPr dirty="0" sz="2800" spc="-465" b="1">
                <a:solidFill>
                  <a:srgbClr val="FFFFFF"/>
                </a:solidFill>
                <a:latin typeface="Times New Roman"/>
                <a:cs typeface="Times New Roman"/>
              </a:rPr>
              <a:t>يتلا </a:t>
            </a:r>
            <a:r>
              <a:rPr dirty="0" sz="2800" spc="-245" b="1">
                <a:solidFill>
                  <a:srgbClr val="FFFFFF"/>
                </a:solidFill>
                <a:latin typeface="Times New Roman"/>
                <a:cs typeface="Times New Roman"/>
              </a:rPr>
              <a:t>قفارملا </a:t>
            </a:r>
            <a:r>
              <a:rPr dirty="0" sz="2800" spc="-355" b="1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2800" spc="-210" b="1">
                <a:solidFill>
                  <a:srgbClr val="FFFFFF"/>
                </a:solidFill>
                <a:latin typeface="Times New Roman"/>
                <a:cs typeface="Times New Roman"/>
              </a:rPr>
              <a:t>نامضلا</a:t>
            </a:r>
            <a:r>
              <a:rPr dirty="0" sz="2800" spc="-3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60" b="1">
                <a:solidFill>
                  <a:srgbClr val="FFFFFF"/>
                </a:solidFill>
                <a:latin typeface="Times New Roman"/>
                <a:cs typeface="Times New Roman"/>
              </a:rPr>
              <a:t>سلجم</a:t>
            </a:r>
            <a:endParaRPr sz="28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675"/>
              </a:spcBef>
            </a:pPr>
            <a:r>
              <a:rPr dirty="0" sz="2800" spc="-70" b="1">
                <a:solidFill>
                  <a:srgbClr val="FFFFFF"/>
                </a:solidFill>
                <a:latin typeface="Times New Roman"/>
                <a:cs typeface="Times New Roman"/>
              </a:rPr>
              <a:t>.اهل</a:t>
            </a:r>
            <a:r>
              <a:rPr dirty="0" sz="28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4" b="1">
                <a:solidFill>
                  <a:srgbClr val="FFFFFF"/>
                </a:solidFill>
                <a:latin typeface="Times New Roman"/>
                <a:cs typeface="Times New Roman"/>
              </a:rPr>
              <a:t>يلاملا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497823" y="2438450"/>
            <a:ext cx="646174" cy="870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94503" y="2225090"/>
            <a:ext cx="4292854" cy="1229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08576" y="2225090"/>
            <a:ext cx="912672" cy="1229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3776" y="3282734"/>
            <a:ext cx="8650223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0415" y="3282734"/>
            <a:ext cx="812114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8431" y="3995966"/>
            <a:ext cx="861187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559" y="4709159"/>
            <a:ext cx="8349742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07335" y="5422391"/>
            <a:ext cx="6712965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91511" y="5422391"/>
            <a:ext cx="714590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67308" y="2374519"/>
            <a:ext cx="8404225" cy="37452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290060">
              <a:lnSpc>
                <a:spcPct val="100000"/>
              </a:lnSpc>
              <a:spcBef>
                <a:spcPts val="90"/>
              </a:spcBef>
            </a:pPr>
            <a:r>
              <a:rPr dirty="0" sz="4400" spc="-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4400" spc="-325" b="1">
                <a:solidFill>
                  <a:srgbClr val="FFFFFF"/>
                </a:solidFill>
                <a:latin typeface="Times New Roman"/>
                <a:cs typeface="Times New Roman"/>
              </a:rPr>
              <a:t>ةرشع </a:t>
            </a:r>
            <a:r>
              <a:rPr dirty="0" sz="4400" spc="-725" b="1">
                <a:solidFill>
                  <a:srgbClr val="FFFFFF"/>
                </a:solidFill>
                <a:latin typeface="Times New Roman"/>
                <a:cs typeface="Times New Roman"/>
              </a:rPr>
              <a:t>ةيناثلا</a:t>
            </a:r>
            <a:r>
              <a:rPr dirty="0" sz="4400" spc="-5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400" spc="-50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300" spc="-5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300">
              <a:latin typeface="Wingdings"/>
              <a:cs typeface="Wingdings"/>
            </a:endParaRPr>
          </a:p>
          <a:p>
            <a:pPr marL="27305" marR="15875" indent="-15240">
              <a:lnSpc>
                <a:spcPct val="130100"/>
              </a:lnSpc>
              <a:spcBef>
                <a:spcPts val="1540"/>
              </a:spcBef>
            </a:pPr>
            <a:r>
              <a:rPr dirty="0" sz="3600" spc="-245" b="1">
                <a:solidFill>
                  <a:srgbClr val="FFFFFF"/>
                </a:solidFill>
                <a:latin typeface="Times New Roman"/>
                <a:cs typeface="Times New Roman"/>
              </a:rPr>
              <a:t>اذهب </a:t>
            </a:r>
            <a:r>
              <a:rPr dirty="0" sz="3600" spc="-400" b="1">
                <a:solidFill>
                  <a:srgbClr val="FFFFFF"/>
                </a:solidFill>
                <a:latin typeface="Times New Roman"/>
                <a:cs typeface="Times New Roman"/>
              </a:rPr>
              <a:t>نيلومشملا </a:t>
            </a:r>
            <a:r>
              <a:rPr dirty="0" sz="3600" spc="-320" b="1">
                <a:solidFill>
                  <a:srgbClr val="FFFFFF"/>
                </a:solidFill>
                <a:latin typeface="Times New Roman"/>
                <a:cs typeface="Times New Roman"/>
              </a:rPr>
              <a:t>ةيموكحلا </a:t>
            </a:r>
            <a:r>
              <a:rPr dirty="0" sz="3600" spc="-90" b="1">
                <a:solidFill>
                  <a:srgbClr val="FFFFFF"/>
                </a:solidFill>
                <a:latin typeface="Times New Roman"/>
                <a:cs typeface="Times New Roman"/>
              </a:rPr>
              <a:t>تاهجلا </a:t>
            </a:r>
            <a:r>
              <a:rPr dirty="0" sz="3600" spc="-94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20" b="1">
                <a:solidFill>
                  <a:srgbClr val="FFFFFF"/>
                </a:solidFill>
                <a:latin typeface="Times New Roman"/>
                <a:cs typeface="Times New Roman"/>
              </a:rPr>
              <a:t>نيلماعلا </a:t>
            </a:r>
            <a:r>
              <a:rPr dirty="0" sz="3600" spc="-120" b="1">
                <a:solidFill>
                  <a:srgbClr val="FFFFFF"/>
                </a:solidFill>
                <a:latin typeface="Times New Roman"/>
                <a:cs typeface="Times New Roman"/>
              </a:rPr>
              <a:t>جلاع </a:t>
            </a:r>
            <a:r>
              <a:rPr dirty="0" sz="3600" spc="-505" b="1">
                <a:solidFill>
                  <a:srgbClr val="FFFFFF"/>
                </a:solidFill>
                <a:latin typeface="Times New Roman"/>
                <a:cs typeface="Times New Roman"/>
              </a:rPr>
              <a:t>نوكي  </a:t>
            </a:r>
            <a:r>
              <a:rPr dirty="0" sz="3600" spc="-500" b="1">
                <a:solidFill>
                  <a:srgbClr val="FFFFFF"/>
                </a:solidFill>
                <a:latin typeface="Times New Roman"/>
                <a:cs typeface="Times New Roman"/>
              </a:rPr>
              <a:t>ىتم </a:t>
            </a:r>
            <a:r>
              <a:rPr dirty="0" sz="3600" spc="-320" b="1">
                <a:solidFill>
                  <a:srgbClr val="FFFFFF"/>
                </a:solidFill>
                <a:latin typeface="Times New Roman"/>
                <a:cs typeface="Times New Roman"/>
              </a:rPr>
              <a:t>ةيموكحلا </a:t>
            </a:r>
            <a:r>
              <a:rPr dirty="0" sz="3600" spc="-520" b="1">
                <a:solidFill>
                  <a:srgbClr val="FFFFFF"/>
                </a:solidFill>
                <a:latin typeface="Times New Roman"/>
                <a:cs typeface="Times New Roman"/>
              </a:rPr>
              <a:t>ةيحصلا </a:t>
            </a:r>
            <a:r>
              <a:rPr dirty="0" sz="3600" spc="-320" b="1">
                <a:solidFill>
                  <a:srgbClr val="FFFFFF"/>
                </a:solidFill>
                <a:latin typeface="Times New Roman"/>
                <a:cs typeface="Times New Roman"/>
              </a:rPr>
              <a:t>قفارملا </a:t>
            </a:r>
            <a:r>
              <a:rPr dirty="0" sz="3600" spc="-94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spc="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25" b="1">
                <a:solidFill>
                  <a:srgbClr val="FFFFFF"/>
                </a:solidFill>
                <a:latin typeface="Times New Roman"/>
                <a:cs typeface="Times New Roman"/>
              </a:rPr>
              <a:t>مهرسأ </a:t>
            </a:r>
            <a:r>
              <a:rPr dirty="0" sz="3600" spc="-275" b="1">
                <a:solidFill>
                  <a:srgbClr val="FFFFFF"/>
                </a:solidFill>
                <a:latin typeface="Times New Roman"/>
                <a:cs typeface="Times New Roman"/>
              </a:rPr>
              <a:t>دارفأو</a:t>
            </a:r>
            <a:r>
              <a:rPr dirty="0" sz="3600" spc="-2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85" b="1">
                <a:solidFill>
                  <a:srgbClr val="FFFFFF"/>
                </a:solidFill>
                <a:latin typeface="Times New Roman"/>
                <a:cs typeface="Times New Roman"/>
              </a:rPr>
              <a:t>ماظنلا</a:t>
            </a:r>
            <a:endParaRPr sz="3600">
              <a:latin typeface="Times New Roman"/>
              <a:cs typeface="Times New Roman"/>
            </a:endParaRPr>
          </a:p>
          <a:p>
            <a:pPr algn="r" marR="357505">
              <a:lnSpc>
                <a:spcPct val="100000"/>
              </a:lnSpc>
              <a:spcBef>
                <a:spcPts val="1300"/>
              </a:spcBef>
            </a:pPr>
            <a:r>
              <a:rPr dirty="0" sz="3600" spc="-555" b="1">
                <a:solidFill>
                  <a:srgbClr val="FFFFFF"/>
                </a:solidFill>
                <a:latin typeface="Times New Roman"/>
                <a:cs typeface="Times New Roman"/>
              </a:rPr>
              <a:t>اهتلافك   </a:t>
            </a:r>
            <a:r>
              <a:rPr dirty="0" sz="3600" spc="-395" b="1">
                <a:solidFill>
                  <a:srgbClr val="FFFFFF"/>
                </a:solidFill>
                <a:latin typeface="Times New Roman"/>
                <a:cs typeface="Times New Roman"/>
              </a:rPr>
              <a:t>تحتو  </a:t>
            </a:r>
            <a:r>
              <a:rPr dirty="0" sz="3600" spc="-90" b="1">
                <a:solidFill>
                  <a:srgbClr val="FFFFFF"/>
                </a:solidFill>
                <a:latin typeface="Times New Roman"/>
                <a:cs typeface="Times New Roman"/>
              </a:rPr>
              <a:t>تاهجلا </a:t>
            </a:r>
            <a:r>
              <a:rPr dirty="0" sz="3600" spc="145" b="1">
                <a:solidFill>
                  <a:srgbClr val="FFFFFF"/>
                </a:solidFill>
                <a:latin typeface="Times New Roman"/>
                <a:cs typeface="Times New Roman"/>
              </a:rPr>
              <a:t>هذه </a:t>
            </a:r>
            <a:r>
              <a:rPr dirty="0" sz="3600" spc="-35" b="1">
                <a:solidFill>
                  <a:srgbClr val="FFFFFF"/>
                </a:solidFill>
                <a:latin typeface="Times New Roman"/>
                <a:cs typeface="Times New Roman"/>
              </a:rPr>
              <a:t>عم </a:t>
            </a:r>
            <a:r>
              <a:rPr dirty="0" sz="3600" spc="-360" b="1">
                <a:solidFill>
                  <a:srgbClr val="FFFFFF"/>
                </a:solidFill>
                <a:latin typeface="Times New Roman"/>
                <a:cs typeface="Times New Roman"/>
              </a:rPr>
              <a:t>ةرشابم  </a:t>
            </a:r>
            <a:r>
              <a:rPr dirty="0" sz="3600" spc="-530" b="1">
                <a:solidFill>
                  <a:srgbClr val="FFFFFF"/>
                </a:solidFill>
                <a:latin typeface="Times New Roman"/>
                <a:cs typeface="Times New Roman"/>
              </a:rPr>
              <a:t>نيدقاعتم</a:t>
            </a:r>
            <a:r>
              <a:rPr dirty="0" sz="3600" spc="-4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15" b="1">
                <a:solidFill>
                  <a:srgbClr val="FFFFFF"/>
                </a:solidFill>
                <a:latin typeface="Times New Roman"/>
                <a:cs typeface="Times New Roman"/>
              </a:rPr>
              <a:t>اوناك</a:t>
            </a:r>
            <a:endParaRPr sz="3600">
              <a:latin typeface="Times New Roman"/>
              <a:cs typeface="Times New Roman"/>
            </a:endParaRPr>
          </a:p>
          <a:p>
            <a:pPr algn="r" marR="360045">
              <a:lnSpc>
                <a:spcPct val="100000"/>
              </a:lnSpc>
              <a:spcBef>
                <a:spcPts val="1300"/>
              </a:spcBef>
            </a:pPr>
            <a:r>
              <a:rPr dirty="0" sz="3600" spc="-275" b="1">
                <a:solidFill>
                  <a:srgbClr val="FFFFFF"/>
                </a:solidFill>
                <a:latin typeface="Times New Roman"/>
                <a:cs typeface="Times New Roman"/>
              </a:rPr>
              <a:t>.جلاعلا  </a:t>
            </a:r>
            <a:r>
              <a:rPr dirty="0" sz="3600" spc="-94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15" b="1">
                <a:solidFill>
                  <a:srgbClr val="FFFFFF"/>
                </a:solidFill>
                <a:latin typeface="Times New Roman"/>
                <a:cs typeface="Times New Roman"/>
              </a:rPr>
              <a:t>مهقح </a:t>
            </a:r>
            <a:r>
              <a:rPr dirty="0" sz="3600" spc="-375" b="1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3600" spc="-785" b="1">
                <a:solidFill>
                  <a:srgbClr val="FFFFFF"/>
                </a:solidFill>
                <a:latin typeface="Times New Roman"/>
                <a:cs typeface="Times New Roman"/>
              </a:rPr>
              <a:t>صنت        </a:t>
            </a:r>
            <a:r>
              <a:rPr dirty="0" sz="3600" spc="-105" b="1">
                <a:solidFill>
                  <a:srgbClr val="FFFFFF"/>
                </a:solidFill>
                <a:latin typeface="Times New Roman"/>
                <a:cs typeface="Times New Roman"/>
              </a:rPr>
              <a:t>مهدوقع</a:t>
            </a:r>
            <a:r>
              <a:rPr dirty="0" sz="3600" spc="-2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20" b="1">
                <a:solidFill>
                  <a:srgbClr val="FFFFFF"/>
                </a:solidFill>
                <a:latin typeface="Times New Roman"/>
                <a:cs typeface="Times New Roman"/>
              </a:rPr>
              <a:t>تناكو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446007" y="2429217"/>
            <a:ext cx="697992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5320" y="2194560"/>
            <a:ext cx="4658741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1103" y="2194560"/>
            <a:ext cx="998016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5447" y="3694214"/>
            <a:ext cx="8864854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2063" y="4462310"/>
            <a:ext cx="8508238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0831" y="5230367"/>
            <a:ext cx="845947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928" y="5230367"/>
            <a:ext cx="973658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03976" y="5998460"/>
            <a:ext cx="3116453" cy="859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88152" y="5998460"/>
            <a:ext cx="714590" cy="8595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29564" y="2358974"/>
            <a:ext cx="8642350" cy="4337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10685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4800" spc="-350" b="1">
                <a:solidFill>
                  <a:srgbClr val="FFFFFF"/>
                </a:solidFill>
                <a:latin typeface="Times New Roman"/>
                <a:cs typeface="Times New Roman"/>
              </a:rPr>
              <a:t>ةرشع </a:t>
            </a:r>
            <a:r>
              <a:rPr dirty="0" sz="4800" spc="-760" b="1">
                <a:solidFill>
                  <a:srgbClr val="FFFFFF"/>
                </a:solidFill>
                <a:latin typeface="Times New Roman"/>
                <a:cs typeface="Times New Roman"/>
              </a:rPr>
              <a:t>ةثلاثلا</a:t>
            </a:r>
            <a:r>
              <a:rPr dirty="0" sz="4800" spc="-5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0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  <a:p>
            <a:pPr algn="r" marL="152400" marR="361950" indent="-140335">
              <a:lnSpc>
                <a:spcPct val="140100"/>
              </a:lnSpc>
              <a:spcBef>
                <a:spcPts val="3985"/>
              </a:spcBef>
            </a:pPr>
            <a:r>
              <a:rPr dirty="0" sz="3600" spc="-335" b="1">
                <a:solidFill>
                  <a:srgbClr val="FFFFFF"/>
                </a:solidFill>
                <a:latin typeface="Times New Roman"/>
                <a:cs typeface="Times New Roman"/>
              </a:rPr>
              <a:t>تاسسؤملا </a:t>
            </a:r>
            <a:r>
              <a:rPr dirty="0" sz="3600" spc="-310" b="1">
                <a:solidFill>
                  <a:srgbClr val="FFFFFF"/>
                </a:solidFill>
                <a:latin typeface="Times New Roman"/>
                <a:cs typeface="Times New Roman"/>
              </a:rPr>
              <a:t>ءافعإ </a:t>
            </a:r>
            <a:r>
              <a:rPr dirty="0" sz="3600" spc="-455" b="1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70" b="1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200" b="1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نم</a:t>
            </a:r>
            <a:r>
              <a:rPr dirty="0" sz="3600" spc="5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80" b="1">
                <a:solidFill>
                  <a:srgbClr val="FFFFFF"/>
                </a:solidFill>
                <a:latin typeface="Times New Roman"/>
                <a:cs typeface="Times New Roman"/>
              </a:rPr>
              <a:t>رارقب</a:t>
            </a:r>
            <a:r>
              <a:rPr dirty="0" sz="3600" spc="-4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85" b="1">
                <a:solidFill>
                  <a:srgbClr val="FFFFFF"/>
                </a:solidFill>
                <a:latin typeface="Times New Roman"/>
                <a:cs typeface="Times New Roman"/>
              </a:rPr>
              <a:t>زوجي </a:t>
            </a:r>
            <a:r>
              <a:rPr dirty="0" sz="3600" spc="-5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95" b="1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15" b="1">
                <a:solidFill>
                  <a:srgbClr val="FFFFFF"/>
                </a:solidFill>
                <a:latin typeface="Times New Roman"/>
                <a:cs typeface="Times New Roman"/>
              </a:rPr>
              <a:t>ةلهؤم </a:t>
            </a:r>
            <a:r>
              <a:rPr dirty="0" sz="3600" spc="-235" b="1">
                <a:solidFill>
                  <a:srgbClr val="FFFFFF"/>
                </a:solidFill>
                <a:latin typeface="Times New Roman"/>
                <a:cs typeface="Times New Roman"/>
              </a:rPr>
              <a:t>ةصاخ </a:t>
            </a:r>
            <a:r>
              <a:rPr dirty="0" sz="3600" spc="-615" b="1">
                <a:solidFill>
                  <a:srgbClr val="FFFFFF"/>
                </a:solidFill>
                <a:latin typeface="Times New Roman"/>
                <a:cs typeface="Times New Roman"/>
              </a:rPr>
              <a:t>ةيبط </a:t>
            </a:r>
            <a:r>
              <a:rPr dirty="0" sz="3600" spc="-315" b="1">
                <a:solidFill>
                  <a:srgbClr val="FFFFFF"/>
                </a:solidFill>
                <a:latin typeface="Times New Roman"/>
                <a:cs typeface="Times New Roman"/>
              </a:rPr>
              <a:t>تاسسؤم </a:t>
            </a:r>
            <a:r>
              <a:rPr dirty="0" sz="3600" spc="-495" b="1">
                <a:solidFill>
                  <a:srgbClr val="FFFFFF"/>
                </a:solidFill>
                <a:latin typeface="Times New Roman"/>
                <a:cs typeface="Times New Roman"/>
              </a:rPr>
              <a:t>كلمت</a:t>
            </a:r>
            <a:r>
              <a:rPr dirty="0" sz="3600" spc="-4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00" b="1">
                <a:solidFill>
                  <a:srgbClr val="FFFFFF"/>
                </a:solidFill>
                <a:latin typeface="Times New Roman"/>
                <a:cs typeface="Times New Roman"/>
              </a:rPr>
              <a:t>يتلا</a:t>
            </a:r>
            <a:r>
              <a:rPr dirty="0" sz="3600" spc="-5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10" b="1">
                <a:solidFill>
                  <a:srgbClr val="FFFFFF"/>
                </a:solidFill>
                <a:latin typeface="Times New Roman"/>
                <a:cs typeface="Times New Roman"/>
              </a:rPr>
              <a:t>تاكرشلاو </a:t>
            </a:r>
            <a:r>
              <a:rPr dirty="0" sz="3600" spc="-2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00" b="1">
                <a:solidFill>
                  <a:srgbClr val="FFFFFF"/>
                </a:solidFill>
                <a:latin typeface="Times New Roman"/>
                <a:cs typeface="Times New Roman"/>
              </a:rPr>
              <a:t>يتلا   </a:t>
            </a:r>
            <a:r>
              <a:rPr dirty="0" sz="3600" spc="-110" b="1">
                <a:solidFill>
                  <a:srgbClr val="FFFFFF"/>
                </a:solidFill>
                <a:latin typeface="Times New Roman"/>
                <a:cs typeface="Times New Roman"/>
              </a:rPr>
              <a:t>تامدخلا </a:t>
            </a: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3600" spc="-495" b="1">
                <a:solidFill>
                  <a:srgbClr val="FFFFFF"/>
                </a:solidFill>
                <a:latin typeface="Times New Roman"/>
                <a:cs typeface="Times New Roman"/>
              </a:rPr>
              <a:t>ينواعتلا  </a:t>
            </a:r>
            <a:r>
              <a:rPr dirty="0" sz="3600" spc="-455" b="1">
                <a:solidFill>
                  <a:srgbClr val="FFFFFF"/>
                </a:solidFill>
                <a:latin typeface="Times New Roman"/>
                <a:cs typeface="Times New Roman"/>
              </a:rPr>
              <a:t>يحصلا  </a:t>
            </a:r>
            <a:r>
              <a:rPr dirty="0" sz="3600" spc="-270" b="1">
                <a:solidFill>
                  <a:srgbClr val="FFFFFF"/>
                </a:solidFill>
                <a:latin typeface="Times New Roman"/>
                <a:cs typeface="Times New Roman"/>
              </a:rPr>
              <a:t>نامضلا</a:t>
            </a:r>
            <a:r>
              <a:rPr dirty="0" sz="3600" spc="2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940" b="1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spc="-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90" b="1">
                <a:solidFill>
                  <a:srgbClr val="FFFFFF"/>
                </a:solidFill>
                <a:latin typeface="Times New Roman"/>
                <a:cs typeface="Times New Roman"/>
              </a:rPr>
              <a:t>كارتشلاا</a:t>
            </a:r>
            <a:endParaRPr sz="3600">
              <a:latin typeface="Times New Roman"/>
              <a:cs typeface="Times New Roman"/>
            </a:endParaRPr>
          </a:p>
          <a:p>
            <a:pPr algn="r" marR="357505">
              <a:lnSpc>
                <a:spcPct val="100000"/>
              </a:lnSpc>
              <a:spcBef>
                <a:spcPts val="1730"/>
              </a:spcBef>
            </a:pPr>
            <a:r>
              <a:rPr dirty="0" sz="3600" spc="-490" b="1">
                <a:solidFill>
                  <a:srgbClr val="FFFFFF"/>
                </a:solidFill>
                <a:latin typeface="Times New Roman"/>
                <a:cs typeface="Times New Roman"/>
              </a:rPr>
              <a:t>.اهيبوسنمل </a:t>
            </a:r>
            <a:r>
              <a:rPr dirty="0" sz="3600" spc="-4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00" b="1">
                <a:solidFill>
                  <a:srgbClr val="FFFFFF"/>
                </a:solidFill>
                <a:latin typeface="Times New Roman"/>
                <a:cs typeface="Times New Roman"/>
              </a:rPr>
              <a:t>اهمدقت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446007" y="2429217"/>
            <a:ext cx="697992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3776" y="2194560"/>
            <a:ext cx="4820285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99559" y="2194560"/>
            <a:ext cx="998016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66335" y="2358974"/>
            <a:ext cx="46050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4800" spc="-345" b="1">
                <a:solidFill>
                  <a:srgbClr val="FFFFFF"/>
                </a:solidFill>
                <a:latin typeface="Times New Roman"/>
                <a:cs typeface="Times New Roman"/>
              </a:rPr>
              <a:t>ةرشع </a:t>
            </a:r>
            <a:r>
              <a:rPr dirty="0" sz="4800" spc="-484" b="1">
                <a:solidFill>
                  <a:srgbClr val="FFFFFF"/>
                </a:solidFill>
                <a:latin typeface="Times New Roman"/>
                <a:cs typeface="Times New Roman"/>
              </a:rPr>
              <a:t>ةعبارلا</a:t>
            </a:r>
            <a:r>
              <a:rPr dirty="0" sz="4800" spc="-6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5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12480" y="3557054"/>
            <a:ext cx="543915" cy="790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05216" y="3557054"/>
            <a:ext cx="678014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6863" y="3557054"/>
            <a:ext cx="7859141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557054"/>
            <a:ext cx="1287652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3608" y="4069118"/>
            <a:ext cx="8282685" cy="7907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4151" y="4069118"/>
            <a:ext cx="690181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9096" y="4581181"/>
            <a:ext cx="7807198" cy="790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1856" y="4581181"/>
            <a:ext cx="1247978" cy="7907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1727" y="5093208"/>
            <a:ext cx="8084566" cy="790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240" y="5093208"/>
            <a:ext cx="1327277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04176" y="5605271"/>
            <a:ext cx="1452245" cy="7907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24071" y="6202676"/>
            <a:ext cx="5519928" cy="6553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35679" y="6202676"/>
            <a:ext cx="559104" cy="6553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61772" y="3567440"/>
            <a:ext cx="8726170" cy="3185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500380" marR="267970" indent="-488315">
              <a:lnSpc>
                <a:spcPct val="120100"/>
              </a:lnSpc>
              <a:spcBef>
                <a:spcPts val="95"/>
              </a:spcBef>
            </a:pPr>
            <a:r>
              <a:rPr dirty="0" sz="2800" spc="-430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2800" spc="-360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2800" spc="-220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2800" spc="-330">
                <a:solidFill>
                  <a:srgbClr val="FFFFFF"/>
                </a:solidFill>
                <a:latin typeface="Times New Roman"/>
                <a:cs typeface="Times New Roman"/>
              </a:rPr>
              <a:t>طاسقأ </a:t>
            </a:r>
            <a:r>
              <a:rPr dirty="0" sz="2800" spc="-765">
                <a:solidFill>
                  <a:srgbClr val="FFFFFF"/>
                </a:solidFill>
                <a:latin typeface="Times New Roman"/>
                <a:cs typeface="Times New Roman"/>
              </a:rPr>
              <a:t>عفدب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665">
                <a:solidFill>
                  <a:srgbClr val="FFFFFF"/>
                </a:solidFill>
                <a:latin typeface="Times New Roman"/>
                <a:cs typeface="Times New Roman"/>
              </a:rPr>
              <a:t>مقي </a:t>
            </a:r>
            <a:r>
              <a:rPr dirty="0" sz="2800" spc="-420">
                <a:solidFill>
                  <a:srgbClr val="FFFFFF"/>
                </a:solidFill>
                <a:latin typeface="Times New Roman"/>
                <a:cs typeface="Times New Roman"/>
              </a:rPr>
              <a:t>مل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وأ </a:t>
            </a:r>
            <a:r>
              <a:rPr dirty="0" sz="2800" spc="-225">
                <a:solidFill>
                  <a:srgbClr val="FFFFFF"/>
                </a:solidFill>
                <a:latin typeface="Times New Roman"/>
                <a:cs typeface="Times New Roman"/>
              </a:rPr>
              <a:t>لمعلا </a:t>
            </a:r>
            <a:r>
              <a:rPr dirty="0" sz="2800" spc="-185">
                <a:solidFill>
                  <a:srgbClr val="FFFFFF"/>
                </a:solidFill>
                <a:latin typeface="Times New Roman"/>
                <a:cs typeface="Times New Roman"/>
              </a:rPr>
              <a:t>بحاص </a:t>
            </a:r>
            <a:r>
              <a:rPr dirty="0" sz="2800" spc="-645">
                <a:solidFill>
                  <a:srgbClr val="FFFFFF"/>
                </a:solidFill>
                <a:latin typeface="Times New Roman"/>
                <a:cs typeface="Times New Roman"/>
              </a:rPr>
              <a:t>كرتشي </a:t>
            </a:r>
            <a:r>
              <a:rPr dirty="0" sz="2800" spc="-420">
                <a:solidFill>
                  <a:srgbClr val="FFFFFF"/>
                </a:solidFill>
                <a:latin typeface="Times New Roman"/>
                <a:cs typeface="Times New Roman"/>
              </a:rPr>
              <a:t>مل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اذإ</a:t>
            </a:r>
            <a:r>
              <a:rPr dirty="0" sz="28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)أ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هعم </a:t>
            </a: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نيلومشملا </a:t>
            </a:r>
            <a:r>
              <a:rPr dirty="0" sz="2800" spc="-375">
                <a:solidFill>
                  <a:srgbClr val="FFFFFF"/>
                </a:solidFill>
                <a:latin typeface="Times New Roman"/>
                <a:cs typeface="Times New Roman"/>
              </a:rPr>
              <a:t>هترسأ </a:t>
            </a:r>
            <a:r>
              <a:rPr dirty="0" sz="2800" spc="-250">
                <a:solidFill>
                  <a:srgbClr val="FFFFFF"/>
                </a:solidFill>
                <a:latin typeface="Times New Roman"/>
                <a:cs typeface="Times New Roman"/>
              </a:rPr>
              <a:t>دارفأو </a:t>
            </a:r>
            <a:r>
              <a:rPr dirty="0" sz="2800" spc="-260">
                <a:solidFill>
                  <a:srgbClr val="FFFFFF"/>
                </a:solidFill>
                <a:latin typeface="Times New Roman"/>
                <a:cs typeface="Times New Roman"/>
              </a:rPr>
              <a:t>ماظنلا </a:t>
            </a:r>
            <a:r>
              <a:rPr dirty="0" sz="2800" spc="150">
                <a:solidFill>
                  <a:srgbClr val="FFFFFF"/>
                </a:solidFill>
                <a:latin typeface="Times New Roman"/>
                <a:cs typeface="Times New Roman"/>
              </a:rPr>
              <a:t>اذه </a:t>
            </a:r>
            <a:r>
              <a:rPr dirty="0" sz="2800" spc="-430">
                <a:solidFill>
                  <a:srgbClr val="FFFFFF"/>
                </a:solidFill>
                <a:latin typeface="Times New Roman"/>
                <a:cs typeface="Times New Roman"/>
              </a:rPr>
              <a:t>هيلع </a:t>
            </a:r>
            <a:r>
              <a:rPr dirty="0" sz="2800" spc="-640">
                <a:solidFill>
                  <a:srgbClr val="FFFFFF"/>
                </a:solidFill>
                <a:latin typeface="Times New Roman"/>
                <a:cs typeface="Times New Roman"/>
              </a:rPr>
              <a:t>قبطني </a:t>
            </a:r>
            <a:r>
              <a:rPr dirty="0" sz="2800" spc="105">
                <a:solidFill>
                  <a:srgbClr val="FFFFFF"/>
                </a:solidFill>
                <a:latin typeface="Times New Roman"/>
                <a:cs typeface="Times New Roman"/>
              </a:rPr>
              <a:t>نمم </a:t>
            </a:r>
            <a:r>
              <a:rPr dirty="0" sz="2800" spc="-420">
                <a:solidFill>
                  <a:srgbClr val="FFFFFF"/>
                </a:solidFill>
                <a:latin typeface="Times New Roman"/>
                <a:cs typeface="Times New Roman"/>
              </a:rPr>
              <a:t>هيدل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لماعلا</a:t>
            </a:r>
            <a:r>
              <a:rPr dirty="0" sz="28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نع</a:t>
            </a:r>
            <a:endParaRPr sz="2800">
              <a:latin typeface="Times New Roman"/>
              <a:cs typeface="Times New Roman"/>
            </a:endParaRPr>
          </a:p>
          <a:p>
            <a:pPr algn="r" marR="277495">
              <a:lnSpc>
                <a:spcPct val="100000"/>
              </a:lnSpc>
              <a:spcBef>
                <a:spcPts val="675"/>
              </a:spcBef>
            </a:pPr>
            <a:r>
              <a:rPr dirty="0" sz="2800" spc="-245">
                <a:solidFill>
                  <a:srgbClr val="FFFFFF"/>
                </a:solidFill>
                <a:latin typeface="Times New Roman"/>
                <a:cs typeface="Times New Roman"/>
              </a:rPr>
              <a:t>،دادسلا  </a:t>
            </a:r>
            <a:r>
              <a:rPr dirty="0" sz="2800" spc="-280">
                <a:solidFill>
                  <a:srgbClr val="FFFFFF"/>
                </a:solidFill>
                <a:latin typeface="Times New Roman"/>
                <a:cs typeface="Times New Roman"/>
              </a:rPr>
              <a:t>ةبجاولا  </a:t>
            </a:r>
            <a:r>
              <a:rPr dirty="0" sz="2800" spc="-300">
                <a:solidFill>
                  <a:srgbClr val="FFFFFF"/>
                </a:solidFill>
                <a:latin typeface="Times New Roman"/>
                <a:cs typeface="Times New Roman"/>
              </a:rPr>
              <a:t>طاسقلأا  </a:t>
            </a:r>
            <a:r>
              <a:rPr dirty="0" sz="2800" spc="-325">
                <a:solidFill>
                  <a:srgbClr val="FFFFFF"/>
                </a:solidFill>
                <a:latin typeface="Times New Roman"/>
                <a:cs typeface="Times New Roman"/>
              </a:rPr>
              <a:t>عيمج  </a:t>
            </a:r>
            <a:r>
              <a:rPr dirty="0" sz="2800" spc="-765">
                <a:solidFill>
                  <a:srgbClr val="FFFFFF"/>
                </a:solidFill>
                <a:latin typeface="Times New Roman"/>
                <a:cs typeface="Times New Roman"/>
              </a:rPr>
              <a:t>عفدب</a:t>
            </a: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210">
                <a:solidFill>
                  <a:srgbClr val="FFFFFF"/>
                </a:solidFill>
                <a:latin typeface="Times New Roman"/>
                <a:cs typeface="Times New Roman"/>
              </a:rPr>
              <a:t>مزلا </a:t>
            </a:r>
            <a:r>
              <a:rPr dirty="0" sz="2800" spc="-380">
                <a:solidFill>
                  <a:srgbClr val="FFFFFF"/>
                </a:solidFill>
                <a:latin typeface="Times New Roman"/>
                <a:cs typeface="Times New Roman"/>
              </a:rPr>
              <a:t>،ينواعتلا  </a:t>
            </a:r>
            <a:r>
              <a:rPr dirty="0" sz="2800" spc="-360">
                <a:solidFill>
                  <a:srgbClr val="FFFFFF"/>
                </a:solidFill>
                <a:latin typeface="Times New Roman"/>
                <a:cs typeface="Times New Roman"/>
              </a:rPr>
              <a:t>يحصلا  </a:t>
            </a:r>
            <a:r>
              <a:rPr dirty="0" sz="2800" spc="-220">
                <a:solidFill>
                  <a:srgbClr val="FFFFFF"/>
                </a:solidFill>
                <a:latin typeface="Times New Roman"/>
                <a:cs typeface="Times New Roman"/>
              </a:rPr>
              <a:t>نامضلا</a:t>
            </a:r>
            <a:r>
              <a:rPr dirty="0" sz="2800" spc="-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725">
                <a:solidFill>
                  <a:srgbClr val="FFFFFF"/>
                </a:solidFill>
                <a:latin typeface="Times New Roman"/>
                <a:cs typeface="Times New Roman"/>
              </a:rPr>
              <a:t>ةقيثوب</a:t>
            </a:r>
            <a:endParaRPr sz="2800">
              <a:latin typeface="Times New Roman"/>
              <a:cs typeface="Times New Roman"/>
            </a:endParaRPr>
          </a:p>
          <a:p>
            <a:pPr algn="r" marR="273685">
              <a:lnSpc>
                <a:spcPct val="100000"/>
              </a:lnSpc>
              <a:spcBef>
                <a:spcPts val="670"/>
              </a:spcBef>
            </a:pPr>
            <a:r>
              <a:rPr dirty="0" sz="2800" spc="-370">
                <a:solidFill>
                  <a:srgbClr val="FFFFFF"/>
                </a:solidFill>
                <a:latin typeface="Times New Roman"/>
                <a:cs typeface="Times New Roman"/>
              </a:rPr>
              <a:t>،درف  </a:t>
            </a:r>
            <a:r>
              <a:rPr dirty="0" sz="2800" spc="-290">
                <a:solidFill>
                  <a:srgbClr val="FFFFFF"/>
                </a:solidFill>
                <a:latin typeface="Times New Roman"/>
                <a:cs typeface="Times New Roman"/>
              </a:rPr>
              <a:t>لك  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2800" spc="-405">
                <a:solidFill>
                  <a:srgbClr val="FFFFFF"/>
                </a:solidFill>
                <a:latin typeface="Times New Roman"/>
                <a:cs typeface="Times New Roman"/>
              </a:rPr>
              <a:t>يونسلا</a:t>
            </a:r>
            <a:r>
              <a:rPr dirty="0" sz="2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25">
                <a:solidFill>
                  <a:srgbClr val="FFFFFF"/>
                </a:solidFill>
                <a:latin typeface="Times New Roman"/>
                <a:cs typeface="Times New Roman"/>
              </a:rPr>
              <a:t>كارتشلاا  </a:t>
            </a:r>
            <a:r>
              <a:rPr dirty="0" sz="2800" spc="-390">
                <a:solidFill>
                  <a:srgbClr val="FFFFFF"/>
                </a:solidFill>
                <a:latin typeface="Times New Roman"/>
                <a:cs typeface="Times New Roman"/>
              </a:rPr>
              <a:t>ةميق  </a:t>
            </a:r>
            <a:r>
              <a:rPr dirty="0" sz="2800" spc="-345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2800" spc="-605">
                <a:solidFill>
                  <a:srgbClr val="FFFFFF"/>
                </a:solidFill>
                <a:latin typeface="Times New Roman"/>
                <a:cs typeface="Times New Roman"/>
              </a:rPr>
              <a:t>ديزت       </a:t>
            </a:r>
            <a:r>
              <a:rPr dirty="0" sz="2800" spc="-235">
                <a:solidFill>
                  <a:srgbClr val="FFFFFF"/>
                </a:solidFill>
                <a:latin typeface="Times New Roman"/>
                <a:cs typeface="Times New Roman"/>
              </a:rPr>
              <a:t>لا  </a:t>
            </a:r>
            <a:r>
              <a:rPr dirty="0" sz="2800" spc="-295">
                <a:solidFill>
                  <a:srgbClr val="FFFFFF"/>
                </a:solidFill>
                <a:latin typeface="Times New Roman"/>
                <a:cs typeface="Times New Roman"/>
              </a:rPr>
              <a:t>ةيلام  </a:t>
            </a:r>
            <a:r>
              <a:rPr dirty="0" sz="2800" spc="70">
                <a:solidFill>
                  <a:srgbClr val="FFFFFF"/>
                </a:solidFill>
                <a:latin typeface="Times New Roman"/>
                <a:cs typeface="Times New Roman"/>
              </a:rPr>
              <a:t>ةمارغ </a:t>
            </a:r>
            <a:r>
              <a:rPr dirty="0" sz="2800" spc="-575">
                <a:solidFill>
                  <a:srgbClr val="FFFFFF"/>
                </a:solidFill>
                <a:latin typeface="Times New Roman"/>
                <a:cs typeface="Times New Roman"/>
              </a:rPr>
              <a:t>عفد     </a:t>
            </a:r>
            <a:r>
              <a:rPr dirty="0" sz="2800" spc="-330">
                <a:solidFill>
                  <a:srgbClr val="FFFFFF"/>
                </a:solidFill>
                <a:latin typeface="Times New Roman"/>
                <a:cs typeface="Times New Roman"/>
              </a:rPr>
              <a:t>ىلإ</a:t>
            </a:r>
            <a:r>
              <a:rPr dirty="0" sz="2800" spc="-4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365">
                <a:solidFill>
                  <a:srgbClr val="FFFFFF"/>
                </a:solidFill>
                <a:latin typeface="Times New Roman"/>
                <a:cs typeface="Times New Roman"/>
              </a:rPr>
              <a:t>ةفاضإ</a:t>
            </a:r>
            <a:endParaRPr sz="2800">
              <a:latin typeface="Times New Roman"/>
              <a:cs typeface="Times New Roman"/>
            </a:endParaRPr>
          </a:p>
          <a:p>
            <a:pPr algn="r" marR="267970">
              <a:lnSpc>
                <a:spcPct val="100000"/>
              </a:lnSpc>
              <a:spcBef>
                <a:spcPts val="675"/>
              </a:spcBef>
            </a:pP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زاوج</a:t>
            </a:r>
            <a:r>
              <a:rPr dirty="0" sz="2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عم</a:t>
            </a:r>
            <a:endParaRPr sz="2800">
              <a:latin typeface="Times New Roman"/>
              <a:cs typeface="Times New Roman"/>
            </a:endParaRPr>
          </a:p>
          <a:p>
            <a:pPr marL="3497579">
              <a:lnSpc>
                <a:spcPct val="100000"/>
              </a:lnSpc>
              <a:spcBef>
                <a:spcPts val="1350"/>
              </a:spcBef>
            </a:pPr>
            <a:r>
              <a:rPr dirty="0" sz="2800" spc="-295">
                <a:solidFill>
                  <a:srgbClr val="FFFFFF"/>
                </a:solidFill>
                <a:latin typeface="Times New Roman"/>
                <a:cs typeface="Times New Roman"/>
              </a:rPr>
              <a:t>.ةتقؤم </a:t>
            </a:r>
            <a:r>
              <a:rPr dirty="0" sz="2800" spc="5">
                <a:solidFill>
                  <a:srgbClr val="FFFFFF"/>
                </a:solidFill>
                <a:latin typeface="Times New Roman"/>
                <a:cs typeface="Times New Roman"/>
              </a:rPr>
              <a:t>وأ </a:t>
            </a:r>
            <a:r>
              <a:rPr dirty="0" sz="2800" spc="-135">
                <a:solidFill>
                  <a:srgbClr val="FFFFFF"/>
                </a:solidFill>
                <a:latin typeface="Times New Roman"/>
                <a:cs typeface="Times New Roman"/>
              </a:rPr>
              <a:t>ةمئاد </a:t>
            </a:r>
            <a:r>
              <a:rPr dirty="0" sz="2800" spc="-725">
                <a:solidFill>
                  <a:srgbClr val="FFFFFF"/>
                </a:solidFill>
                <a:latin typeface="Times New Roman"/>
                <a:cs typeface="Times New Roman"/>
              </a:rPr>
              <a:t>ةرتفل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Times New Roman"/>
                <a:cs typeface="Times New Roman"/>
              </a:rPr>
              <a:t>لامعلا </a:t>
            </a:r>
            <a:r>
              <a:rPr dirty="0" sz="2800" spc="-430">
                <a:solidFill>
                  <a:srgbClr val="FFFFFF"/>
                </a:solidFill>
                <a:latin typeface="Times New Roman"/>
                <a:cs typeface="Times New Roman"/>
              </a:rPr>
              <a:t>مادقتسا </a:t>
            </a:r>
            <a:r>
              <a:rPr dirty="0" sz="2800" spc="85">
                <a:solidFill>
                  <a:srgbClr val="FFFFFF"/>
                </a:solidFill>
                <a:latin typeface="Times New Roman"/>
                <a:cs typeface="Times New Roman"/>
              </a:rPr>
              <a:t>نم</a:t>
            </a:r>
            <a:r>
              <a:rPr dirty="0" sz="2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هنامرح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595359" y="2636469"/>
            <a:ext cx="548639" cy="720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95488" y="2462822"/>
            <a:ext cx="924890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30311" y="2462822"/>
            <a:ext cx="863904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9431" y="2462822"/>
            <a:ext cx="7639684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9639" y="3340646"/>
            <a:ext cx="8090661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0559" y="3340646"/>
            <a:ext cx="857846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3063" y="4218470"/>
            <a:ext cx="8127365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2544" y="4218470"/>
            <a:ext cx="949248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3463" y="5096255"/>
            <a:ext cx="8736838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5096255"/>
            <a:ext cx="882218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583" y="5974073"/>
            <a:ext cx="8538718" cy="8839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535" y="5974073"/>
            <a:ext cx="982802" cy="8839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5974073"/>
            <a:ext cx="696302" cy="8839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55524" y="2584780"/>
            <a:ext cx="8816975" cy="408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0">
              <a:lnSpc>
                <a:spcPct val="100000"/>
              </a:lnSpc>
              <a:spcBef>
                <a:spcPts val="100"/>
              </a:spcBef>
            </a:pP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540">
                <a:solidFill>
                  <a:srgbClr val="FFFFFF"/>
                </a:solidFill>
                <a:latin typeface="Times New Roman"/>
                <a:cs typeface="Times New Roman"/>
              </a:rPr>
              <a:t>يأب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ينواعتلا نيمأتلا </a:t>
            </a:r>
            <a:r>
              <a:rPr dirty="0" sz="3600" spc="-350">
                <a:solidFill>
                  <a:srgbClr val="FFFFFF"/>
                </a:solidFill>
                <a:latin typeface="Times New Roman"/>
                <a:cs typeface="Times New Roman"/>
              </a:rPr>
              <a:t>تاكرش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يأ </a:t>
            </a:r>
            <a:r>
              <a:rPr dirty="0" sz="3600" spc="-305">
                <a:solidFill>
                  <a:srgbClr val="FFFFFF"/>
                </a:solidFill>
                <a:latin typeface="Times New Roman"/>
                <a:cs typeface="Times New Roman"/>
              </a:rPr>
              <a:t>تلخأ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اذإ )ب</a:t>
            </a:r>
            <a:r>
              <a:rPr dirty="0" sz="3600" spc="-3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L="45720" marR="347980" indent="768350">
              <a:lnSpc>
                <a:spcPts val="6920"/>
              </a:lnSpc>
              <a:spcBef>
                <a:spcPts val="660"/>
              </a:spcBef>
            </a:pPr>
            <a:r>
              <a:rPr dirty="0" sz="3600" spc="-495">
                <a:solidFill>
                  <a:srgbClr val="FFFFFF"/>
                </a:solidFill>
                <a:latin typeface="Times New Roman"/>
                <a:cs typeface="Times New Roman"/>
              </a:rPr>
              <a:t>،ينواعتلا </a:t>
            </a: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785">
                <a:solidFill>
                  <a:srgbClr val="FFFFFF"/>
                </a:solidFill>
                <a:latin typeface="Times New Roman"/>
                <a:cs typeface="Times New Roman"/>
              </a:rPr>
              <a:t>ةقيثو</a:t>
            </a:r>
            <a:r>
              <a:rPr dirty="0" sz="3600" spc="-7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03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45">
                <a:solidFill>
                  <a:srgbClr val="FFFFFF"/>
                </a:solidFill>
                <a:latin typeface="Times New Roman"/>
                <a:cs typeface="Times New Roman"/>
              </a:rPr>
              <a:t>ةددحملا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75">
                <a:solidFill>
                  <a:srgbClr val="FFFFFF"/>
                </a:solidFill>
                <a:latin typeface="Times New Roman"/>
                <a:cs typeface="Times New Roman"/>
              </a:rPr>
              <a:t>اهتامازتلا </a:t>
            </a:r>
            <a:r>
              <a:rPr dirty="0" sz="3600" spc="-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3600" spc="-670">
                <a:solidFill>
                  <a:srgbClr val="FFFFFF"/>
                </a:solidFill>
                <a:latin typeface="Times New Roman"/>
                <a:cs typeface="Times New Roman"/>
              </a:rPr>
              <a:t>أشن </a:t>
            </a:r>
            <a:r>
              <a:rPr dirty="0" sz="3600" spc="65">
                <a:solidFill>
                  <a:srgbClr val="FFFFFF"/>
                </a:solidFill>
                <a:latin typeface="Times New Roman"/>
                <a:cs typeface="Times New Roman"/>
              </a:rPr>
              <a:t>امع </a:t>
            </a:r>
            <a:r>
              <a:rPr dirty="0" sz="3600" spc="-705">
                <a:solidFill>
                  <a:srgbClr val="FFFFFF"/>
                </a:solidFill>
                <a:latin typeface="Times New Roman"/>
                <a:cs typeface="Times New Roman"/>
              </a:rPr>
              <a:t>ضيوعتلابو</a:t>
            </a:r>
            <a:r>
              <a:rPr dirty="0" sz="3600" spc="-50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15">
                <a:solidFill>
                  <a:srgbClr val="FFFFFF"/>
                </a:solidFill>
                <a:latin typeface="Times New Roman"/>
                <a:cs typeface="Times New Roman"/>
              </a:rPr>
              <a:t>تامازتللاا </a:t>
            </a:r>
            <a:r>
              <a:rPr dirty="0" sz="3600" spc="-330">
                <a:solidFill>
                  <a:srgbClr val="FFFFFF"/>
                </a:solidFill>
                <a:latin typeface="Times New Roman"/>
                <a:cs typeface="Times New Roman"/>
              </a:rPr>
              <a:t>هذهب</a:t>
            </a:r>
            <a:r>
              <a:rPr dirty="0" sz="3600" spc="-4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45">
                <a:solidFill>
                  <a:srgbClr val="FFFFFF"/>
                </a:solidFill>
                <a:latin typeface="Times New Roman"/>
                <a:cs typeface="Times New Roman"/>
              </a:rPr>
              <a:t>ءافولاب</a:t>
            </a:r>
            <a:r>
              <a:rPr dirty="0" sz="3600" spc="-4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85">
                <a:solidFill>
                  <a:srgbClr val="FFFFFF"/>
                </a:solidFill>
                <a:latin typeface="Times New Roman"/>
                <a:cs typeface="Times New Roman"/>
              </a:rPr>
              <a:t>تمزلأ </a:t>
            </a:r>
            <a:r>
              <a:rPr dirty="0" sz="3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45">
                <a:solidFill>
                  <a:srgbClr val="FFFFFF"/>
                </a:solidFill>
                <a:latin typeface="Times New Roman"/>
                <a:cs typeface="Times New Roman"/>
              </a:rPr>
              <a:t>ىلع  </a:t>
            </a:r>
            <a:r>
              <a:rPr dirty="0" sz="3600" spc="-775">
                <a:solidFill>
                  <a:srgbClr val="FFFFFF"/>
                </a:solidFill>
                <a:latin typeface="Times New Roman"/>
                <a:cs typeface="Times New Roman"/>
              </a:rPr>
              <a:t>ديزت       </a:t>
            </a:r>
            <a:r>
              <a:rPr dirty="0" sz="3600" spc="-305">
                <a:solidFill>
                  <a:srgbClr val="FFFFFF"/>
                </a:solidFill>
                <a:latin typeface="Times New Roman"/>
                <a:cs typeface="Times New Roman"/>
              </a:rPr>
              <a:t>لا  </a:t>
            </a:r>
            <a:r>
              <a:rPr dirty="0" sz="3600" spc="90">
                <a:solidFill>
                  <a:srgbClr val="FFFFFF"/>
                </a:solidFill>
                <a:latin typeface="Times New Roman"/>
                <a:cs typeface="Times New Roman"/>
              </a:rPr>
              <a:t>ةمارغ </a:t>
            </a:r>
            <a:r>
              <a:rPr dirty="0" sz="3600" spc="-740">
                <a:solidFill>
                  <a:srgbClr val="FFFFFF"/>
                </a:solidFill>
                <a:latin typeface="Times New Roman"/>
                <a:cs typeface="Times New Roman"/>
              </a:rPr>
              <a:t>عفد     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ىلإ  </a:t>
            </a:r>
            <a:r>
              <a:rPr dirty="0" sz="3600" spc="-480">
                <a:solidFill>
                  <a:srgbClr val="FFFFFF"/>
                </a:solidFill>
                <a:latin typeface="Times New Roman"/>
                <a:cs typeface="Times New Roman"/>
              </a:rPr>
              <a:t>ةفاضإ  </a:t>
            </a:r>
            <a:r>
              <a:rPr dirty="0" sz="3600" spc="-155">
                <a:solidFill>
                  <a:srgbClr val="FFFFFF"/>
                </a:solidFill>
                <a:latin typeface="Times New Roman"/>
                <a:cs typeface="Times New Roman"/>
              </a:rPr>
              <a:t>،رارضأ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405">
                <a:solidFill>
                  <a:srgbClr val="FFFFFF"/>
                </a:solidFill>
                <a:latin typeface="Times New Roman"/>
                <a:cs typeface="Times New Roman"/>
              </a:rPr>
              <a:t>اهب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70">
                <a:solidFill>
                  <a:srgbClr val="FFFFFF"/>
                </a:solidFill>
                <a:latin typeface="Times New Roman"/>
                <a:cs typeface="Times New Roman"/>
              </a:rPr>
              <a:t>للاخلإا</a:t>
            </a:r>
            <a:endParaRPr sz="3600">
              <a:latin typeface="Times New Roman"/>
              <a:cs typeface="Times New Roman"/>
            </a:endParaRPr>
          </a:p>
          <a:p>
            <a:pPr algn="r" marR="358775">
              <a:lnSpc>
                <a:spcPct val="100000"/>
              </a:lnSpc>
              <a:spcBef>
                <a:spcPts val="1920"/>
              </a:spcBef>
            </a:pPr>
            <a:r>
              <a:rPr dirty="0" sz="3600" spc="-400">
                <a:solidFill>
                  <a:srgbClr val="FFFFFF"/>
                </a:solidFill>
                <a:latin typeface="Times New Roman"/>
                <a:cs typeface="Times New Roman"/>
              </a:rPr>
              <a:t>.ةفلاخملا  </a:t>
            </a:r>
            <a:r>
              <a:rPr dirty="0" sz="3600" spc="25">
                <a:solidFill>
                  <a:srgbClr val="FFFFFF"/>
                </a:solidFill>
                <a:latin typeface="Times New Roman"/>
                <a:cs typeface="Times New Roman"/>
              </a:rPr>
              <a:t>لحم </a:t>
            </a:r>
            <a:r>
              <a:rPr dirty="0" sz="3600" spc="-830">
                <a:solidFill>
                  <a:srgbClr val="FFFFFF"/>
                </a:solidFill>
                <a:latin typeface="Times New Roman"/>
                <a:cs typeface="Times New Roman"/>
              </a:rPr>
              <a:t>ةقيثولاب             </a:t>
            </a:r>
            <a:r>
              <a:rPr dirty="0" sz="3600" spc="-135">
                <a:solidFill>
                  <a:srgbClr val="FFFFFF"/>
                </a:solidFill>
                <a:latin typeface="Times New Roman"/>
                <a:cs typeface="Times New Roman"/>
              </a:rPr>
              <a:t>لومشم </a:t>
            </a:r>
            <a:r>
              <a:rPr dirty="0" sz="3600" spc="-630">
                <a:solidFill>
                  <a:srgbClr val="FFFFFF"/>
                </a:solidFill>
                <a:latin typeface="Times New Roman"/>
                <a:cs typeface="Times New Roman"/>
              </a:rPr>
              <a:t>درف    </a:t>
            </a:r>
            <a:r>
              <a:rPr dirty="0" sz="3600" spc="-375">
                <a:solidFill>
                  <a:srgbClr val="FFFFFF"/>
                </a:solidFill>
                <a:latin typeface="Times New Roman"/>
                <a:cs typeface="Times New Roman"/>
              </a:rPr>
              <a:t>لك  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ريال   </a:t>
            </a:r>
            <a:r>
              <a:rPr dirty="0" sz="3600" spc="-155">
                <a:solidFill>
                  <a:srgbClr val="FFFFFF"/>
                </a:solidFill>
                <a:latin typeface="Times New Roman"/>
                <a:cs typeface="Times New Roman"/>
              </a:rPr>
              <a:t>فلاآ</a:t>
            </a:r>
            <a:r>
              <a:rPr dirty="0" sz="3600" spc="-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60">
                <a:solidFill>
                  <a:srgbClr val="FFFFFF"/>
                </a:solidFill>
                <a:latin typeface="Times New Roman"/>
                <a:cs typeface="Times New Roman"/>
              </a:rPr>
              <a:t>ةسمخ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345423" y="2380437"/>
            <a:ext cx="690181" cy="720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15656" y="2206790"/>
            <a:ext cx="854760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47431" y="2206790"/>
            <a:ext cx="866990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68552" y="2206790"/>
            <a:ext cx="6877684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81455" y="2206790"/>
            <a:ext cx="985837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88207" y="2645702"/>
            <a:ext cx="5582285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60192" y="2645702"/>
            <a:ext cx="726770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85631" y="3523538"/>
            <a:ext cx="546925" cy="7176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0711" y="3346742"/>
            <a:ext cx="5359653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82111" y="3346742"/>
            <a:ext cx="827316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85631" y="4072178"/>
            <a:ext cx="546925" cy="7176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32576" y="3895381"/>
            <a:ext cx="2637789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16752" y="3895381"/>
            <a:ext cx="714590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85631" y="4620818"/>
            <a:ext cx="546925" cy="7176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34328" y="4444022"/>
            <a:ext cx="2336164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18503" y="4444022"/>
            <a:ext cx="714590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85631" y="5169408"/>
            <a:ext cx="546925" cy="7176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54552" y="4992623"/>
            <a:ext cx="5115940" cy="1010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38728" y="4992623"/>
            <a:ext cx="714590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85631" y="5718047"/>
            <a:ext cx="546925" cy="7176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02679" y="5541264"/>
            <a:ext cx="2567685" cy="10102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86855" y="5541264"/>
            <a:ext cx="714590" cy="10102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85631" y="6266688"/>
            <a:ext cx="546925" cy="5913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93535" y="6089905"/>
            <a:ext cx="2576830" cy="7680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77711" y="6089905"/>
            <a:ext cx="714590" cy="7680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372616" y="2328798"/>
            <a:ext cx="7447915" cy="4459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260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سيئر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575">
                <a:solidFill>
                  <a:srgbClr val="FFFFFF"/>
                </a:solidFill>
                <a:latin typeface="Times New Roman"/>
                <a:cs typeface="Times New Roman"/>
              </a:rPr>
              <a:t>رارقب </a:t>
            </a:r>
            <a:r>
              <a:rPr dirty="0" sz="3600" spc="-875">
                <a:solidFill>
                  <a:srgbClr val="FFFFFF"/>
                </a:solidFill>
                <a:latin typeface="Times New Roman"/>
                <a:cs typeface="Times New Roman"/>
              </a:rPr>
              <a:t>لكشت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)ج</a:t>
            </a:r>
            <a:r>
              <a:rPr dirty="0" sz="3600" spc="-4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1972945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3600" spc="-325">
                <a:solidFill>
                  <a:srgbClr val="FFFFFF"/>
                </a:solidFill>
                <a:latin typeface="Times New Roman"/>
                <a:cs typeface="Times New Roman"/>
              </a:rPr>
              <a:t>لثمم </a:t>
            </a:r>
            <a:r>
              <a:rPr dirty="0" sz="3600" spc="-710">
                <a:solidFill>
                  <a:srgbClr val="FFFFFF"/>
                </a:solidFill>
                <a:latin typeface="Times New Roman"/>
                <a:cs typeface="Times New Roman"/>
              </a:rPr>
              <a:t>اهيف </a:t>
            </a:r>
            <a:r>
              <a:rPr dirty="0" sz="3600" spc="-835">
                <a:solidFill>
                  <a:srgbClr val="FFFFFF"/>
                </a:solidFill>
                <a:latin typeface="Times New Roman"/>
                <a:cs typeface="Times New Roman"/>
              </a:rPr>
              <a:t>كرتشي </a:t>
            </a:r>
            <a:r>
              <a:rPr dirty="0" sz="3600" spc="-610">
                <a:solidFill>
                  <a:srgbClr val="FFFFFF"/>
                </a:solidFill>
                <a:latin typeface="Times New Roman"/>
                <a:cs typeface="Times New Roman"/>
              </a:rPr>
              <a:t>رثكأ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وأ</a:t>
            </a:r>
            <a:r>
              <a:rPr dirty="0" sz="3600" spc="-3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75">
                <a:solidFill>
                  <a:srgbClr val="FFFFFF"/>
                </a:solidFill>
                <a:latin typeface="Times New Roman"/>
                <a:cs typeface="Times New Roman"/>
              </a:rPr>
              <a:t>ةنجل</a:t>
            </a:r>
            <a:endParaRPr sz="36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1200"/>
              </a:spcBef>
            </a:pPr>
            <a:r>
              <a:rPr dirty="0" sz="3600" spc="-300">
                <a:solidFill>
                  <a:srgbClr val="FFFFFF"/>
                </a:solidFill>
                <a:latin typeface="Times New Roman"/>
                <a:cs typeface="Times New Roman"/>
              </a:rPr>
              <a:t>.ةيعامتجلاا  </a:t>
            </a:r>
            <a:r>
              <a:rPr dirty="0" sz="3600" spc="-305">
                <a:solidFill>
                  <a:srgbClr val="FFFFFF"/>
                </a:solidFill>
                <a:latin typeface="Times New Roman"/>
                <a:cs typeface="Times New Roman"/>
              </a:rPr>
              <a:t>نوؤشلاو  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لمعلا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3600" spc="-375">
                <a:solidFill>
                  <a:srgbClr val="FFFFFF"/>
                </a:solidFill>
                <a:latin typeface="Times New Roman"/>
                <a:cs typeface="Times New Roman"/>
              </a:rPr>
              <a:t>.ةيلخادلا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7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</a:pPr>
            <a:r>
              <a:rPr dirty="0" sz="3600" spc="-270">
                <a:solidFill>
                  <a:srgbClr val="FFFFFF"/>
                </a:solidFill>
                <a:latin typeface="Times New Roman"/>
                <a:cs typeface="Times New Roman"/>
              </a:rPr>
              <a:t>.لدعلا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3600" spc="-330">
                <a:solidFill>
                  <a:srgbClr val="FFFFFF"/>
                </a:solidFill>
                <a:latin typeface="Times New Roman"/>
                <a:cs typeface="Times New Roman"/>
              </a:rPr>
              <a:t>.ينطولا  </a:t>
            </a:r>
            <a:r>
              <a:rPr dirty="0" sz="3600" spc="-475">
                <a:solidFill>
                  <a:srgbClr val="FFFFFF"/>
                </a:solidFill>
                <a:latin typeface="Times New Roman"/>
                <a:cs typeface="Times New Roman"/>
              </a:rPr>
              <a:t>داصتقلااو 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ةيلاملا 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6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</a:pPr>
            <a:r>
              <a:rPr dirty="0" sz="3600" spc="-300">
                <a:solidFill>
                  <a:srgbClr val="FFFFFF"/>
                </a:solidFill>
                <a:latin typeface="Times New Roman"/>
                <a:cs typeface="Times New Roman"/>
              </a:rPr>
              <a:t>.ةحصلا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5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3600" spc="-360">
                <a:solidFill>
                  <a:srgbClr val="FFFFFF"/>
                </a:solidFill>
                <a:latin typeface="Times New Roman"/>
                <a:cs typeface="Times New Roman"/>
              </a:rPr>
              <a:t>.ةراجتلا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7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00"/>
                </a:solidFill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595359" y="2264613"/>
            <a:ext cx="548639" cy="720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1144" y="2090966"/>
            <a:ext cx="8249284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6240" y="2090966"/>
            <a:ext cx="973658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680" y="2859062"/>
            <a:ext cx="8532622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59408" y="3627158"/>
            <a:ext cx="7660894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9663" y="3627158"/>
            <a:ext cx="1598422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13904" y="4395254"/>
            <a:ext cx="1406398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98080" y="4395254"/>
            <a:ext cx="714590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5656" y="5379720"/>
            <a:ext cx="8848344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88023" y="6147821"/>
            <a:ext cx="2732278" cy="7101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62471" y="6147821"/>
            <a:ext cx="824293" cy="7101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1672" y="1993255"/>
            <a:ext cx="8569325" cy="4853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marR="32384" indent="38735">
              <a:lnSpc>
                <a:spcPct val="140100"/>
              </a:lnSpc>
              <a:spcBef>
                <a:spcPts val="100"/>
              </a:spcBef>
            </a:pPr>
            <a:r>
              <a:rPr dirty="0" sz="3600" spc="-340">
                <a:solidFill>
                  <a:srgbClr val="FFFFFF"/>
                </a:solidFill>
                <a:latin typeface="Times New Roman"/>
                <a:cs typeface="Times New Roman"/>
              </a:rPr>
              <a:t>ماظنلا </a:t>
            </a:r>
            <a:r>
              <a:rPr dirty="0" sz="3600" spc="195">
                <a:solidFill>
                  <a:srgbClr val="FFFFFF"/>
                </a:solidFill>
                <a:latin typeface="Times New Roman"/>
                <a:cs typeface="Times New Roman"/>
              </a:rPr>
              <a:t>اذه </a:t>
            </a:r>
            <a:r>
              <a:rPr dirty="0" sz="3600" spc="-160">
                <a:solidFill>
                  <a:srgbClr val="FFFFFF"/>
                </a:solidFill>
                <a:latin typeface="Times New Roman"/>
                <a:cs typeface="Times New Roman"/>
              </a:rPr>
              <a:t>ماكحأ </a:t>
            </a:r>
            <a:r>
              <a:rPr dirty="0" sz="3600" spc="-400">
                <a:solidFill>
                  <a:srgbClr val="FFFFFF"/>
                </a:solidFill>
                <a:latin typeface="Times New Roman"/>
                <a:cs typeface="Times New Roman"/>
              </a:rPr>
              <a:t>تافلاخم </a:t>
            </a:r>
            <a:r>
              <a:rPr dirty="0" sz="3600" spc="-103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25">
                <a:solidFill>
                  <a:srgbClr val="FFFFFF"/>
                </a:solidFill>
                <a:latin typeface="Times New Roman"/>
                <a:cs typeface="Times New Roman"/>
              </a:rPr>
              <a:t>رظنلاب </a:t>
            </a:r>
            <a:r>
              <a:rPr dirty="0" sz="3600" spc="-500">
                <a:solidFill>
                  <a:srgbClr val="FFFFFF"/>
                </a:solidFill>
                <a:latin typeface="Times New Roman"/>
                <a:cs typeface="Times New Roman"/>
              </a:rPr>
              <a:t>ةنجللا </a:t>
            </a:r>
            <a:r>
              <a:rPr dirty="0" sz="3600" spc="195">
                <a:solidFill>
                  <a:srgbClr val="FFFFFF"/>
                </a:solidFill>
                <a:latin typeface="Times New Roman"/>
                <a:cs typeface="Times New Roman"/>
              </a:rPr>
              <a:t>هذه </a:t>
            </a:r>
            <a:r>
              <a:rPr dirty="0" sz="3600" spc="-705">
                <a:solidFill>
                  <a:srgbClr val="FFFFFF"/>
                </a:solidFill>
                <a:latin typeface="Times New Roman"/>
                <a:cs typeface="Times New Roman"/>
              </a:rPr>
              <a:t>صتختو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r>
              <a:rPr dirty="0" sz="27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سيئر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575">
                <a:solidFill>
                  <a:srgbClr val="FFFFFF"/>
                </a:solidFill>
                <a:latin typeface="Times New Roman"/>
                <a:cs typeface="Times New Roman"/>
              </a:rPr>
              <a:t>رارقب </a:t>
            </a:r>
            <a:r>
              <a:rPr dirty="0" sz="3600" spc="-204">
                <a:solidFill>
                  <a:srgbClr val="FFFFFF"/>
                </a:solidFill>
                <a:latin typeface="Times New Roman"/>
                <a:cs typeface="Times New Roman"/>
              </a:rPr>
              <a:t>ءازجلا </a:t>
            </a:r>
            <a:r>
              <a:rPr dirty="0" sz="3600" spc="-580">
                <a:solidFill>
                  <a:srgbClr val="FFFFFF"/>
                </a:solidFill>
                <a:latin typeface="Times New Roman"/>
                <a:cs typeface="Times New Roman"/>
              </a:rPr>
              <a:t>عقويو </a:t>
            </a:r>
            <a:r>
              <a:rPr dirty="0" sz="3600" spc="-360">
                <a:solidFill>
                  <a:srgbClr val="FFFFFF"/>
                </a:solidFill>
                <a:latin typeface="Times New Roman"/>
                <a:cs typeface="Times New Roman"/>
              </a:rPr>
              <a:t>،بسانملا </a:t>
            </a:r>
            <a:r>
              <a:rPr dirty="0" sz="3600" spc="-204">
                <a:solidFill>
                  <a:srgbClr val="FFFFFF"/>
                </a:solidFill>
                <a:latin typeface="Times New Roman"/>
                <a:cs typeface="Times New Roman"/>
              </a:rPr>
              <a:t>ءازجلا </a:t>
            </a:r>
            <a:r>
              <a:rPr dirty="0" sz="3600" spc="-405">
                <a:solidFill>
                  <a:srgbClr val="FFFFFF"/>
                </a:solidFill>
                <a:latin typeface="Times New Roman"/>
                <a:cs typeface="Times New Roman"/>
              </a:rPr>
              <a:t>حارتقاو  </a:t>
            </a:r>
            <a:r>
              <a:rPr dirty="0" sz="3600" spc="195">
                <a:solidFill>
                  <a:srgbClr val="FFFFFF"/>
                </a:solidFill>
                <a:latin typeface="Times New Roman"/>
                <a:cs typeface="Times New Roman"/>
              </a:rPr>
              <a:t>هذه </a:t>
            </a:r>
            <a:r>
              <a:rPr dirty="0" sz="3600" spc="-1035">
                <a:solidFill>
                  <a:srgbClr val="FFFFFF"/>
                </a:solidFill>
                <a:latin typeface="Times New Roman"/>
                <a:cs typeface="Times New Roman"/>
              </a:rPr>
              <a:t>ةيفيك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910">
                <a:solidFill>
                  <a:srgbClr val="FFFFFF"/>
                </a:solidFill>
                <a:latin typeface="Times New Roman"/>
                <a:cs typeface="Times New Roman"/>
              </a:rPr>
              <a:t>ةيذيفنتلا</a:t>
            </a:r>
            <a:r>
              <a:rPr dirty="0" sz="3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90">
                <a:solidFill>
                  <a:srgbClr val="FFFFFF"/>
                </a:solidFill>
                <a:latin typeface="Times New Roman"/>
                <a:cs typeface="Times New Roman"/>
              </a:rPr>
              <a:t>ةحئلالا </a:t>
            </a:r>
            <a:r>
              <a:rPr dirty="0" sz="3600" spc="-455">
                <a:solidFill>
                  <a:srgbClr val="FFFFFF"/>
                </a:solidFill>
                <a:latin typeface="Times New Roman"/>
                <a:cs typeface="Times New Roman"/>
              </a:rPr>
              <a:t>ددحت </a:t>
            </a:r>
            <a:r>
              <a:rPr dirty="0" sz="3600" spc="-385">
                <a:solidFill>
                  <a:srgbClr val="FFFFFF"/>
                </a:solidFill>
                <a:latin typeface="Times New Roman"/>
                <a:cs typeface="Times New Roman"/>
              </a:rPr>
              <a:t>،يحصلا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نامضلا</a:t>
            </a:r>
            <a:r>
              <a:rPr dirty="0" sz="3600" spc="-4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60">
                <a:solidFill>
                  <a:srgbClr val="FFFFFF"/>
                </a:solidFill>
                <a:latin typeface="Times New Roman"/>
                <a:cs typeface="Times New Roman"/>
              </a:rPr>
              <a:t>سلجم</a:t>
            </a:r>
            <a:endParaRPr sz="3600">
              <a:latin typeface="Times New Roman"/>
              <a:cs typeface="Times New Roman"/>
            </a:endParaRPr>
          </a:p>
          <a:p>
            <a:pPr marL="7255509">
              <a:lnSpc>
                <a:spcPct val="100000"/>
              </a:lnSpc>
              <a:spcBef>
                <a:spcPts val="1730"/>
              </a:spcBef>
            </a:pP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.ةنجللا</a:t>
            </a:r>
            <a:endParaRPr sz="3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435"/>
              </a:spcBef>
            </a:pPr>
            <a:r>
              <a:rPr dirty="0" sz="3600" spc="-1035">
                <a:solidFill>
                  <a:srgbClr val="FFFFFF"/>
                </a:solidFill>
                <a:latin typeface="Times New Roman"/>
                <a:cs typeface="Times New Roman"/>
              </a:rPr>
              <a:t>نيتس</a:t>
            </a:r>
            <a:r>
              <a:rPr dirty="0" sz="36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35">
                <a:solidFill>
                  <a:srgbClr val="FFFFFF"/>
                </a:solidFill>
                <a:latin typeface="Times New Roman"/>
                <a:cs typeface="Times New Roman"/>
              </a:rPr>
              <a:t>للاخ </a:t>
            </a:r>
            <a:r>
              <a:rPr dirty="0" sz="3600" spc="-240">
                <a:solidFill>
                  <a:srgbClr val="FFFFFF"/>
                </a:solidFill>
                <a:latin typeface="Times New Roman"/>
                <a:cs typeface="Times New Roman"/>
              </a:rPr>
              <a:t>،ملاظملا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ناويد </a:t>
            </a:r>
            <a:r>
              <a:rPr dirty="0" sz="3600" spc="70">
                <a:solidFill>
                  <a:srgbClr val="FFFFFF"/>
                </a:solidFill>
                <a:latin typeface="Times New Roman"/>
                <a:cs typeface="Times New Roman"/>
              </a:rPr>
              <a:t>مامأ </a:t>
            </a:r>
            <a:r>
              <a:rPr dirty="0" sz="3600" spc="-380">
                <a:solidFill>
                  <a:srgbClr val="FFFFFF"/>
                </a:solidFill>
                <a:latin typeface="Times New Roman"/>
                <a:cs typeface="Times New Roman"/>
              </a:rPr>
              <a:t>رارقلا </a:t>
            </a:r>
            <a:r>
              <a:rPr dirty="0" sz="3600" spc="195">
                <a:solidFill>
                  <a:srgbClr val="FFFFFF"/>
                </a:solidFill>
                <a:latin typeface="Times New Roman"/>
                <a:cs typeface="Times New Roman"/>
              </a:rPr>
              <a:t>اذه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640">
                <a:solidFill>
                  <a:srgbClr val="FFFFFF"/>
                </a:solidFill>
                <a:latin typeface="Times New Roman"/>
                <a:cs typeface="Times New Roman"/>
              </a:rPr>
              <a:t>ملظتلا</a:t>
            </a:r>
            <a:r>
              <a:rPr dirty="0" sz="3600" spc="-4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15">
                <a:solidFill>
                  <a:srgbClr val="FFFFFF"/>
                </a:solidFill>
                <a:latin typeface="Times New Roman"/>
                <a:cs typeface="Times New Roman"/>
              </a:rPr>
              <a:t>زوجيو</a:t>
            </a:r>
            <a:endParaRPr sz="3600">
              <a:latin typeface="Times New Roman"/>
              <a:cs typeface="Times New Roman"/>
            </a:endParaRPr>
          </a:p>
          <a:p>
            <a:pPr marL="5928360">
              <a:lnSpc>
                <a:spcPct val="100000"/>
              </a:lnSpc>
              <a:spcBef>
                <a:spcPts val="1735"/>
              </a:spcBef>
            </a:pPr>
            <a:r>
              <a:rPr dirty="0" sz="3600" spc="-260">
                <a:solidFill>
                  <a:srgbClr val="FFFFFF"/>
                </a:solidFill>
                <a:latin typeface="Times New Roman"/>
                <a:cs typeface="Times New Roman"/>
              </a:rPr>
              <a:t>.هغلابإ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</a:t>
            </a:r>
            <a:r>
              <a:rPr dirty="0" sz="3600" spc="-5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7716" sz="5400" spc="-345">
                <a:solidFill>
                  <a:srgbClr val="FFFFFF"/>
                </a:solidFill>
                <a:latin typeface="Times New Roman"/>
                <a:cs typeface="Times New Roman"/>
              </a:rPr>
              <a:t>ً</a:t>
            </a:r>
            <a:r>
              <a:rPr dirty="0" sz="3600" spc="-229">
                <a:solidFill>
                  <a:srgbClr val="FFFFFF"/>
                </a:solidFill>
                <a:latin typeface="Times New Roman"/>
                <a:cs typeface="Times New Roman"/>
              </a:rPr>
              <a:t>اموي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369807" y="2414079"/>
            <a:ext cx="774191" cy="10711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8896" y="2151888"/>
            <a:ext cx="5774309" cy="1510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30295" y="2151888"/>
            <a:ext cx="1119949" cy="1510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776" y="3496093"/>
            <a:ext cx="9031223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03832" y="4373918"/>
            <a:ext cx="7316597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88008" y="4373918"/>
            <a:ext cx="71459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6588" y="2337638"/>
            <a:ext cx="8688070" cy="273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119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5400" spc="-395" b="1">
                <a:solidFill>
                  <a:srgbClr val="FFFFFF"/>
                </a:solidFill>
                <a:latin typeface="Times New Roman"/>
                <a:cs typeface="Times New Roman"/>
              </a:rPr>
              <a:t>ةرشع  </a:t>
            </a:r>
            <a:r>
              <a:rPr dirty="0" sz="5400" spc="-555" b="1">
                <a:solidFill>
                  <a:srgbClr val="FFFFFF"/>
                </a:solidFill>
                <a:latin typeface="Times New Roman"/>
                <a:cs typeface="Times New Roman"/>
              </a:rPr>
              <a:t>ةسداسلا</a:t>
            </a:r>
            <a:r>
              <a:rPr dirty="0" sz="5400" spc="-5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5400" spc="-114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4050" spc="-114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40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604"/>
              </a:spcBef>
            </a:pPr>
            <a:r>
              <a:rPr dirty="0" sz="3600" spc="25">
                <a:solidFill>
                  <a:srgbClr val="FFFFFF"/>
                </a:solidFill>
                <a:latin typeface="Times New Roman"/>
                <a:cs typeface="Times New Roman"/>
              </a:rPr>
              <a:t>تامدخ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3600" spc="-640">
                <a:solidFill>
                  <a:srgbClr val="FFFFFF"/>
                </a:solidFill>
                <a:latin typeface="Times New Roman"/>
                <a:cs typeface="Times New Roman"/>
              </a:rPr>
              <a:t>مدقي    </a:t>
            </a:r>
            <a:r>
              <a:rPr dirty="0" sz="3600" spc="135">
                <a:solidFill>
                  <a:srgbClr val="FFFFFF"/>
                </a:solidFill>
                <a:latin typeface="Times New Roman"/>
                <a:cs typeface="Times New Roman"/>
              </a:rPr>
              <a:t>ام </a:t>
            </a:r>
            <a:r>
              <a:rPr dirty="0" sz="3600" spc="-30">
                <a:solidFill>
                  <a:srgbClr val="FFFFFF"/>
                </a:solidFill>
                <a:latin typeface="Times New Roman"/>
                <a:cs typeface="Times New Roman"/>
              </a:rPr>
              <a:t>ةدوج </a:t>
            </a:r>
            <a:r>
              <a:rPr dirty="0" sz="3600" spc="-155">
                <a:solidFill>
                  <a:srgbClr val="FFFFFF"/>
                </a:solidFill>
                <a:latin typeface="Times New Roman"/>
                <a:cs typeface="Times New Roman"/>
              </a:rPr>
              <a:t>نامض </a:t>
            </a:r>
            <a:r>
              <a:rPr dirty="0" sz="3600" spc="-380">
                <a:solidFill>
                  <a:srgbClr val="FFFFFF"/>
                </a:solidFill>
                <a:latin typeface="Times New Roman"/>
                <a:cs typeface="Times New Roman"/>
              </a:rPr>
              <a:t>ةبقارم  </a:t>
            </a:r>
            <a:r>
              <a:rPr dirty="0" sz="3600" spc="-360">
                <a:solidFill>
                  <a:srgbClr val="FFFFFF"/>
                </a:solidFill>
                <a:latin typeface="Times New Roman"/>
                <a:cs typeface="Times New Roman"/>
              </a:rPr>
              <a:t>ةحصلا 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ةرازو</a:t>
            </a:r>
            <a:r>
              <a:rPr dirty="0" sz="3600" spc="-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775">
                <a:solidFill>
                  <a:srgbClr val="FFFFFF"/>
                </a:solidFill>
                <a:latin typeface="Times New Roman"/>
                <a:cs typeface="Times New Roman"/>
              </a:rPr>
              <a:t>ىلوتتو</a:t>
            </a:r>
            <a:endParaRPr sz="3600">
              <a:latin typeface="Times New Roman"/>
              <a:cs typeface="Times New Roman"/>
            </a:endParaRPr>
          </a:p>
          <a:p>
            <a:pPr marL="1488440">
              <a:lnSpc>
                <a:spcPct val="100000"/>
              </a:lnSpc>
              <a:spcBef>
                <a:spcPts val="2595"/>
              </a:spcBef>
            </a:pPr>
            <a:r>
              <a:rPr dirty="0" sz="3600" spc="-495">
                <a:solidFill>
                  <a:srgbClr val="FFFFFF"/>
                </a:solidFill>
                <a:latin typeface="Times New Roman"/>
                <a:cs typeface="Times New Roman"/>
              </a:rPr>
              <a:t>.ينواعتلا </a:t>
            </a: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100">
                <a:solidFill>
                  <a:srgbClr val="FFFFFF"/>
                </a:solidFill>
                <a:latin typeface="Times New Roman"/>
                <a:cs typeface="Times New Roman"/>
              </a:rPr>
              <a:t>نم</a:t>
            </a:r>
            <a:r>
              <a:rPr dirty="0" sz="3600" spc="-25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944">
                <a:solidFill>
                  <a:srgbClr val="FFFFFF"/>
                </a:solidFill>
                <a:latin typeface="Times New Roman"/>
                <a:cs typeface="Times New Roman"/>
              </a:rPr>
              <a:t>نيديفتسملل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30">
                <a:solidFill>
                  <a:srgbClr val="FFFFFF"/>
                </a:solidFill>
                <a:latin typeface="Times New Roman"/>
                <a:cs typeface="Times New Roman"/>
              </a:rPr>
              <a:t>ةيحص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0176" y="713231"/>
            <a:ext cx="6973823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7757" y="920318"/>
            <a:ext cx="622554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930"/>
              <a:t>نيمأتلا</a:t>
            </a:r>
            <a:r>
              <a:rPr dirty="0" spc="-660"/>
              <a:t> </a:t>
            </a:r>
            <a:r>
              <a:rPr dirty="0" spc="-480"/>
              <a:t>ةيعورشم</a:t>
            </a:r>
          </a:p>
        </p:txBody>
      </p:sp>
      <p:sp>
        <p:nvSpPr>
          <p:cNvPr id="4" name="object 4"/>
          <p:cNvSpPr/>
          <p:nvPr/>
        </p:nvSpPr>
        <p:spPr>
          <a:xfrm>
            <a:off x="7623047" y="3249117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2128" y="3072422"/>
            <a:ext cx="3847846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44111" y="3072422"/>
            <a:ext cx="726770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23047" y="4346397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9767" y="4169702"/>
            <a:ext cx="3680333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11752" y="4169702"/>
            <a:ext cx="726770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19194" y="3197479"/>
            <a:ext cx="388112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0" b="1">
                <a:solidFill>
                  <a:srgbClr val="FFFFFF"/>
                </a:solidFill>
                <a:latin typeface="Arial"/>
                <a:cs typeface="Arial"/>
              </a:rPr>
              <a:t>.ءاملعلا  </a:t>
            </a:r>
            <a:r>
              <a:rPr dirty="0" sz="3600" spc="-484" b="1">
                <a:solidFill>
                  <a:srgbClr val="FFFFFF"/>
                </a:solidFill>
                <a:latin typeface="Arial"/>
                <a:cs typeface="Arial"/>
              </a:rPr>
              <a:t>رابك  </a:t>
            </a:r>
            <a:r>
              <a:rPr dirty="0" sz="3600" spc="-495" b="1">
                <a:solidFill>
                  <a:srgbClr val="FFFFFF"/>
                </a:solidFill>
                <a:latin typeface="Arial"/>
                <a:cs typeface="Arial"/>
              </a:rPr>
              <a:t>ةئيه  </a:t>
            </a:r>
            <a:r>
              <a:rPr dirty="0" sz="3600" spc="-280" b="1">
                <a:solidFill>
                  <a:srgbClr val="FFFFFF"/>
                </a:solidFill>
                <a:latin typeface="Arial"/>
                <a:cs typeface="Arial"/>
              </a:rPr>
              <a:t>رارق</a:t>
            </a:r>
            <a:r>
              <a:rPr dirty="0" sz="360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79705">
              <a:lnSpc>
                <a:spcPct val="100000"/>
              </a:lnSpc>
              <a:spcBef>
                <a:spcPts val="5"/>
              </a:spcBef>
            </a:pPr>
            <a:r>
              <a:rPr dirty="0" sz="3600" spc="-250" b="1">
                <a:solidFill>
                  <a:srgbClr val="FFFFFF"/>
                </a:solidFill>
                <a:latin typeface="Arial"/>
                <a:cs typeface="Arial"/>
              </a:rPr>
              <a:t>.يملاسلإا  </a:t>
            </a:r>
            <a:r>
              <a:rPr dirty="0" sz="3600" spc="-625" b="1">
                <a:solidFill>
                  <a:srgbClr val="FFFFFF"/>
                </a:solidFill>
                <a:latin typeface="Arial"/>
                <a:cs typeface="Arial"/>
              </a:rPr>
              <a:t>هقفلا   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عمجم</a:t>
            </a:r>
            <a:r>
              <a:rPr dirty="0" sz="36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637031"/>
            <a:ext cx="7391399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04544" y="637031"/>
            <a:ext cx="143090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6085">
              <a:lnSpc>
                <a:spcPct val="100000"/>
              </a:lnSpc>
              <a:spcBef>
                <a:spcPts val="100"/>
              </a:spcBef>
            </a:pPr>
            <a:r>
              <a:rPr dirty="0" spc="-925"/>
              <a:t>ينواعتلا </a:t>
            </a:r>
            <a:r>
              <a:rPr dirty="0" spc="-765"/>
              <a:t>يحصلا </a:t>
            </a:r>
            <a:r>
              <a:rPr dirty="0" spc="-475"/>
              <a:t>نامضلا</a:t>
            </a:r>
            <a:r>
              <a:rPr dirty="0" spc="-75"/>
              <a:t> </a:t>
            </a:r>
            <a:r>
              <a:rPr dirty="0" spc="-395"/>
              <a:t>ماظن</a:t>
            </a:r>
          </a:p>
        </p:txBody>
      </p:sp>
      <p:sp>
        <p:nvSpPr>
          <p:cNvPr id="5" name="object 5"/>
          <p:cNvSpPr/>
          <p:nvPr/>
        </p:nvSpPr>
        <p:spPr>
          <a:xfrm>
            <a:off x="8446007" y="2429217"/>
            <a:ext cx="697992" cy="95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84903" y="2194560"/>
            <a:ext cx="4939030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80688" y="2194560"/>
            <a:ext cx="998016" cy="134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4024" y="3361981"/>
            <a:ext cx="8189975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1981"/>
            <a:ext cx="1437005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50975" y="4239805"/>
            <a:ext cx="8069453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871" y="4239805"/>
            <a:ext cx="1430909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21536" y="5117591"/>
            <a:ext cx="7398765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432" y="5117591"/>
            <a:ext cx="2192909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37831" y="5995409"/>
            <a:ext cx="1982597" cy="862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26279" y="5995409"/>
            <a:ext cx="3000629" cy="8625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73879" y="5995409"/>
            <a:ext cx="751116" cy="8625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19728" y="5995409"/>
            <a:ext cx="1055928" cy="8625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51503" y="5995409"/>
            <a:ext cx="863904" cy="8625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48127" y="5995409"/>
            <a:ext cx="1702053" cy="862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3544" y="5995409"/>
            <a:ext cx="2226310" cy="8625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8744" y="5995409"/>
            <a:ext cx="900493" cy="8625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2919" y="5995409"/>
            <a:ext cx="714590" cy="862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9577" y="2358974"/>
            <a:ext cx="8740140" cy="4334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0025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4800" spc="-350" b="1">
                <a:solidFill>
                  <a:srgbClr val="FFFFFF"/>
                </a:solidFill>
                <a:latin typeface="Times New Roman"/>
                <a:cs typeface="Times New Roman"/>
              </a:rPr>
              <a:t>ةرشع </a:t>
            </a:r>
            <a:r>
              <a:rPr dirty="0" sz="4800" spc="-675" b="1">
                <a:solidFill>
                  <a:srgbClr val="FFFFFF"/>
                </a:solidFill>
                <a:latin typeface="Times New Roman"/>
                <a:cs typeface="Times New Roman"/>
              </a:rPr>
              <a:t>ةعباسلا</a:t>
            </a:r>
            <a:r>
              <a:rPr dirty="0" sz="4800" spc="-6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90" b="1">
                <a:solidFill>
                  <a:srgbClr val="FFFFFF"/>
                </a:solidFill>
                <a:latin typeface="Times New Roman"/>
                <a:cs typeface="Times New Roman"/>
              </a:rPr>
              <a:t>ةداملا</a:t>
            </a:r>
            <a:r>
              <a:rPr dirty="0" sz="3600" spc="-9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600">
              <a:latin typeface="Wingdings"/>
              <a:cs typeface="Wingdings"/>
            </a:endParaRPr>
          </a:p>
          <a:p>
            <a:pPr marL="80010" marR="17780" indent="-55244">
              <a:lnSpc>
                <a:spcPct val="160100"/>
              </a:lnSpc>
              <a:spcBef>
                <a:spcPts val="505"/>
              </a:spcBef>
            </a:pPr>
            <a:r>
              <a:rPr dirty="0" sz="3600" spc="-570">
                <a:solidFill>
                  <a:srgbClr val="FFFFFF"/>
                </a:solidFill>
                <a:latin typeface="Times New Roman"/>
                <a:cs typeface="Times New Roman"/>
              </a:rPr>
              <a:t>نيمأت</a:t>
            </a:r>
            <a:r>
              <a:rPr dirty="0" sz="3600" spc="-2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50">
                <a:solidFill>
                  <a:srgbClr val="FFFFFF"/>
                </a:solidFill>
                <a:latin typeface="Times New Roman"/>
                <a:cs typeface="Times New Roman"/>
              </a:rPr>
              <a:t>تاكرش </a:t>
            </a:r>
            <a:r>
              <a:rPr dirty="0" sz="3600" spc="-355">
                <a:solidFill>
                  <a:srgbClr val="FFFFFF"/>
                </a:solidFill>
                <a:latin typeface="Times New Roman"/>
                <a:cs typeface="Times New Roman"/>
              </a:rPr>
              <a:t>قيرط </a:t>
            </a:r>
            <a:r>
              <a:rPr dirty="0" sz="3600" spc="-35">
                <a:solidFill>
                  <a:srgbClr val="FFFFFF"/>
                </a:solidFill>
                <a:latin typeface="Times New Roman"/>
                <a:cs typeface="Times New Roman"/>
              </a:rPr>
              <a:t>نع </a:t>
            </a:r>
            <a:r>
              <a:rPr dirty="0" sz="3600" spc="-555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3600" spc="-465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3600" spc="-285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3600" spc="-960">
                <a:solidFill>
                  <a:srgbClr val="FFFFFF"/>
                </a:solidFill>
                <a:latin typeface="Times New Roman"/>
                <a:cs typeface="Times New Roman"/>
              </a:rPr>
              <a:t>قيبطت</a:t>
            </a:r>
            <a:r>
              <a:rPr dirty="0" sz="3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035">
                <a:solidFill>
                  <a:srgbClr val="FFFFFF"/>
                </a:solidFill>
                <a:latin typeface="Times New Roman"/>
                <a:cs typeface="Times New Roman"/>
              </a:rPr>
              <a:t>متي </a:t>
            </a:r>
            <a:r>
              <a:rPr dirty="0" sz="3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130">
                <a:solidFill>
                  <a:srgbClr val="FFFFFF"/>
                </a:solidFill>
                <a:latin typeface="Times New Roman"/>
                <a:cs typeface="Times New Roman"/>
              </a:rPr>
              <a:t>ام </a:t>
            </a:r>
            <a:r>
              <a:rPr dirty="0" sz="3600" spc="-20">
                <a:solidFill>
                  <a:srgbClr val="FFFFFF"/>
                </a:solidFill>
                <a:latin typeface="Times New Roman"/>
                <a:cs typeface="Times New Roman"/>
              </a:rPr>
              <a:t>رارغ </a:t>
            </a:r>
            <a:r>
              <a:rPr dirty="0" sz="3600" spc="-445">
                <a:solidFill>
                  <a:srgbClr val="FFFFFF"/>
                </a:solidFill>
                <a:latin typeface="Times New Roman"/>
                <a:cs typeface="Times New Roman"/>
              </a:rPr>
              <a:t>ىلع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نيمأتلا </a:t>
            </a:r>
            <a:r>
              <a:rPr dirty="0" sz="3600" spc="-625">
                <a:solidFill>
                  <a:srgbClr val="FFFFFF"/>
                </a:solidFill>
                <a:latin typeface="Times New Roman"/>
                <a:cs typeface="Times New Roman"/>
              </a:rPr>
              <a:t>بولسأب </a:t>
            </a:r>
            <a:r>
              <a:rPr dirty="0" sz="3600" spc="-509">
                <a:solidFill>
                  <a:srgbClr val="FFFFFF"/>
                </a:solidFill>
                <a:latin typeface="Times New Roman"/>
                <a:cs typeface="Times New Roman"/>
              </a:rPr>
              <a:t>لمعت </a:t>
            </a:r>
            <a:r>
              <a:rPr dirty="0" sz="3600" spc="15">
                <a:solidFill>
                  <a:srgbClr val="FFFFFF"/>
                </a:solidFill>
                <a:latin typeface="Times New Roman"/>
                <a:cs typeface="Times New Roman"/>
              </a:rPr>
              <a:t>ةلهؤم </a:t>
            </a:r>
            <a:r>
              <a:rPr dirty="0" sz="3600" spc="-445">
                <a:solidFill>
                  <a:srgbClr val="FFFFFF"/>
                </a:solidFill>
                <a:latin typeface="Times New Roman"/>
                <a:cs typeface="Times New Roman"/>
              </a:rPr>
              <a:t>ةيدوعس </a:t>
            </a:r>
            <a:r>
              <a:rPr dirty="0" sz="3600" spc="-610">
                <a:solidFill>
                  <a:srgbClr val="FFFFFF"/>
                </a:solidFill>
                <a:latin typeface="Times New Roman"/>
                <a:cs typeface="Times New Roman"/>
              </a:rPr>
              <a:t>ةينواعت  </a:t>
            </a:r>
            <a:r>
              <a:rPr dirty="0" sz="3600" spc="-1030">
                <a:solidFill>
                  <a:srgbClr val="FFFFFF"/>
                </a:solidFill>
                <a:latin typeface="Times New Roman"/>
                <a:cs typeface="Times New Roman"/>
              </a:rPr>
              <a:t>يف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 درو </a:t>
            </a:r>
            <a:r>
              <a:rPr dirty="0" sz="3600" spc="-275">
                <a:solidFill>
                  <a:srgbClr val="FFFFFF"/>
                </a:solidFill>
                <a:latin typeface="Times New Roman"/>
                <a:cs typeface="Times New Roman"/>
              </a:rPr>
              <a:t>امل </a:t>
            </a:r>
            <a:r>
              <a:rPr dirty="0" baseline="7716" sz="5400" spc="-750">
                <a:solidFill>
                  <a:srgbClr val="FFFFFF"/>
                </a:solidFill>
                <a:latin typeface="Times New Roman"/>
                <a:cs typeface="Times New Roman"/>
              </a:rPr>
              <a:t>ً</a:t>
            </a:r>
            <a:r>
              <a:rPr dirty="0" sz="3600" spc="-500">
                <a:solidFill>
                  <a:srgbClr val="FFFFFF"/>
                </a:solidFill>
                <a:latin typeface="Times New Roman"/>
                <a:cs typeface="Times New Roman"/>
              </a:rPr>
              <a:t>اقفوو </a:t>
            </a:r>
            <a:r>
              <a:rPr dirty="0" sz="3600" spc="-495">
                <a:solidFill>
                  <a:srgbClr val="FFFFFF"/>
                </a:solidFill>
                <a:latin typeface="Times New Roman"/>
                <a:cs typeface="Times New Roman"/>
              </a:rPr>
              <a:t>،ينواعتلا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459">
                <a:solidFill>
                  <a:srgbClr val="FFFFFF"/>
                </a:solidFill>
                <a:latin typeface="Times New Roman"/>
                <a:cs typeface="Times New Roman"/>
              </a:rPr>
              <a:t>ةينطولا </a:t>
            </a:r>
            <a:r>
              <a:rPr dirty="0" sz="3600" spc="-430">
                <a:solidFill>
                  <a:srgbClr val="FFFFFF"/>
                </a:solidFill>
                <a:latin typeface="Times New Roman"/>
                <a:cs typeface="Times New Roman"/>
              </a:rPr>
              <a:t>ةكرشلا</a:t>
            </a:r>
            <a:r>
              <a:rPr dirty="0" sz="36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85">
                <a:solidFill>
                  <a:srgbClr val="FFFFFF"/>
                </a:solidFill>
                <a:latin typeface="Times New Roman"/>
                <a:cs typeface="Times New Roman"/>
              </a:rPr>
              <a:t>هب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موقت</a:t>
            </a:r>
            <a:endParaRPr sz="360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  <a:spcBef>
                <a:spcPts val="2590"/>
              </a:spcBef>
            </a:pPr>
            <a:r>
              <a:rPr dirty="0" sz="3600" spc="60">
                <a:solidFill>
                  <a:srgbClr val="FFFFFF"/>
                </a:solidFill>
                <a:latin typeface="Times New Roman"/>
                <a:cs typeface="Times New Roman"/>
              </a:rPr>
              <a:t>.ـه4/4/1397 </a:t>
            </a:r>
            <a:r>
              <a:rPr dirty="0" sz="3600" spc="-530">
                <a:solidFill>
                  <a:srgbClr val="FFFFFF"/>
                </a:solidFill>
                <a:latin typeface="Times New Roman"/>
                <a:cs typeface="Times New Roman"/>
              </a:rPr>
              <a:t>خيراتو 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)51( </a:t>
            </a:r>
            <a:r>
              <a:rPr dirty="0" sz="3600" spc="-380">
                <a:solidFill>
                  <a:srgbClr val="FFFFFF"/>
                </a:solidFill>
                <a:latin typeface="Times New Roman"/>
                <a:cs typeface="Times New Roman"/>
              </a:rPr>
              <a:t>مقر  </a:t>
            </a:r>
            <a:r>
              <a:rPr dirty="0" sz="3600" spc="-345">
                <a:solidFill>
                  <a:srgbClr val="FFFFFF"/>
                </a:solidFill>
                <a:latin typeface="Times New Roman"/>
                <a:cs typeface="Times New Roman"/>
              </a:rPr>
              <a:t>ءاملعلا  </a:t>
            </a:r>
            <a:r>
              <a:rPr dirty="0" sz="3600" spc="-590">
                <a:solidFill>
                  <a:srgbClr val="FFFFFF"/>
                </a:solidFill>
                <a:latin typeface="Times New Roman"/>
                <a:cs typeface="Times New Roman"/>
              </a:rPr>
              <a:t>رابك   </a:t>
            </a:r>
            <a:r>
              <a:rPr dirty="0" sz="3600" spc="-475">
                <a:solidFill>
                  <a:srgbClr val="FFFFFF"/>
                </a:solidFill>
                <a:latin typeface="Times New Roman"/>
                <a:cs typeface="Times New Roman"/>
              </a:rPr>
              <a:t>ةئيه</a:t>
            </a:r>
            <a:r>
              <a:rPr dirty="0" sz="3600" spc="-3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رارق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3448"/>
            <a:ext cx="914399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98" y="3367227"/>
            <a:ext cx="86658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610" b="1">
                <a:solidFill>
                  <a:srgbClr val="FFFFFF"/>
                </a:solidFill>
                <a:latin typeface="Times New Roman"/>
                <a:cs typeface="Times New Roman"/>
              </a:rPr>
              <a:t>يحصلا </a:t>
            </a:r>
            <a:r>
              <a:rPr dirty="0" sz="4800" spc="-355" b="1">
                <a:solidFill>
                  <a:srgbClr val="FFFFFF"/>
                </a:solidFill>
                <a:latin typeface="Times New Roman"/>
                <a:cs typeface="Times New Roman"/>
              </a:rPr>
              <a:t>نامضلا </a:t>
            </a:r>
            <a:r>
              <a:rPr dirty="0" sz="4800" spc="-260" b="1">
                <a:solidFill>
                  <a:srgbClr val="FFFFFF"/>
                </a:solidFill>
                <a:latin typeface="Times New Roman"/>
                <a:cs typeface="Times New Roman"/>
              </a:rPr>
              <a:t>سلجم </a:t>
            </a:r>
            <a:r>
              <a:rPr dirty="0" sz="4800" spc="125" b="1">
                <a:solidFill>
                  <a:srgbClr val="FFFFFF"/>
                </a:solidFill>
                <a:latin typeface="Times New Roman"/>
                <a:cs typeface="Times New Roman"/>
              </a:rPr>
              <a:t>نم </a:t>
            </a:r>
            <a:r>
              <a:rPr dirty="0" sz="4800" spc="-130" b="1">
                <a:solidFill>
                  <a:srgbClr val="FFFFFF"/>
                </a:solidFill>
                <a:latin typeface="Times New Roman"/>
                <a:cs typeface="Times New Roman"/>
              </a:rPr>
              <a:t>ةلهؤملا</a:t>
            </a:r>
            <a:r>
              <a:rPr dirty="0" sz="4800" spc="-4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800" spc="-465" b="1">
                <a:solidFill>
                  <a:srgbClr val="FFFFFF"/>
                </a:solidFill>
                <a:latin typeface="Times New Roman"/>
                <a:cs typeface="Times New Roman"/>
              </a:rPr>
              <a:t>تاكرشلا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125968" y="2453589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9432" y="2279942"/>
            <a:ext cx="3951477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3480" y="2828582"/>
            <a:ext cx="7609078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9703" y="3267493"/>
            <a:ext cx="2668397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59295" y="3267493"/>
            <a:ext cx="751116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11695" y="3267493"/>
            <a:ext cx="1842388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25968" y="4538421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3279" y="4364774"/>
            <a:ext cx="5167757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30879" y="4364774"/>
            <a:ext cx="751116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98192" y="4364774"/>
            <a:ext cx="1531366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41335" y="4803647"/>
            <a:ext cx="909637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25511" y="4803647"/>
            <a:ext cx="714590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13447" y="4803647"/>
            <a:ext cx="1110805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97623" y="4803647"/>
            <a:ext cx="714590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19671" y="4803647"/>
            <a:ext cx="976693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03847" y="4803647"/>
            <a:ext cx="714590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65064" y="4803647"/>
            <a:ext cx="1537589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09032" y="4803647"/>
            <a:ext cx="854760" cy="1010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74063" y="4803647"/>
            <a:ext cx="4536821" cy="101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04488" y="5242559"/>
            <a:ext cx="4649596" cy="1010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33215" y="5242559"/>
            <a:ext cx="751116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73095" y="5242559"/>
            <a:ext cx="1561845" cy="1010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517648" y="5242559"/>
            <a:ext cx="751116" cy="10102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445767" y="2401265"/>
            <a:ext cx="7155815" cy="35388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39795">
              <a:lnSpc>
                <a:spcPct val="100000"/>
              </a:lnSpc>
              <a:spcBef>
                <a:spcPts val="100"/>
              </a:spcBef>
            </a:pP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595">
                <a:solidFill>
                  <a:srgbClr val="FFFFFF"/>
                </a:solidFill>
                <a:latin typeface="Times New Roman"/>
                <a:cs typeface="Times New Roman"/>
              </a:rPr>
              <a:t>ةينواعتلا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ةكرشلا</a:t>
            </a:r>
            <a:r>
              <a:rPr dirty="0" sz="3600" spc="-2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12700">
              <a:lnSpc>
                <a:spcPts val="3890"/>
              </a:lnSpc>
              <a:spcBef>
                <a:spcPts val="5"/>
              </a:spcBef>
            </a:pP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National </a:t>
            </a:r>
            <a:r>
              <a:rPr dirty="0" sz="3600" spc="-10" b="1">
                <a:solidFill>
                  <a:srgbClr val="FFFFFF"/>
                </a:solidFill>
                <a:latin typeface="Times New Roman"/>
                <a:cs typeface="Times New Roman"/>
              </a:rPr>
              <a:t>Company </a:t>
            </a:r>
            <a:r>
              <a:rPr dirty="0" sz="3600" b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36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Cooperative</a:t>
            </a:r>
            <a:endParaRPr sz="3600">
              <a:latin typeface="Times New Roman"/>
              <a:cs typeface="Times New Roman"/>
            </a:endParaRPr>
          </a:p>
          <a:p>
            <a:pPr marL="3329940">
              <a:lnSpc>
                <a:spcPts val="3890"/>
              </a:lnSpc>
            </a:pP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dirty="0" sz="36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(NCCI)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52855">
              <a:lnSpc>
                <a:spcPts val="3890"/>
              </a:lnSpc>
            </a:pPr>
            <a:r>
              <a:rPr dirty="0" sz="3600" spc="-295">
                <a:solidFill>
                  <a:srgbClr val="FFFFFF"/>
                </a:solidFill>
                <a:latin typeface="Times New Roman"/>
                <a:cs typeface="Times New Roman"/>
              </a:rPr>
              <a:t>ةكرش(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390">
                <a:solidFill>
                  <a:srgbClr val="FFFFFF"/>
                </a:solidFill>
                <a:latin typeface="Times New Roman"/>
                <a:cs typeface="Times New Roman"/>
              </a:rPr>
              <a:t>ةدحتملا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ةكرشلا</a:t>
            </a:r>
            <a:r>
              <a:rPr dirty="0" sz="36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354330">
              <a:lnSpc>
                <a:spcPts val="3454"/>
              </a:lnSpc>
            </a:pP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United Cooperative</a:t>
            </a:r>
            <a:r>
              <a:rPr dirty="0" sz="3600" spc="8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484">
                <a:solidFill>
                  <a:srgbClr val="FFFFFF"/>
                </a:solidFill>
                <a:latin typeface="Times New Roman"/>
                <a:cs typeface="Times New Roman"/>
              </a:rPr>
              <a:t>)نيمأتلل.هيآ.يس.وي</a:t>
            </a:r>
            <a:endParaRPr sz="3600">
              <a:latin typeface="Times New Roman"/>
              <a:cs typeface="Times New Roman"/>
            </a:endParaRPr>
          </a:p>
          <a:p>
            <a:pPr algn="r" marR="355600">
              <a:lnSpc>
                <a:spcPts val="3890"/>
              </a:lnSpc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)UCA( </a:t>
            </a:r>
            <a:r>
              <a:rPr dirty="0" sz="3600" spc="-5" b="1">
                <a:solidFill>
                  <a:srgbClr val="FFFFFF"/>
                </a:solidFill>
                <a:latin typeface="Times New Roman"/>
                <a:cs typeface="Times New Roman"/>
              </a:rPr>
              <a:t>Assurance</a:t>
            </a:r>
            <a:r>
              <a:rPr dirty="0" sz="36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077200" y="2453589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0367" y="2279942"/>
            <a:ext cx="3271774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7967" y="227994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53055" y="2279942"/>
            <a:ext cx="3323590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87879" y="2279942"/>
            <a:ext cx="863904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8951" y="2279942"/>
            <a:ext cx="1930654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6711" y="2718854"/>
            <a:ext cx="184531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28488" y="2718854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74520" y="2718854"/>
            <a:ext cx="4155821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19072" y="2718854"/>
            <a:ext cx="751116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40040" y="3989781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64279" y="3816134"/>
            <a:ext cx="4600829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6111" y="3816134"/>
            <a:ext cx="3470021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96311" y="4255046"/>
            <a:ext cx="4274566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31849" y="2401265"/>
            <a:ext cx="7521575" cy="2550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BUPA </a:t>
            </a:r>
            <a:r>
              <a:rPr dirty="0" sz="3600" spc="-240">
                <a:solidFill>
                  <a:srgbClr val="FFFFFF"/>
                </a:solidFill>
                <a:latin typeface="Times New Roman"/>
                <a:cs typeface="Times New Roman"/>
              </a:rPr>
              <a:t>)طسولأا </a:t>
            </a:r>
            <a:r>
              <a:rPr dirty="0" sz="3600" spc="-430">
                <a:solidFill>
                  <a:srgbClr val="FFFFFF"/>
                </a:solidFill>
                <a:latin typeface="Times New Roman"/>
                <a:cs typeface="Times New Roman"/>
              </a:rPr>
              <a:t>قرشلا </a:t>
            </a:r>
            <a:r>
              <a:rPr dirty="0" sz="3600" spc="-665">
                <a:solidFill>
                  <a:srgbClr val="FFFFFF"/>
                </a:solidFill>
                <a:latin typeface="Times New Roman"/>
                <a:cs typeface="Times New Roman"/>
              </a:rPr>
              <a:t>ابوب( </a:t>
            </a:r>
            <a:r>
              <a:rPr dirty="0" sz="3600" spc="-630">
                <a:solidFill>
                  <a:srgbClr val="FFFFFF"/>
                </a:solidFill>
                <a:latin typeface="Times New Roman"/>
                <a:cs typeface="Times New Roman"/>
              </a:rPr>
              <a:t>ةيبرعلا </a:t>
            </a:r>
            <a:r>
              <a:rPr dirty="0" sz="3600" spc="-830">
                <a:solidFill>
                  <a:srgbClr val="FFFFFF"/>
                </a:solidFill>
                <a:latin typeface="Times New Roman"/>
                <a:cs typeface="Times New Roman"/>
              </a:rPr>
              <a:t>ابوب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6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ctr" marR="342265">
              <a:lnSpc>
                <a:spcPts val="3890"/>
              </a:lnSpc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)BUPA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Middle East(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Arabia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Arabian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Shield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590">
                <a:solidFill>
                  <a:srgbClr val="FFFFFF"/>
                </a:solidFill>
                <a:latin typeface="Times New Roman"/>
                <a:cs typeface="Times New Roman"/>
              </a:rPr>
              <a:t>يبرعلا </a:t>
            </a:r>
            <a:r>
              <a:rPr dirty="0" sz="3600" spc="-220">
                <a:solidFill>
                  <a:srgbClr val="FFFFFF"/>
                </a:solidFill>
                <a:latin typeface="Times New Roman"/>
                <a:cs typeface="Times New Roman"/>
              </a:rPr>
              <a:t>عردلا </a:t>
            </a:r>
            <a:r>
              <a:rPr dirty="0" sz="3600" spc="-365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ctr" marR="342900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726680" y="2453589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7216" y="2279942"/>
            <a:ext cx="6804406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3647" y="2279942"/>
            <a:ext cx="952284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9639" y="2718854"/>
            <a:ext cx="4677029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07864" y="2718854"/>
            <a:ext cx="3442589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61359" y="3157766"/>
            <a:ext cx="1068146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0752" y="3157766"/>
            <a:ext cx="4756277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0287" y="3157766"/>
            <a:ext cx="751116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2688" y="3157766"/>
            <a:ext cx="2427478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1488" y="3157766"/>
            <a:ext cx="873048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46135" y="4428693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3128" y="4255046"/>
            <a:ext cx="3918077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00728" y="4255046"/>
            <a:ext cx="751116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27047" y="4255046"/>
            <a:ext cx="3372485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39367" y="4255046"/>
            <a:ext cx="1086434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71144" y="4255046"/>
            <a:ext cx="866990" cy="1010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65503" y="4693920"/>
            <a:ext cx="6536308" cy="101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1727" y="5132832"/>
            <a:ext cx="751116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24127" y="5132832"/>
            <a:ext cx="2162429" cy="1010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87751" y="5132832"/>
            <a:ext cx="3238246" cy="1010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27320" y="5132832"/>
            <a:ext cx="1921510" cy="10102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50152" y="5132832"/>
            <a:ext cx="751116" cy="10102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02552" y="5132832"/>
            <a:ext cx="1692909" cy="10102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53185" y="2401265"/>
            <a:ext cx="7369175" cy="342900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 marR="224154" indent="325755">
              <a:lnSpc>
                <a:spcPts val="3460"/>
              </a:lnSpc>
              <a:spcBef>
                <a:spcPts val="935"/>
              </a:spcBef>
            </a:pP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نيمأتلا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ةداعإو </a:t>
            </a:r>
            <a:r>
              <a:rPr dirty="0" sz="3600" spc="-710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550">
                <a:solidFill>
                  <a:srgbClr val="FFFFFF"/>
                </a:solidFill>
                <a:latin typeface="Times New Roman"/>
                <a:cs typeface="Times New Roman"/>
              </a:rPr>
              <a:t>جيلخلاو </a:t>
            </a:r>
            <a:r>
              <a:rPr dirty="0" sz="3600" spc="-515">
                <a:solidFill>
                  <a:srgbClr val="FFFFFF"/>
                </a:solidFill>
                <a:latin typeface="Times New Roman"/>
                <a:cs typeface="Times New Roman"/>
              </a:rPr>
              <a:t>طسوتملا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ةكرش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r>
              <a:rPr dirty="0" sz="27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The Mediterranean &amp; Gulf Insurance  (MedGulf)•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Reinsurance</a:t>
            </a:r>
            <a:r>
              <a:rPr dirty="0" sz="36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>
              <a:latin typeface="Times New Roman"/>
              <a:cs typeface="Times New Roman"/>
            </a:endParaRPr>
          </a:p>
          <a:p>
            <a:pPr marL="119380">
              <a:lnSpc>
                <a:spcPts val="3890"/>
              </a:lnSpc>
            </a:pPr>
            <a:r>
              <a:rPr dirty="0" sz="3600" spc="-495">
                <a:solidFill>
                  <a:srgbClr val="FFFFFF"/>
                </a:solidFill>
                <a:latin typeface="Times New Roman"/>
                <a:cs typeface="Times New Roman"/>
              </a:rPr>
              <a:t>)سنيلالأ </a:t>
            </a:r>
            <a:r>
              <a:rPr dirty="0" sz="3600" spc="-455">
                <a:solidFill>
                  <a:srgbClr val="FFFFFF"/>
                </a:solidFill>
                <a:latin typeface="Times New Roman"/>
                <a:cs typeface="Times New Roman"/>
              </a:rPr>
              <a:t>نص </a:t>
            </a:r>
            <a:r>
              <a:rPr dirty="0" sz="3600" spc="-340">
                <a:solidFill>
                  <a:srgbClr val="FFFFFF"/>
                </a:solidFill>
                <a:latin typeface="Times New Roman"/>
                <a:cs typeface="Times New Roman"/>
              </a:rPr>
              <a:t>دنآ </a:t>
            </a:r>
            <a:r>
              <a:rPr dirty="0" sz="3600" spc="-225">
                <a:solidFill>
                  <a:srgbClr val="FFFFFF"/>
                </a:solidFill>
                <a:latin typeface="Times New Roman"/>
                <a:cs typeface="Times New Roman"/>
              </a:rPr>
              <a:t>لايور(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440">
                <a:solidFill>
                  <a:srgbClr val="FFFFFF"/>
                </a:solidFill>
                <a:latin typeface="Times New Roman"/>
                <a:cs typeface="Times New Roman"/>
              </a:rPr>
              <a:t>ةيملاعلا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ةكرشلا</a:t>
            </a:r>
            <a:r>
              <a:rPr dirty="0" sz="36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104139" marR="330835" indent="493395">
              <a:lnSpc>
                <a:spcPts val="3460"/>
              </a:lnSpc>
              <a:spcBef>
                <a:spcPts val="400"/>
              </a:spcBef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Al 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Alamiya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Insurance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  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(Royal &amp;Sun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Alliance</a:t>
            </a:r>
            <a:r>
              <a:rPr dirty="0" sz="3600" spc="-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(Middle-East))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574280" y="2453589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25623" y="2279942"/>
            <a:ext cx="5673598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1872" y="2279942"/>
            <a:ext cx="1549654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40552" y="2718854"/>
            <a:ext cx="1741677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84960" y="2718854"/>
            <a:ext cx="4838446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41191" y="3157766"/>
            <a:ext cx="2381885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4794" y="2401265"/>
            <a:ext cx="6515100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Gulf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640">
                <a:solidFill>
                  <a:srgbClr val="FFFFFF"/>
                </a:solidFill>
                <a:latin typeface="Times New Roman"/>
                <a:cs typeface="Times New Roman"/>
              </a:rPr>
              <a:t>جيلخلا </a:t>
            </a:r>
            <a:r>
              <a:rPr dirty="0" sz="3600" spc="-355">
                <a:solidFill>
                  <a:srgbClr val="FFFFFF"/>
                </a:solidFill>
                <a:latin typeface="Times New Roman"/>
                <a:cs typeface="Times New Roman"/>
              </a:rPr>
              <a:t>داحتإ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6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2192655" marR="670560" indent="-1857375">
              <a:lnSpc>
                <a:spcPts val="3460"/>
              </a:lnSpc>
              <a:spcBef>
                <a:spcPts val="400"/>
              </a:spcBef>
              <a:tabLst>
                <a:tab pos="4692650" algn="l"/>
              </a:tabLst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Cooper</a:t>
            </a:r>
            <a:r>
              <a:rPr dirty="0" sz="3600" spc="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3600" spc="1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dirty="0" sz="3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</a:t>
            </a:r>
            <a:r>
              <a:rPr dirty="0" sz="3600" spc="-1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ran</a:t>
            </a:r>
            <a:r>
              <a:rPr dirty="0" sz="3600" spc="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Union 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098535" y="2453589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80815" y="2279942"/>
            <a:ext cx="5042789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0663" y="2279942"/>
            <a:ext cx="3341878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6088" y="2718854"/>
            <a:ext cx="4536821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04103" y="2718854"/>
            <a:ext cx="2119629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25056" y="2718854"/>
            <a:ext cx="876084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12735" y="3989781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44367" y="3816134"/>
            <a:ext cx="4893309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3816134"/>
            <a:ext cx="2122678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9744" y="4255046"/>
            <a:ext cx="7267829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6565">
              <a:lnSpc>
                <a:spcPts val="3890"/>
              </a:lnSpc>
              <a:spcBef>
                <a:spcPts val="100"/>
              </a:spcBef>
            </a:pPr>
            <a:r>
              <a:rPr dirty="0" spc="-5"/>
              <a:t>Saudi </a:t>
            </a:r>
            <a:r>
              <a:rPr dirty="0"/>
              <a:t>Arabian </a:t>
            </a:r>
            <a:r>
              <a:rPr dirty="0" spc="-470"/>
              <a:t>ةيدوعسلا </a:t>
            </a:r>
            <a:r>
              <a:rPr dirty="0" spc="-635"/>
              <a:t>ةيبرعلا </a:t>
            </a:r>
            <a:r>
              <a:rPr dirty="0" spc="-560"/>
              <a:t>نيمأتلا </a:t>
            </a:r>
            <a:r>
              <a:rPr dirty="0" spc="-370"/>
              <a:t>ةكرش</a:t>
            </a:r>
            <a:r>
              <a:rPr dirty="0" spc="-475"/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1181735">
              <a:lnSpc>
                <a:spcPts val="3890"/>
              </a:lnSpc>
            </a:pPr>
            <a:r>
              <a:rPr dirty="0"/>
              <a:t>Insurance </a:t>
            </a:r>
            <a:r>
              <a:rPr dirty="0" spc="-5"/>
              <a:t>Company</a:t>
            </a:r>
            <a:r>
              <a:rPr dirty="0" spc="5"/>
              <a:t> </a:t>
            </a:r>
            <a:r>
              <a:rPr dirty="0" spc="-5"/>
              <a:t>(SAICO)•</a:t>
            </a:r>
          </a:p>
          <a:p>
            <a:pPr marL="443865">
              <a:lnSpc>
                <a:spcPct val="100000"/>
              </a:lnSpc>
              <a:spcBef>
                <a:spcPts val="15"/>
              </a:spcBef>
            </a:pPr>
            <a:endParaRPr sz="3750"/>
          </a:p>
          <a:p>
            <a:pPr algn="r" marL="443865" marR="690880">
              <a:lnSpc>
                <a:spcPts val="3890"/>
              </a:lnSpc>
            </a:pPr>
            <a:r>
              <a:rPr dirty="0" spc="-5"/>
              <a:t>Al </a:t>
            </a:r>
            <a:r>
              <a:rPr dirty="0"/>
              <a:t>Sagr  </a:t>
            </a:r>
            <a:r>
              <a:rPr dirty="0" spc="-560"/>
              <a:t>ينواعتلا   </a:t>
            </a:r>
            <a:r>
              <a:rPr dirty="0" spc="-715"/>
              <a:t>نيمأتلل     </a:t>
            </a:r>
            <a:r>
              <a:rPr dirty="0" spc="-635"/>
              <a:t>رقصلا    </a:t>
            </a:r>
            <a:r>
              <a:rPr dirty="0" spc="-365"/>
              <a:t>ةكرش</a:t>
            </a:r>
            <a:r>
              <a:rPr dirty="0" spc="-530"/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L="443865" marR="614680">
              <a:lnSpc>
                <a:spcPts val="3890"/>
              </a:lnSpc>
            </a:pPr>
            <a:r>
              <a:rPr dirty="0" spc="-5"/>
              <a:t>Company </a:t>
            </a:r>
            <a:r>
              <a:rPr dirty="0"/>
              <a:t>for Cooperative</a:t>
            </a:r>
            <a:r>
              <a:rPr dirty="0" spc="-75"/>
              <a:t> </a:t>
            </a:r>
            <a:r>
              <a:rPr dirty="0"/>
              <a:t>Insurance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004047" y="2560370"/>
            <a:ext cx="613981" cy="641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5864" y="2404821"/>
            <a:ext cx="4100830" cy="903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1752" y="2404821"/>
            <a:ext cx="671893" cy="903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8295" y="2404821"/>
            <a:ext cx="2281174" cy="903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18360" y="2404821"/>
            <a:ext cx="787704" cy="903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36903" y="2404821"/>
            <a:ext cx="1522222" cy="903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9263" y="2892501"/>
            <a:ext cx="6127876" cy="903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59295" y="2892501"/>
            <a:ext cx="2061845" cy="903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3144" y="3380181"/>
            <a:ext cx="3756532" cy="9035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51832" y="3380181"/>
            <a:ext cx="1891030" cy="903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5144" y="3380181"/>
            <a:ext cx="863904" cy="9035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31279" y="3380181"/>
            <a:ext cx="909637" cy="903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03135" y="3380181"/>
            <a:ext cx="1150416" cy="903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75319" y="4706162"/>
            <a:ext cx="613981" cy="641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20767" y="4550613"/>
            <a:ext cx="3997197" cy="9035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2583" y="4550613"/>
            <a:ext cx="4299077" cy="9035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46832" y="5038344"/>
            <a:ext cx="3793109" cy="903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05001" y="2514726"/>
            <a:ext cx="7595234" cy="3146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90"/>
              </a:spcBef>
            </a:pPr>
            <a:r>
              <a:rPr dirty="0" sz="3200" spc="-10">
                <a:solidFill>
                  <a:srgbClr val="FFFFFF"/>
                </a:solidFill>
                <a:latin typeface="Times New Roman"/>
                <a:cs typeface="Times New Roman"/>
              </a:rPr>
              <a:t>AXA </a:t>
            </a:r>
            <a:r>
              <a:rPr dirty="0" sz="3200" spc="-500">
                <a:solidFill>
                  <a:srgbClr val="FFFFFF"/>
                </a:solidFill>
                <a:latin typeface="Times New Roman"/>
                <a:cs typeface="Times New Roman"/>
              </a:rPr>
              <a:t>)نوينوي </a:t>
            </a:r>
            <a:r>
              <a:rPr dirty="0" sz="3200" spc="-390">
                <a:solidFill>
                  <a:srgbClr val="FFFFFF"/>
                </a:solidFill>
                <a:latin typeface="Times New Roman"/>
                <a:cs typeface="Times New Roman"/>
              </a:rPr>
              <a:t>جيرون( </a:t>
            </a:r>
            <a:r>
              <a:rPr dirty="0" sz="3200" spc="-500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3200" spc="-640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200" spc="-385">
                <a:solidFill>
                  <a:srgbClr val="FFFFFF"/>
                </a:solidFill>
                <a:latin typeface="Times New Roman"/>
                <a:cs typeface="Times New Roman"/>
              </a:rPr>
              <a:t>اسكأ </a:t>
            </a:r>
            <a:r>
              <a:rPr dirty="0" sz="3200" spc="-33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200" spc="-2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marL="683260" marR="456565" indent="-564515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Cooperative Insurance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Company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(Norwich  Union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Insurance &amp; AXA</a:t>
            </a:r>
            <a:r>
              <a:rPr dirty="0" sz="3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B.S.C.C.)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Sanad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Cooperative </a:t>
            </a:r>
            <a:r>
              <a:rPr dirty="0" sz="3200" spc="-500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3200" spc="-640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200" spc="-620">
                <a:solidFill>
                  <a:srgbClr val="FFFFFF"/>
                </a:solidFill>
                <a:latin typeface="Times New Roman"/>
                <a:cs typeface="Times New Roman"/>
              </a:rPr>
              <a:t>دنس </a:t>
            </a:r>
            <a:r>
              <a:rPr dirty="0" sz="3200" spc="-33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2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400">
              <a:latin typeface="Wingdings"/>
              <a:cs typeface="Wingdings"/>
            </a:endParaRPr>
          </a:p>
          <a:p>
            <a:pPr algn="ctr" marR="338455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296911" y="4974335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49295" y="4800600"/>
            <a:ext cx="4972684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2936" y="4800600"/>
            <a:ext cx="195808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91767" y="5239511"/>
            <a:ext cx="6734429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7095" y="3389325"/>
            <a:ext cx="690181" cy="720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67455" y="3215678"/>
            <a:ext cx="5164709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2103" y="3215678"/>
            <a:ext cx="3037078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96311" y="3654590"/>
            <a:ext cx="4274566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5001" y="3338829"/>
            <a:ext cx="7378065" cy="2598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Saudi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Indian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400">
                <a:solidFill>
                  <a:srgbClr val="FFFFFF"/>
                </a:solidFill>
                <a:latin typeface="Times New Roman"/>
                <a:cs typeface="Times New Roman"/>
              </a:rPr>
              <a:t>ةيدنهلا </a:t>
            </a:r>
            <a:r>
              <a:rPr dirty="0" sz="3600" spc="-475">
                <a:solidFill>
                  <a:srgbClr val="FFFFFF"/>
                </a:solidFill>
                <a:latin typeface="Times New Roman"/>
                <a:cs typeface="Times New Roman"/>
              </a:rPr>
              <a:t>ةيدوعسلا </a:t>
            </a:r>
            <a:r>
              <a:rPr dirty="0" sz="3600" spc="-425">
                <a:solidFill>
                  <a:srgbClr val="FFFFFF"/>
                </a:solidFill>
                <a:latin typeface="Times New Roman"/>
                <a:cs typeface="Times New Roman"/>
              </a:rPr>
              <a:t>ةكرشلا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ctr" marR="345440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573405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Arabia </a:t>
            </a:r>
            <a:r>
              <a:rPr dirty="0" sz="3600" spc="-595">
                <a:solidFill>
                  <a:srgbClr val="FFFFFF"/>
                </a:solidFill>
                <a:latin typeface="Times New Roman"/>
                <a:cs typeface="Times New Roman"/>
              </a:rPr>
              <a:t>ةينواعتلا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630">
                <a:solidFill>
                  <a:srgbClr val="FFFFFF"/>
                </a:solidFill>
                <a:latin typeface="Times New Roman"/>
                <a:cs typeface="Times New Roman"/>
              </a:rPr>
              <a:t>ةيبرعلا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نيمأتلا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372110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Insurance Cooperative</a:t>
            </a:r>
            <a:r>
              <a:rPr dirty="0" sz="3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891271" y="3371050"/>
            <a:ext cx="690181" cy="723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83279" y="3200438"/>
            <a:ext cx="4932933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7927" y="3200438"/>
            <a:ext cx="3037078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96311" y="3694214"/>
            <a:ext cx="4274566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3904" y="5071871"/>
            <a:ext cx="690181" cy="723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78023" y="4901184"/>
            <a:ext cx="5560822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22247" y="4901184"/>
            <a:ext cx="1857628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27632" y="5394959"/>
            <a:ext cx="6008878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20825" y="3321761"/>
            <a:ext cx="7146290" cy="277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Trade Union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409">
                <a:solidFill>
                  <a:srgbClr val="FFFFFF"/>
                </a:solidFill>
                <a:latin typeface="Times New Roman"/>
                <a:cs typeface="Times New Roman"/>
              </a:rPr>
              <a:t>يراجتلا </a:t>
            </a:r>
            <a:r>
              <a:rPr dirty="0" sz="3600" spc="-340">
                <a:solidFill>
                  <a:srgbClr val="FFFFFF"/>
                </a:solidFill>
                <a:latin typeface="Times New Roman"/>
                <a:cs typeface="Times New Roman"/>
              </a:rPr>
              <a:t>داحتلإا </a:t>
            </a:r>
            <a:r>
              <a:rPr dirty="0" sz="3600" spc="-365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5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ctr" marR="346075">
              <a:lnSpc>
                <a:spcPts val="4105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Insurance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Allied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ينواعتلا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390">
                <a:solidFill>
                  <a:srgbClr val="FFFFFF"/>
                </a:solidFill>
                <a:latin typeface="Times New Roman"/>
                <a:cs typeface="Times New Roman"/>
              </a:rPr>
              <a:t>ةدحتملا </a:t>
            </a:r>
            <a:r>
              <a:rPr dirty="0" sz="3600" spc="-70">
                <a:solidFill>
                  <a:srgbClr val="FFFFFF"/>
                </a:solidFill>
                <a:latin typeface="Times New Roman"/>
                <a:cs typeface="Times New Roman"/>
              </a:rPr>
              <a:t>ةعومجملا</a:t>
            </a:r>
            <a:r>
              <a:rPr dirty="0" sz="3600" spc="-4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ctr" marR="343535">
              <a:lnSpc>
                <a:spcPts val="4105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Cooperative Insurance</a:t>
            </a:r>
            <a:r>
              <a:rPr dirty="0" sz="3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124" y="766572"/>
            <a:ext cx="7772400" cy="1219200"/>
          </a:xfrm>
          <a:custGeom>
            <a:avLst/>
            <a:gdLst/>
            <a:ahLst/>
            <a:cxnLst/>
            <a:rect l="l" t="t" r="r" b="b"/>
            <a:pathLst>
              <a:path w="7772400" h="1219200">
                <a:moveTo>
                  <a:pt x="0" y="1219200"/>
                </a:moveTo>
                <a:lnTo>
                  <a:pt x="7772400" y="1219200"/>
                </a:lnTo>
                <a:lnTo>
                  <a:pt x="7772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8096" y="569976"/>
            <a:ext cx="4565904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7159" y="569976"/>
            <a:ext cx="1613789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7711" y="569976"/>
            <a:ext cx="2662174" cy="1668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1125" y="777316"/>
            <a:ext cx="622744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407" sz="9000" spc="569"/>
              <a:t> </a:t>
            </a:r>
            <a:r>
              <a:rPr dirty="0" sz="6000" spc="-1075"/>
              <a:t>ايخيرات </a:t>
            </a:r>
            <a:r>
              <a:rPr dirty="0" sz="6000" spc="-10"/>
              <a:t>.. </a:t>
            </a:r>
            <a:r>
              <a:rPr dirty="0" sz="6000" spc="-765"/>
              <a:t>يحصلا</a:t>
            </a:r>
            <a:r>
              <a:rPr dirty="0" sz="6000" spc="-210"/>
              <a:t> </a:t>
            </a:r>
            <a:r>
              <a:rPr dirty="0" sz="6000" spc="-1135"/>
              <a:t>نيمأتلا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4745816" y="2690876"/>
            <a:ext cx="2994660" cy="1675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254" b="1">
                <a:solidFill>
                  <a:srgbClr val="FFFFFF"/>
                </a:solidFill>
                <a:latin typeface="Arial"/>
                <a:cs typeface="Arial"/>
              </a:rPr>
              <a:t>.ىلولأا </a:t>
            </a:r>
            <a:r>
              <a:rPr dirty="0" sz="3600" spc="-430" b="1">
                <a:solidFill>
                  <a:srgbClr val="FFFFFF"/>
                </a:solidFill>
                <a:latin typeface="Arial"/>
                <a:cs typeface="Arial"/>
              </a:rPr>
              <a:t>تايادبلا  </a:t>
            </a:r>
            <a:r>
              <a:rPr dirty="0" sz="3600" spc="-3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600" spc="-120" b="1">
                <a:solidFill>
                  <a:srgbClr val="FFFFFF"/>
                </a:solidFill>
                <a:latin typeface="Arial"/>
                <a:cs typeface="Arial"/>
              </a:rPr>
              <a:t>.يمازلا </a:t>
            </a:r>
            <a:r>
              <a:rPr dirty="0" sz="3600" spc="-229" b="1">
                <a:solidFill>
                  <a:srgbClr val="FFFFFF"/>
                </a:solidFill>
                <a:latin typeface="Arial"/>
                <a:cs typeface="Arial"/>
              </a:rPr>
              <a:t>ماظن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لوأ </a:t>
            </a:r>
            <a:r>
              <a:rPr dirty="0" sz="3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9" y="679704"/>
            <a:ext cx="7985759" cy="1342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1" y="848690"/>
            <a:ext cx="7475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80"/>
              <a:t>نامضلا </a:t>
            </a:r>
            <a:r>
              <a:rPr dirty="0" sz="4800" spc="-340"/>
              <a:t>سلجم </a:t>
            </a:r>
            <a:r>
              <a:rPr dirty="0" sz="4800" spc="135"/>
              <a:t>نم </a:t>
            </a:r>
            <a:r>
              <a:rPr dirty="0" sz="4800" spc="-300"/>
              <a:t>ةصخرملا</a:t>
            </a:r>
            <a:r>
              <a:rPr dirty="0" sz="4800" spc="570"/>
              <a:t> </a:t>
            </a:r>
            <a:r>
              <a:rPr dirty="0" sz="4800" spc="-535"/>
              <a:t>تاكرشلا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7394447" y="3029661"/>
            <a:ext cx="690181" cy="720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86655" y="2856014"/>
            <a:ext cx="3332734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1703" y="2856014"/>
            <a:ext cx="3646678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41191" y="3294926"/>
            <a:ext cx="2381885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03464" y="4611585"/>
            <a:ext cx="690181" cy="7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03064" y="4440974"/>
            <a:ext cx="3625341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75944" y="4440974"/>
            <a:ext cx="1055928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33144" y="4440974"/>
            <a:ext cx="751116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85544" y="4440974"/>
            <a:ext cx="3619246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11296" y="4879847"/>
            <a:ext cx="2381885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50391" y="2977972"/>
            <a:ext cx="7030720" cy="2599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38430">
              <a:lnSpc>
                <a:spcPts val="389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ISAR </a:t>
            </a: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Insurance </a:t>
            </a:r>
            <a:r>
              <a:rPr dirty="0" sz="3600" spc="-715">
                <a:solidFill>
                  <a:srgbClr val="FFFFFF"/>
                </a:solidFill>
                <a:latin typeface="Times New Roman"/>
                <a:cs typeface="Times New Roman"/>
              </a:rPr>
              <a:t>نيمأتلل </a:t>
            </a: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رازإ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2376805">
              <a:lnSpc>
                <a:spcPts val="3890"/>
              </a:lnSpc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algn="ctr">
              <a:lnSpc>
                <a:spcPts val="389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Al-Ahlia Insurance </a:t>
            </a:r>
            <a:r>
              <a:rPr dirty="0" sz="3600" spc="-310">
                <a:solidFill>
                  <a:srgbClr val="FFFFFF"/>
                </a:solidFill>
                <a:latin typeface="Times New Roman"/>
                <a:cs typeface="Times New Roman"/>
              </a:rPr>
              <a:t>ةيلهلأا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نيمأتلا </a:t>
            </a:r>
            <a:r>
              <a:rPr dirty="0" sz="3600" spc="-370">
                <a:solidFill>
                  <a:srgbClr val="FFFFFF"/>
                </a:solidFill>
                <a:latin typeface="Times New Roman"/>
                <a:cs typeface="Times New Roman"/>
              </a:rPr>
              <a:t>ةكرش</a:t>
            </a:r>
            <a:r>
              <a:rPr dirty="0" sz="3600" spc="-6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2448560">
              <a:lnSpc>
                <a:spcPts val="3890"/>
              </a:lnSpc>
            </a:pPr>
            <a:r>
              <a:rPr dirty="0" sz="3600" spc="-5">
                <a:solidFill>
                  <a:srgbClr val="FFFFFF"/>
                </a:solidFill>
                <a:latin typeface="Times New Roman"/>
                <a:cs typeface="Times New Roman"/>
              </a:rPr>
              <a:t>Company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0776" y="704138"/>
            <a:ext cx="5173853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5294" y="851738"/>
            <a:ext cx="447294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80">
                <a:latin typeface="Times New Roman"/>
                <a:cs typeface="Times New Roman"/>
              </a:rPr>
              <a:t>هصخرملا </a:t>
            </a:r>
            <a:r>
              <a:rPr dirty="0" sz="4400" spc="-685">
                <a:latin typeface="Times New Roman"/>
                <a:cs typeface="Times New Roman"/>
              </a:rPr>
              <a:t>نيمأتلا</a:t>
            </a:r>
            <a:r>
              <a:rPr dirty="0" sz="4400" spc="-530">
                <a:latin typeface="Times New Roman"/>
                <a:cs typeface="Times New Roman"/>
              </a:rPr>
              <a:t> </a:t>
            </a:r>
            <a:r>
              <a:rPr dirty="0" sz="4400" spc="-430">
                <a:latin typeface="Times New Roman"/>
                <a:cs typeface="Times New Roman"/>
              </a:rPr>
              <a:t>تاكرش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99704" y="2398725"/>
            <a:ext cx="659714" cy="64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63567" y="2243277"/>
            <a:ext cx="4320286" cy="903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9704" y="2983941"/>
            <a:ext cx="659714" cy="64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01695" y="2828493"/>
            <a:ext cx="5582284" cy="903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99704" y="3569157"/>
            <a:ext cx="659714" cy="64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2232" y="3413709"/>
            <a:ext cx="4341621" cy="903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99704" y="4154373"/>
            <a:ext cx="659714" cy="64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4776" y="3998925"/>
            <a:ext cx="3799078" cy="903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99704" y="4739589"/>
            <a:ext cx="659714" cy="644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77583" y="4584141"/>
            <a:ext cx="1906397" cy="903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44773" y="2255123"/>
            <a:ext cx="5624195" cy="295338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69"/>
              </a:spcBef>
            </a:pPr>
            <a:r>
              <a:rPr dirty="0" sz="3200" spc="-505">
                <a:solidFill>
                  <a:srgbClr val="FFFFFF"/>
                </a:solidFill>
                <a:latin typeface="Times New Roman"/>
                <a:cs typeface="Times New Roman"/>
              </a:rPr>
              <a:t>ينواعتلا   </a:t>
            </a:r>
            <a:r>
              <a:rPr dirty="0" sz="3200" spc="-640">
                <a:solidFill>
                  <a:srgbClr val="FFFFFF"/>
                </a:solidFill>
                <a:latin typeface="Times New Roman"/>
                <a:cs typeface="Times New Roman"/>
              </a:rPr>
              <a:t>نيمأتلل     </a:t>
            </a:r>
            <a:r>
              <a:rPr dirty="0" sz="3200" spc="-280">
                <a:solidFill>
                  <a:srgbClr val="FFFFFF"/>
                </a:solidFill>
                <a:latin typeface="Times New Roman"/>
                <a:cs typeface="Times New Roman"/>
              </a:rPr>
              <a:t>ةكلمملا  </a:t>
            </a:r>
            <a:r>
              <a:rPr dirty="0" sz="3200" spc="-330">
                <a:solidFill>
                  <a:srgbClr val="FFFFFF"/>
                </a:solidFill>
                <a:latin typeface="Times New Roman"/>
                <a:cs typeface="Times New Roman"/>
              </a:rPr>
              <a:t>ةكرش   </a:t>
            </a:r>
            <a:r>
              <a:rPr dirty="0" sz="3200" spc="-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80">
                <a:solidFill>
                  <a:srgbClr val="FFFFFF"/>
                </a:solidFill>
                <a:latin typeface="Times New Roman"/>
                <a:cs typeface="Times New Roman"/>
              </a:rPr>
              <a:t>راخدلإاو </a:t>
            </a:r>
            <a:r>
              <a:rPr dirty="0" sz="3200" spc="-380">
                <a:solidFill>
                  <a:srgbClr val="FFFFFF"/>
                </a:solidFill>
                <a:latin typeface="Times New Roman"/>
                <a:cs typeface="Times New Roman"/>
              </a:rPr>
              <a:t>ةايحلا  </a:t>
            </a:r>
            <a:r>
              <a:rPr dirty="0" sz="3200" spc="-590">
                <a:solidFill>
                  <a:srgbClr val="FFFFFF"/>
                </a:solidFill>
                <a:latin typeface="Times New Roman"/>
                <a:cs typeface="Times New Roman"/>
              </a:rPr>
              <a:t>نيمأتل    </a:t>
            </a:r>
            <a:r>
              <a:rPr dirty="0" sz="3200" spc="-370">
                <a:solidFill>
                  <a:srgbClr val="FFFFFF"/>
                </a:solidFill>
                <a:latin typeface="Times New Roman"/>
                <a:cs typeface="Times New Roman"/>
              </a:rPr>
              <a:t>ةيكيرملاا  </a:t>
            </a:r>
            <a:r>
              <a:rPr dirty="0" sz="3200" spc="-380">
                <a:solidFill>
                  <a:srgbClr val="FFFFFF"/>
                </a:solidFill>
                <a:latin typeface="Times New Roman"/>
                <a:cs typeface="Times New Roman"/>
              </a:rPr>
              <a:t>ةكرشلا    </a:t>
            </a:r>
            <a:r>
              <a:rPr dirty="0" sz="32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640">
                <a:solidFill>
                  <a:srgbClr val="FFFFFF"/>
                </a:solidFill>
                <a:latin typeface="Times New Roman"/>
                <a:cs typeface="Times New Roman"/>
              </a:rPr>
              <a:t>نيمأتلل     </a:t>
            </a:r>
            <a:r>
              <a:rPr dirty="0" sz="3200" spc="-150">
                <a:solidFill>
                  <a:srgbClr val="FFFFFF"/>
                </a:solidFill>
                <a:latin typeface="Times New Roman"/>
                <a:cs typeface="Times New Roman"/>
              </a:rPr>
              <a:t>ةماعلا </a:t>
            </a:r>
            <a:r>
              <a:rPr dirty="0" sz="3200" spc="-555">
                <a:solidFill>
                  <a:srgbClr val="FFFFFF"/>
                </a:solidFill>
                <a:latin typeface="Times New Roman"/>
                <a:cs typeface="Times New Roman"/>
              </a:rPr>
              <a:t>ةيجيلخلا </a:t>
            </a:r>
            <a:r>
              <a:rPr dirty="0" sz="3200" spc="-3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380">
                <a:solidFill>
                  <a:srgbClr val="FFFFFF"/>
                </a:solidFill>
                <a:latin typeface="Times New Roman"/>
                <a:cs typeface="Times New Roman"/>
              </a:rPr>
              <a:t>ةكرشلا     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640">
                <a:solidFill>
                  <a:srgbClr val="FFFFFF"/>
                </a:solidFill>
                <a:latin typeface="Times New Roman"/>
                <a:cs typeface="Times New Roman"/>
              </a:rPr>
              <a:t>نيمأتلل     </a:t>
            </a:r>
            <a:r>
              <a:rPr dirty="0" sz="3200" spc="-565">
                <a:solidFill>
                  <a:srgbClr val="FFFFFF"/>
                </a:solidFill>
                <a:latin typeface="Times New Roman"/>
                <a:cs typeface="Times New Roman"/>
              </a:rPr>
              <a:t>ةيبرعلا    </a:t>
            </a:r>
            <a:r>
              <a:rPr dirty="0" sz="3200" spc="-434">
                <a:solidFill>
                  <a:srgbClr val="FFFFFF"/>
                </a:solidFill>
                <a:latin typeface="Times New Roman"/>
                <a:cs typeface="Times New Roman"/>
              </a:rPr>
              <a:t>سيآ  </a:t>
            </a:r>
            <a:r>
              <a:rPr dirty="0" sz="3200" spc="-330">
                <a:solidFill>
                  <a:srgbClr val="FFFFFF"/>
                </a:solidFill>
                <a:latin typeface="Times New Roman"/>
                <a:cs typeface="Times New Roman"/>
              </a:rPr>
              <a:t>ةكرش   </a:t>
            </a:r>
            <a:r>
              <a:rPr dirty="0" sz="3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55">
                <a:solidFill>
                  <a:srgbClr val="FFFFFF"/>
                </a:solidFill>
                <a:latin typeface="Times New Roman"/>
                <a:cs typeface="Times New Roman"/>
              </a:rPr>
              <a:t>ذلام </a:t>
            </a:r>
            <a:r>
              <a:rPr dirty="0" sz="3200" spc="-330">
                <a:solidFill>
                  <a:srgbClr val="FFFFFF"/>
                </a:solidFill>
                <a:latin typeface="Times New Roman"/>
                <a:cs typeface="Times New Roman"/>
              </a:rPr>
              <a:t>ةكرش   </a:t>
            </a:r>
            <a:r>
              <a:rPr dirty="0" sz="32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5359" y="2282901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1119" y="2109254"/>
            <a:ext cx="7679182" cy="101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95359" y="2831541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1432" y="2657894"/>
            <a:ext cx="3658996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95359" y="3380181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4232" y="3206534"/>
            <a:ext cx="7926197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0" y="3206534"/>
            <a:ext cx="930960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76215" y="3645446"/>
            <a:ext cx="4244086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95359" y="4367733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0672" y="4194086"/>
            <a:ext cx="5929630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95359" y="4916423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54240" y="4742688"/>
            <a:ext cx="1766188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13447" y="4742688"/>
            <a:ext cx="839558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30496" y="4742688"/>
            <a:ext cx="2884678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95359" y="5465064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12408" y="5291328"/>
            <a:ext cx="2708020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71615" y="5291328"/>
            <a:ext cx="839546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95359" y="6013706"/>
            <a:ext cx="548639" cy="720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28744" y="5839961"/>
            <a:ext cx="2299588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29528" y="5839961"/>
            <a:ext cx="2110485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41335" y="5839961"/>
            <a:ext cx="1382141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45844" y="2231263"/>
            <a:ext cx="7927340" cy="430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459">
                <a:solidFill>
                  <a:srgbClr val="FFFFFF"/>
                </a:solidFill>
                <a:latin typeface="Times New Roman"/>
                <a:cs typeface="Times New Roman"/>
              </a:rPr>
              <a:t>ةدجب  </a:t>
            </a:r>
            <a:r>
              <a:rPr dirty="0" sz="3600" spc="-509">
                <a:solidFill>
                  <a:srgbClr val="FFFFFF"/>
                </a:solidFill>
                <a:latin typeface="Times New Roman"/>
                <a:cs typeface="Times New Roman"/>
              </a:rPr>
              <a:t>زيزعلا  </a:t>
            </a:r>
            <a:r>
              <a:rPr dirty="0" sz="3600" spc="-585">
                <a:solidFill>
                  <a:srgbClr val="FFFFFF"/>
                </a:solidFill>
                <a:latin typeface="Times New Roman"/>
                <a:cs typeface="Times New Roman"/>
              </a:rPr>
              <a:t>دبع   </a:t>
            </a:r>
            <a:r>
              <a:rPr dirty="0" sz="3600" spc="-395">
                <a:solidFill>
                  <a:srgbClr val="FFFFFF"/>
                </a:solidFill>
                <a:latin typeface="Times New Roman"/>
                <a:cs typeface="Times New Roman"/>
              </a:rPr>
              <a:t>كلملا  </a:t>
            </a:r>
            <a:r>
              <a:rPr dirty="0" sz="3600" spc="-254">
                <a:solidFill>
                  <a:srgbClr val="FFFFFF"/>
                </a:solidFill>
                <a:latin typeface="Times New Roman"/>
                <a:cs typeface="Times New Roman"/>
              </a:rPr>
              <a:t>ةعماـجب  </a:t>
            </a:r>
            <a:r>
              <a:rPr dirty="0" sz="3600" spc="-409">
                <a:solidFill>
                  <a:srgbClr val="FFFFFF"/>
                </a:solidFill>
                <a:latin typeface="Times New Roman"/>
                <a:cs typeface="Times New Roman"/>
              </a:rPr>
              <a:t>عمتجملا  </a:t>
            </a:r>
            <a:r>
              <a:rPr dirty="0" sz="3600" spc="-730">
                <a:solidFill>
                  <a:srgbClr val="FFFFFF"/>
                </a:solidFill>
                <a:latin typeface="Times New Roman"/>
                <a:cs typeface="Times New Roman"/>
              </a:rPr>
              <a:t>ةيلك  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45">
                <a:solidFill>
                  <a:srgbClr val="FFFFFF"/>
                </a:solidFill>
                <a:latin typeface="Times New Roman"/>
                <a:cs typeface="Times New Roman"/>
              </a:rPr>
              <a:t>ليكو</a:t>
            </a:r>
            <a:r>
              <a:rPr dirty="0" sz="3600" spc="-6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600" spc="-345">
                <a:solidFill>
                  <a:srgbClr val="FFFFFF"/>
                </a:solidFill>
                <a:latin typeface="Times New Roman"/>
                <a:cs typeface="Times New Roman"/>
              </a:rPr>
              <a:t>ةعماجلاب  </a:t>
            </a:r>
            <a:r>
              <a:rPr dirty="0" sz="3600" spc="-560">
                <a:solidFill>
                  <a:srgbClr val="FFFFFF"/>
                </a:solidFill>
                <a:latin typeface="Times New Roman"/>
                <a:cs typeface="Times New Roman"/>
              </a:rPr>
              <a:t>نيمأتلا   </a:t>
            </a:r>
            <a:r>
              <a:rPr dirty="0" sz="3600" spc="-530">
                <a:solidFill>
                  <a:srgbClr val="FFFFFF"/>
                </a:solidFill>
                <a:latin typeface="Times New Roman"/>
                <a:cs typeface="Times New Roman"/>
              </a:rPr>
              <a:t>ذاتسأ</a:t>
            </a:r>
            <a:r>
              <a:rPr dirty="0" sz="3600" spc="-6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5080">
              <a:lnSpc>
                <a:spcPts val="3890"/>
              </a:lnSpc>
            </a:pPr>
            <a:r>
              <a:rPr dirty="0" sz="3600" spc="-520">
                <a:solidFill>
                  <a:srgbClr val="FFFFFF"/>
                </a:solidFill>
                <a:latin typeface="Times New Roman"/>
                <a:cs typeface="Times New Roman"/>
              </a:rPr>
              <a:t>ريوطتو </a:t>
            </a:r>
            <a:r>
              <a:rPr dirty="0" sz="36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890">
                <a:solidFill>
                  <a:srgbClr val="FFFFFF"/>
                </a:solidFill>
                <a:latin typeface="Times New Roman"/>
                <a:cs typeface="Times New Roman"/>
              </a:rPr>
              <a:t>ميوقتل                                                                                          </a:t>
            </a:r>
            <a:r>
              <a:rPr dirty="0" sz="3600" spc="-8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50">
                <a:solidFill>
                  <a:srgbClr val="FFFFFF"/>
                </a:solidFill>
                <a:latin typeface="Times New Roman"/>
                <a:cs typeface="Times New Roman"/>
              </a:rPr>
              <a:t>نيمرحلا</a:t>
            </a:r>
            <a:r>
              <a:rPr dirty="0" sz="36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Times New Roman"/>
                <a:cs typeface="Times New Roman"/>
              </a:rPr>
              <a:t>مداخ </a:t>
            </a:r>
            <a:r>
              <a:rPr dirty="0" sz="3600" spc="-484">
                <a:solidFill>
                  <a:srgbClr val="FFFFFF"/>
                </a:solidFill>
                <a:latin typeface="Times New Roman"/>
                <a:cs typeface="Times New Roman"/>
              </a:rPr>
              <a:t>اهلكش</a:t>
            </a:r>
            <a:r>
              <a:rPr dirty="0" sz="3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740">
                <a:solidFill>
                  <a:srgbClr val="FFFFFF"/>
                </a:solidFill>
                <a:latin typeface="Times New Roman"/>
                <a:cs typeface="Times New Roman"/>
              </a:rPr>
              <a:t>يتلا    </a:t>
            </a:r>
            <a:r>
              <a:rPr dirty="0" sz="3600" spc="-5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500">
                <a:solidFill>
                  <a:srgbClr val="FFFFFF"/>
                </a:solidFill>
                <a:latin typeface="Times New Roman"/>
                <a:cs typeface="Times New Roman"/>
              </a:rPr>
              <a:t>ةنجللا</a:t>
            </a:r>
            <a:r>
              <a:rPr dirty="0" sz="3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330">
                <a:solidFill>
                  <a:srgbClr val="FFFFFF"/>
                </a:solidFill>
                <a:latin typeface="Times New Roman"/>
                <a:cs typeface="Times New Roman"/>
              </a:rPr>
              <a:t>وضع</a:t>
            </a:r>
            <a:r>
              <a:rPr dirty="0" sz="3600" spc="-5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marL="3918585">
              <a:lnSpc>
                <a:spcPts val="3890"/>
              </a:lnSpc>
            </a:pPr>
            <a:r>
              <a:rPr dirty="0" sz="3600" spc="-480">
                <a:solidFill>
                  <a:srgbClr val="FFFFFF"/>
                </a:solidFill>
                <a:latin typeface="Times New Roman"/>
                <a:cs typeface="Times New Roman"/>
              </a:rPr>
              <a:t>ةكلمملاب </a:t>
            </a:r>
            <a:r>
              <a:rPr dirty="0" sz="3600" spc="-535">
                <a:solidFill>
                  <a:srgbClr val="FFFFFF"/>
                </a:solidFill>
                <a:latin typeface="Times New Roman"/>
                <a:cs typeface="Times New Roman"/>
              </a:rPr>
              <a:t>ةيحصلا</a:t>
            </a:r>
            <a:r>
              <a:rPr dirty="0" sz="3600" spc="-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135">
                <a:solidFill>
                  <a:srgbClr val="FFFFFF"/>
                </a:solidFill>
                <a:latin typeface="Times New Roman"/>
                <a:cs typeface="Times New Roman"/>
              </a:rPr>
              <a:t>تامدخلا</a:t>
            </a:r>
            <a:endParaRPr sz="3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600" spc="-360">
                <a:solidFill>
                  <a:srgbClr val="FFFFFF"/>
                </a:solidFill>
                <a:latin typeface="Times New Roman"/>
                <a:cs typeface="Times New Roman"/>
              </a:rPr>
              <a:t>نـــيمأــــتلل  </a:t>
            </a:r>
            <a:r>
              <a:rPr dirty="0" sz="3600" spc="-470">
                <a:solidFill>
                  <a:srgbClr val="FFFFFF"/>
                </a:solidFill>
                <a:latin typeface="Times New Roman"/>
                <a:cs typeface="Times New Roman"/>
              </a:rPr>
              <a:t>ةيلودلا  </a:t>
            </a:r>
            <a:r>
              <a:rPr dirty="0" sz="3600" spc="-295">
                <a:solidFill>
                  <a:srgbClr val="FFFFFF"/>
                </a:solidFill>
                <a:latin typeface="Times New Roman"/>
                <a:cs typeface="Times New Roman"/>
              </a:rPr>
              <a:t>ةيعــمجلا  </a:t>
            </a:r>
            <a:r>
              <a:rPr dirty="0" sz="3600" spc="-145">
                <a:solidFill>
                  <a:srgbClr val="FFFFFF"/>
                </a:solidFill>
                <a:latin typeface="Times New Roman"/>
                <a:cs typeface="Times New Roman"/>
              </a:rPr>
              <a:t>وــضــع</a:t>
            </a:r>
            <a:r>
              <a:rPr dirty="0" sz="3600" spc="-6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0505606450 / </a:t>
            </a:r>
            <a:r>
              <a:rPr dirty="0" sz="3600" spc="-25">
                <a:solidFill>
                  <a:srgbClr val="FFFFFF"/>
                </a:solidFill>
                <a:latin typeface="Times New Roman"/>
                <a:cs typeface="Times New Roman"/>
              </a:rPr>
              <a:t>لاوـــج</a:t>
            </a:r>
            <a:r>
              <a:rPr dirty="0" sz="3600" spc="-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3600" spc="-595">
                <a:solidFill>
                  <a:srgbClr val="FFFFFF"/>
                </a:solidFill>
                <a:latin typeface="Times New Roman"/>
                <a:cs typeface="Times New Roman"/>
              </a:rPr>
              <a:t>ينورتكلا </a:t>
            </a:r>
            <a:r>
              <a:rPr dirty="0" sz="36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600" spc="-775">
                <a:solidFill>
                  <a:srgbClr val="FFFFFF"/>
                </a:solidFill>
                <a:latin typeface="Times New Roman"/>
                <a:cs typeface="Times New Roman"/>
              </a:rPr>
              <a:t>ديرب   </a:t>
            </a:r>
            <a:r>
              <a:rPr dirty="0" sz="3600" spc="-6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Times New Roman"/>
                <a:cs typeface="Times New Roman"/>
                <a:hlinkClick r:id="rId17"/>
              </a:rPr>
              <a:t>alsaaty@hotmail.com</a:t>
            </a:r>
            <a:r>
              <a:rPr dirty="0" sz="3600" spc="-254">
                <a:solidFill>
                  <a:srgbClr val="FFFFFF"/>
                </a:solidFill>
                <a:latin typeface="Times New Roman"/>
                <a:cs typeface="Times New Roman"/>
                <a:hlinkClick r:id="rId17"/>
              </a:rPr>
              <a:t> </a:t>
            </a:r>
            <a:r>
              <a:rPr dirty="0" sz="2700" spc="1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2700">
              <a:latin typeface="Wingdings"/>
              <a:cs typeface="Wingding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10143" y="685800"/>
            <a:ext cx="1133855" cy="13423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690104" y="685800"/>
            <a:ext cx="1113840" cy="13423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52544" y="685800"/>
            <a:ext cx="4131309" cy="13423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720844" y="848690"/>
            <a:ext cx="40462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70" b="1">
                <a:latin typeface="Times New Roman"/>
                <a:cs typeface="Times New Roman"/>
              </a:rPr>
              <a:t>يتاعاس </a:t>
            </a:r>
            <a:r>
              <a:rPr dirty="0" sz="4800" spc="-320" b="1">
                <a:latin typeface="Times New Roman"/>
                <a:cs typeface="Times New Roman"/>
              </a:rPr>
              <a:t>هللاا </a:t>
            </a:r>
            <a:r>
              <a:rPr dirty="0" sz="4800" spc="-605" b="1">
                <a:latin typeface="Times New Roman"/>
                <a:cs typeface="Times New Roman"/>
              </a:rPr>
              <a:t>دبع </a:t>
            </a:r>
            <a:r>
              <a:rPr dirty="0" sz="4800" b="1">
                <a:latin typeface="Times New Roman"/>
                <a:cs typeface="Times New Roman"/>
              </a:rPr>
              <a:t>/</a:t>
            </a:r>
            <a:r>
              <a:rPr dirty="0" sz="4800" spc="-675" b="1">
                <a:latin typeface="Times New Roman"/>
                <a:cs typeface="Times New Roman"/>
              </a:rPr>
              <a:t> </a:t>
            </a:r>
            <a:r>
              <a:rPr dirty="0" sz="4800" b="1">
                <a:latin typeface="Times New Roman"/>
                <a:cs typeface="Times New Roman"/>
              </a:rPr>
              <a:t>د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351" y="704138"/>
            <a:ext cx="8133333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95"/>
              </a:spcBef>
            </a:pPr>
            <a:r>
              <a:rPr dirty="0" spc="-565"/>
              <a:t>يحصلا </a:t>
            </a:r>
            <a:r>
              <a:rPr dirty="0" spc="-350"/>
              <a:t>نامضلا </a:t>
            </a:r>
            <a:r>
              <a:rPr dirty="0" spc="-515"/>
              <a:t>سلجمل </a:t>
            </a:r>
            <a:r>
              <a:rPr dirty="0" spc="-655"/>
              <a:t>ينورتكللاا</a:t>
            </a:r>
            <a:r>
              <a:rPr dirty="0" spc="-450"/>
              <a:t> </a:t>
            </a:r>
            <a:r>
              <a:rPr dirty="0" spc="-490"/>
              <a:t>عقوملا</a:t>
            </a:r>
          </a:p>
        </p:txBody>
      </p:sp>
      <p:sp>
        <p:nvSpPr>
          <p:cNvPr id="4" name="object 4"/>
          <p:cNvSpPr/>
          <p:nvPr/>
        </p:nvSpPr>
        <p:spPr>
          <a:xfrm>
            <a:off x="1514855" y="2279904"/>
            <a:ext cx="6179566" cy="1836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20570" y="2507437"/>
            <a:ext cx="512508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CChi . </a:t>
            </a:r>
            <a:r>
              <a:rPr dirty="0" sz="6600" spc="5">
                <a:solidFill>
                  <a:srgbClr val="FFFFFF"/>
                </a:solidFill>
                <a:latin typeface="Times New Roman"/>
                <a:cs typeface="Times New Roman"/>
              </a:rPr>
              <a:t>Gov.</a:t>
            </a:r>
            <a:r>
              <a:rPr dirty="0" sz="66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600">
                <a:solidFill>
                  <a:srgbClr val="FFFFFF"/>
                </a:solidFill>
                <a:latin typeface="Times New Roman"/>
                <a:cs typeface="Times New Roman"/>
              </a:rPr>
              <a:t>Sa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8439" y="2191448"/>
            <a:ext cx="4765421" cy="3972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43783" y="2276855"/>
            <a:ext cx="4752340" cy="3959860"/>
          </a:xfrm>
          <a:custGeom>
            <a:avLst/>
            <a:gdLst/>
            <a:ahLst/>
            <a:cxnLst/>
            <a:rect l="l" t="t" r="r" b="b"/>
            <a:pathLst>
              <a:path w="4752340" h="3959860">
                <a:moveTo>
                  <a:pt x="4091940" y="0"/>
                </a:moveTo>
                <a:lnTo>
                  <a:pt x="659892" y="0"/>
                </a:lnTo>
                <a:lnTo>
                  <a:pt x="612760" y="1656"/>
                </a:lnTo>
                <a:lnTo>
                  <a:pt x="566523" y="6552"/>
                </a:lnTo>
                <a:lnTo>
                  <a:pt x="521293" y="14575"/>
                </a:lnTo>
                <a:lnTo>
                  <a:pt x="477182" y="25613"/>
                </a:lnTo>
                <a:lnTo>
                  <a:pt x="434301" y="39556"/>
                </a:lnTo>
                <a:lnTo>
                  <a:pt x="392761" y="56291"/>
                </a:lnTo>
                <a:lnTo>
                  <a:pt x="352675" y="75707"/>
                </a:lnTo>
                <a:lnTo>
                  <a:pt x="314153" y="97692"/>
                </a:lnTo>
                <a:lnTo>
                  <a:pt x="277308" y="122135"/>
                </a:lnTo>
                <a:lnTo>
                  <a:pt x="242251" y="148924"/>
                </a:lnTo>
                <a:lnTo>
                  <a:pt x="209093" y="177947"/>
                </a:lnTo>
                <a:lnTo>
                  <a:pt x="177947" y="209093"/>
                </a:lnTo>
                <a:lnTo>
                  <a:pt x="148924" y="242251"/>
                </a:lnTo>
                <a:lnTo>
                  <a:pt x="122135" y="277308"/>
                </a:lnTo>
                <a:lnTo>
                  <a:pt x="97692" y="314153"/>
                </a:lnTo>
                <a:lnTo>
                  <a:pt x="75707" y="352675"/>
                </a:lnTo>
                <a:lnTo>
                  <a:pt x="56291" y="392761"/>
                </a:lnTo>
                <a:lnTo>
                  <a:pt x="39556" y="434301"/>
                </a:lnTo>
                <a:lnTo>
                  <a:pt x="25613" y="477182"/>
                </a:lnTo>
                <a:lnTo>
                  <a:pt x="14575" y="521293"/>
                </a:lnTo>
                <a:lnTo>
                  <a:pt x="6552" y="566523"/>
                </a:lnTo>
                <a:lnTo>
                  <a:pt x="1656" y="612760"/>
                </a:lnTo>
                <a:lnTo>
                  <a:pt x="0" y="659892"/>
                </a:lnTo>
                <a:lnTo>
                  <a:pt x="0" y="3299460"/>
                </a:lnTo>
                <a:lnTo>
                  <a:pt x="1656" y="3346585"/>
                </a:lnTo>
                <a:lnTo>
                  <a:pt x="6552" y="3392817"/>
                </a:lnTo>
                <a:lnTo>
                  <a:pt x="14575" y="3438043"/>
                </a:lnTo>
                <a:lnTo>
                  <a:pt x="25613" y="3482151"/>
                </a:lnTo>
                <a:lnTo>
                  <a:pt x="39556" y="3525030"/>
                </a:lnTo>
                <a:lnTo>
                  <a:pt x="56291" y="3566568"/>
                </a:lnTo>
                <a:lnTo>
                  <a:pt x="75707" y="3606654"/>
                </a:lnTo>
                <a:lnTo>
                  <a:pt x="97692" y="3645175"/>
                </a:lnTo>
                <a:lnTo>
                  <a:pt x="122135" y="3682021"/>
                </a:lnTo>
                <a:lnTo>
                  <a:pt x="148924" y="3717079"/>
                </a:lnTo>
                <a:lnTo>
                  <a:pt x="177947" y="3750238"/>
                </a:lnTo>
                <a:lnTo>
                  <a:pt x="209093" y="3781386"/>
                </a:lnTo>
                <a:lnTo>
                  <a:pt x="242251" y="3810411"/>
                </a:lnTo>
                <a:lnTo>
                  <a:pt x="277308" y="3837202"/>
                </a:lnTo>
                <a:lnTo>
                  <a:pt x="314153" y="3861647"/>
                </a:lnTo>
                <a:lnTo>
                  <a:pt x="352675" y="3883635"/>
                </a:lnTo>
                <a:lnTo>
                  <a:pt x="392761" y="3903053"/>
                </a:lnTo>
                <a:lnTo>
                  <a:pt x="434301" y="3919790"/>
                </a:lnTo>
                <a:lnTo>
                  <a:pt x="477182" y="3933734"/>
                </a:lnTo>
                <a:lnTo>
                  <a:pt x="521293" y="3944774"/>
                </a:lnTo>
                <a:lnTo>
                  <a:pt x="566523" y="3952798"/>
                </a:lnTo>
                <a:lnTo>
                  <a:pt x="612760" y="3957695"/>
                </a:lnTo>
                <a:lnTo>
                  <a:pt x="659892" y="3959352"/>
                </a:lnTo>
                <a:lnTo>
                  <a:pt x="4091940" y="3959352"/>
                </a:lnTo>
                <a:lnTo>
                  <a:pt x="4139071" y="3957695"/>
                </a:lnTo>
                <a:lnTo>
                  <a:pt x="4185308" y="3952798"/>
                </a:lnTo>
                <a:lnTo>
                  <a:pt x="4230538" y="3944774"/>
                </a:lnTo>
                <a:lnTo>
                  <a:pt x="4274649" y="3933734"/>
                </a:lnTo>
                <a:lnTo>
                  <a:pt x="4317530" y="3919790"/>
                </a:lnTo>
                <a:lnTo>
                  <a:pt x="4359070" y="3903053"/>
                </a:lnTo>
                <a:lnTo>
                  <a:pt x="4399156" y="3883635"/>
                </a:lnTo>
                <a:lnTo>
                  <a:pt x="4437678" y="3861647"/>
                </a:lnTo>
                <a:lnTo>
                  <a:pt x="4474523" y="3837202"/>
                </a:lnTo>
                <a:lnTo>
                  <a:pt x="4509580" y="3810411"/>
                </a:lnTo>
                <a:lnTo>
                  <a:pt x="4542738" y="3781386"/>
                </a:lnTo>
                <a:lnTo>
                  <a:pt x="4573884" y="3750238"/>
                </a:lnTo>
                <a:lnTo>
                  <a:pt x="4602907" y="3717079"/>
                </a:lnTo>
                <a:lnTo>
                  <a:pt x="4629696" y="3682021"/>
                </a:lnTo>
                <a:lnTo>
                  <a:pt x="4654139" y="3645175"/>
                </a:lnTo>
                <a:lnTo>
                  <a:pt x="4676124" y="3606654"/>
                </a:lnTo>
                <a:lnTo>
                  <a:pt x="4695540" y="3566568"/>
                </a:lnTo>
                <a:lnTo>
                  <a:pt x="4712275" y="3525030"/>
                </a:lnTo>
                <a:lnTo>
                  <a:pt x="4726218" y="3482151"/>
                </a:lnTo>
                <a:lnTo>
                  <a:pt x="4737256" y="3438043"/>
                </a:lnTo>
                <a:lnTo>
                  <a:pt x="4745279" y="3392817"/>
                </a:lnTo>
                <a:lnTo>
                  <a:pt x="4750175" y="3346585"/>
                </a:lnTo>
                <a:lnTo>
                  <a:pt x="4751832" y="3299460"/>
                </a:lnTo>
                <a:lnTo>
                  <a:pt x="4751832" y="659892"/>
                </a:lnTo>
                <a:lnTo>
                  <a:pt x="4750175" y="612760"/>
                </a:lnTo>
                <a:lnTo>
                  <a:pt x="4745279" y="566523"/>
                </a:lnTo>
                <a:lnTo>
                  <a:pt x="4737256" y="521293"/>
                </a:lnTo>
                <a:lnTo>
                  <a:pt x="4726218" y="477182"/>
                </a:lnTo>
                <a:lnTo>
                  <a:pt x="4712275" y="434301"/>
                </a:lnTo>
                <a:lnTo>
                  <a:pt x="4695540" y="392761"/>
                </a:lnTo>
                <a:lnTo>
                  <a:pt x="4676124" y="352675"/>
                </a:lnTo>
                <a:lnTo>
                  <a:pt x="4654139" y="314153"/>
                </a:lnTo>
                <a:lnTo>
                  <a:pt x="4629696" y="277308"/>
                </a:lnTo>
                <a:lnTo>
                  <a:pt x="4602907" y="242251"/>
                </a:lnTo>
                <a:lnTo>
                  <a:pt x="4573884" y="209093"/>
                </a:lnTo>
                <a:lnTo>
                  <a:pt x="4542738" y="177947"/>
                </a:lnTo>
                <a:lnTo>
                  <a:pt x="4509580" y="148924"/>
                </a:lnTo>
                <a:lnTo>
                  <a:pt x="4474523" y="122135"/>
                </a:lnTo>
                <a:lnTo>
                  <a:pt x="4437678" y="97692"/>
                </a:lnTo>
                <a:lnTo>
                  <a:pt x="4399156" y="75707"/>
                </a:lnTo>
                <a:lnTo>
                  <a:pt x="4359070" y="56291"/>
                </a:lnTo>
                <a:lnTo>
                  <a:pt x="4317530" y="39556"/>
                </a:lnTo>
                <a:lnTo>
                  <a:pt x="4274649" y="25613"/>
                </a:lnTo>
                <a:lnTo>
                  <a:pt x="4230538" y="14575"/>
                </a:lnTo>
                <a:lnTo>
                  <a:pt x="4185308" y="6552"/>
                </a:lnTo>
                <a:lnTo>
                  <a:pt x="4139071" y="1656"/>
                </a:lnTo>
                <a:lnTo>
                  <a:pt x="409194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43783" y="2276855"/>
            <a:ext cx="4752340" cy="3959860"/>
          </a:xfrm>
          <a:custGeom>
            <a:avLst/>
            <a:gdLst/>
            <a:ahLst/>
            <a:cxnLst/>
            <a:rect l="l" t="t" r="r" b="b"/>
            <a:pathLst>
              <a:path w="4752340" h="3959860">
                <a:moveTo>
                  <a:pt x="0" y="659892"/>
                </a:moveTo>
                <a:lnTo>
                  <a:pt x="1656" y="612760"/>
                </a:lnTo>
                <a:lnTo>
                  <a:pt x="6552" y="566523"/>
                </a:lnTo>
                <a:lnTo>
                  <a:pt x="14575" y="521293"/>
                </a:lnTo>
                <a:lnTo>
                  <a:pt x="25613" y="477182"/>
                </a:lnTo>
                <a:lnTo>
                  <a:pt x="39556" y="434301"/>
                </a:lnTo>
                <a:lnTo>
                  <a:pt x="56291" y="392761"/>
                </a:lnTo>
                <a:lnTo>
                  <a:pt x="75707" y="352675"/>
                </a:lnTo>
                <a:lnTo>
                  <a:pt x="97692" y="314153"/>
                </a:lnTo>
                <a:lnTo>
                  <a:pt x="122135" y="277308"/>
                </a:lnTo>
                <a:lnTo>
                  <a:pt x="148924" y="242251"/>
                </a:lnTo>
                <a:lnTo>
                  <a:pt x="177947" y="209093"/>
                </a:lnTo>
                <a:lnTo>
                  <a:pt x="209093" y="177947"/>
                </a:lnTo>
                <a:lnTo>
                  <a:pt x="242251" y="148924"/>
                </a:lnTo>
                <a:lnTo>
                  <a:pt x="277308" y="122135"/>
                </a:lnTo>
                <a:lnTo>
                  <a:pt x="314153" y="97692"/>
                </a:lnTo>
                <a:lnTo>
                  <a:pt x="352675" y="75707"/>
                </a:lnTo>
                <a:lnTo>
                  <a:pt x="392761" y="56291"/>
                </a:lnTo>
                <a:lnTo>
                  <a:pt x="434301" y="39556"/>
                </a:lnTo>
                <a:lnTo>
                  <a:pt x="477182" y="25613"/>
                </a:lnTo>
                <a:lnTo>
                  <a:pt x="521293" y="14575"/>
                </a:lnTo>
                <a:lnTo>
                  <a:pt x="566523" y="6552"/>
                </a:lnTo>
                <a:lnTo>
                  <a:pt x="612760" y="1656"/>
                </a:lnTo>
                <a:lnTo>
                  <a:pt x="659892" y="0"/>
                </a:lnTo>
                <a:lnTo>
                  <a:pt x="4091940" y="0"/>
                </a:lnTo>
                <a:lnTo>
                  <a:pt x="4139071" y="1656"/>
                </a:lnTo>
                <a:lnTo>
                  <a:pt x="4185308" y="6552"/>
                </a:lnTo>
                <a:lnTo>
                  <a:pt x="4230538" y="14575"/>
                </a:lnTo>
                <a:lnTo>
                  <a:pt x="4274649" y="25613"/>
                </a:lnTo>
                <a:lnTo>
                  <a:pt x="4317530" y="39556"/>
                </a:lnTo>
                <a:lnTo>
                  <a:pt x="4359070" y="56291"/>
                </a:lnTo>
                <a:lnTo>
                  <a:pt x="4399156" y="75707"/>
                </a:lnTo>
                <a:lnTo>
                  <a:pt x="4437678" y="97692"/>
                </a:lnTo>
                <a:lnTo>
                  <a:pt x="4474523" y="122135"/>
                </a:lnTo>
                <a:lnTo>
                  <a:pt x="4509580" y="148924"/>
                </a:lnTo>
                <a:lnTo>
                  <a:pt x="4542738" y="177947"/>
                </a:lnTo>
                <a:lnTo>
                  <a:pt x="4573884" y="209093"/>
                </a:lnTo>
                <a:lnTo>
                  <a:pt x="4602907" y="242251"/>
                </a:lnTo>
                <a:lnTo>
                  <a:pt x="4629696" y="277308"/>
                </a:lnTo>
                <a:lnTo>
                  <a:pt x="4654139" y="314153"/>
                </a:lnTo>
                <a:lnTo>
                  <a:pt x="4676124" y="352675"/>
                </a:lnTo>
                <a:lnTo>
                  <a:pt x="4695540" y="392761"/>
                </a:lnTo>
                <a:lnTo>
                  <a:pt x="4712275" y="434301"/>
                </a:lnTo>
                <a:lnTo>
                  <a:pt x="4726218" y="477182"/>
                </a:lnTo>
                <a:lnTo>
                  <a:pt x="4737256" y="521293"/>
                </a:lnTo>
                <a:lnTo>
                  <a:pt x="4745279" y="566523"/>
                </a:lnTo>
                <a:lnTo>
                  <a:pt x="4750175" y="612760"/>
                </a:lnTo>
                <a:lnTo>
                  <a:pt x="4751832" y="659892"/>
                </a:lnTo>
                <a:lnTo>
                  <a:pt x="4751832" y="3299460"/>
                </a:lnTo>
                <a:lnTo>
                  <a:pt x="4750175" y="3346585"/>
                </a:lnTo>
                <a:lnTo>
                  <a:pt x="4745279" y="3392817"/>
                </a:lnTo>
                <a:lnTo>
                  <a:pt x="4737256" y="3438043"/>
                </a:lnTo>
                <a:lnTo>
                  <a:pt x="4726218" y="3482151"/>
                </a:lnTo>
                <a:lnTo>
                  <a:pt x="4712275" y="3525030"/>
                </a:lnTo>
                <a:lnTo>
                  <a:pt x="4695540" y="3566568"/>
                </a:lnTo>
                <a:lnTo>
                  <a:pt x="4676124" y="3606654"/>
                </a:lnTo>
                <a:lnTo>
                  <a:pt x="4654139" y="3645175"/>
                </a:lnTo>
                <a:lnTo>
                  <a:pt x="4629696" y="3682021"/>
                </a:lnTo>
                <a:lnTo>
                  <a:pt x="4602907" y="3717079"/>
                </a:lnTo>
                <a:lnTo>
                  <a:pt x="4573884" y="3750238"/>
                </a:lnTo>
                <a:lnTo>
                  <a:pt x="4542738" y="3781386"/>
                </a:lnTo>
                <a:lnTo>
                  <a:pt x="4509580" y="3810411"/>
                </a:lnTo>
                <a:lnTo>
                  <a:pt x="4474523" y="3837202"/>
                </a:lnTo>
                <a:lnTo>
                  <a:pt x="4437678" y="3861647"/>
                </a:lnTo>
                <a:lnTo>
                  <a:pt x="4399156" y="3883635"/>
                </a:lnTo>
                <a:lnTo>
                  <a:pt x="4359070" y="3903053"/>
                </a:lnTo>
                <a:lnTo>
                  <a:pt x="4317530" y="3919790"/>
                </a:lnTo>
                <a:lnTo>
                  <a:pt x="4274649" y="3933734"/>
                </a:lnTo>
                <a:lnTo>
                  <a:pt x="4230538" y="3944774"/>
                </a:lnTo>
                <a:lnTo>
                  <a:pt x="4185308" y="3952798"/>
                </a:lnTo>
                <a:lnTo>
                  <a:pt x="4139071" y="3957695"/>
                </a:lnTo>
                <a:lnTo>
                  <a:pt x="4091940" y="3959352"/>
                </a:lnTo>
                <a:lnTo>
                  <a:pt x="659892" y="3959352"/>
                </a:lnTo>
                <a:lnTo>
                  <a:pt x="612760" y="3957695"/>
                </a:lnTo>
                <a:lnTo>
                  <a:pt x="566523" y="3952798"/>
                </a:lnTo>
                <a:lnTo>
                  <a:pt x="521293" y="3944774"/>
                </a:lnTo>
                <a:lnTo>
                  <a:pt x="477182" y="3933734"/>
                </a:lnTo>
                <a:lnTo>
                  <a:pt x="434301" y="3919790"/>
                </a:lnTo>
                <a:lnTo>
                  <a:pt x="392761" y="3903053"/>
                </a:lnTo>
                <a:lnTo>
                  <a:pt x="352675" y="3883635"/>
                </a:lnTo>
                <a:lnTo>
                  <a:pt x="314153" y="3861647"/>
                </a:lnTo>
                <a:lnTo>
                  <a:pt x="277308" y="3837202"/>
                </a:lnTo>
                <a:lnTo>
                  <a:pt x="242251" y="3810411"/>
                </a:lnTo>
                <a:lnTo>
                  <a:pt x="209093" y="3781386"/>
                </a:lnTo>
                <a:lnTo>
                  <a:pt x="177947" y="3750238"/>
                </a:lnTo>
                <a:lnTo>
                  <a:pt x="148924" y="3717079"/>
                </a:lnTo>
                <a:lnTo>
                  <a:pt x="122135" y="3682021"/>
                </a:lnTo>
                <a:lnTo>
                  <a:pt x="97692" y="3645175"/>
                </a:lnTo>
                <a:lnTo>
                  <a:pt x="75707" y="3606654"/>
                </a:lnTo>
                <a:lnTo>
                  <a:pt x="56291" y="3566568"/>
                </a:lnTo>
                <a:lnTo>
                  <a:pt x="39556" y="3525030"/>
                </a:lnTo>
                <a:lnTo>
                  <a:pt x="25613" y="3482151"/>
                </a:lnTo>
                <a:lnTo>
                  <a:pt x="14575" y="3438043"/>
                </a:lnTo>
                <a:lnTo>
                  <a:pt x="6552" y="3392817"/>
                </a:lnTo>
                <a:lnTo>
                  <a:pt x="1656" y="3346585"/>
                </a:lnTo>
                <a:lnTo>
                  <a:pt x="0" y="3299460"/>
                </a:lnTo>
                <a:lnTo>
                  <a:pt x="0" y="659892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3359" y="3099816"/>
            <a:ext cx="2427478" cy="16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7496" y="4011117"/>
            <a:ext cx="3299332" cy="1668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97833" y="3309950"/>
            <a:ext cx="2389505" cy="18522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2625">
              <a:lnSpc>
                <a:spcPts val="7190"/>
              </a:lnSpc>
              <a:spcBef>
                <a:spcPts val="100"/>
              </a:spcBef>
            </a:pPr>
            <a:r>
              <a:rPr dirty="0" baseline="3240" sz="9000" spc="-855" b="1">
                <a:solidFill>
                  <a:srgbClr val="FFCC66"/>
                </a:solidFill>
                <a:latin typeface="Arial"/>
                <a:cs typeface="Arial"/>
              </a:rPr>
              <a:t>ً</a:t>
            </a:r>
            <a:r>
              <a:rPr dirty="0" sz="6000" spc="-570" b="1">
                <a:solidFill>
                  <a:srgbClr val="FFCC66"/>
                </a:solidFill>
                <a:latin typeface="Arial"/>
                <a:cs typeface="Arial"/>
              </a:rPr>
              <a:t>اركش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ts val="7190"/>
              </a:lnSpc>
            </a:pPr>
            <a:r>
              <a:rPr dirty="0" baseline="3240" sz="9000" spc="-802" b="1">
                <a:solidFill>
                  <a:srgbClr val="FFCC66"/>
                </a:solidFill>
                <a:latin typeface="Arial"/>
                <a:cs typeface="Arial"/>
              </a:rPr>
              <a:t>ً</a:t>
            </a:r>
            <a:r>
              <a:rPr dirty="0" sz="6000" spc="-535" b="1">
                <a:solidFill>
                  <a:srgbClr val="FFCC66"/>
                </a:solidFill>
                <a:latin typeface="Arial"/>
                <a:cs typeface="Arial"/>
              </a:rPr>
              <a:t>اعيمج</a:t>
            </a:r>
            <a:r>
              <a:rPr dirty="0" sz="6000" spc="260" b="1">
                <a:solidFill>
                  <a:srgbClr val="FFCC66"/>
                </a:solidFill>
                <a:latin typeface="Arial"/>
                <a:cs typeface="Arial"/>
              </a:rPr>
              <a:t> </a:t>
            </a:r>
            <a:r>
              <a:rPr dirty="0" sz="6000" spc="-800" b="1">
                <a:solidFill>
                  <a:srgbClr val="FFCC66"/>
                </a:solidFill>
                <a:latin typeface="Arial"/>
                <a:cs typeface="Arial"/>
              </a:rPr>
              <a:t>مكل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8719" y="5949696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1143000" y="0"/>
                </a:moveTo>
                <a:lnTo>
                  <a:pt x="0" y="0"/>
                </a:lnTo>
                <a:lnTo>
                  <a:pt x="0" y="380999"/>
                </a:lnTo>
                <a:lnTo>
                  <a:pt x="1143000" y="380999"/>
                </a:lnTo>
                <a:lnTo>
                  <a:pt x="1143000" y="333374"/>
                </a:lnTo>
                <a:lnTo>
                  <a:pt x="464312" y="333374"/>
                </a:lnTo>
                <a:lnTo>
                  <a:pt x="464312" y="190499"/>
                </a:lnTo>
                <a:lnTo>
                  <a:pt x="428625" y="190499"/>
                </a:lnTo>
                <a:lnTo>
                  <a:pt x="571500" y="47624"/>
                </a:lnTo>
                <a:lnTo>
                  <a:pt x="1143000" y="47624"/>
                </a:lnTo>
                <a:lnTo>
                  <a:pt x="1143000" y="0"/>
                </a:lnTo>
                <a:close/>
              </a:path>
              <a:path w="1143000" h="381000">
                <a:moveTo>
                  <a:pt x="1143000" y="65481"/>
                </a:moveTo>
                <a:lnTo>
                  <a:pt x="660781" y="65481"/>
                </a:lnTo>
                <a:lnTo>
                  <a:pt x="660781" y="136918"/>
                </a:lnTo>
                <a:lnTo>
                  <a:pt x="714375" y="190499"/>
                </a:lnTo>
                <a:lnTo>
                  <a:pt x="678688" y="190499"/>
                </a:lnTo>
                <a:lnTo>
                  <a:pt x="678688" y="333374"/>
                </a:lnTo>
                <a:lnTo>
                  <a:pt x="1143000" y="333374"/>
                </a:lnTo>
                <a:lnTo>
                  <a:pt x="1143000" y="65481"/>
                </a:lnTo>
                <a:close/>
              </a:path>
              <a:path w="1143000" h="381000">
                <a:moveTo>
                  <a:pt x="1143000" y="47624"/>
                </a:moveTo>
                <a:lnTo>
                  <a:pt x="571500" y="47624"/>
                </a:lnTo>
                <a:lnTo>
                  <a:pt x="625094" y="101206"/>
                </a:lnTo>
                <a:lnTo>
                  <a:pt x="625094" y="65481"/>
                </a:lnTo>
                <a:lnTo>
                  <a:pt x="1143000" y="65481"/>
                </a:lnTo>
                <a:lnTo>
                  <a:pt x="1143000" y="47624"/>
                </a:lnTo>
                <a:close/>
              </a:path>
            </a:pathLst>
          </a:custGeom>
          <a:solidFill>
            <a:srgbClr val="00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53032" y="6015177"/>
            <a:ext cx="214629" cy="267970"/>
          </a:xfrm>
          <a:custGeom>
            <a:avLst/>
            <a:gdLst/>
            <a:ahLst/>
            <a:cxnLst/>
            <a:rect l="l" t="t" r="r" b="b"/>
            <a:pathLst>
              <a:path w="214630" h="267970">
                <a:moveTo>
                  <a:pt x="196469" y="0"/>
                </a:moveTo>
                <a:lnTo>
                  <a:pt x="160781" y="0"/>
                </a:lnTo>
                <a:lnTo>
                  <a:pt x="160781" y="35725"/>
                </a:lnTo>
                <a:lnTo>
                  <a:pt x="196469" y="71437"/>
                </a:lnTo>
                <a:lnTo>
                  <a:pt x="196469" y="0"/>
                </a:lnTo>
                <a:close/>
              </a:path>
              <a:path w="214630" h="267970">
                <a:moveTo>
                  <a:pt x="214375" y="125018"/>
                </a:moveTo>
                <a:lnTo>
                  <a:pt x="0" y="125018"/>
                </a:lnTo>
                <a:lnTo>
                  <a:pt x="0" y="267893"/>
                </a:lnTo>
                <a:lnTo>
                  <a:pt x="89281" y="267893"/>
                </a:lnTo>
                <a:lnTo>
                  <a:pt x="89281" y="196456"/>
                </a:lnTo>
                <a:lnTo>
                  <a:pt x="214375" y="196456"/>
                </a:lnTo>
                <a:lnTo>
                  <a:pt x="214375" y="125018"/>
                </a:lnTo>
                <a:close/>
              </a:path>
              <a:path w="214630" h="267970">
                <a:moveTo>
                  <a:pt x="214375" y="196456"/>
                </a:moveTo>
                <a:lnTo>
                  <a:pt x="125094" y="196456"/>
                </a:lnTo>
                <a:lnTo>
                  <a:pt x="125094" y="267893"/>
                </a:lnTo>
                <a:lnTo>
                  <a:pt x="214375" y="267893"/>
                </a:lnTo>
                <a:lnTo>
                  <a:pt x="214375" y="196456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7344" y="599732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0" y="142874"/>
                </a:lnTo>
                <a:lnTo>
                  <a:pt x="285750" y="142874"/>
                </a:lnTo>
                <a:lnTo>
                  <a:pt x="142875" y="0"/>
                </a:lnTo>
                <a:close/>
              </a:path>
              <a:path w="285750" h="285750">
                <a:moveTo>
                  <a:pt x="160781" y="214312"/>
                </a:moveTo>
                <a:lnTo>
                  <a:pt x="124968" y="214312"/>
                </a:lnTo>
                <a:lnTo>
                  <a:pt x="124968" y="285749"/>
                </a:lnTo>
                <a:lnTo>
                  <a:pt x="160781" y="285749"/>
                </a:lnTo>
                <a:lnTo>
                  <a:pt x="160781" y="214312"/>
                </a:lnTo>
                <a:close/>
              </a:path>
            </a:pathLst>
          </a:custGeom>
          <a:solidFill>
            <a:srgbClr val="0079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17344" y="5997321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lnTo>
                  <a:pt x="196469" y="53581"/>
                </a:lnTo>
                <a:lnTo>
                  <a:pt x="196469" y="17856"/>
                </a:lnTo>
                <a:lnTo>
                  <a:pt x="232156" y="17856"/>
                </a:lnTo>
                <a:lnTo>
                  <a:pt x="232156" y="89293"/>
                </a:lnTo>
                <a:lnTo>
                  <a:pt x="285750" y="142874"/>
                </a:lnTo>
                <a:lnTo>
                  <a:pt x="250062" y="142874"/>
                </a:lnTo>
                <a:lnTo>
                  <a:pt x="250062" y="285749"/>
                </a:lnTo>
                <a:lnTo>
                  <a:pt x="35687" y="285749"/>
                </a:lnTo>
                <a:lnTo>
                  <a:pt x="35687" y="142874"/>
                </a:lnTo>
                <a:lnTo>
                  <a:pt x="0" y="142874"/>
                </a:lnTo>
                <a:lnTo>
                  <a:pt x="142875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13814" y="605090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0" y="0"/>
                </a:moveTo>
                <a:lnTo>
                  <a:pt x="35687" y="35712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53032" y="614019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30" h="0">
                <a:moveTo>
                  <a:pt x="21437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2313" y="6211633"/>
            <a:ext cx="36195" cy="71755"/>
          </a:xfrm>
          <a:custGeom>
            <a:avLst/>
            <a:gdLst/>
            <a:ahLst/>
            <a:cxnLst/>
            <a:rect l="l" t="t" r="r" b="b"/>
            <a:pathLst>
              <a:path w="36194" h="71754">
                <a:moveTo>
                  <a:pt x="0" y="71437"/>
                </a:moveTo>
                <a:lnTo>
                  <a:pt x="0" y="0"/>
                </a:lnTo>
                <a:lnTo>
                  <a:pt x="35813" y="0"/>
                </a:lnTo>
                <a:lnTo>
                  <a:pt x="35813" y="71437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88719" y="5949696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380999"/>
                </a:moveTo>
                <a:lnTo>
                  <a:pt x="1143000" y="380999"/>
                </a:lnTo>
                <a:lnTo>
                  <a:pt x="1143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3124" y="766572"/>
            <a:ext cx="7772400" cy="1219200"/>
          </a:xfrm>
          <a:custGeom>
            <a:avLst/>
            <a:gdLst/>
            <a:ahLst/>
            <a:cxnLst/>
            <a:rect l="l" t="t" r="r" b="b"/>
            <a:pathLst>
              <a:path w="7772400" h="1219200">
                <a:moveTo>
                  <a:pt x="0" y="1219200"/>
                </a:moveTo>
                <a:lnTo>
                  <a:pt x="7772400" y="1219200"/>
                </a:lnTo>
                <a:lnTo>
                  <a:pt x="7772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3864" y="569976"/>
            <a:ext cx="5660135" cy="166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7607" y="777316"/>
            <a:ext cx="501332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7407" sz="9000" spc="569"/>
              <a:t> </a:t>
            </a:r>
            <a:r>
              <a:rPr dirty="0" sz="6000" spc="-825"/>
              <a:t>ايلاح </a:t>
            </a:r>
            <a:r>
              <a:rPr dirty="0" sz="6000" spc="-765"/>
              <a:t>يحصلا</a:t>
            </a:r>
            <a:r>
              <a:rPr dirty="0" sz="6000" spc="-100"/>
              <a:t> </a:t>
            </a:r>
            <a:r>
              <a:rPr dirty="0" sz="6000" spc="-1135"/>
              <a:t>نيمأتلا</a:t>
            </a:r>
            <a:endParaRPr sz="6000"/>
          </a:p>
        </p:txBody>
      </p:sp>
      <p:sp>
        <p:nvSpPr>
          <p:cNvPr id="5" name="object 5"/>
          <p:cNvSpPr txBox="1"/>
          <p:nvPr/>
        </p:nvSpPr>
        <p:spPr>
          <a:xfrm>
            <a:off x="4596129" y="2675331"/>
            <a:ext cx="3142615" cy="185673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480" b="1">
                <a:solidFill>
                  <a:srgbClr val="FFFFFF"/>
                </a:solidFill>
                <a:latin typeface="Arial"/>
                <a:cs typeface="Arial"/>
              </a:rPr>
              <a:t>.ةيعانصلا  </a:t>
            </a:r>
            <a:r>
              <a:rPr dirty="0" sz="4000" spc="-175" b="1">
                <a:solidFill>
                  <a:srgbClr val="FFFFFF"/>
                </a:solidFill>
                <a:latin typeface="Arial"/>
                <a:cs typeface="Arial"/>
              </a:rPr>
              <a:t>لودلا</a:t>
            </a:r>
            <a:r>
              <a:rPr dirty="0" sz="4000" spc="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 marL="481965">
              <a:lnSpc>
                <a:spcPct val="100000"/>
              </a:lnSpc>
            </a:pPr>
            <a:r>
              <a:rPr dirty="0" sz="4000" spc="-365" b="1">
                <a:solidFill>
                  <a:srgbClr val="FFFFFF"/>
                </a:solidFill>
                <a:latin typeface="Times New Roman"/>
                <a:cs typeface="Times New Roman"/>
              </a:rPr>
              <a:t>.ةيمانلا  </a:t>
            </a:r>
            <a:r>
              <a:rPr dirty="0" sz="4000" spc="-180" b="1">
                <a:solidFill>
                  <a:srgbClr val="FFFFFF"/>
                </a:solidFill>
                <a:latin typeface="Times New Roman"/>
                <a:cs typeface="Times New Roman"/>
              </a:rPr>
              <a:t>لودلا</a:t>
            </a:r>
            <a:r>
              <a:rPr dirty="0" sz="4000" spc="1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8295" y="557834"/>
            <a:ext cx="6523990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2663" y="557834"/>
            <a:ext cx="1592452" cy="1229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33671" y="1228394"/>
            <a:ext cx="2080132" cy="1229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1318" y="710260"/>
            <a:ext cx="6532880" cy="1366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92070" marR="5080" indent="-2580005">
              <a:lnSpc>
                <a:spcPct val="100000"/>
              </a:lnSpc>
              <a:spcBef>
                <a:spcPts val="95"/>
              </a:spcBef>
            </a:pPr>
            <a:r>
              <a:rPr dirty="0" sz="4400" spc="-270"/>
              <a:t>لودلا </a:t>
            </a:r>
            <a:r>
              <a:rPr dirty="0" sz="4400" spc="-915"/>
              <a:t>ضعب </a:t>
            </a:r>
            <a:r>
              <a:rPr dirty="0" sz="4400" spc="-1260"/>
              <a:t>يف</a:t>
            </a:r>
            <a:r>
              <a:rPr dirty="0" sz="4400" spc="15"/>
              <a:t> </a:t>
            </a:r>
            <a:r>
              <a:rPr dirty="0" sz="4400" spc="-844"/>
              <a:t>نيمأتلاب </a:t>
            </a:r>
            <a:r>
              <a:rPr dirty="0" sz="4400" spc="-775"/>
              <a:t>ةيطغتلا </a:t>
            </a:r>
            <a:r>
              <a:rPr dirty="0" sz="4400" spc="-1050"/>
              <a:t>ةبسن  </a:t>
            </a:r>
            <a:r>
              <a:rPr dirty="0" sz="4400" spc="-490"/>
              <a:t>ةمدقتملا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539750" y="2200325"/>
            <a:ext cx="5554980" cy="518795"/>
          </a:xfrm>
          <a:custGeom>
            <a:avLst/>
            <a:gdLst/>
            <a:ahLst/>
            <a:cxnLst/>
            <a:rect l="l" t="t" r="r" b="b"/>
            <a:pathLst>
              <a:path w="5554980" h="518794">
                <a:moveTo>
                  <a:pt x="0" y="518236"/>
                </a:moveTo>
                <a:lnTo>
                  <a:pt x="5554726" y="518236"/>
                </a:lnTo>
                <a:lnTo>
                  <a:pt x="5554726" y="0"/>
                </a:lnTo>
                <a:lnTo>
                  <a:pt x="0" y="0"/>
                </a:lnTo>
                <a:lnTo>
                  <a:pt x="0" y="518236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94476" y="2200325"/>
            <a:ext cx="2675255" cy="518795"/>
          </a:xfrm>
          <a:custGeom>
            <a:avLst/>
            <a:gdLst/>
            <a:ahLst/>
            <a:cxnLst/>
            <a:rect l="l" t="t" r="r" b="b"/>
            <a:pathLst>
              <a:path w="2675254" h="518794">
                <a:moveTo>
                  <a:pt x="0" y="518236"/>
                </a:moveTo>
                <a:lnTo>
                  <a:pt x="2674874" y="518236"/>
                </a:lnTo>
                <a:lnTo>
                  <a:pt x="2674874" y="0"/>
                </a:lnTo>
                <a:lnTo>
                  <a:pt x="0" y="0"/>
                </a:lnTo>
                <a:lnTo>
                  <a:pt x="0" y="518236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0808" y="2127542"/>
            <a:ext cx="4390390" cy="790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8480" y="2127542"/>
            <a:ext cx="1098613" cy="7907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02864" y="2648750"/>
            <a:ext cx="830402" cy="790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18816" y="2648750"/>
            <a:ext cx="766381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92111" y="2648750"/>
            <a:ext cx="891349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02864" y="3166910"/>
            <a:ext cx="830402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18816" y="3166910"/>
            <a:ext cx="766381" cy="7907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88480" y="3166910"/>
            <a:ext cx="1098613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11423" y="3685070"/>
            <a:ext cx="1010246" cy="79079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30423" y="3685070"/>
            <a:ext cx="766381" cy="7907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54952" y="3685070"/>
            <a:ext cx="1168704" cy="790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11423" y="4203230"/>
            <a:ext cx="1010246" cy="7907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30423" y="4203230"/>
            <a:ext cx="766381" cy="7907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20840" y="4203230"/>
            <a:ext cx="1433829" cy="7907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11423" y="4721390"/>
            <a:ext cx="1010246" cy="7907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30423" y="4721390"/>
            <a:ext cx="766381" cy="7907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29983" y="4721390"/>
            <a:ext cx="1418590" cy="7907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11423" y="5239511"/>
            <a:ext cx="1010246" cy="7907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30423" y="5239511"/>
            <a:ext cx="766381" cy="79079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54368" y="5239511"/>
            <a:ext cx="1369822" cy="7907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11423" y="5757671"/>
            <a:ext cx="1010246" cy="7907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30423" y="5757671"/>
            <a:ext cx="766381" cy="7907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90359" y="5757671"/>
            <a:ext cx="1494790" cy="7907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11423" y="6275829"/>
            <a:ext cx="1010246" cy="5821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30423" y="6275829"/>
            <a:ext cx="766381" cy="5821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64095" y="6275829"/>
            <a:ext cx="1147381" cy="582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525448" y="2127542"/>
          <a:ext cx="8272780" cy="4730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4980"/>
                <a:gridCol w="2675254"/>
              </a:tblGrid>
              <a:tr h="7273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355">
                          <a:latin typeface="Times New Roman"/>
                          <a:cs typeface="Times New Roman"/>
                        </a:rPr>
                        <a:t>يحصلا </a:t>
                      </a:r>
                      <a:r>
                        <a:rPr dirty="0" sz="2800" spc="-535">
                          <a:latin typeface="Times New Roman"/>
                          <a:cs typeface="Times New Roman"/>
                        </a:rPr>
                        <a:t>نيمأتلاب </a:t>
                      </a:r>
                      <a:r>
                        <a:rPr dirty="0" sz="2800" spc="-365">
                          <a:latin typeface="Times New Roman"/>
                          <a:cs typeface="Times New Roman"/>
                        </a:rPr>
                        <a:t>ناكسلا </a:t>
                      </a:r>
                      <a:r>
                        <a:rPr dirty="0" sz="2800" spc="-509">
                          <a:latin typeface="Times New Roman"/>
                          <a:cs typeface="Times New Roman"/>
                        </a:rPr>
                        <a:t>ةيطغت</a:t>
                      </a:r>
                      <a:r>
                        <a:rPr dirty="0" sz="2800" spc="-4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660">
                          <a:latin typeface="Times New Roman"/>
                          <a:cs typeface="Times New Roman"/>
                        </a:rPr>
                        <a:t>ةبسن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240">
                          <a:latin typeface="Times New Roman"/>
                          <a:cs typeface="Times New Roman"/>
                        </a:rPr>
                        <a:t>ةلودلا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800" spc="-3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ادنك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2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-6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اسنرف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800" spc="-459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ديوسلا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502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ك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ر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ام</a:t>
                      </a: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ن</a:t>
                      </a:r>
                      <a:r>
                        <a:rPr dirty="0" sz="2800" spc="-1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د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لا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5851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ا</a:t>
                      </a:r>
                      <a:r>
                        <a:rPr dirty="0" sz="2800" spc="-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د</a:t>
                      </a: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ن</a:t>
                      </a:r>
                      <a:r>
                        <a:rPr dirty="0" sz="2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ليز</a:t>
                      </a: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و</a:t>
                      </a: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ي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ن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64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800" spc="-52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ايناطيرب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0419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ةروفاغ</a:t>
                      </a: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ن</a:t>
                      </a:r>
                      <a:r>
                        <a:rPr dirty="0" sz="280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س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1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dirty="0" sz="2800" spc="-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44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نابايلا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5032" y="847394"/>
            <a:ext cx="5458967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18688" y="847394"/>
            <a:ext cx="1193114" cy="1229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8760" y="847394"/>
            <a:ext cx="2436622" cy="1229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2103" y="847394"/>
            <a:ext cx="1403477" cy="1229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7790" y="999185"/>
            <a:ext cx="779145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690" b="1">
                <a:latin typeface="Arial"/>
                <a:cs typeface="Arial"/>
              </a:rPr>
              <a:t>ةيخيرات </a:t>
            </a:r>
            <a:r>
              <a:rPr dirty="0" sz="4400" spc="-335" b="1">
                <a:latin typeface="Arial"/>
                <a:cs typeface="Arial"/>
              </a:rPr>
              <a:t>ةيؤر </a:t>
            </a:r>
            <a:r>
              <a:rPr dirty="0" sz="4400" spc="-5" b="1">
                <a:latin typeface="Arial"/>
                <a:cs typeface="Arial"/>
              </a:rPr>
              <a:t>.. </a:t>
            </a:r>
            <a:r>
              <a:rPr dirty="0" sz="4400" spc="-280" b="1">
                <a:latin typeface="Arial"/>
                <a:cs typeface="Arial"/>
              </a:rPr>
              <a:t>ةكلمملا </a:t>
            </a:r>
            <a:r>
              <a:rPr dirty="0" sz="4400" spc="-1150" b="1">
                <a:latin typeface="Arial"/>
                <a:cs typeface="Arial"/>
              </a:rPr>
              <a:t>يف </a:t>
            </a:r>
            <a:r>
              <a:rPr dirty="0" sz="4400" spc="-560" b="1">
                <a:latin typeface="Arial"/>
                <a:cs typeface="Arial"/>
              </a:rPr>
              <a:t>يحصلا</a:t>
            </a:r>
            <a:r>
              <a:rPr dirty="0" sz="4400" spc="-105" b="1">
                <a:latin typeface="Arial"/>
                <a:cs typeface="Arial"/>
              </a:rPr>
              <a:t> </a:t>
            </a:r>
            <a:r>
              <a:rPr dirty="0" sz="4400" spc="-570" b="1">
                <a:latin typeface="Arial"/>
                <a:cs typeface="Arial"/>
              </a:rPr>
              <a:t>نيمأتلا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3554" y="2594813"/>
            <a:ext cx="4919980" cy="33204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4000" spc="-395" b="1">
                <a:solidFill>
                  <a:srgbClr val="FFFFFF"/>
                </a:solidFill>
                <a:latin typeface="Arial"/>
                <a:cs typeface="Arial"/>
              </a:rPr>
              <a:t>.ةيدلايملا  </a:t>
            </a:r>
            <a:r>
              <a:rPr dirty="0" sz="4000" spc="-770" b="1">
                <a:solidFill>
                  <a:srgbClr val="FFFFFF"/>
                </a:solidFill>
                <a:latin typeface="Arial"/>
                <a:cs typeface="Arial"/>
              </a:rPr>
              <a:t>تاينيثلاثلا </a:t>
            </a:r>
            <a:r>
              <a:rPr dirty="0" sz="4000" spc="-4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20" b="1">
                <a:solidFill>
                  <a:srgbClr val="FFFFFF"/>
                </a:solidFill>
                <a:latin typeface="Arial"/>
                <a:cs typeface="Arial"/>
              </a:rPr>
              <a:t>ةلحرم</a:t>
            </a:r>
            <a:r>
              <a:rPr dirty="0" sz="4000" spc="-8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4000" spc="-395" b="1">
                <a:solidFill>
                  <a:srgbClr val="FFFFFF"/>
                </a:solidFill>
                <a:latin typeface="Arial"/>
                <a:cs typeface="Arial"/>
              </a:rPr>
              <a:t>.ةيدلايملا </a:t>
            </a:r>
            <a:r>
              <a:rPr dirty="0" sz="4000" spc="-830" b="1">
                <a:solidFill>
                  <a:srgbClr val="FFFFFF"/>
                </a:solidFill>
                <a:latin typeface="Arial"/>
                <a:cs typeface="Arial"/>
              </a:rPr>
              <a:t>تاينيعبسلا    </a:t>
            </a:r>
            <a:r>
              <a:rPr dirty="0" sz="4000" spc="-120" b="1">
                <a:solidFill>
                  <a:srgbClr val="FFFFFF"/>
                </a:solidFill>
                <a:latin typeface="Arial"/>
                <a:cs typeface="Arial"/>
              </a:rPr>
              <a:t>ةلحرم</a:t>
            </a:r>
            <a:r>
              <a:rPr dirty="0" sz="4000" spc="-2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4000" spc="-280" b="1">
                <a:solidFill>
                  <a:srgbClr val="FFFFFF"/>
                </a:solidFill>
                <a:latin typeface="Arial"/>
                <a:cs typeface="Arial"/>
              </a:rPr>
              <a:t>.ةرصاعملا </a:t>
            </a:r>
            <a:r>
              <a:rPr dirty="0" sz="4000" spc="-210" b="1">
                <a:solidFill>
                  <a:srgbClr val="FFFFFF"/>
                </a:solidFill>
                <a:latin typeface="Arial"/>
                <a:cs typeface="Arial"/>
              </a:rPr>
              <a:t>ةلحرملا</a:t>
            </a:r>
            <a:r>
              <a:rPr dirty="0" sz="4000" spc="-4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</a:t>
            </a:r>
            <a:endParaRPr sz="30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90615" y="847394"/>
            <a:ext cx="3453384" cy="122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27165" y="999185"/>
            <a:ext cx="288163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750" b="1">
                <a:latin typeface="Arial"/>
                <a:cs typeface="Arial"/>
              </a:rPr>
              <a:t>ينيمأت </a:t>
            </a:r>
            <a:r>
              <a:rPr dirty="0" sz="4400" spc="-285" b="1">
                <a:latin typeface="Arial"/>
                <a:cs typeface="Arial"/>
              </a:rPr>
              <a:t>ماظن</a:t>
            </a:r>
            <a:r>
              <a:rPr dirty="0" sz="4400" spc="-245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لوأ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16619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060"/>
              </a:spcBef>
            </a:pPr>
            <a:r>
              <a:rPr dirty="0" sz="4000" spc="-555" b="1">
                <a:latin typeface="Arial"/>
                <a:cs typeface="Arial"/>
              </a:rPr>
              <a:t>ينواعتلا </a:t>
            </a:r>
            <a:r>
              <a:rPr dirty="0" sz="4000" spc="-509" b="1">
                <a:latin typeface="Arial"/>
                <a:cs typeface="Arial"/>
              </a:rPr>
              <a:t>يحصلا </a:t>
            </a:r>
            <a:r>
              <a:rPr dirty="0" sz="4000" spc="-295" b="1">
                <a:latin typeface="Arial"/>
                <a:cs typeface="Arial"/>
              </a:rPr>
              <a:t>نامضلا</a:t>
            </a:r>
            <a:r>
              <a:rPr dirty="0" sz="4000" spc="-130" b="1">
                <a:latin typeface="Arial"/>
                <a:cs typeface="Arial"/>
              </a:rPr>
              <a:t> </a:t>
            </a:r>
            <a:r>
              <a:rPr dirty="0" sz="4000" spc="-260" b="1">
                <a:latin typeface="Arial"/>
                <a:cs typeface="Arial"/>
              </a:rPr>
              <a:t>ماظن</a:t>
            </a:r>
            <a:endParaRPr sz="40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960"/>
              </a:spcBef>
            </a:pPr>
            <a:r>
              <a:rPr dirty="0" sz="4000" spc="45" b="1">
                <a:latin typeface="Arial"/>
                <a:cs typeface="Arial"/>
              </a:rPr>
              <a:t>)ـه1/5/1420 </a:t>
            </a:r>
            <a:r>
              <a:rPr dirty="0" sz="4000" spc="-1045" b="1">
                <a:latin typeface="Arial"/>
                <a:cs typeface="Arial"/>
              </a:rPr>
              <a:t>يف </a:t>
            </a:r>
            <a:r>
              <a:rPr dirty="0" sz="4000" spc="-5" b="1">
                <a:latin typeface="Arial"/>
                <a:cs typeface="Arial"/>
              </a:rPr>
              <a:t>100/م </a:t>
            </a:r>
            <a:r>
              <a:rPr dirty="0" sz="4000" spc="-409" b="1">
                <a:latin typeface="Arial"/>
                <a:cs typeface="Arial"/>
              </a:rPr>
              <a:t>مقر </a:t>
            </a:r>
            <a:r>
              <a:rPr dirty="0" sz="4000" spc="-425" b="1">
                <a:latin typeface="Arial"/>
                <a:cs typeface="Arial"/>
              </a:rPr>
              <a:t>يكلملا</a:t>
            </a:r>
            <a:r>
              <a:rPr dirty="0" sz="4000" spc="-400" b="1">
                <a:latin typeface="Arial"/>
                <a:cs typeface="Arial"/>
              </a:rPr>
              <a:t> </a:t>
            </a:r>
            <a:r>
              <a:rPr dirty="0" sz="4000" spc="-229" b="1">
                <a:latin typeface="Arial"/>
                <a:cs typeface="Arial"/>
              </a:rPr>
              <a:t>موسرملا(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2019-12-05T13:40:03Z</dcterms:created>
  <dcterms:modified xsi:type="dcterms:W3CDTF">2019-12-05T13:40:03Z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2019-12-05T00:00:00Z</vt:filetime>
  </property>
</Properties>
</file>