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7F76-0E43-4791-B412-61D93249E770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20DC-9BA8-42BF-9193-2E61001767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7F76-0E43-4791-B412-61D93249E770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20DC-9BA8-42BF-9193-2E61001767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3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0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3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0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7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0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3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4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4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0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8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9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1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6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2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72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30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21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86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0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49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39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23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2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50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8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242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Dr.HudaAlghamdi</dc:creator>
  <cp:lastModifiedBy>Dr.HudaAlghamdi</cp:lastModifiedBy>
  <cp:revision>1</cp:revision>
  <dcterms:created xsi:type="dcterms:W3CDTF">2016-09-17T00:46:04Z</dcterms:created>
  <dcterms:modified xsi:type="dcterms:W3CDTF">2016-09-17T00:46:04Z</dcterms:modified>
</cp:coreProperties>
</file>