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AEBE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AEBE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AEBE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522207" y="6196584"/>
            <a:ext cx="576072" cy="57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7200" y="438912"/>
            <a:ext cx="8220709" cy="5956300"/>
          </a:xfrm>
          <a:custGeom>
            <a:avLst/>
            <a:gdLst/>
            <a:ahLst/>
            <a:cxnLst/>
            <a:rect l="l" t="t" r="r" b="b"/>
            <a:pathLst>
              <a:path w="8220709" h="5956300">
                <a:moveTo>
                  <a:pt x="8062722" y="0"/>
                </a:moveTo>
                <a:lnTo>
                  <a:pt x="157759" y="0"/>
                </a:lnTo>
                <a:lnTo>
                  <a:pt x="107897" y="8040"/>
                </a:lnTo>
                <a:lnTo>
                  <a:pt x="64591" y="30431"/>
                </a:lnTo>
                <a:lnTo>
                  <a:pt x="30440" y="64574"/>
                </a:lnTo>
                <a:lnTo>
                  <a:pt x="8043" y="107874"/>
                </a:lnTo>
                <a:lnTo>
                  <a:pt x="0" y="157734"/>
                </a:lnTo>
                <a:lnTo>
                  <a:pt x="0" y="5798019"/>
                </a:lnTo>
                <a:lnTo>
                  <a:pt x="8043" y="5847887"/>
                </a:lnTo>
                <a:lnTo>
                  <a:pt x="30440" y="5891197"/>
                </a:lnTo>
                <a:lnTo>
                  <a:pt x="64591" y="5925351"/>
                </a:lnTo>
                <a:lnTo>
                  <a:pt x="107897" y="5947748"/>
                </a:lnTo>
                <a:lnTo>
                  <a:pt x="157759" y="5955792"/>
                </a:lnTo>
                <a:lnTo>
                  <a:pt x="8062722" y="5955792"/>
                </a:lnTo>
                <a:lnTo>
                  <a:pt x="8112581" y="5947748"/>
                </a:lnTo>
                <a:lnTo>
                  <a:pt x="8155881" y="5925351"/>
                </a:lnTo>
                <a:lnTo>
                  <a:pt x="8190024" y="5891197"/>
                </a:lnTo>
                <a:lnTo>
                  <a:pt x="8212415" y="5847887"/>
                </a:lnTo>
                <a:lnTo>
                  <a:pt x="8220456" y="5798019"/>
                </a:lnTo>
                <a:lnTo>
                  <a:pt x="8220456" y="157734"/>
                </a:lnTo>
                <a:lnTo>
                  <a:pt x="8212415" y="107874"/>
                </a:lnTo>
                <a:lnTo>
                  <a:pt x="8190024" y="64574"/>
                </a:lnTo>
                <a:lnTo>
                  <a:pt x="8155881" y="30431"/>
                </a:lnTo>
                <a:lnTo>
                  <a:pt x="8112581" y="8040"/>
                </a:lnTo>
                <a:lnTo>
                  <a:pt x="806272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7200" y="438912"/>
            <a:ext cx="8220709" cy="5956300"/>
          </a:xfrm>
          <a:custGeom>
            <a:avLst/>
            <a:gdLst/>
            <a:ahLst/>
            <a:cxnLst/>
            <a:rect l="l" t="t" r="r" b="b"/>
            <a:pathLst>
              <a:path w="8220709" h="5956300">
                <a:moveTo>
                  <a:pt x="0" y="157734"/>
                </a:moveTo>
                <a:lnTo>
                  <a:pt x="8043" y="107874"/>
                </a:lnTo>
                <a:lnTo>
                  <a:pt x="30440" y="64574"/>
                </a:lnTo>
                <a:lnTo>
                  <a:pt x="64591" y="30431"/>
                </a:lnTo>
                <a:lnTo>
                  <a:pt x="107897" y="8040"/>
                </a:lnTo>
                <a:lnTo>
                  <a:pt x="157759" y="0"/>
                </a:lnTo>
                <a:lnTo>
                  <a:pt x="8062722" y="0"/>
                </a:lnTo>
                <a:lnTo>
                  <a:pt x="8112581" y="8040"/>
                </a:lnTo>
                <a:lnTo>
                  <a:pt x="8155881" y="30431"/>
                </a:lnTo>
                <a:lnTo>
                  <a:pt x="8190024" y="64574"/>
                </a:lnTo>
                <a:lnTo>
                  <a:pt x="8212415" y="107874"/>
                </a:lnTo>
                <a:lnTo>
                  <a:pt x="8220456" y="157734"/>
                </a:lnTo>
                <a:lnTo>
                  <a:pt x="8220456" y="5798019"/>
                </a:lnTo>
                <a:lnTo>
                  <a:pt x="8212415" y="5847887"/>
                </a:lnTo>
                <a:lnTo>
                  <a:pt x="8190024" y="5891197"/>
                </a:lnTo>
                <a:lnTo>
                  <a:pt x="8155881" y="5925351"/>
                </a:lnTo>
                <a:lnTo>
                  <a:pt x="8112581" y="5947748"/>
                </a:lnTo>
                <a:lnTo>
                  <a:pt x="8062722" y="5955792"/>
                </a:lnTo>
                <a:lnTo>
                  <a:pt x="157759" y="5955792"/>
                </a:lnTo>
                <a:lnTo>
                  <a:pt x="107897" y="5947748"/>
                </a:lnTo>
                <a:lnTo>
                  <a:pt x="64591" y="5925351"/>
                </a:lnTo>
                <a:lnTo>
                  <a:pt x="30440" y="5891197"/>
                </a:lnTo>
                <a:lnTo>
                  <a:pt x="8043" y="5847887"/>
                </a:lnTo>
                <a:lnTo>
                  <a:pt x="0" y="5798019"/>
                </a:lnTo>
                <a:lnTo>
                  <a:pt x="0" y="157734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8998" y="951687"/>
            <a:ext cx="6366002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AEBEA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22207" y="6196584"/>
            <a:ext cx="576072" cy="57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2632" y="3319271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4" h="2005964">
                <a:moveTo>
                  <a:pt x="1002791" y="0"/>
                </a:moveTo>
                <a:lnTo>
                  <a:pt x="954204" y="1156"/>
                </a:lnTo>
                <a:lnTo>
                  <a:pt x="906213" y="4590"/>
                </a:lnTo>
                <a:lnTo>
                  <a:pt x="858871" y="10249"/>
                </a:lnTo>
                <a:lnTo>
                  <a:pt x="812232" y="18081"/>
                </a:lnTo>
                <a:lnTo>
                  <a:pt x="766347" y="28032"/>
                </a:lnTo>
                <a:lnTo>
                  <a:pt x="721270" y="40052"/>
                </a:lnTo>
                <a:lnTo>
                  <a:pt x="677052" y="54086"/>
                </a:lnTo>
                <a:lnTo>
                  <a:pt x="633746" y="70083"/>
                </a:lnTo>
                <a:lnTo>
                  <a:pt x="591404" y="87990"/>
                </a:lnTo>
                <a:lnTo>
                  <a:pt x="550080" y="107754"/>
                </a:lnTo>
                <a:lnTo>
                  <a:pt x="509826" y="129324"/>
                </a:lnTo>
                <a:lnTo>
                  <a:pt x="470693" y="152645"/>
                </a:lnTo>
                <a:lnTo>
                  <a:pt x="432736" y="177667"/>
                </a:lnTo>
                <a:lnTo>
                  <a:pt x="396005" y="204336"/>
                </a:lnTo>
                <a:lnTo>
                  <a:pt x="360555" y="232600"/>
                </a:lnTo>
                <a:lnTo>
                  <a:pt x="326436" y="262407"/>
                </a:lnTo>
                <a:lnTo>
                  <a:pt x="293703" y="293703"/>
                </a:lnTo>
                <a:lnTo>
                  <a:pt x="262407" y="326436"/>
                </a:lnTo>
                <a:lnTo>
                  <a:pt x="232600" y="360555"/>
                </a:lnTo>
                <a:lnTo>
                  <a:pt x="204336" y="396005"/>
                </a:lnTo>
                <a:lnTo>
                  <a:pt x="177667" y="432736"/>
                </a:lnTo>
                <a:lnTo>
                  <a:pt x="152645" y="470693"/>
                </a:lnTo>
                <a:lnTo>
                  <a:pt x="129324" y="509826"/>
                </a:lnTo>
                <a:lnTo>
                  <a:pt x="107754" y="550080"/>
                </a:lnTo>
                <a:lnTo>
                  <a:pt x="87990" y="591404"/>
                </a:lnTo>
                <a:lnTo>
                  <a:pt x="70083" y="633746"/>
                </a:lnTo>
                <a:lnTo>
                  <a:pt x="54086" y="677052"/>
                </a:lnTo>
                <a:lnTo>
                  <a:pt x="40052" y="721270"/>
                </a:lnTo>
                <a:lnTo>
                  <a:pt x="28032" y="766347"/>
                </a:lnTo>
                <a:lnTo>
                  <a:pt x="18081" y="812232"/>
                </a:lnTo>
                <a:lnTo>
                  <a:pt x="10249" y="858871"/>
                </a:lnTo>
                <a:lnTo>
                  <a:pt x="4590" y="906213"/>
                </a:lnTo>
                <a:lnTo>
                  <a:pt x="1156" y="954204"/>
                </a:lnTo>
                <a:lnTo>
                  <a:pt x="0" y="1002791"/>
                </a:lnTo>
                <a:lnTo>
                  <a:pt x="1156" y="1051379"/>
                </a:lnTo>
                <a:lnTo>
                  <a:pt x="4590" y="1099370"/>
                </a:lnTo>
                <a:lnTo>
                  <a:pt x="10249" y="1146712"/>
                </a:lnTo>
                <a:lnTo>
                  <a:pt x="18081" y="1193351"/>
                </a:lnTo>
                <a:lnTo>
                  <a:pt x="28032" y="1239236"/>
                </a:lnTo>
                <a:lnTo>
                  <a:pt x="40052" y="1284313"/>
                </a:lnTo>
                <a:lnTo>
                  <a:pt x="54086" y="1328531"/>
                </a:lnTo>
                <a:lnTo>
                  <a:pt x="70083" y="1371837"/>
                </a:lnTo>
                <a:lnTo>
                  <a:pt x="87990" y="1414179"/>
                </a:lnTo>
                <a:lnTo>
                  <a:pt x="107754" y="1455503"/>
                </a:lnTo>
                <a:lnTo>
                  <a:pt x="129324" y="1495757"/>
                </a:lnTo>
                <a:lnTo>
                  <a:pt x="152645" y="1534890"/>
                </a:lnTo>
                <a:lnTo>
                  <a:pt x="177667" y="1572847"/>
                </a:lnTo>
                <a:lnTo>
                  <a:pt x="204336" y="1609578"/>
                </a:lnTo>
                <a:lnTo>
                  <a:pt x="232600" y="1645028"/>
                </a:lnTo>
                <a:lnTo>
                  <a:pt x="262407" y="1679147"/>
                </a:lnTo>
                <a:lnTo>
                  <a:pt x="293703" y="1711880"/>
                </a:lnTo>
                <a:lnTo>
                  <a:pt x="326436" y="1743176"/>
                </a:lnTo>
                <a:lnTo>
                  <a:pt x="360555" y="1772983"/>
                </a:lnTo>
                <a:lnTo>
                  <a:pt x="396005" y="1801247"/>
                </a:lnTo>
                <a:lnTo>
                  <a:pt x="432736" y="1827916"/>
                </a:lnTo>
                <a:lnTo>
                  <a:pt x="470693" y="1852938"/>
                </a:lnTo>
                <a:lnTo>
                  <a:pt x="509826" y="1876259"/>
                </a:lnTo>
                <a:lnTo>
                  <a:pt x="550080" y="1897829"/>
                </a:lnTo>
                <a:lnTo>
                  <a:pt x="591404" y="1917593"/>
                </a:lnTo>
                <a:lnTo>
                  <a:pt x="633746" y="1935500"/>
                </a:lnTo>
                <a:lnTo>
                  <a:pt x="677052" y="1951497"/>
                </a:lnTo>
                <a:lnTo>
                  <a:pt x="721270" y="1965531"/>
                </a:lnTo>
                <a:lnTo>
                  <a:pt x="766347" y="1977551"/>
                </a:lnTo>
                <a:lnTo>
                  <a:pt x="812232" y="1987502"/>
                </a:lnTo>
                <a:lnTo>
                  <a:pt x="858871" y="1995334"/>
                </a:lnTo>
                <a:lnTo>
                  <a:pt x="906213" y="2000993"/>
                </a:lnTo>
                <a:lnTo>
                  <a:pt x="954204" y="2004427"/>
                </a:lnTo>
                <a:lnTo>
                  <a:pt x="1002791" y="2005583"/>
                </a:lnTo>
                <a:lnTo>
                  <a:pt x="1051379" y="2004427"/>
                </a:lnTo>
                <a:lnTo>
                  <a:pt x="1099370" y="2000993"/>
                </a:lnTo>
                <a:lnTo>
                  <a:pt x="1146712" y="1995334"/>
                </a:lnTo>
                <a:lnTo>
                  <a:pt x="1193351" y="1987502"/>
                </a:lnTo>
                <a:lnTo>
                  <a:pt x="1239236" y="1977551"/>
                </a:lnTo>
                <a:lnTo>
                  <a:pt x="1284313" y="1965531"/>
                </a:lnTo>
                <a:lnTo>
                  <a:pt x="1328531" y="1951497"/>
                </a:lnTo>
                <a:lnTo>
                  <a:pt x="1371837" y="1935500"/>
                </a:lnTo>
                <a:lnTo>
                  <a:pt x="1414179" y="1917593"/>
                </a:lnTo>
                <a:lnTo>
                  <a:pt x="1455503" y="1897829"/>
                </a:lnTo>
                <a:lnTo>
                  <a:pt x="1495757" y="1876259"/>
                </a:lnTo>
                <a:lnTo>
                  <a:pt x="1534890" y="1852938"/>
                </a:lnTo>
                <a:lnTo>
                  <a:pt x="1572847" y="1827916"/>
                </a:lnTo>
                <a:lnTo>
                  <a:pt x="1609578" y="1801247"/>
                </a:lnTo>
                <a:lnTo>
                  <a:pt x="1645028" y="1772983"/>
                </a:lnTo>
                <a:lnTo>
                  <a:pt x="1679147" y="1743176"/>
                </a:lnTo>
                <a:lnTo>
                  <a:pt x="1711880" y="1711880"/>
                </a:lnTo>
                <a:lnTo>
                  <a:pt x="1743176" y="1679147"/>
                </a:lnTo>
                <a:lnTo>
                  <a:pt x="1772983" y="1645028"/>
                </a:lnTo>
                <a:lnTo>
                  <a:pt x="1801247" y="1609578"/>
                </a:lnTo>
                <a:lnTo>
                  <a:pt x="1827916" y="1572847"/>
                </a:lnTo>
                <a:lnTo>
                  <a:pt x="1852938" y="1534890"/>
                </a:lnTo>
                <a:lnTo>
                  <a:pt x="1876259" y="1495757"/>
                </a:lnTo>
                <a:lnTo>
                  <a:pt x="1897829" y="1455503"/>
                </a:lnTo>
                <a:lnTo>
                  <a:pt x="1917593" y="1414179"/>
                </a:lnTo>
                <a:lnTo>
                  <a:pt x="1935500" y="1371837"/>
                </a:lnTo>
                <a:lnTo>
                  <a:pt x="1951497" y="1328531"/>
                </a:lnTo>
                <a:lnTo>
                  <a:pt x="1965531" y="1284313"/>
                </a:lnTo>
                <a:lnTo>
                  <a:pt x="1977551" y="1239236"/>
                </a:lnTo>
                <a:lnTo>
                  <a:pt x="1987502" y="1193351"/>
                </a:lnTo>
                <a:lnTo>
                  <a:pt x="1995334" y="1146712"/>
                </a:lnTo>
                <a:lnTo>
                  <a:pt x="2000993" y="1099370"/>
                </a:lnTo>
                <a:lnTo>
                  <a:pt x="2004427" y="1051379"/>
                </a:lnTo>
                <a:lnTo>
                  <a:pt x="2005583" y="1002791"/>
                </a:lnTo>
                <a:lnTo>
                  <a:pt x="2004427" y="954204"/>
                </a:lnTo>
                <a:lnTo>
                  <a:pt x="2000993" y="906213"/>
                </a:lnTo>
                <a:lnTo>
                  <a:pt x="1995334" y="858871"/>
                </a:lnTo>
                <a:lnTo>
                  <a:pt x="1987502" y="812232"/>
                </a:lnTo>
                <a:lnTo>
                  <a:pt x="1977551" y="766347"/>
                </a:lnTo>
                <a:lnTo>
                  <a:pt x="1965531" y="721270"/>
                </a:lnTo>
                <a:lnTo>
                  <a:pt x="1951497" y="677052"/>
                </a:lnTo>
                <a:lnTo>
                  <a:pt x="1935500" y="633746"/>
                </a:lnTo>
                <a:lnTo>
                  <a:pt x="1917593" y="591404"/>
                </a:lnTo>
                <a:lnTo>
                  <a:pt x="1897829" y="550080"/>
                </a:lnTo>
                <a:lnTo>
                  <a:pt x="1876259" y="509826"/>
                </a:lnTo>
                <a:lnTo>
                  <a:pt x="1852938" y="470693"/>
                </a:lnTo>
                <a:lnTo>
                  <a:pt x="1827916" y="432736"/>
                </a:lnTo>
                <a:lnTo>
                  <a:pt x="1801247" y="396005"/>
                </a:lnTo>
                <a:lnTo>
                  <a:pt x="1772983" y="360555"/>
                </a:lnTo>
                <a:lnTo>
                  <a:pt x="1743176" y="326436"/>
                </a:lnTo>
                <a:lnTo>
                  <a:pt x="1711880" y="293703"/>
                </a:lnTo>
                <a:lnTo>
                  <a:pt x="1679147" y="262407"/>
                </a:lnTo>
                <a:lnTo>
                  <a:pt x="1645028" y="232600"/>
                </a:lnTo>
                <a:lnTo>
                  <a:pt x="1609578" y="204336"/>
                </a:lnTo>
                <a:lnTo>
                  <a:pt x="1572847" y="177667"/>
                </a:lnTo>
                <a:lnTo>
                  <a:pt x="1534890" y="152645"/>
                </a:lnTo>
                <a:lnTo>
                  <a:pt x="1495757" y="129324"/>
                </a:lnTo>
                <a:lnTo>
                  <a:pt x="1455503" y="107754"/>
                </a:lnTo>
                <a:lnTo>
                  <a:pt x="1414179" y="87990"/>
                </a:lnTo>
                <a:lnTo>
                  <a:pt x="1371837" y="70083"/>
                </a:lnTo>
                <a:lnTo>
                  <a:pt x="1328531" y="54086"/>
                </a:lnTo>
                <a:lnTo>
                  <a:pt x="1284313" y="40052"/>
                </a:lnTo>
                <a:lnTo>
                  <a:pt x="1239236" y="28032"/>
                </a:lnTo>
                <a:lnTo>
                  <a:pt x="1193351" y="18081"/>
                </a:lnTo>
                <a:lnTo>
                  <a:pt x="1146712" y="10249"/>
                </a:lnTo>
                <a:lnTo>
                  <a:pt x="1099370" y="4590"/>
                </a:lnTo>
                <a:lnTo>
                  <a:pt x="1051379" y="1156"/>
                </a:lnTo>
                <a:lnTo>
                  <a:pt x="1002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2632" y="3319271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4" h="2005964">
                <a:moveTo>
                  <a:pt x="0" y="1002791"/>
                </a:moveTo>
                <a:lnTo>
                  <a:pt x="1156" y="954204"/>
                </a:lnTo>
                <a:lnTo>
                  <a:pt x="4590" y="906213"/>
                </a:lnTo>
                <a:lnTo>
                  <a:pt x="10249" y="858871"/>
                </a:lnTo>
                <a:lnTo>
                  <a:pt x="18081" y="812232"/>
                </a:lnTo>
                <a:lnTo>
                  <a:pt x="28032" y="766347"/>
                </a:lnTo>
                <a:lnTo>
                  <a:pt x="40052" y="721270"/>
                </a:lnTo>
                <a:lnTo>
                  <a:pt x="54086" y="677052"/>
                </a:lnTo>
                <a:lnTo>
                  <a:pt x="70083" y="633746"/>
                </a:lnTo>
                <a:lnTo>
                  <a:pt x="87990" y="591404"/>
                </a:lnTo>
                <a:lnTo>
                  <a:pt x="107754" y="550080"/>
                </a:lnTo>
                <a:lnTo>
                  <a:pt x="129324" y="509826"/>
                </a:lnTo>
                <a:lnTo>
                  <a:pt x="152645" y="470693"/>
                </a:lnTo>
                <a:lnTo>
                  <a:pt x="177667" y="432736"/>
                </a:lnTo>
                <a:lnTo>
                  <a:pt x="204336" y="396005"/>
                </a:lnTo>
                <a:lnTo>
                  <a:pt x="232600" y="360555"/>
                </a:lnTo>
                <a:lnTo>
                  <a:pt x="262407" y="326436"/>
                </a:lnTo>
                <a:lnTo>
                  <a:pt x="293703" y="293703"/>
                </a:lnTo>
                <a:lnTo>
                  <a:pt x="326436" y="262407"/>
                </a:lnTo>
                <a:lnTo>
                  <a:pt x="360555" y="232600"/>
                </a:lnTo>
                <a:lnTo>
                  <a:pt x="396005" y="204336"/>
                </a:lnTo>
                <a:lnTo>
                  <a:pt x="432736" y="177667"/>
                </a:lnTo>
                <a:lnTo>
                  <a:pt x="470693" y="152645"/>
                </a:lnTo>
                <a:lnTo>
                  <a:pt x="509826" y="129324"/>
                </a:lnTo>
                <a:lnTo>
                  <a:pt x="550080" y="107754"/>
                </a:lnTo>
                <a:lnTo>
                  <a:pt x="591404" y="87990"/>
                </a:lnTo>
                <a:lnTo>
                  <a:pt x="633746" y="70083"/>
                </a:lnTo>
                <a:lnTo>
                  <a:pt x="677052" y="54086"/>
                </a:lnTo>
                <a:lnTo>
                  <a:pt x="721270" y="40052"/>
                </a:lnTo>
                <a:lnTo>
                  <a:pt x="766347" y="28032"/>
                </a:lnTo>
                <a:lnTo>
                  <a:pt x="812232" y="18081"/>
                </a:lnTo>
                <a:lnTo>
                  <a:pt x="858871" y="10249"/>
                </a:lnTo>
                <a:lnTo>
                  <a:pt x="906213" y="4590"/>
                </a:lnTo>
                <a:lnTo>
                  <a:pt x="954204" y="1156"/>
                </a:lnTo>
                <a:lnTo>
                  <a:pt x="1002791" y="0"/>
                </a:lnTo>
                <a:lnTo>
                  <a:pt x="1051379" y="1156"/>
                </a:lnTo>
                <a:lnTo>
                  <a:pt x="1099370" y="4590"/>
                </a:lnTo>
                <a:lnTo>
                  <a:pt x="1146712" y="10249"/>
                </a:lnTo>
                <a:lnTo>
                  <a:pt x="1193351" y="18081"/>
                </a:lnTo>
                <a:lnTo>
                  <a:pt x="1239236" y="28032"/>
                </a:lnTo>
                <a:lnTo>
                  <a:pt x="1284313" y="40052"/>
                </a:lnTo>
                <a:lnTo>
                  <a:pt x="1328531" y="54086"/>
                </a:lnTo>
                <a:lnTo>
                  <a:pt x="1371837" y="70083"/>
                </a:lnTo>
                <a:lnTo>
                  <a:pt x="1414179" y="87990"/>
                </a:lnTo>
                <a:lnTo>
                  <a:pt x="1455503" y="107754"/>
                </a:lnTo>
                <a:lnTo>
                  <a:pt x="1495757" y="129324"/>
                </a:lnTo>
                <a:lnTo>
                  <a:pt x="1534890" y="152645"/>
                </a:lnTo>
                <a:lnTo>
                  <a:pt x="1572847" y="177667"/>
                </a:lnTo>
                <a:lnTo>
                  <a:pt x="1609578" y="204336"/>
                </a:lnTo>
                <a:lnTo>
                  <a:pt x="1645028" y="232600"/>
                </a:lnTo>
                <a:lnTo>
                  <a:pt x="1679147" y="262407"/>
                </a:lnTo>
                <a:lnTo>
                  <a:pt x="1711880" y="293703"/>
                </a:lnTo>
                <a:lnTo>
                  <a:pt x="1743176" y="326436"/>
                </a:lnTo>
                <a:lnTo>
                  <a:pt x="1772983" y="360555"/>
                </a:lnTo>
                <a:lnTo>
                  <a:pt x="1801247" y="396005"/>
                </a:lnTo>
                <a:lnTo>
                  <a:pt x="1827916" y="432736"/>
                </a:lnTo>
                <a:lnTo>
                  <a:pt x="1852938" y="470693"/>
                </a:lnTo>
                <a:lnTo>
                  <a:pt x="1876259" y="509826"/>
                </a:lnTo>
                <a:lnTo>
                  <a:pt x="1897829" y="550080"/>
                </a:lnTo>
                <a:lnTo>
                  <a:pt x="1917593" y="591404"/>
                </a:lnTo>
                <a:lnTo>
                  <a:pt x="1935500" y="633746"/>
                </a:lnTo>
                <a:lnTo>
                  <a:pt x="1951497" y="677052"/>
                </a:lnTo>
                <a:lnTo>
                  <a:pt x="1965531" y="721270"/>
                </a:lnTo>
                <a:lnTo>
                  <a:pt x="1977551" y="766347"/>
                </a:lnTo>
                <a:lnTo>
                  <a:pt x="1987502" y="812232"/>
                </a:lnTo>
                <a:lnTo>
                  <a:pt x="1995334" y="858871"/>
                </a:lnTo>
                <a:lnTo>
                  <a:pt x="2000993" y="906213"/>
                </a:lnTo>
                <a:lnTo>
                  <a:pt x="2004427" y="954204"/>
                </a:lnTo>
                <a:lnTo>
                  <a:pt x="2005583" y="1002791"/>
                </a:lnTo>
                <a:lnTo>
                  <a:pt x="2004427" y="1051379"/>
                </a:lnTo>
                <a:lnTo>
                  <a:pt x="2000993" y="1099370"/>
                </a:lnTo>
                <a:lnTo>
                  <a:pt x="1995334" y="1146712"/>
                </a:lnTo>
                <a:lnTo>
                  <a:pt x="1987502" y="1193351"/>
                </a:lnTo>
                <a:lnTo>
                  <a:pt x="1977551" y="1239236"/>
                </a:lnTo>
                <a:lnTo>
                  <a:pt x="1965531" y="1284313"/>
                </a:lnTo>
                <a:lnTo>
                  <a:pt x="1951497" y="1328531"/>
                </a:lnTo>
                <a:lnTo>
                  <a:pt x="1935500" y="1371837"/>
                </a:lnTo>
                <a:lnTo>
                  <a:pt x="1917593" y="1414179"/>
                </a:lnTo>
                <a:lnTo>
                  <a:pt x="1897829" y="1455503"/>
                </a:lnTo>
                <a:lnTo>
                  <a:pt x="1876259" y="1495757"/>
                </a:lnTo>
                <a:lnTo>
                  <a:pt x="1852938" y="1534890"/>
                </a:lnTo>
                <a:lnTo>
                  <a:pt x="1827916" y="1572847"/>
                </a:lnTo>
                <a:lnTo>
                  <a:pt x="1801247" y="1609578"/>
                </a:lnTo>
                <a:lnTo>
                  <a:pt x="1772983" y="1645028"/>
                </a:lnTo>
                <a:lnTo>
                  <a:pt x="1743176" y="1679147"/>
                </a:lnTo>
                <a:lnTo>
                  <a:pt x="1711880" y="1711880"/>
                </a:lnTo>
                <a:lnTo>
                  <a:pt x="1679147" y="1743176"/>
                </a:lnTo>
                <a:lnTo>
                  <a:pt x="1645028" y="1772983"/>
                </a:lnTo>
                <a:lnTo>
                  <a:pt x="1609578" y="1801247"/>
                </a:lnTo>
                <a:lnTo>
                  <a:pt x="1572847" y="1827916"/>
                </a:lnTo>
                <a:lnTo>
                  <a:pt x="1534890" y="1852938"/>
                </a:lnTo>
                <a:lnTo>
                  <a:pt x="1495757" y="1876259"/>
                </a:lnTo>
                <a:lnTo>
                  <a:pt x="1455503" y="1897829"/>
                </a:lnTo>
                <a:lnTo>
                  <a:pt x="1414179" y="1917593"/>
                </a:lnTo>
                <a:lnTo>
                  <a:pt x="1371837" y="1935500"/>
                </a:lnTo>
                <a:lnTo>
                  <a:pt x="1328531" y="1951497"/>
                </a:lnTo>
                <a:lnTo>
                  <a:pt x="1284313" y="1965531"/>
                </a:lnTo>
                <a:lnTo>
                  <a:pt x="1239236" y="1977551"/>
                </a:lnTo>
                <a:lnTo>
                  <a:pt x="1193351" y="1987502"/>
                </a:lnTo>
                <a:lnTo>
                  <a:pt x="1146712" y="1995334"/>
                </a:lnTo>
                <a:lnTo>
                  <a:pt x="1099370" y="2000993"/>
                </a:lnTo>
                <a:lnTo>
                  <a:pt x="1051379" y="2004427"/>
                </a:lnTo>
                <a:lnTo>
                  <a:pt x="1002791" y="2005583"/>
                </a:lnTo>
                <a:lnTo>
                  <a:pt x="954204" y="2004427"/>
                </a:lnTo>
                <a:lnTo>
                  <a:pt x="906213" y="2000993"/>
                </a:lnTo>
                <a:lnTo>
                  <a:pt x="858871" y="1995334"/>
                </a:lnTo>
                <a:lnTo>
                  <a:pt x="812232" y="1987502"/>
                </a:lnTo>
                <a:lnTo>
                  <a:pt x="766347" y="1977551"/>
                </a:lnTo>
                <a:lnTo>
                  <a:pt x="721270" y="1965531"/>
                </a:lnTo>
                <a:lnTo>
                  <a:pt x="677052" y="1951497"/>
                </a:lnTo>
                <a:lnTo>
                  <a:pt x="633746" y="1935500"/>
                </a:lnTo>
                <a:lnTo>
                  <a:pt x="591404" y="1917593"/>
                </a:lnTo>
                <a:lnTo>
                  <a:pt x="550080" y="1897829"/>
                </a:lnTo>
                <a:lnTo>
                  <a:pt x="509826" y="1876259"/>
                </a:lnTo>
                <a:lnTo>
                  <a:pt x="470693" y="1852938"/>
                </a:lnTo>
                <a:lnTo>
                  <a:pt x="432736" y="1827916"/>
                </a:lnTo>
                <a:lnTo>
                  <a:pt x="396005" y="1801247"/>
                </a:lnTo>
                <a:lnTo>
                  <a:pt x="360555" y="1772983"/>
                </a:lnTo>
                <a:lnTo>
                  <a:pt x="326436" y="1743176"/>
                </a:lnTo>
                <a:lnTo>
                  <a:pt x="293703" y="1711880"/>
                </a:lnTo>
                <a:lnTo>
                  <a:pt x="262407" y="1679147"/>
                </a:lnTo>
                <a:lnTo>
                  <a:pt x="232600" y="1645028"/>
                </a:lnTo>
                <a:lnTo>
                  <a:pt x="204336" y="1609578"/>
                </a:lnTo>
                <a:lnTo>
                  <a:pt x="177667" y="1572847"/>
                </a:lnTo>
                <a:lnTo>
                  <a:pt x="152645" y="1534890"/>
                </a:lnTo>
                <a:lnTo>
                  <a:pt x="129324" y="1495757"/>
                </a:lnTo>
                <a:lnTo>
                  <a:pt x="107754" y="1455503"/>
                </a:lnTo>
                <a:lnTo>
                  <a:pt x="87990" y="1414179"/>
                </a:lnTo>
                <a:lnTo>
                  <a:pt x="70083" y="1371837"/>
                </a:lnTo>
                <a:lnTo>
                  <a:pt x="54086" y="1328531"/>
                </a:lnTo>
                <a:lnTo>
                  <a:pt x="40052" y="1284313"/>
                </a:lnTo>
                <a:lnTo>
                  <a:pt x="28032" y="1239236"/>
                </a:lnTo>
                <a:lnTo>
                  <a:pt x="18081" y="1193351"/>
                </a:lnTo>
                <a:lnTo>
                  <a:pt x="10249" y="1146712"/>
                </a:lnTo>
                <a:lnTo>
                  <a:pt x="4590" y="1099370"/>
                </a:lnTo>
                <a:lnTo>
                  <a:pt x="1156" y="1051379"/>
                </a:lnTo>
                <a:lnTo>
                  <a:pt x="0" y="1002791"/>
                </a:lnTo>
                <a:close/>
              </a:path>
            </a:pathLst>
          </a:custGeom>
          <a:ln w="12192">
            <a:solidFill>
              <a:srgbClr val="F058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69791" y="3112007"/>
            <a:ext cx="2084832" cy="2420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6280" y="4087367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4" h="2005964">
                <a:moveTo>
                  <a:pt x="1002792" y="0"/>
                </a:moveTo>
                <a:lnTo>
                  <a:pt x="954206" y="1156"/>
                </a:lnTo>
                <a:lnTo>
                  <a:pt x="906217" y="4590"/>
                </a:lnTo>
                <a:lnTo>
                  <a:pt x="858877" y="10249"/>
                </a:lnTo>
                <a:lnTo>
                  <a:pt x="812239" y="18081"/>
                </a:lnTo>
                <a:lnTo>
                  <a:pt x="766355" y="28032"/>
                </a:lnTo>
                <a:lnTo>
                  <a:pt x="721279" y="40052"/>
                </a:lnTo>
                <a:lnTo>
                  <a:pt x="677061" y="54086"/>
                </a:lnTo>
                <a:lnTo>
                  <a:pt x="633756" y="70083"/>
                </a:lnTo>
                <a:lnTo>
                  <a:pt x="591415" y="87990"/>
                </a:lnTo>
                <a:lnTo>
                  <a:pt x="550091" y="107754"/>
                </a:lnTo>
                <a:lnTo>
                  <a:pt x="509837" y="129324"/>
                </a:lnTo>
                <a:lnTo>
                  <a:pt x="470705" y="152645"/>
                </a:lnTo>
                <a:lnTo>
                  <a:pt x="432747" y="177667"/>
                </a:lnTo>
                <a:lnTo>
                  <a:pt x="396016" y="204336"/>
                </a:lnTo>
                <a:lnTo>
                  <a:pt x="360565" y="232600"/>
                </a:lnTo>
                <a:lnTo>
                  <a:pt x="326446" y="262407"/>
                </a:lnTo>
                <a:lnTo>
                  <a:pt x="293712" y="293703"/>
                </a:lnTo>
                <a:lnTo>
                  <a:pt x="262416" y="326436"/>
                </a:lnTo>
                <a:lnTo>
                  <a:pt x="232609" y="360555"/>
                </a:lnTo>
                <a:lnTo>
                  <a:pt x="204344" y="396005"/>
                </a:lnTo>
                <a:lnTo>
                  <a:pt x="177674" y="432736"/>
                </a:lnTo>
                <a:lnTo>
                  <a:pt x="152652" y="470693"/>
                </a:lnTo>
                <a:lnTo>
                  <a:pt x="129329" y="509826"/>
                </a:lnTo>
                <a:lnTo>
                  <a:pt x="107759" y="550080"/>
                </a:lnTo>
                <a:lnTo>
                  <a:pt x="87994" y="591404"/>
                </a:lnTo>
                <a:lnTo>
                  <a:pt x="70086" y="633746"/>
                </a:lnTo>
                <a:lnTo>
                  <a:pt x="54089" y="677052"/>
                </a:lnTo>
                <a:lnTo>
                  <a:pt x="40054" y="721270"/>
                </a:lnTo>
                <a:lnTo>
                  <a:pt x="28034" y="766347"/>
                </a:lnTo>
                <a:lnTo>
                  <a:pt x="18082" y="812232"/>
                </a:lnTo>
                <a:lnTo>
                  <a:pt x="10249" y="858871"/>
                </a:lnTo>
                <a:lnTo>
                  <a:pt x="4590" y="906213"/>
                </a:lnTo>
                <a:lnTo>
                  <a:pt x="1156" y="954204"/>
                </a:lnTo>
                <a:lnTo>
                  <a:pt x="0" y="1002791"/>
                </a:lnTo>
                <a:lnTo>
                  <a:pt x="1156" y="1051377"/>
                </a:lnTo>
                <a:lnTo>
                  <a:pt x="4590" y="1099366"/>
                </a:lnTo>
                <a:lnTo>
                  <a:pt x="10249" y="1146706"/>
                </a:lnTo>
                <a:lnTo>
                  <a:pt x="18082" y="1193344"/>
                </a:lnTo>
                <a:lnTo>
                  <a:pt x="28034" y="1239228"/>
                </a:lnTo>
                <a:lnTo>
                  <a:pt x="40054" y="1284304"/>
                </a:lnTo>
                <a:lnTo>
                  <a:pt x="54089" y="1328522"/>
                </a:lnTo>
                <a:lnTo>
                  <a:pt x="70086" y="1371827"/>
                </a:lnTo>
                <a:lnTo>
                  <a:pt x="87994" y="1414168"/>
                </a:lnTo>
                <a:lnTo>
                  <a:pt x="107759" y="1455492"/>
                </a:lnTo>
                <a:lnTo>
                  <a:pt x="129329" y="1495746"/>
                </a:lnTo>
                <a:lnTo>
                  <a:pt x="152652" y="1534878"/>
                </a:lnTo>
                <a:lnTo>
                  <a:pt x="177674" y="1572836"/>
                </a:lnTo>
                <a:lnTo>
                  <a:pt x="204344" y="1609567"/>
                </a:lnTo>
                <a:lnTo>
                  <a:pt x="232609" y="1645018"/>
                </a:lnTo>
                <a:lnTo>
                  <a:pt x="262416" y="1679137"/>
                </a:lnTo>
                <a:lnTo>
                  <a:pt x="293712" y="1711871"/>
                </a:lnTo>
                <a:lnTo>
                  <a:pt x="326446" y="1743167"/>
                </a:lnTo>
                <a:lnTo>
                  <a:pt x="360565" y="1772974"/>
                </a:lnTo>
                <a:lnTo>
                  <a:pt x="396016" y="1801239"/>
                </a:lnTo>
                <a:lnTo>
                  <a:pt x="432747" y="1827909"/>
                </a:lnTo>
                <a:lnTo>
                  <a:pt x="470705" y="1852931"/>
                </a:lnTo>
                <a:lnTo>
                  <a:pt x="509837" y="1876254"/>
                </a:lnTo>
                <a:lnTo>
                  <a:pt x="550091" y="1897824"/>
                </a:lnTo>
                <a:lnTo>
                  <a:pt x="591415" y="1917589"/>
                </a:lnTo>
                <a:lnTo>
                  <a:pt x="633756" y="1935497"/>
                </a:lnTo>
                <a:lnTo>
                  <a:pt x="677061" y="1951494"/>
                </a:lnTo>
                <a:lnTo>
                  <a:pt x="721279" y="1965529"/>
                </a:lnTo>
                <a:lnTo>
                  <a:pt x="766355" y="1977549"/>
                </a:lnTo>
                <a:lnTo>
                  <a:pt x="812239" y="1987501"/>
                </a:lnTo>
                <a:lnTo>
                  <a:pt x="858877" y="1995334"/>
                </a:lnTo>
                <a:lnTo>
                  <a:pt x="906217" y="2000993"/>
                </a:lnTo>
                <a:lnTo>
                  <a:pt x="954206" y="2004427"/>
                </a:lnTo>
                <a:lnTo>
                  <a:pt x="1002792" y="2005583"/>
                </a:lnTo>
                <a:lnTo>
                  <a:pt x="1051379" y="2004427"/>
                </a:lnTo>
                <a:lnTo>
                  <a:pt x="1099370" y="2000993"/>
                </a:lnTo>
                <a:lnTo>
                  <a:pt x="1146712" y="1995334"/>
                </a:lnTo>
                <a:lnTo>
                  <a:pt x="1193351" y="1987501"/>
                </a:lnTo>
                <a:lnTo>
                  <a:pt x="1239236" y="1977549"/>
                </a:lnTo>
                <a:lnTo>
                  <a:pt x="1284313" y="1965529"/>
                </a:lnTo>
                <a:lnTo>
                  <a:pt x="1328531" y="1951494"/>
                </a:lnTo>
                <a:lnTo>
                  <a:pt x="1371837" y="1935497"/>
                </a:lnTo>
                <a:lnTo>
                  <a:pt x="1414179" y="1917589"/>
                </a:lnTo>
                <a:lnTo>
                  <a:pt x="1455503" y="1897824"/>
                </a:lnTo>
                <a:lnTo>
                  <a:pt x="1495757" y="1876254"/>
                </a:lnTo>
                <a:lnTo>
                  <a:pt x="1534890" y="1852931"/>
                </a:lnTo>
                <a:lnTo>
                  <a:pt x="1572847" y="1827909"/>
                </a:lnTo>
                <a:lnTo>
                  <a:pt x="1609578" y="1801239"/>
                </a:lnTo>
                <a:lnTo>
                  <a:pt x="1645028" y="1772974"/>
                </a:lnTo>
                <a:lnTo>
                  <a:pt x="1679147" y="1743167"/>
                </a:lnTo>
                <a:lnTo>
                  <a:pt x="1711880" y="1711871"/>
                </a:lnTo>
                <a:lnTo>
                  <a:pt x="1743176" y="1679137"/>
                </a:lnTo>
                <a:lnTo>
                  <a:pt x="1772983" y="1645018"/>
                </a:lnTo>
                <a:lnTo>
                  <a:pt x="1801247" y="1609567"/>
                </a:lnTo>
                <a:lnTo>
                  <a:pt x="1827916" y="1572836"/>
                </a:lnTo>
                <a:lnTo>
                  <a:pt x="1852938" y="1534878"/>
                </a:lnTo>
                <a:lnTo>
                  <a:pt x="1876259" y="1495746"/>
                </a:lnTo>
                <a:lnTo>
                  <a:pt x="1897829" y="1455492"/>
                </a:lnTo>
                <a:lnTo>
                  <a:pt x="1917593" y="1414168"/>
                </a:lnTo>
                <a:lnTo>
                  <a:pt x="1935500" y="1371827"/>
                </a:lnTo>
                <a:lnTo>
                  <a:pt x="1951497" y="1328522"/>
                </a:lnTo>
                <a:lnTo>
                  <a:pt x="1965531" y="1284304"/>
                </a:lnTo>
                <a:lnTo>
                  <a:pt x="1977551" y="1239228"/>
                </a:lnTo>
                <a:lnTo>
                  <a:pt x="1987502" y="1193344"/>
                </a:lnTo>
                <a:lnTo>
                  <a:pt x="1995334" y="1146706"/>
                </a:lnTo>
                <a:lnTo>
                  <a:pt x="2000993" y="1099366"/>
                </a:lnTo>
                <a:lnTo>
                  <a:pt x="2004427" y="1051377"/>
                </a:lnTo>
                <a:lnTo>
                  <a:pt x="2005583" y="1002791"/>
                </a:lnTo>
                <a:lnTo>
                  <a:pt x="2004427" y="954204"/>
                </a:lnTo>
                <a:lnTo>
                  <a:pt x="2000993" y="906213"/>
                </a:lnTo>
                <a:lnTo>
                  <a:pt x="1995334" y="858871"/>
                </a:lnTo>
                <a:lnTo>
                  <a:pt x="1987502" y="812232"/>
                </a:lnTo>
                <a:lnTo>
                  <a:pt x="1977551" y="766347"/>
                </a:lnTo>
                <a:lnTo>
                  <a:pt x="1965531" y="721270"/>
                </a:lnTo>
                <a:lnTo>
                  <a:pt x="1951497" y="677052"/>
                </a:lnTo>
                <a:lnTo>
                  <a:pt x="1935500" y="633746"/>
                </a:lnTo>
                <a:lnTo>
                  <a:pt x="1917593" y="591404"/>
                </a:lnTo>
                <a:lnTo>
                  <a:pt x="1897829" y="550080"/>
                </a:lnTo>
                <a:lnTo>
                  <a:pt x="1876259" y="509826"/>
                </a:lnTo>
                <a:lnTo>
                  <a:pt x="1852938" y="470693"/>
                </a:lnTo>
                <a:lnTo>
                  <a:pt x="1827916" y="432736"/>
                </a:lnTo>
                <a:lnTo>
                  <a:pt x="1801247" y="396005"/>
                </a:lnTo>
                <a:lnTo>
                  <a:pt x="1772983" y="360555"/>
                </a:lnTo>
                <a:lnTo>
                  <a:pt x="1743176" y="326436"/>
                </a:lnTo>
                <a:lnTo>
                  <a:pt x="1711880" y="293703"/>
                </a:lnTo>
                <a:lnTo>
                  <a:pt x="1679147" y="262407"/>
                </a:lnTo>
                <a:lnTo>
                  <a:pt x="1645028" y="232600"/>
                </a:lnTo>
                <a:lnTo>
                  <a:pt x="1609578" y="204336"/>
                </a:lnTo>
                <a:lnTo>
                  <a:pt x="1572847" y="177667"/>
                </a:lnTo>
                <a:lnTo>
                  <a:pt x="1534890" y="152645"/>
                </a:lnTo>
                <a:lnTo>
                  <a:pt x="1495757" y="129324"/>
                </a:lnTo>
                <a:lnTo>
                  <a:pt x="1455503" y="107754"/>
                </a:lnTo>
                <a:lnTo>
                  <a:pt x="1414179" y="87990"/>
                </a:lnTo>
                <a:lnTo>
                  <a:pt x="1371837" y="70083"/>
                </a:lnTo>
                <a:lnTo>
                  <a:pt x="1328531" y="54086"/>
                </a:lnTo>
                <a:lnTo>
                  <a:pt x="1284313" y="40052"/>
                </a:lnTo>
                <a:lnTo>
                  <a:pt x="1239236" y="28032"/>
                </a:lnTo>
                <a:lnTo>
                  <a:pt x="1193351" y="18081"/>
                </a:lnTo>
                <a:lnTo>
                  <a:pt x="1146712" y="10249"/>
                </a:lnTo>
                <a:lnTo>
                  <a:pt x="1099370" y="4590"/>
                </a:lnTo>
                <a:lnTo>
                  <a:pt x="1051379" y="1156"/>
                </a:lnTo>
                <a:lnTo>
                  <a:pt x="1002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6280" y="4087367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4" h="2005964">
                <a:moveTo>
                  <a:pt x="0" y="1002791"/>
                </a:moveTo>
                <a:lnTo>
                  <a:pt x="1156" y="954204"/>
                </a:lnTo>
                <a:lnTo>
                  <a:pt x="4590" y="906213"/>
                </a:lnTo>
                <a:lnTo>
                  <a:pt x="10249" y="858871"/>
                </a:lnTo>
                <a:lnTo>
                  <a:pt x="18082" y="812232"/>
                </a:lnTo>
                <a:lnTo>
                  <a:pt x="28034" y="766347"/>
                </a:lnTo>
                <a:lnTo>
                  <a:pt x="40054" y="721270"/>
                </a:lnTo>
                <a:lnTo>
                  <a:pt x="54089" y="677052"/>
                </a:lnTo>
                <a:lnTo>
                  <a:pt x="70086" y="633746"/>
                </a:lnTo>
                <a:lnTo>
                  <a:pt x="87994" y="591404"/>
                </a:lnTo>
                <a:lnTo>
                  <a:pt x="107759" y="550080"/>
                </a:lnTo>
                <a:lnTo>
                  <a:pt x="129329" y="509826"/>
                </a:lnTo>
                <a:lnTo>
                  <a:pt x="152652" y="470693"/>
                </a:lnTo>
                <a:lnTo>
                  <a:pt x="177674" y="432736"/>
                </a:lnTo>
                <a:lnTo>
                  <a:pt x="204344" y="396005"/>
                </a:lnTo>
                <a:lnTo>
                  <a:pt x="232609" y="360555"/>
                </a:lnTo>
                <a:lnTo>
                  <a:pt x="262416" y="326436"/>
                </a:lnTo>
                <a:lnTo>
                  <a:pt x="293712" y="293703"/>
                </a:lnTo>
                <a:lnTo>
                  <a:pt x="326446" y="262407"/>
                </a:lnTo>
                <a:lnTo>
                  <a:pt x="360565" y="232600"/>
                </a:lnTo>
                <a:lnTo>
                  <a:pt x="396016" y="204336"/>
                </a:lnTo>
                <a:lnTo>
                  <a:pt x="432747" y="177667"/>
                </a:lnTo>
                <a:lnTo>
                  <a:pt x="470705" y="152645"/>
                </a:lnTo>
                <a:lnTo>
                  <a:pt x="509837" y="129324"/>
                </a:lnTo>
                <a:lnTo>
                  <a:pt x="550091" y="107754"/>
                </a:lnTo>
                <a:lnTo>
                  <a:pt x="591415" y="87990"/>
                </a:lnTo>
                <a:lnTo>
                  <a:pt x="633756" y="70083"/>
                </a:lnTo>
                <a:lnTo>
                  <a:pt x="677061" y="54086"/>
                </a:lnTo>
                <a:lnTo>
                  <a:pt x="721279" y="40052"/>
                </a:lnTo>
                <a:lnTo>
                  <a:pt x="766355" y="28032"/>
                </a:lnTo>
                <a:lnTo>
                  <a:pt x="812239" y="18081"/>
                </a:lnTo>
                <a:lnTo>
                  <a:pt x="858877" y="10249"/>
                </a:lnTo>
                <a:lnTo>
                  <a:pt x="906217" y="4590"/>
                </a:lnTo>
                <a:lnTo>
                  <a:pt x="954206" y="1156"/>
                </a:lnTo>
                <a:lnTo>
                  <a:pt x="1002792" y="0"/>
                </a:lnTo>
                <a:lnTo>
                  <a:pt x="1051379" y="1156"/>
                </a:lnTo>
                <a:lnTo>
                  <a:pt x="1099370" y="4590"/>
                </a:lnTo>
                <a:lnTo>
                  <a:pt x="1146712" y="10249"/>
                </a:lnTo>
                <a:lnTo>
                  <a:pt x="1193351" y="18081"/>
                </a:lnTo>
                <a:lnTo>
                  <a:pt x="1239236" y="28032"/>
                </a:lnTo>
                <a:lnTo>
                  <a:pt x="1284313" y="40052"/>
                </a:lnTo>
                <a:lnTo>
                  <a:pt x="1328531" y="54086"/>
                </a:lnTo>
                <a:lnTo>
                  <a:pt x="1371837" y="70083"/>
                </a:lnTo>
                <a:lnTo>
                  <a:pt x="1414179" y="87990"/>
                </a:lnTo>
                <a:lnTo>
                  <a:pt x="1455503" y="107754"/>
                </a:lnTo>
                <a:lnTo>
                  <a:pt x="1495757" y="129324"/>
                </a:lnTo>
                <a:lnTo>
                  <a:pt x="1534890" y="152645"/>
                </a:lnTo>
                <a:lnTo>
                  <a:pt x="1572847" y="177667"/>
                </a:lnTo>
                <a:lnTo>
                  <a:pt x="1609578" y="204336"/>
                </a:lnTo>
                <a:lnTo>
                  <a:pt x="1645028" y="232600"/>
                </a:lnTo>
                <a:lnTo>
                  <a:pt x="1679147" y="262407"/>
                </a:lnTo>
                <a:lnTo>
                  <a:pt x="1711880" y="293703"/>
                </a:lnTo>
                <a:lnTo>
                  <a:pt x="1743176" y="326436"/>
                </a:lnTo>
                <a:lnTo>
                  <a:pt x="1772983" y="360555"/>
                </a:lnTo>
                <a:lnTo>
                  <a:pt x="1801247" y="396005"/>
                </a:lnTo>
                <a:lnTo>
                  <a:pt x="1827916" y="432736"/>
                </a:lnTo>
                <a:lnTo>
                  <a:pt x="1852938" y="470693"/>
                </a:lnTo>
                <a:lnTo>
                  <a:pt x="1876259" y="509826"/>
                </a:lnTo>
                <a:lnTo>
                  <a:pt x="1897829" y="550080"/>
                </a:lnTo>
                <a:lnTo>
                  <a:pt x="1917593" y="591404"/>
                </a:lnTo>
                <a:lnTo>
                  <a:pt x="1935500" y="633746"/>
                </a:lnTo>
                <a:lnTo>
                  <a:pt x="1951497" y="677052"/>
                </a:lnTo>
                <a:lnTo>
                  <a:pt x="1965531" y="721270"/>
                </a:lnTo>
                <a:lnTo>
                  <a:pt x="1977551" y="766347"/>
                </a:lnTo>
                <a:lnTo>
                  <a:pt x="1987502" y="812232"/>
                </a:lnTo>
                <a:lnTo>
                  <a:pt x="1995334" y="858871"/>
                </a:lnTo>
                <a:lnTo>
                  <a:pt x="2000993" y="906213"/>
                </a:lnTo>
                <a:lnTo>
                  <a:pt x="2004427" y="954204"/>
                </a:lnTo>
                <a:lnTo>
                  <a:pt x="2005583" y="1002791"/>
                </a:lnTo>
                <a:lnTo>
                  <a:pt x="2004427" y="1051377"/>
                </a:lnTo>
                <a:lnTo>
                  <a:pt x="2000993" y="1099366"/>
                </a:lnTo>
                <a:lnTo>
                  <a:pt x="1995334" y="1146706"/>
                </a:lnTo>
                <a:lnTo>
                  <a:pt x="1987502" y="1193344"/>
                </a:lnTo>
                <a:lnTo>
                  <a:pt x="1977551" y="1239228"/>
                </a:lnTo>
                <a:lnTo>
                  <a:pt x="1965531" y="1284304"/>
                </a:lnTo>
                <a:lnTo>
                  <a:pt x="1951497" y="1328522"/>
                </a:lnTo>
                <a:lnTo>
                  <a:pt x="1935500" y="1371827"/>
                </a:lnTo>
                <a:lnTo>
                  <a:pt x="1917593" y="1414168"/>
                </a:lnTo>
                <a:lnTo>
                  <a:pt x="1897829" y="1455492"/>
                </a:lnTo>
                <a:lnTo>
                  <a:pt x="1876259" y="1495746"/>
                </a:lnTo>
                <a:lnTo>
                  <a:pt x="1852938" y="1534878"/>
                </a:lnTo>
                <a:lnTo>
                  <a:pt x="1827916" y="1572836"/>
                </a:lnTo>
                <a:lnTo>
                  <a:pt x="1801247" y="1609567"/>
                </a:lnTo>
                <a:lnTo>
                  <a:pt x="1772983" y="1645018"/>
                </a:lnTo>
                <a:lnTo>
                  <a:pt x="1743176" y="1679137"/>
                </a:lnTo>
                <a:lnTo>
                  <a:pt x="1711880" y="1711871"/>
                </a:lnTo>
                <a:lnTo>
                  <a:pt x="1679147" y="1743167"/>
                </a:lnTo>
                <a:lnTo>
                  <a:pt x="1645028" y="1772974"/>
                </a:lnTo>
                <a:lnTo>
                  <a:pt x="1609578" y="1801239"/>
                </a:lnTo>
                <a:lnTo>
                  <a:pt x="1572847" y="1827909"/>
                </a:lnTo>
                <a:lnTo>
                  <a:pt x="1534890" y="1852931"/>
                </a:lnTo>
                <a:lnTo>
                  <a:pt x="1495757" y="1876254"/>
                </a:lnTo>
                <a:lnTo>
                  <a:pt x="1455503" y="1897824"/>
                </a:lnTo>
                <a:lnTo>
                  <a:pt x="1414179" y="1917589"/>
                </a:lnTo>
                <a:lnTo>
                  <a:pt x="1371837" y="1935497"/>
                </a:lnTo>
                <a:lnTo>
                  <a:pt x="1328531" y="1951494"/>
                </a:lnTo>
                <a:lnTo>
                  <a:pt x="1284313" y="1965529"/>
                </a:lnTo>
                <a:lnTo>
                  <a:pt x="1239236" y="1977549"/>
                </a:lnTo>
                <a:lnTo>
                  <a:pt x="1193351" y="1987501"/>
                </a:lnTo>
                <a:lnTo>
                  <a:pt x="1146712" y="1995334"/>
                </a:lnTo>
                <a:lnTo>
                  <a:pt x="1099370" y="2000993"/>
                </a:lnTo>
                <a:lnTo>
                  <a:pt x="1051379" y="2004427"/>
                </a:lnTo>
                <a:lnTo>
                  <a:pt x="1002792" y="2005583"/>
                </a:lnTo>
                <a:lnTo>
                  <a:pt x="954206" y="2004427"/>
                </a:lnTo>
                <a:lnTo>
                  <a:pt x="906217" y="2000993"/>
                </a:lnTo>
                <a:lnTo>
                  <a:pt x="858877" y="1995334"/>
                </a:lnTo>
                <a:lnTo>
                  <a:pt x="812239" y="1987501"/>
                </a:lnTo>
                <a:lnTo>
                  <a:pt x="766355" y="1977549"/>
                </a:lnTo>
                <a:lnTo>
                  <a:pt x="721279" y="1965529"/>
                </a:lnTo>
                <a:lnTo>
                  <a:pt x="677061" y="1951494"/>
                </a:lnTo>
                <a:lnTo>
                  <a:pt x="633756" y="1935497"/>
                </a:lnTo>
                <a:lnTo>
                  <a:pt x="591415" y="1917589"/>
                </a:lnTo>
                <a:lnTo>
                  <a:pt x="550091" y="1897824"/>
                </a:lnTo>
                <a:lnTo>
                  <a:pt x="509837" y="1876254"/>
                </a:lnTo>
                <a:lnTo>
                  <a:pt x="470705" y="1852931"/>
                </a:lnTo>
                <a:lnTo>
                  <a:pt x="432747" y="1827909"/>
                </a:lnTo>
                <a:lnTo>
                  <a:pt x="396016" y="1801239"/>
                </a:lnTo>
                <a:lnTo>
                  <a:pt x="360565" y="1772974"/>
                </a:lnTo>
                <a:lnTo>
                  <a:pt x="326446" y="1743167"/>
                </a:lnTo>
                <a:lnTo>
                  <a:pt x="293712" y="1711871"/>
                </a:lnTo>
                <a:lnTo>
                  <a:pt x="262416" y="1679137"/>
                </a:lnTo>
                <a:lnTo>
                  <a:pt x="232609" y="1645018"/>
                </a:lnTo>
                <a:lnTo>
                  <a:pt x="204344" y="1609567"/>
                </a:lnTo>
                <a:lnTo>
                  <a:pt x="177674" y="1572836"/>
                </a:lnTo>
                <a:lnTo>
                  <a:pt x="152652" y="1534878"/>
                </a:lnTo>
                <a:lnTo>
                  <a:pt x="129329" y="1495746"/>
                </a:lnTo>
                <a:lnTo>
                  <a:pt x="107759" y="1455492"/>
                </a:lnTo>
                <a:lnTo>
                  <a:pt x="87994" y="1414168"/>
                </a:lnTo>
                <a:lnTo>
                  <a:pt x="70086" y="1371827"/>
                </a:lnTo>
                <a:lnTo>
                  <a:pt x="54089" y="1328522"/>
                </a:lnTo>
                <a:lnTo>
                  <a:pt x="40054" y="1284304"/>
                </a:lnTo>
                <a:lnTo>
                  <a:pt x="28034" y="1239228"/>
                </a:lnTo>
                <a:lnTo>
                  <a:pt x="18082" y="1193344"/>
                </a:lnTo>
                <a:lnTo>
                  <a:pt x="10249" y="1146706"/>
                </a:lnTo>
                <a:lnTo>
                  <a:pt x="4590" y="1099366"/>
                </a:lnTo>
                <a:lnTo>
                  <a:pt x="1156" y="1051377"/>
                </a:lnTo>
                <a:lnTo>
                  <a:pt x="0" y="1002791"/>
                </a:lnTo>
                <a:close/>
              </a:path>
            </a:pathLst>
          </a:custGeom>
          <a:ln w="12192">
            <a:solidFill>
              <a:srgbClr val="F058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5336" y="1956816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4" h="2005964">
                <a:moveTo>
                  <a:pt x="1002791" y="0"/>
                </a:moveTo>
                <a:lnTo>
                  <a:pt x="954204" y="1156"/>
                </a:lnTo>
                <a:lnTo>
                  <a:pt x="906213" y="4590"/>
                </a:lnTo>
                <a:lnTo>
                  <a:pt x="858871" y="10249"/>
                </a:lnTo>
                <a:lnTo>
                  <a:pt x="812232" y="18081"/>
                </a:lnTo>
                <a:lnTo>
                  <a:pt x="766347" y="28032"/>
                </a:lnTo>
                <a:lnTo>
                  <a:pt x="721270" y="40052"/>
                </a:lnTo>
                <a:lnTo>
                  <a:pt x="677052" y="54086"/>
                </a:lnTo>
                <a:lnTo>
                  <a:pt x="633746" y="70083"/>
                </a:lnTo>
                <a:lnTo>
                  <a:pt x="591404" y="87990"/>
                </a:lnTo>
                <a:lnTo>
                  <a:pt x="550080" y="107754"/>
                </a:lnTo>
                <a:lnTo>
                  <a:pt x="509826" y="129324"/>
                </a:lnTo>
                <a:lnTo>
                  <a:pt x="470693" y="152645"/>
                </a:lnTo>
                <a:lnTo>
                  <a:pt x="432736" y="177667"/>
                </a:lnTo>
                <a:lnTo>
                  <a:pt x="396005" y="204336"/>
                </a:lnTo>
                <a:lnTo>
                  <a:pt x="360555" y="232600"/>
                </a:lnTo>
                <a:lnTo>
                  <a:pt x="326436" y="262407"/>
                </a:lnTo>
                <a:lnTo>
                  <a:pt x="293703" y="293703"/>
                </a:lnTo>
                <a:lnTo>
                  <a:pt x="262407" y="326436"/>
                </a:lnTo>
                <a:lnTo>
                  <a:pt x="232600" y="360555"/>
                </a:lnTo>
                <a:lnTo>
                  <a:pt x="204336" y="396005"/>
                </a:lnTo>
                <a:lnTo>
                  <a:pt x="177667" y="432736"/>
                </a:lnTo>
                <a:lnTo>
                  <a:pt x="152645" y="470693"/>
                </a:lnTo>
                <a:lnTo>
                  <a:pt x="129324" y="509826"/>
                </a:lnTo>
                <a:lnTo>
                  <a:pt x="107754" y="550080"/>
                </a:lnTo>
                <a:lnTo>
                  <a:pt x="87990" y="591404"/>
                </a:lnTo>
                <a:lnTo>
                  <a:pt x="70083" y="633746"/>
                </a:lnTo>
                <a:lnTo>
                  <a:pt x="54086" y="677052"/>
                </a:lnTo>
                <a:lnTo>
                  <a:pt x="40052" y="721270"/>
                </a:lnTo>
                <a:lnTo>
                  <a:pt x="28032" y="766347"/>
                </a:lnTo>
                <a:lnTo>
                  <a:pt x="18081" y="812232"/>
                </a:lnTo>
                <a:lnTo>
                  <a:pt x="10249" y="858871"/>
                </a:lnTo>
                <a:lnTo>
                  <a:pt x="4590" y="906213"/>
                </a:lnTo>
                <a:lnTo>
                  <a:pt x="1156" y="954204"/>
                </a:lnTo>
                <a:lnTo>
                  <a:pt x="0" y="1002792"/>
                </a:lnTo>
                <a:lnTo>
                  <a:pt x="1156" y="1051379"/>
                </a:lnTo>
                <a:lnTo>
                  <a:pt x="4590" y="1099370"/>
                </a:lnTo>
                <a:lnTo>
                  <a:pt x="10249" y="1146712"/>
                </a:lnTo>
                <a:lnTo>
                  <a:pt x="18081" y="1193351"/>
                </a:lnTo>
                <a:lnTo>
                  <a:pt x="28032" y="1239236"/>
                </a:lnTo>
                <a:lnTo>
                  <a:pt x="40052" y="1284313"/>
                </a:lnTo>
                <a:lnTo>
                  <a:pt x="54086" y="1328531"/>
                </a:lnTo>
                <a:lnTo>
                  <a:pt x="70083" y="1371837"/>
                </a:lnTo>
                <a:lnTo>
                  <a:pt x="87990" y="1414179"/>
                </a:lnTo>
                <a:lnTo>
                  <a:pt x="107754" y="1455503"/>
                </a:lnTo>
                <a:lnTo>
                  <a:pt x="129324" y="1495757"/>
                </a:lnTo>
                <a:lnTo>
                  <a:pt x="152645" y="1534890"/>
                </a:lnTo>
                <a:lnTo>
                  <a:pt x="177667" y="1572847"/>
                </a:lnTo>
                <a:lnTo>
                  <a:pt x="204336" y="1609578"/>
                </a:lnTo>
                <a:lnTo>
                  <a:pt x="232600" y="1645028"/>
                </a:lnTo>
                <a:lnTo>
                  <a:pt x="262407" y="1679147"/>
                </a:lnTo>
                <a:lnTo>
                  <a:pt x="293703" y="1711880"/>
                </a:lnTo>
                <a:lnTo>
                  <a:pt x="326436" y="1743176"/>
                </a:lnTo>
                <a:lnTo>
                  <a:pt x="360555" y="1772983"/>
                </a:lnTo>
                <a:lnTo>
                  <a:pt x="396005" y="1801247"/>
                </a:lnTo>
                <a:lnTo>
                  <a:pt x="432736" y="1827916"/>
                </a:lnTo>
                <a:lnTo>
                  <a:pt x="470693" y="1852938"/>
                </a:lnTo>
                <a:lnTo>
                  <a:pt x="509826" y="1876259"/>
                </a:lnTo>
                <a:lnTo>
                  <a:pt x="550080" y="1897829"/>
                </a:lnTo>
                <a:lnTo>
                  <a:pt x="591404" y="1917593"/>
                </a:lnTo>
                <a:lnTo>
                  <a:pt x="633746" y="1935500"/>
                </a:lnTo>
                <a:lnTo>
                  <a:pt x="677052" y="1951497"/>
                </a:lnTo>
                <a:lnTo>
                  <a:pt x="721270" y="1965531"/>
                </a:lnTo>
                <a:lnTo>
                  <a:pt x="766347" y="1977551"/>
                </a:lnTo>
                <a:lnTo>
                  <a:pt x="812232" y="1987502"/>
                </a:lnTo>
                <a:lnTo>
                  <a:pt x="858871" y="1995334"/>
                </a:lnTo>
                <a:lnTo>
                  <a:pt x="906213" y="2000993"/>
                </a:lnTo>
                <a:lnTo>
                  <a:pt x="954204" y="2004427"/>
                </a:lnTo>
                <a:lnTo>
                  <a:pt x="1002791" y="2005584"/>
                </a:lnTo>
                <a:lnTo>
                  <a:pt x="1051379" y="2004427"/>
                </a:lnTo>
                <a:lnTo>
                  <a:pt x="1099370" y="2000993"/>
                </a:lnTo>
                <a:lnTo>
                  <a:pt x="1146712" y="1995334"/>
                </a:lnTo>
                <a:lnTo>
                  <a:pt x="1193351" y="1987502"/>
                </a:lnTo>
                <a:lnTo>
                  <a:pt x="1239236" y="1977551"/>
                </a:lnTo>
                <a:lnTo>
                  <a:pt x="1284313" y="1965531"/>
                </a:lnTo>
                <a:lnTo>
                  <a:pt x="1328531" y="1951497"/>
                </a:lnTo>
                <a:lnTo>
                  <a:pt x="1371837" y="1935500"/>
                </a:lnTo>
                <a:lnTo>
                  <a:pt x="1414179" y="1917593"/>
                </a:lnTo>
                <a:lnTo>
                  <a:pt x="1455503" y="1897829"/>
                </a:lnTo>
                <a:lnTo>
                  <a:pt x="1495757" y="1876259"/>
                </a:lnTo>
                <a:lnTo>
                  <a:pt x="1534890" y="1852938"/>
                </a:lnTo>
                <a:lnTo>
                  <a:pt x="1572847" y="1827916"/>
                </a:lnTo>
                <a:lnTo>
                  <a:pt x="1609578" y="1801247"/>
                </a:lnTo>
                <a:lnTo>
                  <a:pt x="1645028" y="1772983"/>
                </a:lnTo>
                <a:lnTo>
                  <a:pt x="1679147" y="1743176"/>
                </a:lnTo>
                <a:lnTo>
                  <a:pt x="1711880" y="1711880"/>
                </a:lnTo>
                <a:lnTo>
                  <a:pt x="1743176" y="1679147"/>
                </a:lnTo>
                <a:lnTo>
                  <a:pt x="1772983" y="1645028"/>
                </a:lnTo>
                <a:lnTo>
                  <a:pt x="1801247" y="1609578"/>
                </a:lnTo>
                <a:lnTo>
                  <a:pt x="1827916" y="1572847"/>
                </a:lnTo>
                <a:lnTo>
                  <a:pt x="1852938" y="1534890"/>
                </a:lnTo>
                <a:lnTo>
                  <a:pt x="1876259" y="1495757"/>
                </a:lnTo>
                <a:lnTo>
                  <a:pt x="1897829" y="1455503"/>
                </a:lnTo>
                <a:lnTo>
                  <a:pt x="1917593" y="1414179"/>
                </a:lnTo>
                <a:lnTo>
                  <a:pt x="1935500" y="1371837"/>
                </a:lnTo>
                <a:lnTo>
                  <a:pt x="1951497" y="1328531"/>
                </a:lnTo>
                <a:lnTo>
                  <a:pt x="1965531" y="1284313"/>
                </a:lnTo>
                <a:lnTo>
                  <a:pt x="1977551" y="1239236"/>
                </a:lnTo>
                <a:lnTo>
                  <a:pt x="1987502" y="1193351"/>
                </a:lnTo>
                <a:lnTo>
                  <a:pt x="1995334" y="1146712"/>
                </a:lnTo>
                <a:lnTo>
                  <a:pt x="2000993" y="1099370"/>
                </a:lnTo>
                <a:lnTo>
                  <a:pt x="2004427" y="1051379"/>
                </a:lnTo>
                <a:lnTo>
                  <a:pt x="2005584" y="1002792"/>
                </a:lnTo>
                <a:lnTo>
                  <a:pt x="2004427" y="954204"/>
                </a:lnTo>
                <a:lnTo>
                  <a:pt x="2000993" y="906213"/>
                </a:lnTo>
                <a:lnTo>
                  <a:pt x="1995334" y="858871"/>
                </a:lnTo>
                <a:lnTo>
                  <a:pt x="1987502" y="812232"/>
                </a:lnTo>
                <a:lnTo>
                  <a:pt x="1977551" y="766347"/>
                </a:lnTo>
                <a:lnTo>
                  <a:pt x="1965531" y="721270"/>
                </a:lnTo>
                <a:lnTo>
                  <a:pt x="1951497" y="677052"/>
                </a:lnTo>
                <a:lnTo>
                  <a:pt x="1935500" y="633746"/>
                </a:lnTo>
                <a:lnTo>
                  <a:pt x="1917593" y="591404"/>
                </a:lnTo>
                <a:lnTo>
                  <a:pt x="1897829" y="550080"/>
                </a:lnTo>
                <a:lnTo>
                  <a:pt x="1876259" y="509826"/>
                </a:lnTo>
                <a:lnTo>
                  <a:pt x="1852938" y="470693"/>
                </a:lnTo>
                <a:lnTo>
                  <a:pt x="1827916" y="432736"/>
                </a:lnTo>
                <a:lnTo>
                  <a:pt x="1801247" y="396005"/>
                </a:lnTo>
                <a:lnTo>
                  <a:pt x="1772983" y="360555"/>
                </a:lnTo>
                <a:lnTo>
                  <a:pt x="1743176" y="326436"/>
                </a:lnTo>
                <a:lnTo>
                  <a:pt x="1711880" y="293703"/>
                </a:lnTo>
                <a:lnTo>
                  <a:pt x="1679147" y="262407"/>
                </a:lnTo>
                <a:lnTo>
                  <a:pt x="1645028" y="232600"/>
                </a:lnTo>
                <a:lnTo>
                  <a:pt x="1609578" y="204336"/>
                </a:lnTo>
                <a:lnTo>
                  <a:pt x="1572847" y="177667"/>
                </a:lnTo>
                <a:lnTo>
                  <a:pt x="1534890" y="152645"/>
                </a:lnTo>
                <a:lnTo>
                  <a:pt x="1495757" y="129324"/>
                </a:lnTo>
                <a:lnTo>
                  <a:pt x="1455503" y="107754"/>
                </a:lnTo>
                <a:lnTo>
                  <a:pt x="1414179" y="87990"/>
                </a:lnTo>
                <a:lnTo>
                  <a:pt x="1371837" y="70083"/>
                </a:lnTo>
                <a:lnTo>
                  <a:pt x="1328531" y="54086"/>
                </a:lnTo>
                <a:lnTo>
                  <a:pt x="1284313" y="40052"/>
                </a:lnTo>
                <a:lnTo>
                  <a:pt x="1239236" y="28032"/>
                </a:lnTo>
                <a:lnTo>
                  <a:pt x="1193351" y="18081"/>
                </a:lnTo>
                <a:lnTo>
                  <a:pt x="1146712" y="10249"/>
                </a:lnTo>
                <a:lnTo>
                  <a:pt x="1099370" y="4590"/>
                </a:lnTo>
                <a:lnTo>
                  <a:pt x="1051379" y="1156"/>
                </a:lnTo>
                <a:lnTo>
                  <a:pt x="1002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5336" y="1956816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4" h="2005964">
                <a:moveTo>
                  <a:pt x="0" y="1002792"/>
                </a:moveTo>
                <a:lnTo>
                  <a:pt x="1156" y="954204"/>
                </a:lnTo>
                <a:lnTo>
                  <a:pt x="4590" y="906213"/>
                </a:lnTo>
                <a:lnTo>
                  <a:pt x="10249" y="858871"/>
                </a:lnTo>
                <a:lnTo>
                  <a:pt x="18081" y="812232"/>
                </a:lnTo>
                <a:lnTo>
                  <a:pt x="28032" y="766347"/>
                </a:lnTo>
                <a:lnTo>
                  <a:pt x="40052" y="721270"/>
                </a:lnTo>
                <a:lnTo>
                  <a:pt x="54086" y="677052"/>
                </a:lnTo>
                <a:lnTo>
                  <a:pt x="70083" y="633746"/>
                </a:lnTo>
                <a:lnTo>
                  <a:pt x="87990" y="591404"/>
                </a:lnTo>
                <a:lnTo>
                  <a:pt x="107754" y="550080"/>
                </a:lnTo>
                <a:lnTo>
                  <a:pt x="129324" y="509826"/>
                </a:lnTo>
                <a:lnTo>
                  <a:pt x="152645" y="470693"/>
                </a:lnTo>
                <a:lnTo>
                  <a:pt x="177667" y="432736"/>
                </a:lnTo>
                <a:lnTo>
                  <a:pt x="204336" y="396005"/>
                </a:lnTo>
                <a:lnTo>
                  <a:pt x="232600" y="360555"/>
                </a:lnTo>
                <a:lnTo>
                  <a:pt x="262407" y="326436"/>
                </a:lnTo>
                <a:lnTo>
                  <a:pt x="293703" y="293703"/>
                </a:lnTo>
                <a:lnTo>
                  <a:pt x="326436" y="262407"/>
                </a:lnTo>
                <a:lnTo>
                  <a:pt x="360555" y="232600"/>
                </a:lnTo>
                <a:lnTo>
                  <a:pt x="396005" y="204336"/>
                </a:lnTo>
                <a:lnTo>
                  <a:pt x="432736" y="177667"/>
                </a:lnTo>
                <a:lnTo>
                  <a:pt x="470693" y="152645"/>
                </a:lnTo>
                <a:lnTo>
                  <a:pt x="509826" y="129324"/>
                </a:lnTo>
                <a:lnTo>
                  <a:pt x="550080" y="107754"/>
                </a:lnTo>
                <a:lnTo>
                  <a:pt x="591404" y="87990"/>
                </a:lnTo>
                <a:lnTo>
                  <a:pt x="633746" y="70083"/>
                </a:lnTo>
                <a:lnTo>
                  <a:pt x="677052" y="54086"/>
                </a:lnTo>
                <a:lnTo>
                  <a:pt x="721270" y="40052"/>
                </a:lnTo>
                <a:lnTo>
                  <a:pt x="766347" y="28032"/>
                </a:lnTo>
                <a:lnTo>
                  <a:pt x="812232" y="18081"/>
                </a:lnTo>
                <a:lnTo>
                  <a:pt x="858871" y="10249"/>
                </a:lnTo>
                <a:lnTo>
                  <a:pt x="906213" y="4590"/>
                </a:lnTo>
                <a:lnTo>
                  <a:pt x="954204" y="1156"/>
                </a:lnTo>
                <a:lnTo>
                  <a:pt x="1002791" y="0"/>
                </a:lnTo>
                <a:lnTo>
                  <a:pt x="1051379" y="1156"/>
                </a:lnTo>
                <a:lnTo>
                  <a:pt x="1099370" y="4590"/>
                </a:lnTo>
                <a:lnTo>
                  <a:pt x="1146712" y="10249"/>
                </a:lnTo>
                <a:lnTo>
                  <a:pt x="1193351" y="18081"/>
                </a:lnTo>
                <a:lnTo>
                  <a:pt x="1239236" y="28032"/>
                </a:lnTo>
                <a:lnTo>
                  <a:pt x="1284313" y="40052"/>
                </a:lnTo>
                <a:lnTo>
                  <a:pt x="1328531" y="54086"/>
                </a:lnTo>
                <a:lnTo>
                  <a:pt x="1371837" y="70083"/>
                </a:lnTo>
                <a:lnTo>
                  <a:pt x="1414179" y="87990"/>
                </a:lnTo>
                <a:lnTo>
                  <a:pt x="1455503" y="107754"/>
                </a:lnTo>
                <a:lnTo>
                  <a:pt x="1495757" y="129324"/>
                </a:lnTo>
                <a:lnTo>
                  <a:pt x="1534890" y="152645"/>
                </a:lnTo>
                <a:lnTo>
                  <a:pt x="1572847" y="177667"/>
                </a:lnTo>
                <a:lnTo>
                  <a:pt x="1609578" y="204336"/>
                </a:lnTo>
                <a:lnTo>
                  <a:pt x="1645028" y="232600"/>
                </a:lnTo>
                <a:lnTo>
                  <a:pt x="1679147" y="262407"/>
                </a:lnTo>
                <a:lnTo>
                  <a:pt x="1711880" y="293703"/>
                </a:lnTo>
                <a:lnTo>
                  <a:pt x="1743176" y="326436"/>
                </a:lnTo>
                <a:lnTo>
                  <a:pt x="1772983" y="360555"/>
                </a:lnTo>
                <a:lnTo>
                  <a:pt x="1801247" y="396005"/>
                </a:lnTo>
                <a:lnTo>
                  <a:pt x="1827916" y="432736"/>
                </a:lnTo>
                <a:lnTo>
                  <a:pt x="1852938" y="470693"/>
                </a:lnTo>
                <a:lnTo>
                  <a:pt x="1876259" y="509826"/>
                </a:lnTo>
                <a:lnTo>
                  <a:pt x="1897829" y="550080"/>
                </a:lnTo>
                <a:lnTo>
                  <a:pt x="1917593" y="591404"/>
                </a:lnTo>
                <a:lnTo>
                  <a:pt x="1935500" y="633746"/>
                </a:lnTo>
                <a:lnTo>
                  <a:pt x="1951497" y="677052"/>
                </a:lnTo>
                <a:lnTo>
                  <a:pt x="1965531" y="721270"/>
                </a:lnTo>
                <a:lnTo>
                  <a:pt x="1977551" y="766347"/>
                </a:lnTo>
                <a:lnTo>
                  <a:pt x="1987502" y="812232"/>
                </a:lnTo>
                <a:lnTo>
                  <a:pt x="1995334" y="858871"/>
                </a:lnTo>
                <a:lnTo>
                  <a:pt x="2000993" y="906213"/>
                </a:lnTo>
                <a:lnTo>
                  <a:pt x="2004427" y="954204"/>
                </a:lnTo>
                <a:lnTo>
                  <a:pt x="2005584" y="1002792"/>
                </a:lnTo>
                <a:lnTo>
                  <a:pt x="2004427" y="1051379"/>
                </a:lnTo>
                <a:lnTo>
                  <a:pt x="2000993" y="1099370"/>
                </a:lnTo>
                <a:lnTo>
                  <a:pt x="1995334" y="1146712"/>
                </a:lnTo>
                <a:lnTo>
                  <a:pt x="1987502" y="1193351"/>
                </a:lnTo>
                <a:lnTo>
                  <a:pt x="1977551" y="1239236"/>
                </a:lnTo>
                <a:lnTo>
                  <a:pt x="1965531" y="1284313"/>
                </a:lnTo>
                <a:lnTo>
                  <a:pt x="1951497" y="1328531"/>
                </a:lnTo>
                <a:lnTo>
                  <a:pt x="1935500" y="1371837"/>
                </a:lnTo>
                <a:lnTo>
                  <a:pt x="1917593" y="1414179"/>
                </a:lnTo>
                <a:lnTo>
                  <a:pt x="1897829" y="1455503"/>
                </a:lnTo>
                <a:lnTo>
                  <a:pt x="1876259" y="1495757"/>
                </a:lnTo>
                <a:lnTo>
                  <a:pt x="1852938" y="1534890"/>
                </a:lnTo>
                <a:lnTo>
                  <a:pt x="1827916" y="1572847"/>
                </a:lnTo>
                <a:lnTo>
                  <a:pt x="1801247" y="1609578"/>
                </a:lnTo>
                <a:lnTo>
                  <a:pt x="1772983" y="1645028"/>
                </a:lnTo>
                <a:lnTo>
                  <a:pt x="1743176" y="1679147"/>
                </a:lnTo>
                <a:lnTo>
                  <a:pt x="1711880" y="1711880"/>
                </a:lnTo>
                <a:lnTo>
                  <a:pt x="1679147" y="1743176"/>
                </a:lnTo>
                <a:lnTo>
                  <a:pt x="1645028" y="1772983"/>
                </a:lnTo>
                <a:lnTo>
                  <a:pt x="1609578" y="1801247"/>
                </a:lnTo>
                <a:lnTo>
                  <a:pt x="1572847" y="1827916"/>
                </a:lnTo>
                <a:lnTo>
                  <a:pt x="1534890" y="1852938"/>
                </a:lnTo>
                <a:lnTo>
                  <a:pt x="1495757" y="1876259"/>
                </a:lnTo>
                <a:lnTo>
                  <a:pt x="1455503" y="1897829"/>
                </a:lnTo>
                <a:lnTo>
                  <a:pt x="1414179" y="1917593"/>
                </a:lnTo>
                <a:lnTo>
                  <a:pt x="1371837" y="1935500"/>
                </a:lnTo>
                <a:lnTo>
                  <a:pt x="1328531" y="1951497"/>
                </a:lnTo>
                <a:lnTo>
                  <a:pt x="1284313" y="1965531"/>
                </a:lnTo>
                <a:lnTo>
                  <a:pt x="1239236" y="1977551"/>
                </a:lnTo>
                <a:lnTo>
                  <a:pt x="1193351" y="1987502"/>
                </a:lnTo>
                <a:lnTo>
                  <a:pt x="1146712" y="1995334"/>
                </a:lnTo>
                <a:lnTo>
                  <a:pt x="1099370" y="2000993"/>
                </a:lnTo>
                <a:lnTo>
                  <a:pt x="1051379" y="2004427"/>
                </a:lnTo>
                <a:lnTo>
                  <a:pt x="1002791" y="2005584"/>
                </a:lnTo>
                <a:lnTo>
                  <a:pt x="954204" y="2004427"/>
                </a:lnTo>
                <a:lnTo>
                  <a:pt x="906213" y="2000993"/>
                </a:lnTo>
                <a:lnTo>
                  <a:pt x="858871" y="1995334"/>
                </a:lnTo>
                <a:lnTo>
                  <a:pt x="812232" y="1987502"/>
                </a:lnTo>
                <a:lnTo>
                  <a:pt x="766347" y="1977551"/>
                </a:lnTo>
                <a:lnTo>
                  <a:pt x="721270" y="1965531"/>
                </a:lnTo>
                <a:lnTo>
                  <a:pt x="677052" y="1951497"/>
                </a:lnTo>
                <a:lnTo>
                  <a:pt x="633746" y="1935500"/>
                </a:lnTo>
                <a:lnTo>
                  <a:pt x="591404" y="1917593"/>
                </a:lnTo>
                <a:lnTo>
                  <a:pt x="550080" y="1897829"/>
                </a:lnTo>
                <a:lnTo>
                  <a:pt x="509826" y="1876259"/>
                </a:lnTo>
                <a:lnTo>
                  <a:pt x="470693" y="1852938"/>
                </a:lnTo>
                <a:lnTo>
                  <a:pt x="432736" y="1827916"/>
                </a:lnTo>
                <a:lnTo>
                  <a:pt x="396005" y="1801247"/>
                </a:lnTo>
                <a:lnTo>
                  <a:pt x="360555" y="1772983"/>
                </a:lnTo>
                <a:lnTo>
                  <a:pt x="326436" y="1743176"/>
                </a:lnTo>
                <a:lnTo>
                  <a:pt x="293703" y="1711880"/>
                </a:lnTo>
                <a:lnTo>
                  <a:pt x="262407" y="1679147"/>
                </a:lnTo>
                <a:lnTo>
                  <a:pt x="232600" y="1645028"/>
                </a:lnTo>
                <a:lnTo>
                  <a:pt x="204336" y="1609578"/>
                </a:lnTo>
                <a:lnTo>
                  <a:pt x="177667" y="1572847"/>
                </a:lnTo>
                <a:lnTo>
                  <a:pt x="152645" y="1534890"/>
                </a:lnTo>
                <a:lnTo>
                  <a:pt x="129324" y="1495757"/>
                </a:lnTo>
                <a:lnTo>
                  <a:pt x="107754" y="1455503"/>
                </a:lnTo>
                <a:lnTo>
                  <a:pt x="87990" y="1414179"/>
                </a:lnTo>
                <a:lnTo>
                  <a:pt x="70083" y="1371837"/>
                </a:lnTo>
                <a:lnTo>
                  <a:pt x="54086" y="1328531"/>
                </a:lnTo>
                <a:lnTo>
                  <a:pt x="40052" y="1284313"/>
                </a:lnTo>
                <a:lnTo>
                  <a:pt x="28032" y="1239236"/>
                </a:lnTo>
                <a:lnTo>
                  <a:pt x="18081" y="1193351"/>
                </a:lnTo>
                <a:lnTo>
                  <a:pt x="10249" y="1146712"/>
                </a:lnTo>
                <a:lnTo>
                  <a:pt x="4590" y="1099370"/>
                </a:lnTo>
                <a:lnTo>
                  <a:pt x="1156" y="1051379"/>
                </a:lnTo>
                <a:lnTo>
                  <a:pt x="0" y="1002792"/>
                </a:lnTo>
                <a:close/>
              </a:path>
            </a:pathLst>
          </a:custGeom>
          <a:ln w="12192">
            <a:solidFill>
              <a:srgbClr val="F058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73367" y="4087367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5" h="2005964">
                <a:moveTo>
                  <a:pt x="1002791" y="0"/>
                </a:moveTo>
                <a:lnTo>
                  <a:pt x="954204" y="1156"/>
                </a:lnTo>
                <a:lnTo>
                  <a:pt x="906213" y="4590"/>
                </a:lnTo>
                <a:lnTo>
                  <a:pt x="858871" y="10249"/>
                </a:lnTo>
                <a:lnTo>
                  <a:pt x="812232" y="18081"/>
                </a:lnTo>
                <a:lnTo>
                  <a:pt x="766347" y="28032"/>
                </a:lnTo>
                <a:lnTo>
                  <a:pt x="721270" y="40052"/>
                </a:lnTo>
                <a:lnTo>
                  <a:pt x="677052" y="54086"/>
                </a:lnTo>
                <a:lnTo>
                  <a:pt x="633746" y="70083"/>
                </a:lnTo>
                <a:lnTo>
                  <a:pt x="591404" y="87990"/>
                </a:lnTo>
                <a:lnTo>
                  <a:pt x="550080" y="107754"/>
                </a:lnTo>
                <a:lnTo>
                  <a:pt x="509826" y="129324"/>
                </a:lnTo>
                <a:lnTo>
                  <a:pt x="470693" y="152645"/>
                </a:lnTo>
                <a:lnTo>
                  <a:pt x="432736" y="177667"/>
                </a:lnTo>
                <a:lnTo>
                  <a:pt x="396005" y="204336"/>
                </a:lnTo>
                <a:lnTo>
                  <a:pt x="360555" y="232600"/>
                </a:lnTo>
                <a:lnTo>
                  <a:pt x="326436" y="262407"/>
                </a:lnTo>
                <a:lnTo>
                  <a:pt x="293703" y="293703"/>
                </a:lnTo>
                <a:lnTo>
                  <a:pt x="262407" y="326436"/>
                </a:lnTo>
                <a:lnTo>
                  <a:pt x="232600" y="360555"/>
                </a:lnTo>
                <a:lnTo>
                  <a:pt x="204336" y="396005"/>
                </a:lnTo>
                <a:lnTo>
                  <a:pt x="177667" y="432736"/>
                </a:lnTo>
                <a:lnTo>
                  <a:pt x="152645" y="470693"/>
                </a:lnTo>
                <a:lnTo>
                  <a:pt x="129324" y="509826"/>
                </a:lnTo>
                <a:lnTo>
                  <a:pt x="107754" y="550080"/>
                </a:lnTo>
                <a:lnTo>
                  <a:pt x="87990" y="591404"/>
                </a:lnTo>
                <a:lnTo>
                  <a:pt x="70083" y="633746"/>
                </a:lnTo>
                <a:lnTo>
                  <a:pt x="54086" y="677052"/>
                </a:lnTo>
                <a:lnTo>
                  <a:pt x="40052" y="721270"/>
                </a:lnTo>
                <a:lnTo>
                  <a:pt x="28032" y="766347"/>
                </a:lnTo>
                <a:lnTo>
                  <a:pt x="18081" y="812232"/>
                </a:lnTo>
                <a:lnTo>
                  <a:pt x="10249" y="858871"/>
                </a:lnTo>
                <a:lnTo>
                  <a:pt x="4590" y="906213"/>
                </a:lnTo>
                <a:lnTo>
                  <a:pt x="1156" y="954204"/>
                </a:lnTo>
                <a:lnTo>
                  <a:pt x="0" y="1002791"/>
                </a:lnTo>
                <a:lnTo>
                  <a:pt x="1156" y="1051377"/>
                </a:lnTo>
                <a:lnTo>
                  <a:pt x="4590" y="1099366"/>
                </a:lnTo>
                <a:lnTo>
                  <a:pt x="10249" y="1146706"/>
                </a:lnTo>
                <a:lnTo>
                  <a:pt x="18081" y="1193344"/>
                </a:lnTo>
                <a:lnTo>
                  <a:pt x="28032" y="1239228"/>
                </a:lnTo>
                <a:lnTo>
                  <a:pt x="40052" y="1284304"/>
                </a:lnTo>
                <a:lnTo>
                  <a:pt x="54086" y="1328522"/>
                </a:lnTo>
                <a:lnTo>
                  <a:pt x="70083" y="1371827"/>
                </a:lnTo>
                <a:lnTo>
                  <a:pt x="87990" y="1414168"/>
                </a:lnTo>
                <a:lnTo>
                  <a:pt x="107754" y="1455492"/>
                </a:lnTo>
                <a:lnTo>
                  <a:pt x="129324" y="1495746"/>
                </a:lnTo>
                <a:lnTo>
                  <a:pt x="152645" y="1534878"/>
                </a:lnTo>
                <a:lnTo>
                  <a:pt x="177667" y="1572836"/>
                </a:lnTo>
                <a:lnTo>
                  <a:pt x="204336" y="1609567"/>
                </a:lnTo>
                <a:lnTo>
                  <a:pt x="232600" y="1645018"/>
                </a:lnTo>
                <a:lnTo>
                  <a:pt x="262407" y="1679137"/>
                </a:lnTo>
                <a:lnTo>
                  <a:pt x="293703" y="1711871"/>
                </a:lnTo>
                <a:lnTo>
                  <a:pt x="326436" y="1743167"/>
                </a:lnTo>
                <a:lnTo>
                  <a:pt x="360555" y="1772974"/>
                </a:lnTo>
                <a:lnTo>
                  <a:pt x="396005" y="1801239"/>
                </a:lnTo>
                <a:lnTo>
                  <a:pt x="432736" y="1827909"/>
                </a:lnTo>
                <a:lnTo>
                  <a:pt x="470693" y="1852931"/>
                </a:lnTo>
                <a:lnTo>
                  <a:pt x="509826" y="1876254"/>
                </a:lnTo>
                <a:lnTo>
                  <a:pt x="550080" y="1897824"/>
                </a:lnTo>
                <a:lnTo>
                  <a:pt x="591404" y="1917589"/>
                </a:lnTo>
                <a:lnTo>
                  <a:pt x="633746" y="1935497"/>
                </a:lnTo>
                <a:lnTo>
                  <a:pt x="677052" y="1951494"/>
                </a:lnTo>
                <a:lnTo>
                  <a:pt x="721270" y="1965529"/>
                </a:lnTo>
                <a:lnTo>
                  <a:pt x="766347" y="1977549"/>
                </a:lnTo>
                <a:lnTo>
                  <a:pt x="812232" y="1987501"/>
                </a:lnTo>
                <a:lnTo>
                  <a:pt x="858871" y="1995334"/>
                </a:lnTo>
                <a:lnTo>
                  <a:pt x="906213" y="2000993"/>
                </a:lnTo>
                <a:lnTo>
                  <a:pt x="954204" y="2004427"/>
                </a:lnTo>
                <a:lnTo>
                  <a:pt x="1002791" y="2005583"/>
                </a:lnTo>
                <a:lnTo>
                  <a:pt x="1051379" y="2004427"/>
                </a:lnTo>
                <a:lnTo>
                  <a:pt x="1099370" y="2000993"/>
                </a:lnTo>
                <a:lnTo>
                  <a:pt x="1146712" y="1995334"/>
                </a:lnTo>
                <a:lnTo>
                  <a:pt x="1193351" y="1987501"/>
                </a:lnTo>
                <a:lnTo>
                  <a:pt x="1239236" y="1977549"/>
                </a:lnTo>
                <a:lnTo>
                  <a:pt x="1284313" y="1965529"/>
                </a:lnTo>
                <a:lnTo>
                  <a:pt x="1328531" y="1951494"/>
                </a:lnTo>
                <a:lnTo>
                  <a:pt x="1371837" y="1935497"/>
                </a:lnTo>
                <a:lnTo>
                  <a:pt x="1414179" y="1917589"/>
                </a:lnTo>
                <a:lnTo>
                  <a:pt x="1455503" y="1897824"/>
                </a:lnTo>
                <a:lnTo>
                  <a:pt x="1495757" y="1876254"/>
                </a:lnTo>
                <a:lnTo>
                  <a:pt x="1534890" y="1852931"/>
                </a:lnTo>
                <a:lnTo>
                  <a:pt x="1572847" y="1827909"/>
                </a:lnTo>
                <a:lnTo>
                  <a:pt x="1609578" y="1801239"/>
                </a:lnTo>
                <a:lnTo>
                  <a:pt x="1645028" y="1772974"/>
                </a:lnTo>
                <a:lnTo>
                  <a:pt x="1679147" y="1743167"/>
                </a:lnTo>
                <a:lnTo>
                  <a:pt x="1711880" y="1711871"/>
                </a:lnTo>
                <a:lnTo>
                  <a:pt x="1743176" y="1679137"/>
                </a:lnTo>
                <a:lnTo>
                  <a:pt x="1772983" y="1645018"/>
                </a:lnTo>
                <a:lnTo>
                  <a:pt x="1801247" y="1609567"/>
                </a:lnTo>
                <a:lnTo>
                  <a:pt x="1827916" y="1572836"/>
                </a:lnTo>
                <a:lnTo>
                  <a:pt x="1852938" y="1534878"/>
                </a:lnTo>
                <a:lnTo>
                  <a:pt x="1876259" y="1495746"/>
                </a:lnTo>
                <a:lnTo>
                  <a:pt x="1897829" y="1455492"/>
                </a:lnTo>
                <a:lnTo>
                  <a:pt x="1917593" y="1414168"/>
                </a:lnTo>
                <a:lnTo>
                  <a:pt x="1935500" y="1371827"/>
                </a:lnTo>
                <a:lnTo>
                  <a:pt x="1951497" y="1328522"/>
                </a:lnTo>
                <a:lnTo>
                  <a:pt x="1965531" y="1284304"/>
                </a:lnTo>
                <a:lnTo>
                  <a:pt x="1977551" y="1239228"/>
                </a:lnTo>
                <a:lnTo>
                  <a:pt x="1987502" y="1193344"/>
                </a:lnTo>
                <a:lnTo>
                  <a:pt x="1995334" y="1146706"/>
                </a:lnTo>
                <a:lnTo>
                  <a:pt x="2000993" y="1099366"/>
                </a:lnTo>
                <a:lnTo>
                  <a:pt x="2004427" y="1051377"/>
                </a:lnTo>
                <a:lnTo>
                  <a:pt x="2005584" y="1002791"/>
                </a:lnTo>
                <a:lnTo>
                  <a:pt x="2004427" y="954204"/>
                </a:lnTo>
                <a:lnTo>
                  <a:pt x="2000993" y="906213"/>
                </a:lnTo>
                <a:lnTo>
                  <a:pt x="1995334" y="858871"/>
                </a:lnTo>
                <a:lnTo>
                  <a:pt x="1987502" y="812232"/>
                </a:lnTo>
                <a:lnTo>
                  <a:pt x="1977551" y="766347"/>
                </a:lnTo>
                <a:lnTo>
                  <a:pt x="1965531" y="721270"/>
                </a:lnTo>
                <a:lnTo>
                  <a:pt x="1951497" y="677052"/>
                </a:lnTo>
                <a:lnTo>
                  <a:pt x="1935500" y="633746"/>
                </a:lnTo>
                <a:lnTo>
                  <a:pt x="1917593" y="591404"/>
                </a:lnTo>
                <a:lnTo>
                  <a:pt x="1897829" y="550080"/>
                </a:lnTo>
                <a:lnTo>
                  <a:pt x="1876259" y="509826"/>
                </a:lnTo>
                <a:lnTo>
                  <a:pt x="1852938" y="470693"/>
                </a:lnTo>
                <a:lnTo>
                  <a:pt x="1827916" y="432736"/>
                </a:lnTo>
                <a:lnTo>
                  <a:pt x="1801247" y="396005"/>
                </a:lnTo>
                <a:lnTo>
                  <a:pt x="1772983" y="360555"/>
                </a:lnTo>
                <a:lnTo>
                  <a:pt x="1743176" y="326436"/>
                </a:lnTo>
                <a:lnTo>
                  <a:pt x="1711880" y="293703"/>
                </a:lnTo>
                <a:lnTo>
                  <a:pt x="1679147" y="262407"/>
                </a:lnTo>
                <a:lnTo>
                  <a:pt x="1645028" y="232600"/>
                </a:lnTo>
                <a:lnTo>
                  <a:pt x="1609578" y="204336"/>
                </a:lnTo>
                <a:lnTo>
                  <a:pt x="1572847" y="177667"/>
                </a:lnTo>
                <a:lnTo>
                  <a:pt x="1534890" y="152645"/>
                </a:lnTo>
                <a:lnTo>
                  <a:pt x="1495757" y="129324"/>
                </a:lnTo>
                <a:lnTo>
                  <a:pt x="1455503" y="107754"/>
                </a:lnTo>
                <a:lnTo>
                  <a:pt x="1414179" y="87990"/>
                </a:lnTo>
                <a:lnTo>
                  <a:pt x="1371837" y="70083"/>
                </a:lnTo>
                <a:lnTo>
                  <a:pt x="1328531" y="54086"/>
                </a:lnTo>
                <a:lnTo>
                  <a:pt x="1284313" y="40052"/>
                </a:lnTo>
                <a:lnTo>
                  <a:pt x="1239236" y="28032"/>
                </a:lnTo>
                <a:lnTo>
                  <a:pt x="1193351" y="18081"/>
                </a:lnTo>
                <a:lnTo>
                  <a:pt x="1146712" y="10249"/>
                </a:lnTo>
                <a:lnTo>
                  <a:pt x="1099370" y="4590"/>
                </a:lnTo>
                <a:lnTo>
                  <a:pt x="1051379" y="1156"/>
                </a:lnTo>
                <a:lnTo>
                  <a:pt x="1002791" y="0"/>
                </a:lnTo>
                <a:close/>
              </a:path>
            </a:pathLst>
          </a:custGeom>
          <a:solidFill>
            <a:srgbClr val="C28A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73367" y="4087367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5" h="2005964">
                <a:moveTo>
                  <a:pt x="0" y="1002791"/>
                </a:moveTo>
                <a:lnTo>
                  <a:pt x="1156" y="954204"/>
                </a:lnTo>
                <a:lnTo>
                  <a:pt x="4590" y="906213"/>
                </a:lnTo>
                <a:lnTo>
                  <a:pt x="10249" y="858871"/>
                </a:lnTo>
                <a:lnTo>
                  <a:pt x="18081" y="812232"/>
                </a:lnTo>
                <a:lnTo>
                  <a:pt x="28032" y="766347"/>
                </a:lnTo>
                <a:lnTo>
                  <a:pt x="40052" y="721270"/>
                </a:lnTo>
                <a:lnTo>
                  <a:pt x="54086" y="677052"/>
                </a:lnTo>
                <a:lnTo>
                  <a:pt x="70083" y="633746"/>
                </a:lnTo>
                <a:lnTo>
                  <a:pt x="87990" y="591404"/>
                </a:lnTo>
                <a:lnTo>
                  <a:pt x="107754" y="550080"/>
                </a:lnTo>
                <a:lnTo>
                  <a:pt x="129324" y="509826"/>
                </a:lnTo>
                <a:lnTo>
                  <a:pt x="152645" y="470693"/>
                </a:lnTo>
                <a:lnTo>
                  <a:pt x="177667" y="432736"/>
                </a:lnTo>
                <a:lnTo>
                  <a:pt x="204336" y="396005"/>
                </a:lnTo>
                <a:lnTo>
                  <a:pt x="232600" y="360555"/>
                </a:lnTo>
                <a:lnTo>
                  <a:pt x="262407" y="326436"/>
                </a:lnTo>
                <a:lnTo>
                  <a:pt x="293703" y="293703"/>
                </a:lnTo>
                <a:lnTo>
                  <a:pt x="326436" y="262407"/>
                </a:lnTo>
                <a:lnTo>
                  <a:pt x="360555" y="232600"/>
                </a:lnTo>
                <a:lnTo>
                  <a:pt x="396005" y="204336"/>
                </a:lnTo>
                <a:lnTo>
                  <a:pt x="432736" y="177667"/>
                </a:lnTo>
                <a:lnTo>
                  <a:pt x="470693" y="152645"/>
                </a:lnTo>
                <a:lnTo>
                  <a:pt x="509826" y="129324"/>
                </a:lnTo>
                <a:lnTo>
                  <a:pt x="550080" y="107754"/>
                </a:lnTo>
                <a:lnTo>
                  <a:pt x="591404" y="87990"/>
                </a:lnTo>
                <a:lnTo>
                  <a:pt x="633746" y="70083"/>
                </a:lnTo>
                <a:lnTo>
                  <a:pt x="677052" y="54086"/>
                </a:lnTo>
                <a:lnTo>
                  <a:pt x="721270" y="40052"/>
                </a:lnTo>
                <a:lnTo>
                  <a:pt x="766347" y="28032"/>
                </a:lnTo>
                <a:lnTo>
                  <a:pt x="812232" y="18081"/>
                </a:lnTo>
                <a:lnTo>
                  <a:pt x="858871" y="10249"/>
                </a:lnTo>
                <a:lnTo>
                  <a:pt x="906213" y="4590"/>
                </a:lnTo>
                <a:lnTo>
                  <a:pt x="954204" y="1156"/>
                </a:lnTo>
                <a:lnTo>
                  <a:pt x="1002791" y="0"/>
                </a:lnTo>
                <a:lnTo>
                  <a:pt x="1051379" y="1156"/>
                </a:lnTo>
                <a:lnTo>
                  <a:pt x="1099370" y="4590"/>
                </a:lnTo>
                <a:lnTo>
                  <a:pt x="1146712" y="10249"/>
                </a:lnTo>
                <a:lnTo>
                  <a:pt x="1193351" y="18081"/>
                </a:lnTo>
                <a:lnTo>
                  <a:pt x="1239236" y="28032"/>
                </a:lnTo>
                <a:lnTo>
                  <a:pt x="1284313" y="40052"/>
                </a:lnTo>
                <a:lnTo>
                  <a:pt x="1328531" y="54086"/>
                </a:lnTo>
                <a:lnTo>
                  <a:pt x="1371837" y="70083"/>
                </a:lnTo>
                <a:lnTo>
                  <a:pt x="1414179" y="87990"/>
                </a:lnTo>
                <a:lnTo>
                  <a:pt x="1455503" y="107754"/>
                </a:lnTo>
                <a:lnTo>
                  <a:pt x="1495757" y="129324"/>
                </a:lnTo>
                <a:lnTo>
                  <a:pt x="1534890" y="152645"/>
                </a:lnTo>
                <a:lnTo>
                  <a:pt x="1572847" y="177667"/>
                </a:lnTo>
                <a:lnTo>
                  <a:pt x="1609578" y="204336"/>
                </a:lnTo>
                <a:lnTo>
                  <a:pt x="1645028" y="232600"/>
                </a:lnTo>
                <a:lnTo>
                  <a:pt x="1679147" y="262407"/>
                </a:lnTo>
                <a:lnTo>
                  <a:pt x="1711880" y="293703"/>
                </a:lnTo>
                <a:lnTo>
                  <a:pt x="1743176" y="326436"/>
                </a:lnTo>
                <a:lnTo>
                  <a:pt x="1772983" y="360555"/>
                </a:lnTo>
                <a:lnTo>
                  <a:pt x="1801247" y="396005"/>
                </a:lnTo>
                <a:lnTo>
                  <a:pt x="1827916" y="432736"/>
                </a:lnTo>
                <a:lnTo>
                  <a:pt x="1852938" y="470693"/>
                </a:lnTo>
                <a:lnTo>
                  <a:pt x="1876259" y="509826"/>
                </a:lnTo>
                <a:lnTo>
                  <a:pt x="1897829" y="550080"/>
                </a:lnTo>
                <a:lnTo>
                  <a:pt x="1917593" y="591404"/>
                </a:lnTo>
                <a:lnTo>
                  <a:pt x="1935500" y="633746"/>
                </a:lnTo>
                <a:lnTo>
                  <a:pt x="1951497" y="677052"/>
                </a:lnTo>
                <a:lnTo>
                  <a:pt x="1965531" y="721270"/>
                </a:lnTo>
                <a:lnTo>
                  <a:pt x="1977551" y="766347"/>
                </a:lnTo>
                <a:lnTo>
                  <a:pt x="1987502" y="812232"/>
                </a:lnTo>
                <a:lnTo>
                  <a:pt x="1995334" y="858871"/>
                </a:lnTo>
                <a:lnTo>
                  <a:pt x="2000993" y="906213"/>
                </a:lnTo>
                <a:lnTo>
                  <a:pt x="2004427" y="954204"/>
                </a:lnTo>
                <a:lnTo>
                  <a:pt x="2005584" y="1002791"/>
                </a:lnTo>
                <a:lnTo>
                  <a:pt x="2004427" y="1051377"/>
                </a:lnTo>
                <a:lnTo>
                  <a:pt x="2000993" y="1099366"/>
                </a:lnTo>
                <a:lnTo>
                  <a:pt x="1995334" y="1146706"/>
                </a:lnTo>
                <a:lnTo>
                  <a:pt x="1987502" y="1193344"/>
                </a:lnTo>
                <a:lnTo>
                  <a:pt x="1977551" y="1239228"/>
                </a:lnTo>
                <a:lnTo>
                  <a:pt x="1965531" y="1284304"/>
                </a:lnTo>
                <a:lnTo>
                  <a:pt x="1951497" y="1328522"/>
                </a:lnTo>
                <a:lnTo>
                  <a:pt x="1935500" y="1371827"/>
                </a:lnTo>
                <a:lnTo>
                  <a:pt x="1917593" y="1414168"/>
                </a:lnTo>
                <a:lnTo>
                  <a:pt x="1897829" y="1455492"/>
                </a:lnTo>
                <a:lnTo>
                  <a:pt x="1876259" y="1495746"/>
                </a:lnTo>
                <a:lnTo>
                  <a:pt x="1852938" y="1534878"/>
                </a:lnTo>
                <a:lnTo>
                  <a:pt x="1827916" y="1572836"/>
                </a:lnTo>
                <a:lnTo>
                  <a:pt x="1801247" y="1609567"/>
                </a:lnTo>
                <a:lnTo>
                  <a:pt x="1772983" y="1645018"/>
                </a:lnTo>
                <a:lnTo>
                  <a:pt x="1743176" y="1679137"/>
                </a:lnTo>
                <a:lnTo>
                  <a:pt x="1711880" y="1711871"/>
                </a:lnTo>
                <a:lnTo>
                  <a:pt x="1679147" y="1743167"/>
                </a:lnTo>
                <a:lnTo>
                  <a:pt x="1645028" y="1772974"/>
                </a:lnTo>
                <a:lnTo>
                  <a:pt x="1609578" y="1801239"/>
                </a:lnTo>
                <a:lnTo>
                  <a:pt x="1572847" y="1827909"/>
                </a:lnTo>
                <a:lnTo>
                  <a:pt x="1534890" y="1852931"/>
                </a:lnTo>
                <a:lnTo>
                  <a:pt x="1495757" y="1876254"/>
                </a:lnTo>
                <a:lnTo>
                  <a:pt x="1455503" y="1897824"/>
                </a:lnTo>
                <a:lnTo>
                  <a:pt x="1414179" y="1917589"/>
                </a:lnTo>
                <a:lnTo>
                  <a:pt x="1371837" y="1935497"/>
                </a:lnTo>
                <a:lnTo>
                  <a:pt x="1328531" y="1951494"/>
                </a:lnTo>
                <a:lnTo>
                  <a:pt x="1284313" y="1965529"/>
                </a:lnTo>
                <a:lnTo>
                  <a:pt x="1239236" y="1977549"/>
                </a:lnTo>
                <a:lnTo>
                  <a:pt x="1193351" y="1987501"/>
                </a:lnTo>
                <a:lnTo>
                  <a:pt x="1146712" y="1995334"/>
                </a:lnTo>
                <a:lnTo>
                  <a:pt x="1099370" y="2000993"/>
                </a:lnTo>
                <a:lnTo>
                  <a:pt x="1051379" y="2004427"/>
                </a:lnTo>
                <a:lnTo>
                  <a:pt x="1002791" y="2005583"/>
                </a:lnTo>
                <a:lnTo>
                  <a:pt x="954204" y="2004427"/>
                </a:lnTo>
                <a:lnTo>
                  <a:pt x="906213" y="2000993"/>
                </a:lnTo>
                <a:lnTo>
                  <a:pt x="858871" y="1995334"/>
                </a:lnTo>
                <a:lnTo>
                  <a:pt x="812232" y="1987501"/>
                </a:lnTo>
                <a:lnTo>
                  <a:pt x="766347" y="1977549"/>
                </a:lnTo>
                <a:lnTo>
                  <a:pt x="721270" y="1965529"/>
                </a:lnTo>
                <a:lnTo>
                  <a:pt x="677052" y="1951494"/>
                </a:lnTo>
                <a:lnTo>
                  <a:pt x="633746" y="1935497"/>
                </a:lnTo>
                <a:lnTo>
                  <a:pt x="591404" y="1917589"/>
                </a:lnTo>
                <a:lnTo>
                  <a:pt x="550080" y="1897824"/>
                </a:lnTo>
                <a:lnTo>
                  <a:pt x="509826" y="1876254"/>
                </a:lnTo>
                <a:lnTo>
                  <a:pt x="470693" y="1852931"/>
                </a:lnTo>
                <a:lnTo>
                  <a:pt x="432736" y="1827909"/>
                </a:lnTo>
                <a:lnTo>
                  <a:pt x="396005" y="1801239"/>
                </a:lnTo>
                <a:lnTo>
                  <a:pt x="360555" y="1772974"/>
                </a:lnTo>
                <a:lnTo>
                  <a:pt x="326436" y="1743167"/>
                </a:lnTo>
                <a:lnTo>
                  <a:pt x="293703" y="1711871"/>
                </a:lnTo>
                <a:lnTo>
                  <a:pt x="262407" y="1679137"/>
                </a:lnTo>
                <a:lnTo>
                  <a:pt x="232600" y="1645018"/>
                </a:lnTo>
                <a:lnTo>
                  <a:pt x="204336" y="1609567"/>
                </a:lnTo>
                <a:lnTo>
                  <a:pt x="177667" y="1572836"/>
                </a:lnTo>
                <a:lnTo>
                  <a:pt x="152645" y="1534878"/>
                </a:lnTo>
                <a:lnTo>
                  <a:pt x="129324" y="1495746"/>
                </a:lnTo>
                <a:lnTo>
                  <a:pt x="107754" y="1455492"/>
                </a:lnTo>
                <a:lnTo>
                  <a:pt x="87990" y="1414168"/>
                </a:lnTo>
                <a:lnTo>
                  <a:pt x="70083" y="1371827"/>
                </a:lnTo>
                <a:lnTo>
                  <a:pt x="54086" y="1328522"/>
                </a:lnTo>
                <a:lnTo>
                  <a:pt x="40052" y="1284304"/>
                </a:lnTo>
                <a:lnTo>
                  <a:pt x="28032" y="1239228"/>
                </a:lnTo>
                <a:lnTo>
                  <a:pt x="18081" y="1193344"/>
                </a:lnTo>
                <a:lnTo>
                  <a:pt x="10249" y="1146706"/>
                </a:lnTo>
                <a:lnTo>
                  <a:pt x="4590" y="1099366"/>
                </a:lnTo>
                <a:lnTo>
                  <a:pt x="1156" y="1051377"/>
                </a:lnTo>
                <a:lnTo>
                  <a:pt x="0" y="1002791"/>
                </a:lnTo>
                <a:close/>
              </a:path>
            </a:pathLst>
          </a:custGeom>
          <a:ln w="12192">
            <a:solidFill>
              <a:srgbClr val="F058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38215" y="1956816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5" h="2005964">
                <a:moveTo>
                  <a:pt x="1002791" y="0"/>
                </a:moveTo>
                <a:lnTo>
                  <a:pt x="954204" y="1156"/>
                </a:lnTo>
                <a:lnTo>
                  <a:pt x="906213" y="4590"/>
                </a:lnTo>
                <a:lnTo>
                  <a:pt x="858871" y="10249"/>
                </a:lnTo>
                <a:lnTo>
                  <a:pt x="812232" y="18081"/>
                </a:lnTo>
                <a:lnTo>
                  <a:pt x="766347" y="28032"/>
                </a:lnTo>
                <a:lnTo>
                  <a:pt x="721270" y="40052"/>
                </a:lnTo>
                <a:lnTo>
                  <a:pt x="677052" y="54086"/>
                </a:lnTo>
                <a:lnTo>
                  <a:pt x="633746" y="70083"/>
                </a:lnTo>
                <a:lnTo>
                  <a:pt x="591404" y="87990"/>
                </a:lnTo>
                <a:lnTo>
                  <a:pt x="550080" y="107754"/>
                </a:lnTo>
                <a:lnTo>
                  <a:pt x="509826" y="129324"/>
                </a:lnTo>
                <a:lnTo>
                  <a:pt x="470693" y="152645"/>
                </a:lnTo>
                <a:lnTo>
                  <a:pt x="432736" y="177667"/>
                </a:lnTo>
                <a:lnTo>
                  <a:pt x="396005" y="204336"/>
                </a:lnTo>
                <a:lnTo>
                  <a:pt x="360555" y="232600"/>
                </a:lnTo>
                <a:lnTo>
                  <a:pt x="326436" y="262407"/>
                </a:lnTo>
                <a:lnTo>
                  <a:pt x="293703" y="293703"/>
                </a:lnTo>
                <a:lnTo>
                  <a:pt x="262407" y="326436"/>
                </a:lnTo>
                <a:lnTo>
                  <a:pt x="232600" y="360555"/>
                </a:lnTo>
                <a:lnTo>
                  <a:pt x="204336" y="396005"/>
                </a:lnTo>
                <a:lnTo>
                  <a:pt x="177667" y="432736"/>
                </a:lnTo>
                <a:lnTo>
                  <a:pt x="152645" y="470693"/>
                </a:lnTo>
                <a:lnTo>
                  <a:pt x="129324" y="509826"/>
                </a:lnTo>
                <a:lnTo>
                  <a:pt x="107754" y="550080"/>
                </a:lnTo>
                <a:lnTo>
                  <a:pt x="87990" y="591404"/>
                </a:lnTo>
                <a:lnTo>
                  <a:pt x="70083" y="633746"/>
                </a:lnTo>
                <a:lnTo>
                  <a:pt x="54086" y="677052"/>
                </a:lnTo>
                <a:lnTo>
                  <a:pt x="40052" y="721270"/>
                </a:lnTo>
                <a:lnTo>
                  <a:pt x="28032" y="766347"/>
                </a:lnTo>
                <a:lnTo>
                  <a:pt x="18081" y="812232"/>
                </a:lnTo>
                <a:lnTo>
                  <a:pt x="10249" y="858871"/>
                </a:lnTo>
                <a:lnTo>
                  <a:pt x="4590" y="906213"/>
                </a:lnTo>
                <a:lnTo>
                  <a:pt x="1156" y="954204"/>
                </a:lnTo>
                <a:lnTo>
                  <a:pt x="0" y="1002792"/>
                </a:lnTo>
                <a:lnTo>
                  <a:pt x="1156" y="1051379"/>
                </a:lnTo>
                <a:lnTo>
                  <a:pt x="4590" y="1099370"/>
                </a:lnTo>
                <a:lnTo>
                  <a:pt x="10249" y="1146712"/>
                </a:lnTo>
                <a:lnTo>
                  <a:pt x="18081" y="1193351"/>
                </a:lnTo>
                <a:lnTo>
                  <a:pt x="28032" y="1239236"/>
                </a:lnTo>
                <a:lnTo>
                  <a:pt x="40052" y="1284313"/>
                </a:lnTo>
                <a:lnTo>
                  <a:pt x="54086" y="1328531"/>
                </a:lnTo>
                <a:lnTo>
                  <a:pt x="70083" y="1371837"/>
                </a:lnTo>
                <a:lnTo>
                  <a:pt x="87990" y="1414179"/>
                </a:lnTo>
                <a:lnTo>
                  <a:pt x="107754" y="1455503"/>
                </a:lnTo>
                <a:lnTo>
                  <a:pt x="129324" y="1495757"/>
                </a:lnTo>
                <a:lnTo>
                  <a:pt x="152645" y="1534890"/>
                </a:lnTo>
                <a:lnTo>
                  <a:pt x="177667" y="1572847"/>
                </a:lnTo>
                <a:lnTo>
                  <a:pt x="204336" y="1609578"/>
                </a:lnTo>
                <a:lnTo>
                  <a:pt x="232600" y="1645028"/>
                </a:lnTo>
                <a:lnTo>
                  <a:pt x="262407" y="1679147"/>
                </a:lnTo>
                <a:lnTo>
                  <a:pt x="293703" y="1711880"/>
                </a:lnTo>
                <a:lnTo>
                  <a:pt x="326436" y="1743176"/>
                </a:lnTo>
                <a:lnTo>
                  <a:pt x="360555" y="1772983"/>
                </a:lnTo>
                <a:lnTo>
                  <a:pt x="396005" y="1801247"/>
                </a:lnTo>
                <a:lnTo>
                  <a:pt x="432736" y="1827916"/>
                </a:lnTo>
                <a:lnTo>
                  <a:pt x="470693" y="1852938"/>
                </a:lnTo>
                <a:lnTo>
                  <a:pt x="509826" y="1876259"/>
                </a:lnTo>
                <a:lnTo>
                  <a:pt x="550080" y="1897829"/>
                </a:lnTo>
                <a:lnTo>
                  <a:pt x="591404" y="1917593"/>
                </a:lnTo>
                <a:lnTo>
                  <a:pt x="633746" y="1935500"/>
                </a:lnTo>
                <a:lnTo>
                  <a:pt x="677052" y="1951497"/>
                </a:lnTo>
                <a:lnTo>
                  <a:pt x="721270" y="1965531"/>
                </a:lnTo>
                <a:lnTo>
                  <a:pt x="766347" y="1977551"/>
                </a:lnTo>
                <a:lnTo>
                  <a:pt x="812232" y="1987502"/>
                </a:lnTo>
                <a:lnTo>
                  <a:pt x="858871" y="1995334"/>
                </a:lnTo>
                <a:lnTo>
                  <a:pt x="906213" y="2000993"/>
                </a:lnTo>
                <a:lnTo>
                  <a:pt x="954204" y="2004427"/>
                </a:lnTo>
                <a:lnTo>
                  <a:pt x="1002791" y="2005584"/>
                </a:lnTo>
                <a:lnTo>
                  <a:pt x="1051379" y="2004427"/>
                </a:lnTo>
                <a:lnTo>
                  <a:pt x="1099370" y="2000993"/>
                </a:lnTo>
                <a:lnTo>
                  <a:pt x="1146712" y="1995334"/>
                </a:lnTo>
                <a:lnTo>
                  <a:pt x="1193351" y="1987502"/>
                </a:lnTo>
                <a:lnTo>
                  <a:pt x="1239236" y="1977551"/>
                </a:lnTo>
                <a:lnTo>
                  <a:pt x="1284313" y="1965531"/>
                </a:lnTo>
                <a:lnTo>
                  <a:pt x="1328531" y="1951497"/>
                </a:lnTo>
                <a:lnTo>
                  <a:pt x="1371837" y="1935500"/>
                </a:lnTo>
                <a:lnTo>
                  <a:pt x="1414179" y="1917593"/>
                </a:lnTo>
                <a:lnTo>
                  <a:pt x="1455503" y="1897829"/>
                </a:lnTo>
                <a:lnTo>
                  <a:pt x="1495757" y="1876259"/>
                </a:lnTo>
                <a:lnTo>
                  <a:pt x="1534890" y="1852938"/>
                </a:lnTo>
                <a:lnTo>
                  <a:pt x="1572847" y="1827916"/>
                </a:lnTo>
                <a:lnTo>
                  <a:pt x="1609578" y="1801247"/>
                </a:lnTo>
                <a:lnTo>
                  <a:pt x="1645028" y="1772983"/>
                </a:lnTo>
                <a:lnTo>
                  <a:pt x="1679147" y="1743176"/>
                </a:lnTo>
                <a:lnTo>
                  <a:pt x="1711880" y="1711880"/>
                </a:lnTo>
                <a:lnTo>
                  <a:pt x="1743176" y="1679147"/>
                </a:lnTo>
                <a:lnTo>
                  <a:pt x="1772983" y="1645028"/>
                </a:lnTo>
                <a:lnTo>
                  <a:pt x="1801247" y="1609578"/>
                </a:lnTo>
                <a:lnTo>
                  <a:pt x="1827916" y="1572847"/>
                </a:lnTo>
                <a:lnTo>
                  <a:pt x="1852938" y="1534890"/>
                </a:lnTo>
                <a:lnTo>
                  <a:pt x="1876259" y="1495757"/>
                </a:lnTo>
                <a:lnTo>
                  <a:pt x="1897829" y="1455503"/>
                </a:lnTo>
                <a:lnTo>
                  <a:pt x="1917593" y="1414179"/>
                </a:lnTo>
                <a:lnTo>
                  <a:pt x="1935500" y="1371837"/>
                </a:lnTo>
                <a:lnTo>
                  <a:pt x="1951497" y="1328531"/>
                </a:lnTo>
                <a:lnTo>
                  <a:pt x="1965531" y="1284313"/>
                </a:lnTo>
                <a:lnTo>
                  <a:pt x="1977551" y="1239236"/>
                </a:lnTo>
                <a:lnTo>
                  <a:pt x="1987502" y="1193351"/>
                </a:lnTo>
                <a:lnTo>
                  <a:pt x="1995334" y="1146712"/>
                </a:lnTo>
                <a:lnTo>
                  <a:pt x="2000993" y="1099370"/>
                </a:lnTo>
                <a:lnTo>
                  <a:pt x="2004427" y="1051379"/>
                </a:lnTo>
                <a:lnTo>
                  <a:pt x="2005584" y="1002792"/>
                </a:lnTo>
                <a:lnTo>
                  <a:pt x="2004427" y="954204"/>
                </a:lnTo>
                <a:lnTo>
                  <a:pt x="2000993" y="906213"/>
                </a:lnTo>
                <a:lnTo>
                  <a:pt x="1995334" y="858871"/>
                </a:lnTo>
                <a:lnTo>
                  <a:pt x="1987502" y="812232"/>
                </a:lnTo>
                <a:lnTo>
                  <a:pt x="1977551" y="766347"/>
                </a:lnTo>
                <a:lnTo>
                  <a:pt x="1965531" y="721270"/>
                </a:lnTo>
                <a:lnTo>
                  <a:pt x="1951497" y="677052"/>
                </a:lnTo>
                <a:lnTo>
                  <a:pt x="1935500" y="633746"/>
                </a:lnTo>
                <a:lnTo>
                  <a:pt x="1917593" y="591404"/>
                </a:lnTo>
                <a:lnTo>
                  <a:pt x="1897829" y="550080"/>
                </a:lnTo>
                <a:lnTo>
                  <a:pt x="1876259" y="509826"/>
                </a:lnTo>
                <a:lnTo>
                  <a:pt x="1852938" y="470693"/>
                </a:lnTo>
                <a:lnTo>
                  <a:pt x="1827916" y="432736"/>
                </a:lnTo>
                <a:lnTo>
                  <a:pt x="1801247" y="396005"/>
                </a:lnTo>
                <a:lnTo>
                  <a:pt x="1772983" y="360555"/>
                </a:lnTo>
                <a:lnTo>
                  <a:pt x="1743176" y="326436"/>
                </a:lnTo>
                <a:lnTo>
                  <a:pt x="1711880" y="293703"/>
                </a:lnTo>
                <a:lnTo>
                  <a:pt x="1679147" y="262407"/>
                </a:lnTo>
                <a:lnTo>
                  <a:pt x="1645028" y="232600"/>
                </a:lnTo>
                <a:lnTo>
                  <a:pt x="1609578" y="204336"/>
                </a:lnTo>
                <a:lnTo>
                  <a:pt x="1572847" y="177667"/>
                </a:lnTo>
                <a:lnTo>
                  <a:pt x="1534890" y="152645"/>
                </a:lnTo>
                <a:lnTo>
                  <a:pt x="1495757" y="129324"/>
                </a:lnTo>
                <a:lnTo>
                  <a:pt x="1455503" y="107754"/>
                </a:lnTo>
                <a:lnTo>
                  <a:pt x="1414179" y="87990"/>
                </a:lnTo>
                <a:lnTo>
                  <a:pt x="1371837" y="70083"/>
                </a:lnTo>
                <a:lnTo>
                  <a:pt x="1328531" y="54086"/>
                </a:lnTo>
                <a:lnTo>
                  <a:pt x="1284313" y="40052"/>
                </a:lnTo>
                <a:lnTo>
                  <a:pt x="1239236" y="28032"/>
                </a:lnTo>
                <a:lnTo>
                  <a:pt x="1193351" y="18081"/>
                </a:lnTo>
                <a:lnTo>
                  <a:pt x="1146712" y="10249"/>
                </a:lnTo>
                <a:lnTo>
                  <a:pt x="1099370" y="4590"/>
                </a:lnTo>
                <a:lnTo>
                  <a:pt x="1051379" y="1156"/>
                </a:lnTo>
                <a:lnTo>
                  <a:pt x="1002791" y="0"/>
                </a:lnTo>
                <a:close/>
              </a:path>
            </a:pathLst>
          </a:custGeom>
          <a:solidFill>
            <a:srgbClr val="FFE2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38215" y="1956816"/>
            <a:ext cx="2005964" cy="2005964"/>
          </a:xfrm>
          <a:custGeom>
            <a:avLst/>
            <a:gdLst/>
            <a:ahLst/>
            <a:cxnLst/>
            <a:rect l="l" t="t" r="r" b="b"/>
            <a:pathLst>
              <a:path w="2005965" h="2005964">
                <a:moveTo>
                  <a:pt x="0" y="1002792"/>
                </a:moveTo>
                <a:lnTo>
                  <a:pt x="1156" y="954204"/>
                </a:lnTo>
                <a:lnTo>
                  <a:pt x="4590" y="906213"/>
                </a:lnTo>
                <a:lnTo>
                  <a:pt x="10249" y="858871"/>
                </a:lnTo>
                <a:lnTo>
                  <a:pt x="18081" y="812232"/>
                </a:lnTo>
                <a:lnTo>
                  <a:pt x="28032" y="766347"/>
                </a:lnTo>
                <a:lnTo>
                  <a:pt x="40052" y="721270"/>
                </a:lnTo>
                <a:lnTo>
                  <a:pt x="54086" y="677052"/>
                </a:lnTo>
                <a:lnTo>
                  <a:pt x="70083" y="633746"/>
                </a:lnTo>
                <a:lnTo>
                  <a:pt x="87990" y="591404"/>
                </a:lnTo>
                <a:lnTo>
                  <a:pt x="107754" y="550080"/>
                </a:lnTo>
                <a:lnTo>
                  <a:pt x="129324" y="509826"/>
                </a:lnTo>
                <a:lnTo>
                  <a:pt x="152645" y="470693"/>
                </a:lnTo>
                <a:lnTo>
                  <a:pt x="177667" y="432736"/>
                </a:lnTo>
                <a:lnTo>
                  <a:pt x="204336" y="396005"/>
                </a:lnTo>
                <a:lnTo>
                  <a:pt x="232600" y="360555"/>
                </a:lnTo>
                <a:lnTo>
                  <a:pt x="262407" y="326436"/>
                </a:lnTo>
                <a:lnTo>
                  <a:pt x="293703" y="293703"/>
                </a:lnTo>
                <a:lnTo>
                  <a:pt x="326436" y="262407"/>
                </a:lnTo>
                <a:lnTo>
                  <a:pt x="360555" y="232600"/>
                </a:lnTo>
                <a:lnTo>
                  <a:pt x="396005" y="204336"/>
                </a:lnTo>
                <a:lnTo>
                  <a:pt x="432736" y="177667"/>
                </a:lnTo>
                <a:lnTo>
                  <a:pt x="470693" y="152645"/>
                </a:lnTo>
                <a:lnTo>
                  <a:pt x="509826" y="129324"/>
                </a:lnTo>
                <a:lnTo>
                  <a:pt x="550080" y="107754"/>
                </a:lnTo>
                <a:lnTo>
                  <a:pt x="591404" y="87990"/>
                </a:lnTo>
                <a:lnTo>
                  <a:pt x="633746" y="70083"/>
                </a:lnTo>
                <a:lnTo>
                  <a:pt x="677052" y="54086"/>
                </a:lnTo>
                <a:lnTo>
                  <a:pt x="721270" y="40052"/>
                </a:lnTo>
                <a:lnTo>
                  <a:pt x="766347" y="28032"/>
                </a:lnTo>
                <a:lnTo>
                  <a:pt x="812232" y="18081"/>
                </a:lnTo>
                <a:lnTo>
                  <a:pt x="858871" y="10249"/>
                </a:lnTo>
                <a:lnTo>
                  <a:pt x="906213" y="4590"/>
                </a:lnTo>
                <a:lnTo>
                  <a:pt x="954204" y="1156"/>
                </a:lnTo>
                <a:lnTo>
                  <a:pt x="1002791" y="0"/>
                </a:lnTo>
                <a:lnTo>
                  <a:pt x="1051379" y="1156"/>
                </a:lnTo>
                <a:lnTo>
                  <a:pt x="1099370" y="4590"/>
                </a:lnTo>
                <a:lnTo>
                  <a:pt x="1146712" y="10249"/>
                </a:lnTo>
                <a:lnTo>
                  <a:pt x="1193351" y="18081"/>
                </a:lnTo>
                <a:lnTo>
                  <a:pt x="1239236" y="28032"/>
                </a:lnTo>
                <a:lnTo>
                  <a:pt x="1284313" y="40052"/>
                </a:lnTo>
                <a:lnTo>
                  <a:pt x="1328531" y="54086"/>
                </a:lnTo>
                <a:lnTo>
                  <a:pt x="1371837" y="70083"/>
                </a:lnTo>
                <a:lnTo>
                  <a:pt x="1414179" y="87990"/>
                </a:lnTo>
                <a:lnTo>
                  <a:pt x="1455503" y="107754"/>
                </a:lnTo>
                <a:lnTo>
                  <a:pt x="1495757" y="129324"/>
                </a:lnTo>
                <a:lnTo>
                  <a:pt x="1534890" y="152645"/>
                </a:lnTo>
                <a:lnTo>
                  <a:pt x="1572847" y="177667"/>
                </a:lnTo>
                <a:lnTo>
                  <a:pt x="1609578" y="204336"/>
                </a:lnTo>
                <a:lnTo>
                  <a:pt x="1645028" y="232600"/>
                </a:lnTo>
                <a:lnTo>
                  <a:pt x="1679147" y="262407"/>
                </a:lnTo>
                <a:lnTo>
                  <a:pt x="1711880" y="293703"/>
                </a:lnTo>
                <a:lnTo>
                  <a:pt x="1743176" y="326436"/>
                </a:lnTo>
                <a:lnTo>
                  <a:pt x="1772983" y="360555"/>
                </a:lnTo>
                <a:lnTo>
                  <a:pt x="1801247" y="396005"/>
                </a:lnTo>
                <a:lnTo>
                  <a:pt x="1827916" y="432736"/>
                </a:lnTo>
                <a:lnTo>
                  <a:pt x="1852938" y="470693"/>
                </a:lnTo>
                <a:lnTo>
                  <a:pt x="1876259" y="509826"/>
                </a:lnTo>
                <a:lnTo>
                  <a:pt x="1897829" y="550080"/>
                </a:lnTo>
                <a:lnTo>
                  <a:pt x="1917593" y="591404"/>
                </a:lnTo>
                <a:lnTo>
                  <a:pt x="1935500" y="633746"/>
                </a:lnTo>
                <a:lnTo>
                  <a:pt x="1951497" y="677052"/>
                </a:lnTo>
                <a:lnTo>
                  <a:pt x="1965531" y="721270"/>
                </a:lnTo>
                <a:lnTo>
                  <a:pt x="1977551" y="766347"/>
                </a:lnTo>
                <a:lnTo>
                  <a:pt x="1987502" y="812232"/>
                </a:lnTo>
                <a:lnTo>
                  <a:pt x="1995334" y="858871"/>
                </a:lnTo>
                <a:lnTo>
                  <a:pt x="2000993" y="906213"/>
                </a:lnTo>
                <a:lnTo>
                  <a:pt x="2004427" y="954204"/>
                </a:lnTo>
                <a:lnTo>
                  <a:pt x="2005584" y="1002792"/>
                </a:lnTo>
                <a:lnTo>
                  <a:pt x="2004427" y="1051379"/>
                </a:lnTo>
                <a:lnTo>
                  <a:pt x="2000993" y="1099370"/>
                </a:lnTo>
                <a:lnTo>
                  <a:pt x="1995334" y="1146712"/>
                </a:lnTo>
                <a:lnTo>
                  <a:pt x="1987502" y="1193351"/>
                </a:lnTo>
                <a:lnTo>
                  <a:pt x="1977551" y="1239236"/>
                </a:lnTo>
                <a:lnTo>
                  <a:pt x="1965531" y="1284313"/>
                </a:lnTo>
                <a:lnTo>
                  <a:pt x="1951497" y="1328531"/>
                </a:lnTo>
                <a:lnTo>
                  <a:pt x="1935500" y="1371837"/>
                </a:lnTo>
                <a:lnTo>
                  <a:pt x="1917593" y="1414179"/>
                </a:lnTo>
                <a:lnTo>
                  <a:pt x="1897829" y="1455503"/>
                </a:lnTo>
                <a:lnTo>
                  <a:pt x="1876259" y="1495757"/>
                </a:lnTo>
                <a:lnTo>
                  <a:pt x="1852938" y="1534890"/>
                </a:lnTo>
                <a:lnTo>
                  <a:pt x="1827916" y="1572847"/>
                </a:lnTo>
                <a:lnTo>
                  <a:pt x="1801247" y="1609578"/>
                </a:lnTo>
                <a:lnTo>
                  <a:pt x="1772983" y="1645028"/>
                </a:lnTo>
                <a:lnTo>
                  <a:pt x="1743176" y="1679147"/>
                </a:lnTo>
                <a:lnTo>
                  <a:pt x="1711880" y="1711880"/>
                </a:lnTo>
                <a:lnTo>
                  <a:pt x="1679147" y="1743176"/>
                </a:lnTo>
                <a:lnTo>
                  <a:pt x="1645028" y="1772983"/>
                </a:lnTo>
                <a:lnTo>
                  <a:pt x="1609578" y="1801247"/>
                </a:lnTo>
                <a:lnTo>
                  <a:pt x="1572847" y="1827916"/>
                </a:lnTo>
                <a:lnTo>
                  <a:pt x="1534890" y="1852938"/>
                </a:lnTo>
                <a:lnTo>
                  <a:pt x="1495757" y="1876259"/>
                </a:lnTo>
                <a:lnTo>
                  <a:pt x="1455503" y="1897829"/>
                </a:lnTo>
                <a:lnTo>
                  <a:pt x="1414179" y="1917593"/>
                </a:lnTo>
                <a:lnTo>
                  <a:pt x="1371837" y="1935500"/>
                </a:lnTo>
                <a:lnTo>
                  <a:pt x="1328531" y="1951497"/>
                </a:lnTo>
                <a:lnTo>
                  <a:pt x="1284313" y="1965531"/>
                </a:lnTo>
                <a:lnTo>
                  <a:pt x="1239236" y="1977551"/>
                </a:lnTo>
                <a:lnTo>
                  <a:pt x="1193351" y="1987502"/>
                </a:lnTo>
                <a:lnTo>
                  <a:pt x="1146712" y="1995334"/>
                </a:lnTo>
                <a:lnTo>
                  <a:pt x="1099370" y="2000993"/>
                </a:lnTo>
                <a:lnTo>
                  <a:pt x="1051379" y="2004427"/>
                </a:lnTo>
                <a:lnTo>
                  <a:pt x="1002791" y="2005584"/>
                </a:lnTo>
                <a:lnTo>
                  <a:pt x="954204" y="2004427"/>
                </a:lnTo>
                <a:lnTo>
                  <a:pt x="906213" y="2000993"/>
                </a:lnTo>
                <a:lnTo>
                  <a:pt x="858871" y="1995334"/>
                </a:lnTo>
                <a:lnTo>
                  <a:pt x="812232" y="1987502"/>
                </a:lnTo>
                <a:lnTo>
                  <a:pt x="766347" y="1977551"/>
                </a:lnTo>
                <a:lnTo>
                  <a:pt x="721270" y="1965531"/>
                </a:lnTo>
                <a:lnTo>
                  <a:pt x="677052" y="1951497"/>
                </a:lnTo>
                <a:lnTo>
                  <a:pt x="633746" y="1935500"/>
                </a:lnTo>
                <a:lnTo>
                  <a:pt x="591404" y="1917593"/>
                </a:lnTo>
                <a:lnTo>
                  <a:pt x="550080" y="1897829"/>
                </a:lnTo>
                <a:lnTo>
                  <a:pt x="509826" y="1876259"/>
                </a:lnTo>
                <a:lnTo>
                  <a:pt x="470693" y="1852938"/>
                </a:lnTo>
                <a:lnTo>
                  <a:pt x="432736" y="1827916"/>
                </a:lnTo>
                <a:lnTo>
                  <a:pt x="396005" y="1801247"/>
                </a:lnTo>
                <a:lnTo>
                  <a:pt x="360555" y="1772983"/>
                </a:lnTo>
                <a:lnTo>
                  <a:pt x="326436" y="1743176"/>
                </a:lnTo>
                <a:lnTo>
                  <a:pt x="293703" y="1711880"/>
                </a:lnTo>
                <a:lnTo>
                  <a:pt x="262407" y="1679147"/>
                </a:lnTo>
                <a:lnTo>
                  <a:pt x="232600" y="1645028"/>
                </a:lnTo>
                <a:lnTo>
                  <a:pt x="204336" y="1609578"/>
                </a:lnTo>
                <a:lnTo>
                  <a:pt x="177667" y="1572847"/>
                </a:lnTo>
                <a:lnTo>
                  <a:pt x="152645" y="1534890"/>
                </a:lnTo>
                <a:lnTo>
                  <a:pt x="129324" y="1495757"/>
                </a:lnTo>
                <a:lnTo>
                  <a:pt x="107754" y="1455503"/>
                </a:lnTo>
                <a:lnTo>
                  <a:pt x="87990" y="1414179"/>
                </a:lnTo>
                <a:lnTo>
                  <a:pt x="70083" y="1371837"/>
                </a:lnTo>
                <a:lnTo>
                  <a:pt x="54086" y="1328531"/>
                </a:lnTo>
                <a:lnTo>
                  <a:pt x="40052" y="1284313"/>
                </a:lnTo>
                <a:lnTo>
                  <a:pt x="28032" y="1239236"/>
                </a:lnTo>
                <a:lnTo>
                  <a:pt x="18081" y="1193351"/>
                </a:lnTo>
                <a:lnTo>
                  <a:pt x="10249" y="1146712"/>
                </a:lnTo>
                <a:lnTo>
                  <a:pt x="4590" y="1099370"/>
                </a:lnTo>
                <a:lnTo>
                  <a:pt x="1156" y="1051379"/>
                </a:lnTo>
                <a:lnTo>
                  <a:pt x="0" y="1002792"/>
                </a:lnTo>
                <a:close/>
              </a:path>
            </a:pathLst>
          </a:custGeom>
          <a:ln w="12192">
            <a:solidFill>
              <a:srgbClr val="F058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69607" y="4322064"/>
            <a:ext cx="1255776" cy="155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04416" y="1901951"/>
            <a:ext cx="1399032" cy="2200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1040" y="4203191"/>
            <a:ext cx="2020824" cy="194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36335" y="2465832"/>
            <a:ext cx="1655064" cy="932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7616" y="658368"/>
            <a:ext cx="7632700" cy="512445"/>
          </a:xfrm>
          <a:custGeom>
            <a:avLst/>
            <a:gdLst/>
            <a:ahLst/>
            <a:cxnLst/>
            <a:rect l="l" t="t" r="r" b="b"/>
            <a:pathLst>
              <a:path w="7632700" h="512444">
                <a:moveTo>
                  <a:pt x="7582788" y="0"/>
                </a:moveTo>
                <a:lnTo>
                  <a:pt x="49352" y="0"/>
                </a:lnTo>
                <a:lnTo>
                  <a:pt x="30143" y="3879"/>
                </a:lnTo>
                <a:lnTo>
                  <a:pt x="14455" y="14462"/>
                </a:lnTo>
                <a:lnTo>
                  <a:pt x="3878" y="30164"/>
                </a:lnTo>
                <a:lnTo>
                  <a:pt x="0" y="49403"/>
                </a:lnTo>
                <a:lnTo>
                  <a:pt x="0" y="462661"/>
                </a:lnTo>
                <a:lnTo>
                  <a:pt x="3878" y="481899"/>
                </a:lnTo>
                <a:lnTo>
                  <a:pt x="14455" y="497601"/>
                </a:lnTo>
                <a:lnTo>
                  <a:pt x="30143" y="508184"/>
                </a:lnTo>
                <a:lnTo>
                  <a:pt x="49352" y="512064"/>
                </a:lnTo>
                <a:lnTo>
                  <a:pt x="7582788" y="512064"/>
                </a:lnTo>
                <a:lnTo>
                  <a:pt x="7602027" y="508184"/>
                </a:lnTo>
                <a:lnTo>
                  <a:pt x="7617729" y="497601"/>
                </a:lnTo>
                <a:lnTo>
                  <a:pt x="7628312" y="481899"/>
                </a:lnTo>
                <a:lnTo>
                  <a:pt x="7632191" y="462661"/>
                </a:lnTo>
                <a:lnTo>
                  <a:pt x="7632191" y="49403"/>
                </a:lnTo>
                <a:lnTo>
                  <a:pt x="7628312" y="30164"/>
                </a:lnTo>
                <a:lnTo>
                  <a:pt x="7617729" y="14462"/>
                </a:lnTo>
                <a:lnTo>
                  <a:pt x="7602027" y="3879"/>
                </a:lnTo>
                <a:lnTo>
                  <a:pt x="7582788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31314" y="734694"/>
            <a:ext cx="4844415" cy="3295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80"/>
              <a:t>.فيرخلا </a:t>
            </a:r>
            <a:r>
              <a:rPr dirty="0" spc="-320"/>
              <a:t>يف </a:t>
            </a:r>
            <a:r>
              <a:rPr dirty="0" spc="-140"/>
              <a:t>سمخلا </a:t>
            </a:r>
            <a:r>
              <a:rPr dirty="0" spc="-30"/>
              <a:t>يساوح </a:t>
            </a:r>
            <a:r>
              <a:rPr dirty="0" spc="-315"/>
              <a:t>لمعتسأ</a:t>
            </a:r>
            <a:r>
              <a:rPr dirty="0" spc="-400"/>
              <a:t> </a:t>
            </a:r>
            <a:r>
              <a:rPr dirty="0" spc="-280"/>
              <a:t>انأ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567" y="1920239"/>
            <a:ext cx="3349752" cy="366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9198" y="1272667"/>
            <a:ext cx="5210428" cy="5203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7616" y="755904"/>
            <a:ext cx="7632700" cy="515620"/>
          </a:xfrm>
          <a:custGeom>
            <a:avLst/>
            <a:gdLst/>
            <a:ahLst/>
            <a:cxnLst/>
            <a:rect l="l" t="t" r="r" b="b"/>
            <a:pathLst>
              <a:path w="7632700" h="515619">
                <a:moveTo>
                  <a:pt x="7582534" y="0"/>
                </a:moveTo>
                <a:lnTo>
                  <a:pt x="49657" y="0"/>
                </a:lnTo>
                <a:lnTo>
                  <a:pt x="30325" y="3901"/>
                </a:lnTo>
                <a:lnTo>
                  <a:pt x="14541" y="14541"/>
                </a:lnTo>
                <a:lnTo>
                  <a:pt x="3901" y="30325"/>
                </a:lnTo>
                <a:lnTo>
                  <a:pt x="0" y="49657"/>
                </a:lnTo>
                <a:lnTo>
                  <a:pt x="0" y="465455"/>
                </a:lnTo>
                <a:lnTo>
                  <a:pt x="3901" y="484786"/>
                </a:lnTo>
                <a:lnTo>
                  <a:pt x="14541" y="500570"/>
                </a:lnTo>
                <a:lnTo>
                  <a:pt x="30325" y="511210"/>
                </a:lnTo>
                <a:lnTo>
                  <a:pt x="49657" y="515112"/>
                </a:lnTo>
                <a:lnTo>
                  <a:pt x="7582534" y="515112"/>
                </a:lnTo>
                <a:lnTo>
                  <a:pt x="7601866" y="511210"/>
                </a:lnTo>
                <a:lnTo>
                  <a:pt x="7617650" y="500570"/>
                </a:lnTo>
                <a:lnTo>
                  <a:pt x="7628290" y="484786"/>
                </a:lnTo>
                <a:lnTo>
                  <a:pt x="7632191" y="465455"/>
                </a:lnTo>
                <a:lnTo>
                  <a:pt x="7632191" y="49657"/>
                </a:lnTo>
                <a:lnTo>
                  <a:pt x="7628290" y="30325"/>
                </a:lnTo>
                <a:lnTo>
                  <a:pt x="7617650" y="14541"/>
                </a:lnTo>
                <a:lnTo>
                  <a:pt x="7601866" y="3901"/>
                </a:lnTo>
                <a:lnTo>
                  <a:pt x="7582534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57704" y="840739"/>
            <a:ext cx="273367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b="1">
                <a:solidFill>
                  <a:srgbClr val="FAEBEA"/>
                </a:solidFill>
                <a:latin typeface="Tahoma"/>
                <a:cs typeface="Tahoma"/>
              </a:rPr>
              <a:t>ّ </a:t>
            </a:r>
            <a:r>
              <a:rPr dirty="0" baseline="1388" sz="3000" spc="-509" b="1">
                <a:solidFill>
                  <a:srgbClr val="FAEBEA"/>
                </a:solidFill>
                <a:latin typeface="Tahoma"/>
                <a:cs typeface="Tahoma"/>
              </a:rPr>
              <a:t>مدق </a:t>
            </a:r>
            <a:r>
              <a:rPr dirty="0" baseline="1388" sz="3000" spc="-457" b="1">
                <a:solidFill>
                  <a:srgbClr val="FAEBEA"/>
                </a:solidFill>
                <a:latin typeface="Tahoma"/>
                <a:cs typeface="Tahoma"/>
              </a:rPr>
              <a:t>تحت </a:t>
            </a:r>
            <a:r>
              <a:rPr dirty="0" baseline="1388" sz="3000" spc="-179" b="1">
                <a:solidFill>
                  <a:srgbClr val="FAEBEA"/>
                </a:solidFill>
                <a:latin typeface="Tahoma"/>
                <a:cs typeface="Tahoma"/>
              </a:rPr>
              <a:t>قارولأا</a:t>
            </a:r>
            <a:r>
              <a:rPr dirty="0" baseline="1388" sz="3000" spc="-405" b="1">
                <a:solidFill>
                  <a:srgbClr val="FAEBEA"/>
                </a:solidFill>
                <a:latin typeface="Tahoma"/>
                <a:cs typeface="Tahoma"/>
              </a:rPr>
              <a:t> </a:t>
            </a:r>
            <a:r>
              <a:rPr dirty="0" baseline="1388" sz="3000" spc="-1777" b="1">
                <a:solidFill>
                  <a:srgbClr val="FAEBEA"/>
                </a:solidFill>
                <a:latin typeface="Tahoma"/>
                <a:cs typeface="Tahoma"/>
              </a:rPr>
              <a:t>رس</a:t>
            </a:r>
            <a:endParaRPr baseline="1388" sz="3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10328" y="834644"/>
            <a:ext cx="2019300" cy="3295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6944" sz="3000"/>
              <a:t>ّ </a:t>
            </a:r>
            <a:r>
              <a:rPr dirty="0" sz="2000" spc="-844"/>
              <a:t>كت</a:t>
            </a:r>
            <a:r>
              <a:rPr dirty="0" sz="2000" spc="-10"/>
              <a:t> </a:t>
            </a:r>
            <a:r>
              <a:rPr dirty="0" sz="2000" spc="-315"/>
              <a:t>توص</a:t>
            </a:r>
            <a:r>
              <a:rPr dirty="0" sz="2000" spc="-140"/>
              <a:t> </a:t>
            </a:r>
            <a:r>
              <a:rPr dirty="0" sz="2000" spc="-180"/>
              <a:t>عمسأ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2204720" y="834644"/>
            <a:ext cx="54038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459" b="1">
                <a:solidFill>
                  <a:srgbClr val="FAEBEA"/>
                </a:solidFill>
                <a:latin typeface="Tahoma"/>
                <a:cs typeface="Tahoma"/>
              </a:rPr>
              <a:t>...ي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9607" y="2039111"/>
            <a:ext cx="3383279" cy="348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5152" y="813816"/>
            <a:ext cx="7632700" cy="512445"/>
          </a:xfrm>
          <a:custGeom>
            <a:avLst/>
            <a:gdLst/>
            <a:ahLst/>
            <a:cxnLst/>
            <a:rect l="l" t="t" r="r" b="b"/>
            <a:pathLst>
              <a:path w="7632700" h="512444">
                <a:moveTo>
                  <a:pt x="7582789" y="0"/>
                </a:moveTo>
                <a:lnTo>
                  <a:pt x="49352" y="0"/>
                </a:lnTo>
                <a:lnTo>
                  <a:pt x="30143" y="3879"/>
                </a:lnTo>
                <a:lnTo>
                  <a:pt x="14455" y="14462"/>
                </a:lnTo>
                <a:lnTo>
                  <a:pt x="3878" y="30164"/>
                </a:lnTo>
                <a:lnTo>
                  <a:pt x="0" y="49403"/>
                </a:lnTo>
                <a:lnTo>
                  <a:pt x="0" y="462661"/>
                </a:lnTo>
                <a:lnTo>
                  <a:pt x="3878" y="481899"/>
                </a:lnTo>
                <a:lnTo>
                  <a:pt x="14455" y="497601"/>
                </a:lnTo>
                <a:lnTo>
                  <a:pt x="30143" y="508184"/>
                </a:lnTo>
                <a:lnTo>
                  <a:pt x="49352" y="512063"/>
                </a:lnTo>
                <a:lnTo>
                  <a:pt x="7582789" y="512063"/>
                </a:lnTo>
                <a:lnTo>
                  <a:pt x="7602027" y="508184"/>
                </a:lnTo>
                <a:lnTo>
                  <a:pt x="7617729" y="497601"/>
                </a:lnTo>
                <a:lnTo>
                  <a:pt x="7628312" y="481899"/>
                </a:lnTo>
                <a:lnTo>
                  <a:pt x="7632192" y="462661"/>
                </a:lnTo>
                <a:lnTo>
                  <a:pt x="7632192" y="49403"/>
                </a:lnTo>
                <a:lnTo>
                  <a:pt x="7628312" y="30164"/>
                </a:lnTo>
                <a:lnTo>
                  <a:pt x="7617729" y="14462"/>
                </a:lnTo>
                <a:lnTo>
                  <a:pt x="7602027" y="3879"/>
                </a:lnTo>
                <a:lnTo>
                  <a:pt x="7582789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1785" y="891031"/>
            <a:ext cx="3605529" cy="3295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450"/>
              <a:t>.ةريبكلا </a:t>
            </a:r>
            <a:r>
              <a:rPr dirty="0" spc="-570"/>
              <a:t>ةيلاقتربلا ةنيطقيلا</a:t>
            </a:r>
            <a:r>
              <a:rPr dirty="0" spc="-565"/>
              <a:t> </a:t>
            </a:r>
            <a:r>
              <a:rPr dirty="0" spc="-10"/>
              <a:t>ىرأ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9176" y="2139695"/>
            <a:ext cx="5532120" cy="3364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904" y="807719"/>
            <a:ext cx="7632700" cy="512445"/>
          </a:xfrm>
          <a:custGeom>
            <a:avLst/>
            <a:gdLst/>
            <a:ahLst/>
            <a:cxnLst/>
            <a:rect l="l" t="t" r="r" b="b"/>
            <a:pathLst>
              <a:path w="7632700" h="512444">
                <a:moveTo>
                  <a:pt x="7582789" y="0"/>
                </a:moveTo>
                <a:lnTo>
                  <a:pt x="49352" y="0"/>
                </a:lnTo>
                <a:lnTo>
                  <a:pt x="30143" y="3879"/>
                </a:lnTo>
                <a:lnTo>
                  <a:pt x="14455" y="14462"/>
                </a:lnTo>
                <a:lnTo>
                  <a:pt x="3878" y="30164"/>
                </a:lnTo>
                <a:lnTo>
                  <a:pt x="0" y="49402"/>
                </a:lnTo>
                <a:lnTo>
                  <a:pt x="0" y="462660"/>
                </a:lnTo>
                <a:lnTo>
                  <a:pt x="3878" y="481899"/>
                </a:lnTo>
                <a:lnTo>
                  <a:pt x="14455" y="497601"/>
                </a:lnTo>
                <a:lnTo>
                  <a:pt x="30143" y="508184"/>
                </a:lnTo>
                <a:lnTo>
                  <a:pt x="49352" y="512063"/>
                </a:lnTo>
                <a:lnTo>
                  <a:pt x="7582789" y="512063"/>
                </a:lnTo>
                <a:lnTo>
                  <a:pt x="7602027" y="508184"/>
                </a:lnTo>
                <a:lnTo>
                  <a:pt x="7617729" y="497601"/>
                </a:lnTo>
                <a:lnTo>
                  <a:pt x="7628312" y="481899"/>
                </a:lnTo>
                <a:lnTo>
                  <a:pt x="7632192" y="462660"/>
                </a:lnTo>
                <a:lnTo>
                  <a:pt x="7632192" y="49402"/>
                </a:lnTo>
                <a:lnTo>
                  <a:pt x="7628312" y="30164"/>
                </a:lnTo>
                <a:lnTo>
                  <a:pt x="7617729" y="14462"/>
                </a:lnTo>
                <a:lnTo>
                  <a:pt x="7602027" y="3879"/>
                </a:lnTo>
                <a:lnTo>
                  <a:pt x="7582789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71646" y="883157"/>
            <a:ext cx="1617345" cy="3295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pc="-395"/>
              <a:t>.حايرلاب</a:t>
            </a:r>
            <a:r>
              <a:rPr dirty="0" spc="-365"/>
              <a:t> </a:t>
            </a:r>
            <a:r>
              <a:rPr dirty="0" spc="-1275"/>
              <a:t>س</a:t>
            </a:r>
            <a:r>
              <a:rPr dirty="0" baseline="6944" sz="3000" spc="-1912"/>
              <a:t>ّ</a:t>
            </a:r>
            <a:r>
              <a:rPr dirty="0" baseline="6944" sz="3000" spc="3037"/>
              <a:t> </a:t>
            </a:r>
            <a:r>
              <a:rPr dirty="0" sz="2000" spc="45"/>
              <a:t>حأ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079" y="2270760"/>
            <a:ext cx="5462016" cy="328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904" y="816863"/>
            <a:ext cx="7632700" cy="512445"/>
          </a:xfrm>
          <a:custGeom>
            <a:avLst/>
            <a:gdLst/>
            <a:ahLst/>
            <a:cxnLst/>
            <a:rect l="l" t="t" r="r" b="b"/>
            <a:pathLst>
              <a:path w="7632700" h="512444">
                <a:moveTo>
                  <a:pt x="7582789" y="0"/>
                </a:moveTo>
                <a:lnTo>
                  <a:pt x="49352" y="0"/>
                </a:lnTo>
                <a:lnTo>
                  <a:pt x="30143" y="3879"/>
                </a:lnTo>
                <a:lnTo>
                  <a:pt x="14455" y="14462"/>
                </a:lnTo>
                <a:lnTo>
                  <a:pt x="3878" y="30164"/>
                </a:lnTo>
                <a:lnTo>
                  <a:pt x="0" y="49402"/>
                </a:lnTo>
                <a:lnTo>
                  <a:pt x="0" y="462661"/>
                </a:lnTo>
                <a:lnTo>
                  <a:pt x="3878" y="481899"/>
                </a:lnTo>
                <a:lnTo>
                  <a:pt x="14455" y="497601"/>
                </a:lnTo>
                <a:lnTo>
                  <a:pt x="30143" y="508184"/>
                </a:lnTo>
                <a:lnTo>
                  <a:pt x="49352" y="512063"/>
                </a:lnTo>
                <a:lnTo>
                  <a:pt x="7582789" y="512063"/>
                </a:lnTo>
                <a:lnTo>
                  <a:pt x="7602027" y="508184"/>
                </a:lnTo>
                <a:lnTo>
                  <a:pt x="7617729" y="497601"/>
                </a:lnTo>
                <a:lnTo>
                  <a:pt x="7628312" y="481899"/>
                </a:lnTo>
                <a:lnTo>
                  <a:pt x="7632192" y="462661"/>
                </a:lnTo>
                <a:lnTo>
                  <a:pt x="7632192" y="49402"/>
                </a:lnTo>
                <a:lnTo>
                  <a:pt x="7628312" y="30164"/>
                </a:lnTo>
                <a:lnTo>
                  <a:pt x="7617729" y="14462"/>
                </a:lnTo>
                <a:lnTo>
                  <a:pt x="7602027" y="3879"/>
                </a:lnTo>
                <a:lnTo>
                  <a:pt x="7582789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5089" y="893444"/>
            <a:ext cx="2897505" cy="3295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pc="-280"/>
              <a:t>.عرقلا </a:t>
            </a:r>
            <a:r>
              <a:rPr dirty="0" spc="-395"/>
              <a:t>ةريطف </a:t>
            </a:r>
            <a:r>
              <a:rPr dirty="0" spc="-195"/>
              <a:t>ةحئار</a:t>
            </a:r>
            <a:r>
              <a:rPr dirty="0" spc="-145"/>
              <a:t> </a:t>
            </a:r>
            <a:r>
              <a:rPr dirty="0" spc="-645"/>
              <a:t>م</a:t>
            </a:r>
            <a:r>
              <a:rPr dirty="0" baseline="6944" sz="3000" spc="-967"/>
              <a:t>ّ</a:t>
            </a:r>
            <a:r>
              <a:rPr dirty="0" baseline="6944" sz="3000" spc="1185"/>
              <a:t> </a:t>
            </a:r>
            <a:r>
              <a:rPr dirty="0" sz="2000" spc="-315"/>
              <a:t>شأ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2448" y="1911095"/>
            <a:ext cx="3279648" cy="3752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904" y="798576"/>
            <a:ext cx="7632700" cy="515620"/>
          </a:xfrm>
          <a:custGeom>
            <a:avLst/>
            <a:gdLst/>
            <a:ahLst/>
            <a:cxnLst/>
            <a:rect l="l" t="t" r="r" b="b"/>
            <a:pathLst>
              <a:path w="7632700" h="515619">
                <a:moveTo>
                  <a:pt x="7582535" y="0"/>
                </a:moveTo>
                <a:lnTo>
                  <a:pt x="49656" y="0"/>
                </a:lnTo>
                <a:lnTo>
                  <a:pt x="30325" y="3901"/>
                </a:lnTo>
                <a:lnTo>
                  <a:pt x="14541" y="14541"/>
                </a:lnTo>
                <a:lnTo>
                  <a:pt x="3901" y="30325"/>
                </a:lnTo>
                <a:lnTo>
                  <a:pt x="0" y="49657"/>
                </a:lnTo>
                <a:lnTo>
                  <a:pt x="0" y="465454"/>
                </a:lnTo>
                <a:lnTo>
                  <a:pt x="3901" y="484786"/>
                </a:lnTo>
                <a:lnTo>
                  <a:pt x="14541" y="500570"/>
                </a:lnTo>
                <a:lnTo>
                  <a:pt x="30325" y="511210"/>
                </a:lnTo>
                <a:lnTo>
                  <a:pt x="49656" y="515112"/>
                </a:lnTo>
                <a:lnTo>
                  <a:pt x="7582535" y="515112"/>
                </a:lnTo>
                <a:lnTo>
                  <a:pt x="7601866" y="511210"/>
                </a:lnTo>
                <a:lnTo>
                  <a:pt x="7617650" y="500570"/>
                </a:lnTo>
                <a:lnTo>
                  <a:pt x="7628290" y="484786"/>
                </a:lnTo>
                <a:lnTo>
                  <a:pt x="7632192" y="465454"/>
                </a:lnTo>
                <a:lnTo>
                  <a:pt x="7632192" y="49657"/>
                </a:lnTo>
                <a:lnTo>
                  <a:pt x="7628290" y="30325"/>
                </a:lnTo>
                <a:lnTo>
                  <a:pt x="7617650" y="14541"/>
                </a:lnTo>
                <a:lnTo>
                  <a:pt x="7601866" y="3901"/>
                </a:lnTo>
                <a:lnTo>
                  <a:pt x="7582535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11601" y="875487"/>
            <a:ext cx="2327910" cy="329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280"/>
              <a:t>.فيرخلا </a:t>
            </a:r>
            <a:r>
              <a:rPr dirty="0" spc="-515"/>
              <a:t>حافت</a:t>
            </a:r>
            <a:r>
              <a:rPr dirty="0" spc="-495"/>
              <a:t> </a:t>
            </a:r>
            <a:r>
              <a:rPr dirty="0" spc="-195"/>
              <a:t>ق</a:t>
            </a:r>
            <a:r>
              <a:rPr dirty="0" baseline="6944" sz="3000" spc="-292"/>
              <a:t>ّ</a:t>
            </a:r>
            <a:r>
              <a:rPr dirty="0" sz="2000" spc="-195"/>
              <a:t>وذتأ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8423" y="1956816"/>
            <a:ext cx="5407152" cy="3822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904" y="874775"/>
            <a:ext cx="7632700" cy="515620"/>
          </a:xfrm>
          <a:custGeom>
            <a:avLst/>
            <a:gdLst/>
            <a:ahLst/>
            <a:cxnLst/>
            <a:rect l="l" t="t" r="r" b="b"/>
            <a:pathLst>
              <a:path w="7632700" h="515619">
                <a:moveTo>
                  <a:pt x="7582535" y="0"/>
                </a:moveTo>
                <a:lnTo>
                  <a:pt x="49656" y="0"/>
                </a:lnTo>
                <a:lnTo>
                  <a:pt x="30325" y="3901"/>
                </a:lnTo>
                <a:lnTo>
                  <a:pt x="14541" y="14541"/>
                </a:lnTo>
                <a:lnTo>
                  <a:pt x="3901" y="30325"/>
                </a:lnTo>
                <a:lnTo>
                  <a:pt x="0" y="49657"/>
                </a:lnTo>
                <a:lnTo>
                  <a:pt x="0" y="465454"/>
                </a:lnTo>
                <a:lnTo>
                  <a:pt x="3901" y="484786"/>
                </a:lnTo>
                <a:lnTo>
                  <a:pt x="14541" y="500570"/>
                </a:lnTo>
                <a:lnTo>
                  <a:pt x="30325" y="511210"/>
                </a:lnTo>
                <a:lnTo>
                  <a:pt x="49656" y="515112"/>
                </a:lnTo>
                <a:lnTo>
                  <a:pt x="7582535" y="515112"/>
                </a:lnTo>
                <a:lnTo>
                  <a:pt x="7601866" y="511210"/>
                </a:lnTo>
                <a:lnTo>
                  <a:pt x="7617650" y="500570"/>
                </a:lnTo>
                <a:lnTo>
                  <a:pt x="7628290" y="484786"/>
                </a:lnTo>
                <a:lnTo>
                  <a:pt x="7632192" y="465454"/>
                </a:lnTo>
                <a:lnTo>
                  <a:pt x="7632192" y="49657"/>
                </a:lnTo>
                <a:lnTo>
                  <a:pt x="7628290" y="30325"/>
                </a:lnTo>
                <a:lnTo>
                  <a:pt x="7617650" y="14541"/>
                </a:lnTo>
                <a:lnTo>
                  <a:pt x="7601866" y="3901"/>
                </a:lnTo>
                <a:lnTo>
                  <a:pt x="7582535" y="0"/>
                </a:lnTo>
                <a:close/>
              </a:path>
            </a:pathLst>
          </a:custGeom>
          <a:solidFill>
            <a:srgbClr val="F68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pc="-280"/>
              <a:t>.فيرخلا </a:t>
            </a:r>
            <a:r>
              <a:rPr dirty="0" spc="-10"/>
              <a:t>ىرأو </a:t>
            </a:r>
            <a:r>
              <a:rPr dirty="0" spc="-145"/>
              <a:t>عمسأو </a:t>
            </a:r>
            <a:r>
              <a:rPr dirty="0" spc="-645"/>
              <a:t>م</a:t>
            </a:r>
            <a:r>
              <a:rPr dirty="0" baseline="6944" sz="3000" spc="-967"/>
              <a:t>ّ</a:t>
            </a:r>
            <a:r>
              <a:rPr dirty="0" baseline="6944" sz="3000" spc="1207"/>
              <a:t> </a:t>
            </a:r>
            <a:r>
              <a:rPr dirty="0" sz="2000" spc="-215"/>
              <a:t>شأو </a:t>
            </a:r>
            <a:r>
              <a:rPr dirty="0" sz="2000" spc="-160"/>
              <a:t>سملأو </a:t>
            </a:r>
            <a:r>
              <a:rPr dirty="0" sz="2000" spc="-195"/>
              <a:t>ق</a:t>
            </a:r>
            <a:r>
              <a:rPr dirty="0" baseline="6944" sz="3000" spc="-292"/>
              <a:t>ّ</a:t>
            </a:r>
            <a:r>
              <a:rPr dirty="0" sz="2000" spc="-195"/>
              <a:t>وذتأ </a:t>
            </a:r>
            <a:r>
              <a:rPr dirty="0" sz="2000" spc="-15"/>
              <a:t>نأ</a:t>
            </a:r>
            <a:r>
              <a:rPr dirty="0" sz="2000" spc="-270"/>
              <a:t> </a:t>
            </a:r>
            <a:r>
              <a:rPr dirty="0" sz="2000" spc="-475"/>
              <a:t>عيطتسأ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2019-09-15T19:21:10Z</dcterms:created>
  <dcterms:modified xsi:type="dcterms:W3CDTF">2019-09-15T19:21:10Z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2019-09-15T00:00:00Z</vt:filetime>
  </property>
</Properties>
</file>