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7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ags/tag3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9"/>
    <p:sldMasterId id="2147483732" r:id="rId10"/>
    <p:sldMasterId id="2147483780" r:id="rId11"/>
    <p:sldMasterId id="2147483816" r:id="rId12"/>
    <p:sldMasterId id="2147483840" r:id="rId13"/>
    <p:sldMasterId id="2147483912" r:id="rId14"/>
    <p:sldMasterId id="2147483936" r:id="rId15"/>
    <p:sldMasterId id="2147483948" r:id="rId16"/>
  </p:sldMasterIdLst>
  <p:notesMasterIdLst>
    <p:notesMasterId r:id="rId33"/>
  </p:notesMasterIdLst>
  <p:sldIdLst>
    <p:sldId id="256" r:id="rId17"/>
    <p:sldId id="257" r:id="rId18"/>
    <p:sldId id="258" r:id="rId19"/>
    <p:sldId id="267" r:id="rId20"/>
    <p:sldId id="259" r:id="rId21"/>
    <p:sldId id="268" r:id="rId22"/>
    <p:sldId id="269" r:id="rId23"/>
    <p:sldId id="261" r:id="rId24"/>
    <p:sldId id="270" r:id="rId25"/>
    <p:sldId id="271" r:id="rId26"/>
    <p:sldId id="264" r:id="rId27"/>
    <p:sldId id="265" r:id="rId28"/>
    <p:sldId id="262" r:id="rId29"/>
    <p:sldId id="272" r:id="rId30"/>
    <p:sldId id="263" r:id="rId31"/>
    <p:sldId id="266" r:id="rId3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FBA"/>
    <a:srgbClr val="FC9EB2"/>
    <a:srgbClr val="FF0066"/>
    <a:srgbClr val="AB74FC"/>
    <a:srgbClr val="55F793"/>
    <a:srgbClr val="0AD055"/>
    <a:srgbClr val="5DFFA6"/>
    <a:srgbClr val="89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8" d="100"/>
          <a:sy n="78" d="100"/>
        </p:scale>
        <p:origin x="-1290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Master" Target="slideMasters/slideMaster5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" Type="http://schemas.openxmlformats.org/officeDocument/2006/relationships/customXml" Target="../customXml/item3.xml"/><Relationship Id="rId21" Type="http://schemas.openxmlformats.org/officeDocument/2006/relationships/slide" Target="slides/slide5.xml"/><Relationship Id="rId34" Type="http://schemas.openxmlformats.org/officeDocument/2006/relationships/presProps" Target="presProps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4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33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8.xml"/><Relationship Id="rId20" Type="http://schemas.openxmlformats.org/officeDocument/2006/relationships/slide" Target="slides/slide4.xml"/><Relationship Id="rId29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Master" Target="slideMasters/slideMaster3.xml"/><Relationship Id="rId24" Type="http://schemas.openxmlformats.org/officeDocument/2006/relationships/slide" Target="slides/slide8.xml"/><Relationship Id="rId32" Type="http://schemas.openxmlformats.org/officeDocument/2006/relationships/slide" Target="slides/slide16.xml"/><Relationship Id="rId37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Master" Target="slideMasters/slideMaster7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2.xml"/><Relationship Id="rId19" Type="http://schemas.openxmlformats.org/officeDocument/2006/relationships/slide" Target="slides/slide3.xml"/><Relationship Id="rId31" Type="http://schemas.openxmlformats.org/officeDocument/2006/relationships/slide" Target="slides/slide15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1.xml"/><Relationship Id="rId14" Type="http://schemas.openxmlformats.org/officeDocument/2006/relationships/slideMaster" Target="slideMasters/slideMaster6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slide" Target="slides/slide14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054A372-06D8-42B4-83FA-94DA10008C83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77AA52B-020D-401A-AACF-28E5197334C4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3606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AA52B-020D-401A-AACF-28E5197334C4}" type="slidenum">
              <a:rPr lang="ar-SA" smtClean="0"/>
              <a:pPr/>
              <a:t>5</a:t>
            </a:fld>
            <a:endParaRPr lang="ar-S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AA52B-020D-401A-AACF-28E5197334C4}" type="slidenum">
              <a:rPr lang="ar-SA" smtClean="0"/>
              <a:pPr/>
              <a:t>6</a:t>
            </a:fld>
            <a:endParaRPr lang="ar-S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.xml"/><Relationship Id="rId7" Type="http://schemas.openxmlformats.org/officeDocument/2006/relationships/image" Target="../media/image2.png"/><Relationship Id="rId2" Type="http://schemas.openxmlformats.org/officeDocument/2006/relationships/tags" Target="../tags/tag1.xml"/><Relationship Id="rId1" Type="http://schemas.openxmlformats.org/officeDocument/2006/relationships/customXml" Target="../../customXml/item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.xml"/><Relationship Id="rId4" Type="http://schemas.openxmlformats.org/officeDocument/2006/relationships/tags" Target="../tags/tag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customXml" Target="../../customXml/item2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7.xml"/><Relationship Id="rId7" Type="http://schemas.openxmlformats.org/officeDocument/2006/relationships/image" Target="../media/image2.png"/><Relationship Id="rId2" Type="http://schemas.openxmlformats.org/officeDocument/2006/relationships/tags" Target="../tags/tag6.xml"/><Relationship Id="rId1" Type="http://schemas.openxmlformats.org/officeDocument/2006/relationships/customXml" Target="../../customXml/item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9.xml"/><Relationship Id="rId4" Type="http://schemas.openxmlformats.org/officeDocument/2006/relationships/tags" Target="../tags/tag8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11.xml"/><Relationship Id="rId7" Type="http://schemas.openxmlformats.org/officeDocument/2006/relationships/tags" Target="../tags/tag15.xml"/><Relationship Id="rId2" Type="http://schemas.openxmlformats.org/officeDocument/2006/relationships/tags" Target="../tags/tag10.xml"/><Relationship Id="rId1" Type="http://schemas.openxmlformats.org/officeDocument/2006/relationships/customXml" Target="../../customXml/item3.xml"/><Relationship Id="rId6" Type="http://schemas.openxmlformats.org/officeDocument/2006/relationships/tags" Target="../tags/tag14.xml"/><Relationship Id="rId11" Type="http://schemas.openxmlformats.org/officeDocument/2006/relationships/image" Target="../media/image5.png"/><Relationship Id="rId5" Type="http://schemas.openxmlformats.org/officeDocument/2006/relationships/tags" Target="../tags/tag13.xml"/><Relationship Id="rId10" Type="http://schemas.openxmlformats.org/officeDocument/2006/relationships/image" Target="../media/image3.png"/><Relationship Id="rId4" Type="http://schemas.openxmlformats.org/officeDocument/2006/relationships/tags" Target="../tags/tag12.xml"/><Relationship Id="rId9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7.xml"/><Relationship Id="rId7" Type="http://schemas.openxmlformats.org/officeDocument/2006/relationships/image" Target="../media/image2.png"/><Relationship Id="rId2" Type="http://schemas.openxmlformats.org/officeDocument/2006/relationships/tags" Target="../tags/tag16.xml"/><Relationship Id="rId1" Type="http://schemas.openxmlformats.org/officeDocument/2006/relationships/customXml" Target="../../customXml/item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9.xml"/><Relationship Id="rId4" Type="http://schemas.openxmlformats.org/officeDocument/2006/relationships/tags" Target="../tags/tag18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1.xml"/><Relationship Id="rId7" Type="http://schemas.openxmlformats.org/officeDocument/2006/relationships/image" Target="../media/image2.png"/><Relationship Id="rId2" Type="http://schemas.openxmlformats.org/officeDocument/2006/relationships/tags" Target="../tags/tag20.xml"/><Relationship Id="rId1" Type="http://schemas.openxmlformats.org/officeDocument/2006/relationships/customXml" Target="../../customXml/item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3.xml"/><Relationship Id="rId4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13" Type="http://schemas.openxmlformats.org/officeDocument/2006/relationships/image" Target="../media/image5.png"/><Relationship Id="rId3" Type="http://schemas.openxmlformats.org/officeDocument/2006/relationships/tags" Target="../tags/tag25.xml"/><Relationship Id="rId7" Type="http://schemas.openxmlformats.org/officeDocument/2006/relationships/tags" Target="../tags/tag29.xml"/><Relationship Id="rId12" Type="http://schemas.openxmlformats.org/officeDocument/2006/relationships/image" Target="../media/image3.png"/><Relationship Id="rId2" Type="http://schemas.openxmlformats.org/officeDocument/2006/relationships/tags" Target="../tags/tag24.xml"/><Relationship Id="rId1" Type="http://schemas.openxmlformats.org/officeDocument/2006/relationships/customXml" Target="../../customXml/item4.xml"/><Relationship Id="rId6" Type="http://schemas.openxmlformats.org/officeDocument/2006/relationships/tags" Target="../tags/tag28.xml"/><Relationship Id="rId11" Type="http://schemas.openxmlformats.org/officeDocument/2006/relationships/image" Target="../media/image2.png"/><Relationship Id="rId5" Type="http://schemas.openxmlformats.org/officeDocument/2006/relationships/tags" Target="../tags/tag27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26.xml"/><Relationship Id="rId9" Type="http://schemas.openxmlformats.org/officeDocument/2006/relationships/tags" Target="../tags/tag31.xml"/><Relationship Id="rId14" Type="http://schemas.openxmlformats.org/officeDocument/2006/relationships/image" Target="../media/image6.png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3.xml"/><Relationship Id="rId7" Type="http://schemas.openxmlformats.org/officeDocument/2006/relationships/image" Target="../media/image2.png"/><Relationship Id="rId2" Type="http://schemas.openxmlformats.org/officeDocument/2006/relationships/tags" Target="../tags/tag32.xml"/><Relationship Id="rId1" Type="http://schemas.openxmlformats.org/officeDocument/2006/relationships/customXml" Target="../../customXml/item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5.xml"/><Relationship Id="rId4" Type="http://schemas.openxmlformats.org/officeDocument/2006/relationships/tags" Target="../tags/tag3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عنوان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5" name="عنوان فرعي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1" name="عنصر نائب للتاريخ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ar-SA" dirty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نعم/لا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rtl="1" eaLnBrk="1" latinLnBrk="0" hangingPunct="1">
              <a:buNone/>
              <a:defRPr/>
            </a:lvl1pPr>
            <a:lvl2pPr algn="ctr" rtl="1" eaLnBrk="1" latinLnBrk="0" hangingPunct="1">
              <a:buNone/>
              <a:defRPr/>
            </a:lvl2pPr>
            <a:lvl3pPr algn="ctr" rtl="1" eaLnBrk="1" latinLnBrk="0" hangingPunct="1">
              <a:buNone/>
              <a:defRPr/>
            </a:lvl3pPr>
            <a:lvl4pPr algn="ctr" rtl="1" eaLnBrk="1" latinLnBrk="0" hangingPunct="1">
              <a:buNone/>
              <a:defRPr/>
            </a:lvl4pPr>
            <a:lvl5pPr algn="ctr" rtl="1" eaLnBrk="1" latinLnBrk="0" hangingPunct="1"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مربع نص 6"/>
          <p:cNvSpPr txBox="1"/>
          <p:nvPr userDrawn="1">
            <p:custDataLst>
              <p:tags r:id="rId2"/>
            </p:custDataLst>
          </p:nvPr>
        </p:nvSpPr>
        <p:spPr>
          <a:xfrm>
            <a:off x="384047" y="1901723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dirty="0" smtClean="0"/>
              <a:t>نعم</a:t>
            </a:r>
            <a:endParaRPr lang="ar-SA" sz="3200" dirty="0"/>
          </a:p>
        </p:txBody>
      </p:sp>
      <p:sp>
        <p:nvSpPr>
          <p:cNvPr id="8" name="مربع نص 7"/>
          <p:cNvSpPr txBox="1"/>
          <p:nvPr userDrawn="1">
            <p:custDataLst>
              <p:tags r:id="rId3"/>
            </p:custDataLst>
          </p:nvPr>
        </p:nvSpPr>
        <p:spPr>
          <a:xfrm>
            <a:off x="384047" y="3540785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dirty="0" smtClean="0"/>
              <a:t>لا</a:t>
            </a:r>
            <a:endParaRPr lang="ar-SA" sz="3200" dirty="0"/>
          </a:p>
        </p:txBody>
      </p:sp>
      <p:pic>
        <p:nvPicPr>
          <p:cNvPr id="9" name="صورة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Draw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rtl="1" eaLnBrk="1" latinLnBrk="0" hangingPunct="1">
              <a:buNone/>
              <a:defRPr/>
            </a:lvl1pPr>
            <a:lvl2pPr algn="ctr" rtl="1" eaLnBrk="1" latinLnBrk="0" hangingPunct="1">
              <a:buNone/>
              <a:defRPr/>
            </a:lvl2pPr>
            <a:lvl3pPr algn="ctr" rtl="1" eaLnBrk="1" latinLnBrk="0" hangingPunct="1">
              <a:buNone/>
              <a:defRPr/>
            </a:lvl3pPr>
            <a:lvl4pPr algn="ctr" rtl="1" eaLnBrk="1" latinLnBrk="0" hangingPunct="1">
              <a:buNone/>
              <a:defRPr/>
            </a:lvl4pPr>
            <a:lvl5pPr algn="ctr" rtl="1" eaLnBrk="1" latinLnBrk="0" hangingPunct="1"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pic>
        <p:nvPicPr>
          <p:cNvPr id="7" name="صورة 6" descr="Palette.png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8183880" y="1523390"/>
            <a:ext cx="804672" cy="506541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2 اختيارات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rtl="1" eaLnBrk="1" latinLnBrk="0" hangingPunct="1">
              <a:buNone/>
              <a:defRPr/>
            </a:lvl1pPr>
            <a:lvl2pPr algn="ctr" rtl="1" eaLnBrk="1" latinLnBrk="0" hangingPunct="1">
              <a:buNone/>
              <a:defRPr/>
            </a:lvl2pPr>
            <a:lvl3pPr algn="ctr" rtl="1" eaLnBrk="1" latinLnBrk="0" hangingPunct="1">
              <a:buNone/>
              <a:defRPr/>
            </a:lvl3pPr>
            <a:lvl4pPr algn="ctr" rtl="1" eaLnBrk="1" latinLnBrk="0" hangingPunct="1">
              <a:buNone/>
              <a:defRPr/>
            </a:lvl4pPr>
            <a:lvl5pPr algn="ctr" rtl="1" eaLnBrk="1" latinLnBrk="0" hangingPunct="1"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محتوى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384047" y="1901723"/>
            <a:ext cx="7388352" cy="1522476"/>
          </a:xfrm>
          <a:prstGeom prst="rect">
            <a:avLst/>
          </a:prstGeom>
        </p:spPr>
        <p:txBody>
          <a:bodyPr vert="horz" wrap="square" lIns="90876" tIns="43390" rIns="90876" bIns="43390" anchor="ctr">
            <a:normAutofit/>
          </a:bodyPr>
          <a:lstStyle>
            <a:lvl1pPr algn="r" rtl="1" eaLnBrk="1" latinLnBrk="0" hangingPunct="1">
              <a:buNone/>
              <a:defRPr sz="3200"/>
            </a:lvl1pPr>
            <a:lvl2pPr algn="r" rtl="1" eaLnBrk="1" latinLnBrk="0" hangingPunct="1">
              <a:buNone/>
              <a:defRPr sz="3200"/>
            </a:lvl2pPr>
            <a:lvl3pPr algn="r" rtl="1" eaLnBrk="1" latinLnBrk="0" hangingPunct="1">
              <a:buNone/>
              <a:defRPr sz="3200"/>
            </a:lvl3pPr>
            <a:lvl4pPr algn="r" rtl="1" eaLnBrk="1" latinLnBrk="0" hangingPunct="1">
              <a:buNone/>
              <a:defRPr sz="3200"/>
            </a:lvl4pPr>
            <a:lvl5pPr algn="r" rtl="1" eaLnBrk="1" latinLnBrk="0" hangingPunct="1"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384047" y="3540785"/>
            <a:ext cx="7388352" cy="1522476"/>
          </a:xfrm>
          <a:prstGeom prst="rect">
            <a:avLst/>
          </a:prstGeom>
        </p:spPr>
        <p:txBody>
          <a:bodyPr vert="horz" wrap="square" lIns="90876" tIns="43390" rIns="90876" bIns="43390" anchor="ctr">
            <a:normAutofit/>
          </a:bodyPr>
          <a:lstStyle>
            <a:lvl1pPr algn="r" rtl="1" eaLnBrk="1" latinLnBrk="0" hangingPunct="1">
              <a:buNone/>
              <a:defRPr sz="3200"/>
            </a:lvl1pPr>
            <a:lvl2pPr algn="r" rtl="1" eaLnBrk="1" latinLnBrk="0" hangingPunct="1">
              <a:buNone/>
              <a:defRPr sz="3200"/>
            </a:lvl2pPr>
            <a:lvl3pPr algn="r" rtl="1" eaLnBrk="1" latinLnBrk="0" hangingPunct="1">
              <a:buNone/>
              <a:defRPr sz="3200"/>
            </a:lvl3pPr>
            <a:lvl4pPr algn="r" rtl="1" eaLnBrk="1" latinLnBrk="0" hangingPunct="1">
              <a:buNone/>
              <a:defRPr sz="3200"/>
            </a:lvl4pPr>
            <a:lvl5pPr algn="r" rtl="1" eaLnBrk="1" latinLnBrk="0" hangingPunct="1"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pic>
        <p:nvPicPr>
          <p:cNvPr id="9" name="صورة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3 اختيارات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rtl="1" eaLnBrk="1" latinLnBrk="0" hangingPunct="1">
              <a:buNone/>
              <a:defRPr/>
            </a:lvl1pPr>
            <a:lvl2pPr algn="ctr" rtl="1" eaLnBrk="1" latinLnBrk="0" hangingPunct="1">
              <a:buNone/>
              <a:defRPr/>
            </a:lvl2pPr>
            <a:lvl3pPr algn="ctr" rtl="1" eaLnBrk="1" latinLnBrk="0" hangingPunct="1">
              <a:buNone/>
              <a:defRPr/>
            </a:lvl3pPr>
            <a:lvl4pPr algn="ctr" rtl="1" eaLnBrk="1" latinLnBrk="0" hangingPunct="1">
              <a:buNone/>
              <a:defRPr/>
            </a:lvl4pPr>
            <a:lvl5pPr algn="ctr" rtl="1" eaLnBrk="1" latinLnBrk="0" hangingPunct="1"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محتوى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384047" y="1673351"/>
            <a:ext cx="7388352" cy="1215923"/>
          </a:xfrm>
          <a:prstGeom prst="rect">
            <a:avLst/>
          </a:prstGeom>
        </p:spPr>
        <p:txBody>
          <a:bodyPr vert="horz" wrap="square" lIns="90876" tIns="34653" rIns="90876" bIns="34653" anchor="ctr">
            <a:normAutofit/>
          </a:bodyPr>
          <a:lstStyle>
            <a:lvl1pPr algn="r" rtl="1" eaLnBrk="1" latinLnBrk="0" hangingPunct="1">
              <a:buNone/>
              <a:defRPr sz="3200"/>
            </a:lvl1pPr>
            <a:lvl2pPr algn="r" rtl="1" eaLnBrk="1" latinLnBrk="0" hangingPunct="1">
              <a:buNone/>
              <a:defRPr sz="3200"/>
            </a:lvl2pPr>
            <a:lvl3pPr algn="r" rtl="1" eaLnBrk="1" latinLnBrk="0" hangingPunct="1">
              <a:buNone/>
              <a:defRPr sz="3200"/>
            </a:lvl3pPr>
            <a:lvl4pPr algn="r" rtl="1" eaLnBrk="1" latinLnBrk="0" hangingPunct="1">
              <a:buNone/>
              <a:defRPr sz="3200"/>
            </a:lvl4pPr>
            <a:lvl5pPr algn="r" rtl="1" eaLnBrk="1" latinLnBrk="0" hangingPunct="1"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384047" y="3005861"/>
            <a:ext cx="7388352" cy="1215923"/>
          </a:xfrm>
          <a:prstGeom prst="rect">
            <a:avLst/>
          </a:prstGeom>
        </p:spPr>
        <p:txBody>
          <a:bodyPr vert="horz" wrap="square" lIns="90876" tIns="34653" rIns="90876" bIns="34653" anchor="ctr">
            <a:normAutofit/>
          </a:bodyPr>
          <a:lstStyle>
            <a:lvl1pPr algn="r" rtl="1" eaLnBrk="1" latinLnBrk="0" hangingPunct="1">
              <a:buNone/>
              <a:defRPr sz="3200"/>
            </a:lvl1pPr>
            <a:lvl2pPr algn="r" rtl="1" eaLnBrk="1" latinLnBrk="0" hangingPunct="1">
              <a:buNone/>
              <a:defRPr sz="3200"/>
            </a:lvl2pPr>
            <a:lvl3pPr algn="r" rtl="1" eaLnBrk="1" latinLnBrk="0" hangingPunct="1">
              <a:buNone/>
              <a:defRPr sz="3200"/>
            </a:lvl3pPr>
            <a:lvl4pPr algn="r" rtl="1" eaLnBrk="1" latinLnBrk="0" hangingPunct="1">
              <a:buNone/>
              <a:defRPr sz="3200"/>
            </a:lvl4pPr>
            <a:lvl5pPr algn="r" rtl="1" eaLnBrk="1" latinLnBrk="0" hangingPunct="1"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384047" y="4338370"/>
            <a:ext cx="7388352" cy="1215923"/>
          </a:xfrm>
          <a:prstGeom prst="rect">
            <a:avLst/>
          </a:prstGeom>
        </p:spPr>
        <p:txBody>
          <a:bodyPr vert="horz" wrap="square" lIns="90876" tIns="34653" rIns="90876" bIns="34653" anchor="ctr">
            <a:normAutofit/>
          </a:bodyPr>
          <a:lstStyle>
            <a:lvl1pPr algn="r" rtl="1" eaLnBrk="1" latinLnBrk="0" hangingPunct="1">
              <a:buNone/>
              <a:defRPr sz="3200"/>
            </a:lvl1pPr>
            <a:lvl2pPr algn="r" rtl="1" eaLnBrk="1" latinLnBrk="0" hangingPunct="1">
              <a:buNone/>
              <a:defRPr sz="3200"/>
            </a:lvl2pPr>
            <a:lvl3pPr algn="r" rtl="1" eaLnBrk="1" latinLnBrk="0" hangingPunct="1">
              <a:buNone/>
              <a:defRPr sz="3200"/>
            </a:lvl3pPr>
            <a:lvl4pPr algn="r" rtl="1" eaLnBrk="1" latinLnBrk="0" hangingPunct="1">
              <a:buNone/>
              <a:defRPr sz="3200"/>
            </a:lvl4pPr>
            <a:lvl5pPr algn="r" rtl="1" eaLnBrk="1" latinLnBrk="0" hangingPunct="1"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pic>
        <p:nvPicPr>
          <p:cNvPr id="10" name="صورة 9" descr="Answer1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9" cstate="print"/>
          <a:stretch>
            <a:fillRect/>
          </a:stretch>
        </p:blipFill>
        <p:spPr>
          <a:xfrm>
            <a:off x="7845552" y="1852688"/>
            <a:ext cx="857250" cy="857250"/>
          </a:xfrm>
          <a:prstGeom prst="rect">
            <a:avLst/>
          </a:prstGeom>
        </p:spPr>
      </p:pic>
      <p:pic>
        <p:nvPicPr>
          <p:cNvPr id="11" name="صورة 10" descr="Answer2.png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0" cstate="print"/>
          <a:stretch>
            <a:fillRect/>
          </a:stretch>
        </p:blipFill>
        <p:spPr>
          <a:xfrm>
            <a:off x="7845552" y="3185198"/>
            <a:ext cx="857250" cy="857250"/>
          </a:xfrm>
          <a:prstGeom prst="rect">
            <a:avLst/>
          </a:prstGeom>
        </p:spPr>
      </p:pic>
      <p:pic>
        <p:nvPicPr>
          <p:cNvPr id="12" name="صورة 11" descr="Answer3.png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1" cstate="print"/>
          <a:stretch>
            <a:fillRect/>
          </a:stretch>
        </p:blipFill>
        <p:spPr>
          <a:xfrm>
            <a:off x="7845552" y="4517707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2 - نعم/لا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rtl="1" eaLnBrk="1" latinLnBrk="0" hangingPunct="1">
              <a:buNone/>
              <a:defRPr/>
            </a:lvl1pPr>
            <a:lvl2pPr algn="ctr" rtl="1" eaLnBrk="1" latinLnBrk="0" hangingPunct="1">
              <a:buNone/>
              <a:defRPr/>
            </a:lvl2pPr>
            <a:lvl3pPr algn="ctr" rtl="1" eaLnBrk="1" latinLnBrk="0" hangingPunct="1">
              <a:buNone/>
              <a:defRPr/>
            </a:lvl3pPr>
            <a:lvl4pPr algn="ctr" rtl="1" eaLnBrk="1" latinLnBrk="0" hangingPunct="1">
              <a:buNone/>
              <a:defRPr/>
            </a:lvl4pPr>
            <a:lvl5pPr algn="ctr" rtl="1" eaLnBrk="1" latinLnBrk="0" hangingPunct="1"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مربع نص 6"/>
          <p:cNvSpPr txBox="1"/>
          <p:nvPr userDrawn="1">
            <p:custDataLst>
              <p:tags r:id="rId2"/>
            </p:custDataLst>
          </p:nvPr>
        </p:nvSpPr>
        <p:spPr>
          <a:xfrm>
            <a:off x="384047" y="1901723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dirty="0" smtClean="0"/>
              <a:t>نعم</a:t>
            </a:r>
            <a:endParaRPr lang="ar-SA" sz="3200" dirty="0"/>
          </a:p>
        </p:txBody>
      </p:sp>
      <p:sp>
        <p:nvSpPr>
          <p:cNvPr id="8" name="مربع نص 7"/>
          <p:cNvSpPr txBox="1"/>
          <p:nvPr userDrawn="1">
            <p:custDataLst>
              <p:tags r:id="rId3"/>
            </p:custDataLst>
          </p:nvPr>
        </p:nvSpPr>
        <p:spPr>
          <a:xfrm>
            <a:off x="384047" y="3540785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dirty="0" smtClean="0"/>
              <a:t>لا</a:t>
            </a:r>
            <a:endParaRPr lang="ar-SA" sz="3200" dirty="0"/>
          </a:p>
        </p:txBody>
      </p:sp>
      <p:pic>
        <p:nvPicPr>
          <p:cNvPr id="9" name="صورة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3 - نعم/لا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rtl="1" eaLnBrk="1" latinLnBrk="0" hangingPunct="1">
              <a:buNone/>
              <a:defRPr/>
            </a:lvl1pPr>
            <a:lvl2pPr algn="ctr" rtl="1" eaLnBrk="1" latinLnBrk="0" hangingPunct="1">
              <a:buNone/>
              <a:defRPr/>
            </a:lvl2pPr>
            <a:lvl3pPr algn="ctr" rtl="1" eaLnBrk="1" latinLnBrk="0" hangingPunct="1">
              <a:buNone/>
              <a:defRPr/>
            </a:lvl3pPr>
            <a:lvl4pPr algn="ctr" rtl="1" eaLnBrk="1" latinLnBrk="0" hangingPunct="1">
              <a:buNone/>
              <a:defRPr/>
            </a:lvl4pPr>
            <a:lvl5pPr algn="ctr" rtl="1" eaLnBrk="1" latinLnBrk="0" hangingPunct="1"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مربع نص 6"/>
          <p:cNvSpPr txBox="1"/>
          <p:nvPr userDrawn="1">
            <p:custDataLst>
              <p:tags r:id="rId2"/>
            </p:custDataLst>
          </p:nvPr>
        </p:nvSpPr>
        <p:spPr>
          <a:xfrm>
            <a:off x="384047" y="1901723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dirty="0" smtClean="0"/>
              <a:t>نعم</a:t>
            </a:r>
            <a:endParaRPr lang="ar-SA" sz="3200" dirty="0"/>
          </a:p>
        </p:txBody>
      </p:sp>
      <p:sp>
        <p:nvSpPr>
          <p:cNvPr id="8" name="مربع نص 7"/>
          <p:cNvSpPr txBox="1"/>
          <p:nvPr userDrawn="1">
            <p:custDataLst>
              <p:tags r:id="rId3"/>
            </p:custDataLst>
          </p:nvPr>
        </p:nvSpPr>
        <p:spPr>
          <a:xfrm>
            <a:off x="384047" y="3540785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dirty="0" smtClean="0"/>
              <a:t>لا</a:t>
            </a:r>
            <a:endParaRPr lang="ar-SA" sz="3200" dirty="0"/>
          </a:p>
        </p:txBody>
      </p:sp>
      <p:pic>
        <p:nvPicPr>
          <p:cNvPr id="9" name="صورة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4 اختيارات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rtl="1" eaLnBrk="1" latinLnBrk="0" hangingPunct="1">
              <a:buNone/>
              <a:defRPr/>
            </a:lvl1pPr>
            <a:lvl2pPr algn="ctr" rtl="1" eaLnBrk="1" latinLnBrk="0" hangingPunct="1">
              <a:buNone/>
              <a:defRPr/>
            </a:lvl2pPr>
            <a:lvl3pPr algn="ctr" rtl="1" eaLnBrk="1" latinLnBrk="0" hangingPunct="1">
              <a:buNone/>
              <a:defRPr/>
            </a:lvl3pPr>
            <a:lvl4pPr algn="ctr" rtl="1" eaLnBrk="1" latinLnBrk="0" hangingPunct="1">
              <a:buNone/>
              <a:defRPr/>
            </a:lvl4pPr>
            <a:lvl5pPr algn="ctr" rtl="1" eaLnBrk="1" latinLnBrk="0" hangingPunct="1"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محتوى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384047" y="1069847"/>
            <a:ext cx="7388352" cy="1215923"/>
          </a:xfrm>
          <a:prstGeom prst="rect">
            <a:avLst/>
          </a:prstGeom>
        </p:spPr>
        <p:txBody>
          <a:bodyPr vert="horz" wrap="square" lIns="90876" tIns="34653" rIns="90876" bIns="34653" anchor="ctr">
            <a:normAutofit/>
          </a:bodyPr>
          <a:lstStyle>
            <a:lvl1pPr algn="r" rtl="1" eaLnBrk="1" latinLnBrk="0" hangingPunct="1">
              <a:buNone/>
              <a:defRPr sz="3200"/>
            </a:lvl1pPr>
            <a:lvl2pPr algn="r" rtl="1" eaLnBrk="1" latinLnBrk="0" hangingPunct="1">
              <a:buNone/>
              <a:defRPr sz="3200"/>
            </a:lvl2pPr>
            <a:lvl3pPr algn="r" rtl="1" eaLnBrk="1" latinLnBrk="0" hangingPunct="1">
              <a:buNone/>
              <a:defRPr sz="3200"/>
            </a:lvl3pPr>
            <a:lvl4pPr algn="r" rtl="1" eaLnBrk="1" latinLnBrk="0" hangingPunct="1">
              <a:buNone/>
              <a:defRPr sz="3200"/>
            </a:lvl4pPr>
            <a:lvl5pPr algn="r" rtl="1" eaLnBrk="1" latinLnBrk="0" hangingPunct="1"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384047" y="2402357"/>
            <a:ext cx="7388352" cy="1215923"/>
          </a:xfrm>
          <a:prstGeom prst="rect">
            <a:avLst/>
          </a:prstGeom>
        </p:spPr>
        <p:txBody>
          <a:bodyPr vert="horz" wrap="square" lIns="90876" tIns="34653" rIns="90876" bIns="34653" anchor="ctr">
            <a:normAutofit/>
          </a:bodyPr>
          <a:lstStyle>
            <a:lvl1pPr algn="r" rtl="1" eaLnBrk="1" latinLnBrk="0" hangingPunct="1">
              <a:buNone/>
              <a:defRPr sz="3200"/>
            </a:lvl1pPr>
            <a:lvl2pPr algn="r" rtl="1" eaLnBrk="1" latinLnBrk="0" hangingPunct="1">
              <a:buNone/>
              <a:defRPr sz="3200"/>
            </a:lvl2pPr>
            <a:lvl3pPr algn="r" rtl="1" eaLnBrk="1" latinLnBrk="0" hangingPunct="1">
              <a:buNone/>
              <a:defRPr sz="3200"/>
            </a:lvl3pPr>
            <a:lvl4pPr algn="r" rtl="1" eaLnBrk="1" latinLnBrk="0" hangingPunct="1">
              <a:buNone/>
              <a:defRPr sz="3200"/>
            </a:lvl4pPr>
            <a:lvl5pPr algn="r" rtl="1" eaLnBrk="1" latinLnBrk="0" hangingPunct="1"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384047" y="3734866"/>
            <a:ext cx="7388352" cy="1215923"/>
          </a:xfrm>
          <a:prstGeom prst="rect">
            <a:avLst/>
          </a:prstGeom>
        </p:spPr>
        <p:txBody>
          <a:bodyPr vert="horz" wrap="square" lIns="90876" tIns="34653" rIns="90876" bIns="34653" anchor="ctr">
            <a:normAutofit/>
          </a:bodyPr>
          <a:lstStyle>
            <a:lvl1pPr algn="r" rtl="1" eaLnBrk="1" latinLnBrk="0" hangingPunct="1">
              <a:buNone/>
              <a:defRPr sz="3200"/>
            </a:lvl1pPr>
            <a:lvl2pPr algn="r" rtl="1" eaLnBrk="1" latinLnBrk="0" hangingPunct="1">
              <a:buNone/>
              <a:defRPr sz="3200"/>
            </a:lvl2pPr>
            <a:lvl3pPr algn="r" rtl="1" eaLnBrk="1" latinLnBrk="0" hangingPunct="1">
              <a:buNone/>
              <a:defRPr sz="3200"/>
            </a:lvl3pPr>
            <a:lvl4pPr algn="r" rtl="1" eaLnBrk="1" latinLnBrk="0" hangingPunct="1">
              <a:buNone/>
              <a:defRPr sz="3200"/>
            </a:lvl4pPr>
            <a:lvl5pPr algn="r" rtl="1" eaLnBrk="1" latinLnBrk="0" hangingPunct="1"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sp>
        <p:nvSpPr>
          <p:cNvPr id="10" name="عنصر نائب للمحتوى 9"/>
          <p:cNvSpPr>
            <a:spLocks noGrp="1"/>
          </p:cNvSpPr>
          <p:nvPr>
            <p:ph sz="quarter" idx="14"/>
            <p:custDataLst>
              <p:tags r:id="rId5"/>
            </p:custDataLst>
          </p:nvPr>
        </p:nvSpPr>
        <p:spPr>
          <a:xfrm>
            <a:off x="384047" y="5067375"/>
            <a:ext cx="7388352" cy="1215923"/>
          </a:xfrm>
          <a:prstGeom prst="rect">
            <a:avLst/>
          </a:prstGeom>
        </p:spPr>
        <p:txBody>
          <a:bodyPr vert="horz" wrap="square" lIns="90876" tIns="34653" rIns="90876" bIns="34653" anchor="ctr">
            <a:normAutofit/>
          </a:bodyPr>
          <a:lstStyle>
            <a:lvl1pPr algn="r" rtl="1" eaLnBrk="1" latinLnBrk="0" hangingPunct="1">
              <a:buNone/>
              <a:defRPr sz="3200"/>
            </a:lvl1pPr>
            <a:lvl2pPr algn="r" rtl="1" eaLnBrk="1" latinLnBrk="0" hangingPunct="1">
              <a:buNone/>
              <a:defRPr sz="3200"/>
            </a:lvl2pPr>
            <a:lvl3pPr algn="r" rtl="1" eaLnBrk="1" latinLnBrk="0" hangingPunct="1">
              <a:buNone/>
              <a:defRPr sz="3200"/>
            </a:lvl3pPr>
            <a:lvl4pPr algn="r" rtl="1" eaLnBrk="1" latinLnBrk="0" hangingPunct="1">
              <a:buNone/>
              <a:defRPr sz="3200"/>
            </a:lvl4pPr>
            <a:lvl5pPr algn="r" rtl="1" eaLnBrk="1" latinLnBrk="0" hangingPunct="1">
              <a:buNone/>
              <a:defRPr sz="32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endParaRPr lang="ar-SA"/>
          </a:p>
        </p:txBody>
      </p:sp>
      <p:pic>
        <p:nvPicPr>
          <p:cNvPr id="11" name="صورة 10" descr="Answer1.png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1" cstate="print"/>
          <a:stretch>
            <a:fillRect/>
          </a:stretch>
        </p:blipFill>
        <p:spPr>
          <a:xfrm>
            <a:off x="7845552" y="1249184"/>
            <a:ext cx="857250" cy="857250"/>
          </a:xfrm>
          <a:prstGeom prst="rect">
            <a:avLst/>
          </a:prstGeom>
        </p:spPr>
      </p:pic>
      <p:pic>
        <p:nvPicPr>
          <p:cNvPr id="12" name="صورة 11" descr="Answer2.png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2" cstate="print"/>
          <a:stretch>
            <a:fillRect/>
          </a:stretch>
        </p:blipFill>
        <p:spPr>
          <a:xfrm>
            <a:off x="7845552" y="2581693"/>
            <a:ext cx="857250" cy="857250"/>
          </a:xfrm>
          <a:prstGeom prst="rect">
            <a:avLst/>
          </a:prstGeom>
        </p:spPr>
      </p:pic>
      <p:pic>
        <p:nvPicPr>
          <p:cNvPr id="13" name="صورة 12" descr="Answer3.png"/>
          <p:cNvPicPr>
            <a:picLocks/>
          </p:cNvPicPr>
          <p:nvPr userDrawn="1">
            <p:custDataLst>
              <p:tags r:id="rId8"/>
            </p:custDataLst>
          </p:nvPr>
        </p:nvPicPr>
        <p:blipFill>
          <a:blip r:embed="rId13" cstate="print"/>
          <a:stretch>
            <a:fillRect/>
          </a:stretch>
        </p:blipFill>
        <p:spPr>
          <a:xfrm>
            <a:off x="7845552" y="3914203"/>
            <a:ext cx="857250" cy="857250"/>
          </a:xfrm>
          <a:prstGeom prst="rect">
            <a:avLst/>
          </a:prstGeom>
        </p:spPr>
      </p:pic>
      <p:pic>
        <p:nvPicPr>
          <p:cNvPr id="14" name="صورة 13" descr="Answer4.png"/>
          <p:cNvPicPr>
            <a:picLocks/>
          </p:cNvPicPr>
          <p:nvPr userDrawn="1">
            <p:custDataLst>
              <p:tags r:id="rId9"/>
            </p:custDataLst>
          </p:nvPr>
        </p:nvPicPr>
        <p:blipFill>
          <a:blip r:embed="rId14" cstate="print"/>
          <a:stretch>
            <a:fillRect/>
          </a:stretch>
        </p:blipFill>
        <p:spPr>
          <a:xfrm>
            <a:off x="7845552" y="5246712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4 - نعم/لا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0"/>
          </a:xfrm>
        </p:spPr>
        <p:txBody>
          <a:bodyPr vert="horz" wrap="square" anchor="ctr" anchorCtr="1">
            <a:normAutofit/>
          </a:bodyPr>
          <a:lstStyle>
            <a:lvl1pPr algn="ctr" rtl="1" eaLnBrk="1" latinLnBrk="0" hangingPunct="1">
              <a:buNone/>
              <a:defRPr/>
            </a:lvl1pPr>
            <a:lvl2pPr algn="ctr" rtl="1" eaLnBrk="1" latinLnBrk="0" hangingPunct="1">
              <a:buNone/>
              <a:defRPr/>
            </a:lvl2pPr>
            <a:lvl3pPr algn="ctr" rtl="1" eaLnBrk="1" latinLnBrk="0" hangingPunct="1">
              <a:buNone/>
              <a:defRPr/>
            </a:lvl3pPr>
            <a:lvl4pPr algn="ctr" rtl="1" eaLnBrk="1" latinLnBrk="0" hangingPunct="1">
              <a:buNone/>
              <a:defRPr/>
            </a:lvl4pPr>
            <a:lvl5pPr algn="ctr" rtl="1" eaLnBrk="1" latinLnBrk="0" hangingPunct="1"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مربع نص 6"/>
          <p:cNvSpPr txBox="1"/>
          <p:nvPr userDrawn="1">
            <p:custDataLst>
              <p:tags r:id="rId2"/>
            </p:custDataLst>
          </p:nvPr>
        </p:nvSpPr>
        <p:spPr>
          <a:xfrm>
            <a:off x="384047" y="1901723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dirty="0" smtClean="0"/>
              <a:t>نعم</a:t>
            </a:r>
            <a:endParaRPr lang="ar-SA" sz="3200" dirty="0"/>
          </a:p>
        </p:txBody>
      </p:sp>
      <p:sp>
        <p:nvSpPr>
          <p:cNvPr id="8" name="مربع نص 7"/>
          <p:cNvSpPr txBox="1"/>
          <p:nvPr userDrawn="1">
            <p:custDataLst>
              <p:tags r:id="rId3"/>
            </p:custDataLst>
          </p:nvPr>
        </p:nvSpPr>
        <p:spPr>
          <a:xfrm>
            <a:off x="384047" y="3540785"/>
            <a:ext cx="7388352" cy="1522476"/>
          </a:xfrm>
          <a:prstGeom prst="rect">
            <a:avLst/>
          </a:prstGeom>
          <a:noFill/>
        </p:spPr>
        <p:txBody>
          <a:bodyPr vert="horz" rtlCol="1" anchor="ctr">
            <a:noAutofit/>
          </a:bodyPr>
          <a:lstStyle/>
          <a:p>
            <a:pPr marL="0" algn="r" defTabSz="914400" rtl="1" eaLnBrk="1" latinLnBrk="0" hangingPunct="1">
              <a:buNone/>
            </a:pPr>
            <a:r>
              <a:rPr lang="ar-SA" sz="3200" dirty="0" smtClean="0"/>
              <a:t>لا</a:t>
            </a:r>
            <a:endParaRPr lang="ar-SA" sz="3200" dirty="0"/>
          </a:p>
        </p:txBody>
      </p:sp>
      <p:pic>
        <p:nvPicPr>
          <p:cNvPr id="9" name="صورة 8" descr="Answer1.png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 cstate="print"/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صورة 9" descr="Answer2.png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 cstate="print"/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10" name="مستطيل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مستطيل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مستطيل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رابط مستقيم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رابط مستقيم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رابط مستقيم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مستطيل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شكل بيضاوي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شكل بيضاوي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شكل بيضاوي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شكل بيضاوي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شكل بيضاوي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9" name="مستطيل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مستطيل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مستطيل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رابط مستقيم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رابط مستقيم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مستطيل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شكل بيضاوي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شكل بيضاوي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شكل بيضاوي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شكل بيضاوي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شكل بيضاوي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رابط مستقيم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نص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نص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مستطيل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شكل بيضاوي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عنصر نائب للمحتوى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3" name="عنصر نائب للتذييل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شكل بيضاوي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مستطيل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رابط مستقيم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رابط مستقيم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عنصر نائب للتاريخ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وان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شكل بيضاوي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عنصر نائب للتاريخ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لمحتوى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6" name="عنصر نائب للتذييل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cxnSp>
        <p:nvCxnSpPr>
          <p:cNvPr id="7" name="رابط مستقيم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2" name="عنصر نائب للمحتوى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34" name="عنصر نائب للمحتوى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نص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cxnSp>
        <p:nvCxnSpPr>
          <p:cNvPr id="10" name="رابط مستقيم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صر نائب للمحتوى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1" name="عنوان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عنوان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0" name="عنوان فرعي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11" name="عنصر نائب لرقم الشريحة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ستطيل مستدير الزوايا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مستطيل ذو زاوية واحدة مستديرة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مستطيل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عنصر نائب للصورة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7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21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عنصر نائب للعنوان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1" name="عنصر نائب للنص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7" name="عنصر نائب للتاريخ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ar-SA" dirty="0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960" r:id="rId12"/>
    <p:sldLayoutId id="2147483961" r:id="rId13"/>
    <p:sldLayoutId id="2147483962" r:id="rId14"/>
    <p:sldLayoutId id="2147483963" r:id="rId15"/>
    <p:sldLayoutId id="2147483964" r:id="rId16"/>
    <p:sldLayoutId id="2147483965" r:id="rId17"/>
    <p:sldLayoutId id="2147483966" r:id="rId18"/>
    <p:sldLayoutId id="2147483967" r:id="rId19"/>
  </p:sldLayoutIdLst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مستطيل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شكل بيضاوي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 dirty="0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1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r" rtl="1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عنصر نائب للعنوان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513FA50-9AFC-4465-9AC0-EFF72020ED5F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3E93453-74AC-4519-95A0-0B2146ED499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8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8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87.xml"/><Relationship Id="rId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87.xml"/><Relationship Id="rId5" Type="http://schemas.openxmlformats.org/officeDocument/2006/relationships/image" Target="../media/image34.png"/><Relationship Id="rId4" Type="http://schemas.openxmlformats.org/officeDocument/2006/relationships/image" Target="../media/image3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3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5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5" name="صورة 4" descr="09754-976.png"/>
          <p:cNvPicPr>
            <a:picLocks noChangeAspect="1"/>
          </p:cNvPicPr>
          <p:nvPr/>
        </p:nvPicPr>
        <p:blipFill>
          <a:blip r:embed="rId2" cstate="print"/>
          <a:srcRect b="1208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rgbClr val="89FBF6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4" name="عنصر نائب للمحتوى 3" descr="8____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43808" y="764704"/>
            <a:ext cx="2419350" cy="22574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صورة 4" descr="imagesCALY26Z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3356992"/>
            <a:ext cx="3312368" cy="1771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شكل بيضاوي 5"/>
          <p:cNvSpPr/>
          <p:nvPr/>
        </p:nvSpPr>
        <p:spPr>
          <a:xfrm>
            <a:off x="5292080" y="3429000"/>
            <a:ext cx="316835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اتصال غير رسمي</a:t>
            </a:r>
            <a:endParaRPr lang="ar-SA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 descr="imagesCAGPS8S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3977680"/>
            <a:ext cx="2922869" cy="2880320"/>
          </a:xfrm>
        </p:spPr>
      </p:pic>
      <p:sp>
        <p:nvSpPr>
          <p:cNvPr id="6" name="مربع نص 5"/>
          <p:cNvSpPr txBox="1"/>
          <p:nvPr/>
        </p:nvSpPr>
        <p:spPr>
          <a:xfrm>
            <a:off x="2843808" y="188640"/>
            <a:ext cx="6050984" cy="52014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نسخ Medium" pitchFamily="50" charset="-78"/>
                <a:cs typeface="Adobe نسخ Medium" pitchFamily="50" charset="-78"/>
              </a:rPr>
              <a:t>الاتصال الرسمي :</a:t>
            </a:r>
          </a:p>
          <a:p>
            <a:endParaRPr lang="ar-SA" sz="3600" dirty="0">
              <a:solidFill>
                <a:srgbClr val="7030A0"/>
              </a:solidFill>
            </a:endParaRPr>
          </a:p>
          <a:p>
            <a:r>
              <a:rPr lang="ar-SA" sz="3600" dirty="0" smtClean="0">
                <a:solidFill>
                  <a:srgbClr val="FC9EB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هو الاتصال الذي يتم بين المستويات المختلفة في المؤسسة بالطرق الرسمية المتفق عليها كاجتماعات المعلمين بالإدارة المدرسية , أو تداول التقارير بين المعلمين بعضهم البعض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 descr="tawaso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332656"/>
            <a:ext cx="5256584" cy="27089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مربع نص 6"/>
          <p:cNvSpPr txBox="1"/>
          <p:nvPr/>
        </p:nvSpPr>
        <p:spPr>
          <a:xfrm>
            <a:off x="1835696" y="332656"/>
            <a:ext cx="6804248" cy="458587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4400" b="1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DecoType Naskh Variants" pitchFamily="2" charset="-78"/>
            </a:endParaRPr>
          </a:p>
          <a:p>
            <a:endParaRPr lang="ar-SA" sz="4400" b="1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DecoType Naskh Variants" pitchFamily="2" charset="-78"/>
            </a:endParaRPr>
          </a:p>
          <a:p>
            <a:r>
              <a:rPr lang="ar-SA" sz="4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Naskh Variants" pitchFamily="2" charset="-78"/>
              </a:rPr>
              <a:t>اتصال غير رسمي :</a:t>
            </a:r>
          </a:p>
          <a:p>
            <a:endParaRPr lang="ar-SA" sz="3200" dirty="0">
              <a:solidFill>
                <a:srgbClr val="00B0F0"/>
              </a:solidFill>
            </a:endParaRPr>
          </a:p>
          <a:p>
            <a:r>
              <a:rPr lang="ar-SA" sz="3200" b="1" dirty="0" smtClean="0">
                <a:solidFill>
                  <a:srgbClr val="FF2FB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نسخ Medium" pitchFamily="50" charset="-78"/>
                <a:cs typeface="Adobe نسخ Medium" pitchFamily="50" charset="-78"/>
              </a:rPr>
              <a:t>هو الاتصال الذي يتم بطريقة غير رسمية بين العاملين مثل اللقاءات غير الرسمية في أي مناسبة من المناسبات التي تسمح بنقل المعلومات بين الأشخاص .</a:t>
            </a:r>
            <a:endParaRPr lang="ar-SA" sz="3200" b="1" dirty="0">
              <a:solidFill>
                <a:srgbClr val="FF2FB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نسخ Medium" pitchFamily="50" charset="-78"/>
              <a:cs typeface="Adobe نسخ Medium" pitchFamily="50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6" name="عنصر نائب للمحتوى 5" descr="imagesCA9P4TN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3645024"/>
            <a:ext cx="3611456" cy="2705106"/>
          </a:xfrm>
        </p:spPr>
      </p:pic>
      <p:sp>
        <p:nvSpPr>
          <p:cNvPr id="5" name="مربع نص 4"/>
          <p:cNvSpPr txBox="1"/>
          <p:nvPr/>
        </p:nvSpPr>
        <p:spPr>
          <a:xfrm>
            <a:off x="785786" y="857232"/>
            <a:ext cx="8143932" cy="44012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1- الاتصال التصاعدي :</a:t>
            </a:r>
            <a:endParaRPr lang="ar-SA" sz="28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ar-SA" sz="2800" dirty="0" smtClean="0">
                <a:solidFill>
                  <a:srgbClr val="00B0F0"/>
                </a:solidFill>
              </a:rPr>
              <a:t> </a:t>
            </a:r>
            <a:r>
              <a:rPr lang="ar-SA" sz="2800" dirty="0" smtClean="0">
                <a:solidFill>
                  <a:schemeClr val="accent6">
                    <a:lumMod val="75000"/>
                  </a:schemeClr>
                </a:solidFill>
              </a:rPr>
              <a:t>من أسفل إلى أعلى ( من المعلم إلى الإدارة المدرسية )</a:t>
            </a:r>
          </a:p>
          <a:p>
            <a:endParaRPr lang="ar-SA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ar-SA" sz="28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2- الاتصال التنازلي : </a:t>
            </a:r>
          </a:p>
          <a:p>
            <a:r>
              <a:rPr lang="ar-SA" sz="2800" dirty="0" smtClean="0">
                <a:solidFill>
                  <a:schemeClr val="accent6">
                    <a:lumMod val="75000"/>
                  </a:schemeClr>
                </a:solidFill>
              </a:rPr>
              <a:t>من أعلى إلى أسفل ( من مدير المدرسة إلى المعلمين )</a:t>
            </a:r>
          </a:p>
          <a:p>
            <a:endParaRPr lang="ar-SA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ar-SA" sz="28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3- الاتصال الأفقي : </a:t>
            </a:r>
          </a:p>
          <a:p>
            <a:r>
              <a:rPr lang="ar-SA" sz="2800" dirty="0" smtClean="0">
                <a:solidFill>
                  <a:schemeClr val="accent6">
                    <a:lumMod val="75000"/>
                  </a:schemeClr>
                </a:solidFill>
              </a:rPr>
              <a:t>من قسم إلى قسم في نفس المستوى </a:t>
            </a:r>
          </a:p>
          <a:p>
            <a:r>
              <a:rPr lang="ar-SA" sz="2800" dirty="0" smtClean="0">
                <a:solidFill>
                  <a:schemeClr val="accent6">
                    <a:lumMod val="75000"/>
                  </a:schemeClr>
                </a:solidFill>
              </a:rPr>
              <a:t>( مثل الاتصال بين الطلاب وبعضهم</a:t>
            </a:r>
          </a:p>
          <a:p>
            <a:r>
              <a:rPr lang="ar-SA" sz="2800" dirty="0" smtClean="0">
                <a:solidFill>
                  <a:schemeClr val="accent6">
                    <a:lumMod val="75000"/>
                  </a:schemeClr>
                </a:solidFill>
              </a:rPr>
              <a:t> في مرحله دراسية معينة ) </a:t>
            </a:r>
            <a:endParaRPr lang="ar-SA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4581128"/>
            <a:ext cx="8229600" cy="1066800"/>
          </a:xfrm>
        </p:spPr>
        <p:txBody>
          <a:bodyPr/>
          <a:lstStyle/>
          <a:p>
            <a:pPr algn="r"/>
            <a:r>
              <a:rPr lang="ar-SA" dirty="0" smtClean="0"/>
              <a:t>الاتصال المكتوب</a:t>
            </a:r>
            <a:endParaRPr lang="ar-SA" dirty="0"/>
          </a:p>
        </p:txBody>
      </p:sp>
      <p:pic>
        <p:nvPicPr>
          <p:cNvPr id="4" name="عنصر نائب للمحتوى 3" descr="imagesCAC2D8V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44008" y="980728"/>
            <a:ext cx="3116188" cy="23762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صورة 4" descr="imagesCA69ZWY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764704"/>
            <a:ext cx="2376264" cy="27363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صورة 5" descr="-09866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75656" y="4293096"/>
            <a:ext cx="2305050" cy="19812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5" name="عنصر نائب للمحتوى 4" descr="-099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2244243"/>
            <a:ext cx="2143140" cy="2184889"/>
          </a:xfrm>
        </p:spPr>
      </p:pic>
      <p:sp>
        <p:nvSpPr>
          <p:cNvPr id="4" name="مستطيل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6" name="صورة 5" descr="098-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3284984"/>
            <a:ext cx="2098021" cy="2214578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3214678" y="500042"/>
            <a:ext cx="5357850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3600" dirty="0" smtClean="0"/>
          </a:p>
          <a:p>
            <a:endParaRPr lang="ar-SA" sz="3600" dirty="0" smtClean="0"/>
          </a:p>
          <a:p>
            <a:r>
              <a:rPr lang="ar-SA" sz="3600" dirty="0" smtClean="0">
                <a:solidFill>
                  <a:srgbClr val="FF0000"/>
                </a:solidFill>
              </a:rPr>
              <a:t>الاتصال الشفهي : </a:t>
            </a:r>
            <a:r>
              <a:rPr lang="ar-SA" sz="3600" dirty="0" smtClean="0"/>
              <a:t>( مرن – يمكن من الاجابة عن الاسئلة والاستفسارات ) مثل : الاتصال بين </a:t>
            </a:r>
            <a:r>
              <a:rPr lang="ar-SA" sz="3600" dirty="0" smtClean="0"/>
              <a:t>المعلم </a:t>
            </a:r>
            <a:r>
              <a:rPr lang="ar-SA" sz="3600" dirty="0" smtClean="0"/>
              <a:t>وطلابه في غرفة الصف .</a:t>
            </a:r>
            <a:endParaRPr lang="ar-SA" sz="3600" dirty="0"/>
          </a:p>
        </p:txBody>
      </p:sp>
      <p:pic>
        <p:nvPicPr>
          <p:cNvPr id="8" name="صورة 7" descr="imagesCAUMJ6GF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35896" y="4293096"/>
            <a:ext cx="2343150" cy="1952625"/>
          </a:xfrm>
          <a:prstGeom prst="rect">
            <a:avLst/>
          </a:prstGeom>
        </p:spPr>
      </p:pic>
      <p:pic>
        <p:nvPicPr>
          <p:cNvPr id="11" name="صورة 10" descr="098-98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99592" y="692696"/>
            <a:ext cx="2171700" cy="198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نص 5"/>
          <p:cNvSpPr>
            <a:spLocks noGrp="1"/>
          </p:cNvSpPr>
          <p:nvPr>
            <p:ph type="body" idx="10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SA" b="1" dirty="0" smtClean="0">
                <a:solidFill>
                  <a:srgbClr val="0070C0"/>
                </a:solidFill>
              </a:rPr>
              <a:t>إن </a:t>
            </a:r>
            <a:r>
              <a:rPr lang="ar-SA" sz="4100" b="1" dirty="0" smtClean="0">
                <a:solidFill>
                  <a:srgbClr val="0070C0"/>
                </a:solidFill>
              </a:rPr>
              <a:t>الاتصال</a:t>
            </a:r>
            <a:r>
              <a:rPr lang="ar-SA" b="1" dirty="0" smtClean="0">
                <a:solidFill>
                  <a:srgbClr val="0070C0"/>
                </a:solidFill>
              </a:rPr>
              <a:t> الشفوي (المنطوق) والذي نركز عليه دائما يمثل فقط 30%من مهارة الاتصال أما 70% فهي للاتصال الجسدي (لغة الجسد) :</a:t>
            </a:r>
            <a:endParaRPr lang="ar-SA" b="1" dirty="0">
              <a:solidFill>
                <a:srgbClr val="0070C0"/>
              </a:solidFill>
            </a:endParaRPr>
          </a:p>
        </p:txBody>
      </p:sp>
      <p:pic>
        <p:nvPicPr>
          <p:cNvPr id="5" name="عنصر نائب للمحتوى 4" descr="imagesCAWA9NHB.jpg"/>
          <p:cNvPicPr>
            <a:picLocks noGrp="1" noChangeAspect="1"/>
          </p:cNvPicPr>
          <p:nvPr>
            <p:ph sz="quarter"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827584" y="2420888"/>
            <a:ext cx="4314825" cy="3189287"/>
          </a:xfr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7" name="عنصر نائب للمحتوى 6" descr="imagesCAX2X8Z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332656"/>
            <a:ext cx="3143272" cy="6357969"/>
          </a:xfrm>
          <a:prstGeom prst="rect">
            <a:avLst/>
          </a:prstGeom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softEdge rad="112500"/>
          </a:effectLst>
        </p:spPr>
      </p:pic>
      <p:sp>
        <p:nvSpPr>
          <p:cNvPr id="4" name="مستطيل 3"/>
          <p:cNvSpPr/>
          <p:nvPr/>
        </p:nvSpPr>
        <p:spPr>
          <a:xfrm>
            <a:off x="4283968" y="404664"/>
            <a:ext cx="4248472" cy="61926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4286248" y="428604"/>
            <a:ext cx="4214842" cy="6072230"/>
          </a:xfrm>
          <a:prstGeom prst="roundRect">
            <a:avLst/>
          </a:prstGeom>
          <a:solidFill>
            <a:schemeClr val="bg1">
              <a:lumMod val="50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9" name="مربع نص 8"/>
          <p:cNvSpPr txBox="1"/>
          <p:nvPr/>
        </p:nvSpPr>
        <p:spPr>
          <a:xfrm>
            <a:off x="4716016" y="908720"/>
            <a:ext cx="3500462" cy="4955203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6000" dirty="0">
                <a:solidFill>
                  <a:srgbClr val="C00000"/>
                </a:solidFill>
                <a:latin typeface="Arabic Typesetting" pitchFamily="66" charset="-78"/>
                <a:cs typeface="Arabic Typesetting" pitchFamily="66" charset="-78"/>
              </a:rPr>
              <a:t>قال تعالى</a:t>
            </a:r>
            <a:r>
              <a:rPr lang="ar-SA" sz="6000" dirty="0" smtClean="0">
                <a:latin typeface="Arabic Typesetting" pitchFamily="66" charset="-78"/>
                <a:cs typeface="Arabic Typesetting" pitchFamily="66" charset="-78"/>
              </a:rPr>
              <a:t>:(</a:t>
            </a:r>
            <a:r>
              <a:rPr lang="ar-SA" sz="6000" dirty="0" smtClean="0">
                <a:solidFill>
                  <a:srgbClr val="002060"/>
                </a:solidFill>
                <a:latin typeface="Arabic Typesetting" pitchFamily="66" charset="-78"/>
                <a:cs typeface="Arabic Typesetting" pitchFamily="66" charset="-78"/>
              </a:rPr>
              <a:t>قال رب اشرح لي صدري ويسر لي أمري واحلل عقدة من لساني يفقهوا قوليٌ</a:t>
            </a:r>
            <a:r>
              <a:rPr lang="ar-SA" sz="6000" dirty="0">
                <a:solidFill>
                  <a:srgbClr val="002060"/>
                </a:solidFill>
                <a:latin typeface="Arabic Typesetting" pitchFamily="66" charset="-78"/>
                <a:cs typeface="Arabic Typesetting" pitchFamily="66" charset="-78"/>
              </a:rPr>
              <a:t>)</a:t>
            </a:r>
            <a:endParaRPr lang="en-US" sz="6000" dirty="0">
              <a:solidFill>
                <a:srgbClr val="002060"/>
              </a:solidFill>
              <a:latin typeface="Arabic Typesetting" pitchFamily="66" charset="-78"/>
              <a:cs typeface="Arabic Typesetting" pitchFamily="66" charset="-78"/>
            </a:endParaRPr>
          </a:p>
          <a:p>
            <a:endParaRPr lang="ar-SA" sz="1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7" name="عنصر نائب للمحتوى 6" descr="imagesCA5PJ9YA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4214809"/>
            <a:ext cx="2857520" cy="2643191"/>
          </a:xfrm>
          <a:prstGeom prst="ellipse">
            <a:avLst/>
          </a:prstGeom>
          <a:ln w="63500" cap="rnd">
            <a:solidFill>
              <a:schemeClr val="tx2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مربع نص 4"/>
          <p:cNvSpPr txBox="1"/>
          <p:nvPr/>
        </p:nvSpPr>
        <p:spPr>
          <a:xfrm>
            <a:off x="285720" y="357166"/>
            <a:ext cx="8501122" cy="40626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endParaRPr lang="ar-SA" dirty="0"/>
          </a:p>
          <a:p>
            <a:pPr>
              <a:buFont typeface="Arial" charset="0"/>
              <a:buChar char="•"/>
            </a:pPr>
            <a:r>
              <a:rPr lang="ar-SA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DecoType Naskh Variants" pitchFamily="2" charset="-78"/>
              </a:rPr>
              <a:t>انتقال وتبادل البيانات المعلومات والآراء والمشاعر والاتجاهات إلى كافة أجزاء النظام وذلك من المجتمع المحيط إلى المؤسسة أو من المؤسسة إلى المجتمع المحيط بها </a:t>
            </a:r>
            <a:endParaRPr lang="ar-SA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cs typeface="DecoType Naskh Variants" pitchFamily="2" charset="-78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1907704" y="332656"/>
            <a:ext cx="6048672" cy="1446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8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Adobe نسخ Medium" pitchFamily="50" charset="-78"/>
                <a:cs typeface="Adobe نسخ Medium" pitchFamily="50" charset="-78"/>
              </a:rPr>
              <a:t>الاتصال هو </a:t>
            </a:r>
            <a:endParaRPr lang="ar-SA" sz="8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صر نائب للمحتوى 7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ar-S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مرسل , مستقبل</a:t>
            </a:r>
            <a:endParaRPr lang="ar-SA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ar-S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مرسل , رساله , مستقبل</a:t>
            </a:r>
            <a:endParaRPr lang="ar-SA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عنصر نائب للمحتوى 9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ar-S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مرسل , مستقبل, وسيله اتصال , رساله</a:t>
            </a:r>
            <a:endParaRPr lang="ar-SA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ar-S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مرسل , مستقبل . وسيلة اتصال , رساله , تشويش</a:t>
            </a:r>
            <a:endParaRPr lang="ar-SA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123728" y="188640"/>
            <a:ext cx="473238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عناصر الاتصال</a:t>
            </a:r>
            <a:endParaRPr lang="ar-SA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5F7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8" name="عنصر نائب للمحتوى 7" descr="imagesCAL42MG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123728" y="1484784"/>
            <a:ext cx="3496463" cy="2728921"/>
          </a:xfrm>
        </p:spPr>
      </p:pic>
      <p:sp>
        <p:nvSpPr>
          <p:cNvPr id="5" name="مربع نص 4"/>
          <p:cNvSpPr txBox="1"/>
          <p:nvPr/>
        </p:nvSpPr>
        <p:spPr>
          <a:xfrm>
            <a:off x="5724128" y="1124744"/>
            <a:ext cx="2857520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AB74F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عناصر الاتصال:</a:t>
            </a:r>
            <a:endParaRPr lang="en-US" sz="3600" b="1" dirty="0">
              <a:solidFill>
                <a:srgbClr val="AB74F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ar-SA" sz="36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المرسل</a:t>
            </a:r>
            <a:endParaRPr lang="en-US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ar-SA" sz="36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المستقبل </a:t>
            </a:r>
            <a:endParaRPr lang="en-US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ar-SA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 الرسالة</a:t>
            </a:r>
            <a:endParaRPr lang="en-US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ar-SA" sz="36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 وسيلة </a:t>
            </a:r>
            <a:r>
              <a:rPr lang="ar-SA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الاتصال</a:t>
            </a:r>
            <a:endParaRPr lang="en-US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ar-SA" dirty="0">
              <a:solidFill>
                <a:srgbClr val="92D050"/>
              </a:solidFill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1259632" y="476672"/>
            <a:ext cx="7528920" cy="5020610"/>
          </a:xfrm>
          <a:prstGeom prst="roundRect">
            <a:avLst/>
          </a:prstGeom>
          <a:solidFill>
            <a:srgbClr val="00B050">
              <a:alpha val="25882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 descr="imagesCAMW7XQ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899592" y="1628800"/>
            <a:ext cx="4938464" cy="4348162"/>
          </a:xfrm>
        </p:spPr>
      </p:pic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نشاط </a:t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sz="6700" b="1" dirty="0" smtClean="0">
                <a:solidFill>
                  <a:schemeClr val="tx2">
                    <a:lumMod val="90000"/>
                  </a:schemeClr>
                </a:solidFill>
              </a:rPr>
              <a:t>نشاط</a:t>
            </a:r>
            <a:r>
              <a:rPr lang="ar-SA" sz="6700" b="1" dirty="0" smtClean="0">
                <a:solidFill>
                  <a:schemeClr val="tx2">
                    <a:lumMod val="90000"/>
                  </a:schemeClr>
                </a:solidFill>
              </a:rPr>
              <a:t> :- الكتاب صـــــــــــــ125</a:t>
            </a:r>
            <a:endParaRPr lang="ar-SA" sz="6700" b="1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dirty="0" smtClean="0">
                <a:solidFill>
                  <a:srgbClr val="FFFF00"/>
                </a:solidFill>
              </a:rPr>
              <a:t>من خلال الصورة استنتجي انواع الاتصال الممكنه في عالم العمل :</a:t>
            </a:r>
            <a:endParaRPr lang="ar-SA" dirty="0">
              <a:solidFill>
                <a:srgbClr val="FFFF00"/>
              </a:solidFill>
            </a:endParaRPr>
          </a:p>
        </p:txBody>
      </p:sp>
      <p:pic>
        <p:nvPicPr>
          <p:cNvPr id="6" name="عنصر نائب للمحتوى 5" descr="imagesCAYCL4Z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340768"/>
            <a:ext cx="8640960" cy="5256584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5" name="عنصر نائب للمحتوى 4" descr="imagesCAK0F9C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3789040"/>
            <a:ext cx="2430153" cy="24193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مربع نص 5"/>
          <p:cNvSpPr txBox="1"/>
          <p:nvPr/>
        </p:nvSpPr>
        <p:spPr>
          <a:xfrm>
            <a:off x="1835696" y="620688"/>
            <a:ext cx="6821380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AB74F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أنواع الاتصال : </a:t>
            </a:r>
          </a:p>
          <a:p>
            <a:endParaRPr lang="ar-SA" sz="3200" dirty="0">
              <a:solidFill>
                <a:srgbClr val="FF0066"/>
              </a:solidFill>
            </a:endParaRPr>
          </a:p>
          <a:p>
            <a:pPr algn="ctr">
              <a:buFont typeface="Arial" charset="0"/>
              <a:buChar char="•"/>
            </a:pPr>
            <a:r>
              <a:rPr lang="ar-SA" sz="3200" dirty="0" smtClean="0">
                <a:solidFill>
                  <a:srgbClr val="FF0066"/>
                </a:solidFill>
              </a:rPr>
              <a:t>اتصال رسمي /غير رسمي</a:t>
            </a:r>
          </a:p>
          <a:p>
            <a:pPr algn="ctr">
              <a:buFont typeface="Arial" charset="0"/>
              <a:buChar char="•"/>
            </a:pPr>
            <a:r>
              <a:rPr lang="ar-SA" sz="3200" dirty="0" smtClean="0">
                <a:solidFill>
                  <a:srgbClr val="00B050"/>
                </a:solidFill>
              </a:rPr>
              <a:t>اتصال تصاعدي / تنازلي / أفقي </a:t>
            </a:r>
          </a:p>
          <a:p>
            <a:pPr algn="ctr">
              <a:buFont typeface="Arial" charset="0"/>
              <a:buChar char="•"/>
            </a:pPr>
            <a:r>
              <a:rPr lang="ar-SA" sz="3200" dirty="0" smtClean="0">
                <a:solidFill>
                  <a:srgbClr val="00B0F0"/>
                </a:solidFill>
              </a:rPr>
              <a:t>اتصال مكتوب / شفهي  </a:t>
            </a:r>
          </a:p>
          <a:p>
            <a:pPr>
              <a:buFont typeface="Arial" charset="0"/>
              <a:buChar char="•"/>
            </a:pPr>
            <a:endParaRPr lang="ar-SA" sz="3200" dirty="0" smtClean="0">
              <a:solidFill>
                <a:srgbClr val="FF0066"/>
              </a:solidFill>
            </a:endParaRPr>
          </a:p>
        </p:txBody>
      </p:sp>
      <p:pic>
        <p:nvPicPr>
          <p:cNvPr id="7" name="صورة 6" descr="imagesCA1OW5K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3645024"/>
            <a:ext cx="2486028" cy="26931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4" name="عنصر نائب للمحتوى 3" descr="imagesCAI0ZHI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980728"/>
            <a:ext cx="3888432" cy="3744416"/>
          </a:xfrm>
        </p:spPr>
      </p:pic>
      <p:sp>
        <p:nvSpPr>
          <p:cNvPr id="5" name="شكل بيضاوي 4"/>
          <p:cNvSpPr/>
          <p:nvPr/>
        </p:nvSpPr>
        <p:spPr>
          <a:xfrm>
            <a:off x="4716016" y="1628800"/>
            <a:ext cx="3456384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/>
              <a:t>اتصال رسمي</a:t>
            </a:r>
            <a:endParaRPr lang="ar-SA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4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rawingPalet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jpeg"/></Relationships>
</file>

<file path=ppt/theme/theme1.xml><?xml version="1.0" encoding="utf-8"?>
<a:theme xmlns:a="http://schemas.openxmlformats.org/drawingml/2006/main" name="وافر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واف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واف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مشربية">
  <a:themeElements>
    <a:clrScheme name="مشربية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مشربية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شربية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ورق">
  <a:themeElements>
    <a:clrScheme name="ورق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ورق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ور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واجهة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حضري">
  <a:themeElements>
    <a:clrScheme name="حضري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حضري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item1.xml><?xml version="1.0" encoding="utf-8"?>
<Layout>
  <Type>YesNo</Type>
  <ChoicesCount>2</ChoicesCount>
  <Orientation>Right</Orientation>
</Layout>
</file>

<file path=customXml/item2.xml><?xml version="1.0" encoding="utf-8"?>
<Layout>
  <Type>Drawing</Type>
  <ChoicesCount>0</ChoicesCount>
  <Orientation>Right</Orientation>
</Layout>
</file>

<file path=customXml/item3.xml><?xml version="1.0" encoding="utf-8"?>
<Layout>
  <Type>MultipleChoice</Type>
  <ChoicesCount>3</ChoicesCount>
  <Orientation>Right</Orientation>
</Layout>
</file>

<file path=customXml/item4.xml><?xml version="1.0" encoding="utf-8"?>
<Layout>
  <Type>MultipleChoice</Type>
  <ChoicesCount>4</ChoicesCount>
  <Orientation>Right</Orientation>
</Layout>
</file>

<file path=customXml/item5.xml><?xml version="1.0" encoding="utf-8"?>
<Layout>
  <Type>MultipleChoice</Type>
  <ChoicesCount>2</ChoicesCount>
  <Orientation>Right</Orientation>
</Layout>
</file>

<file path=customXml/item6.xml><?xml version="1.0" encoding="utf-8"?>
<Layout>
  <Type>YesNo</Type>
  <ChoicesCount>2</ChoicesCount>
  <Orientation>Right</Orientation>
</Layout>
</file>

<file path=customXml/item7.xml><?xml version="1.0" encoding="utf-8"?>
<Layout>
  <Type>YesNo</Type>
  <ChoicesCount>2</ChoicesCount>
  <Orientation>Right</Orientation>
</Layout>
</file>

<file path=customXml/item8.xml><?xml version="1.0" encoding="utf-8"?>
<Layout>
  <Type>YesNo</Type>
  <ChoicesCount>2</ChoicesCount>
  <Orientation>Right</Orientation>
</Layout>
</file>

<file path=customXml/itemProps1.xml><?xml version="1.0" encoding="utf-8"?>
<ds:datastoreItem xmlns:ds="http://schemas.openxmlformats.org/officeDocument/2006/customXml" ds:itemID="{B8CFF28C-A894-43E8-8C8D-2B1948817640}">
  <ds:schemaRefs/>
</ds:datastoreItem>
</file>

<file path=customXml/itemProps2.xml><?xml version="1.0" encoding="utf-8"?>
<ds:datastoreItem xmlns:ds="http://schemas.openxmlformats.org/officeDocument/2006/customXml" ds:itemID="{C0521D90-5D99-49EB-8337-16A1C8AEEBC5}">
  <ds:schemaRefs/>
</ds:datastoreItem>
</file>

<file path=customXml/itemProps3.xml><?xml version="1.0" encoding="utf-8"?>
<ds:datastoreItem xmlns:ds="http://schemas.openxmlformats.org/officeDocument/2006/customXml" ds:itemID="{C1F00DE0-8CC7-4A1A-BCB9-72F36C6F96B3}">
  <ds:schemaRefs/>
</ds:datastoreItem>
</file>

<file path=customXml/itemProps4.xml><?xml version="1.0" encoding="utf-8"?>
<ds:datastoreItem xmlns:ds="http://schemas.openxmlformats.org/officeDocument/2006/customXml" ds:itemID="{8D4CC817-BD81-4355-A58A-2842439C3C29}">
  <ds:schemaRefs/>
</ds:datastoreItem>
</file>

<file path=customXml/itemProps5.xml><?xml version="1.0" encoding="utf-8"?>
<ds:datastoreItem xmlns:ds="http://schemas.openxmlformats.org/officeDocument/2006/customXml" ds:itemID="{21A183EF-FA13-47BA-ACAD-2AF7E667DAE1}">
  <ds:schemaRefs/>
</ds:datastoreItem>
</file>

<file path=customXml/itemProps6.xml><?xml version="1.0" encoding="utf-8"?>
<ds:datastoreItem xmlns:ds="http://schemas.openxmlformats.org/officeDocument/2006/customXml" ds:itemID="{FA5CA9B0-EE17-45EF-9E9D-B27C7FD3E07C}">
  <ds:schemaRefs/>
</ds:datastoreItem>
</file>

<file path=customXml/itemProps7.xml><?xml version="1.0" encoding="utf-8"?>
<ds:datastoreItem xmlns:ds="http://schemas.openxmlformats.org/officeDocument/2006/customXml" ds:itemID="{F01ECEC5-06E2-4008-9F4C-EFF1B86FAACA}">
  <ds:schemaRefs/>
</ds:datastoreItem>
</file>

<file path=customXml/itemProps8.xml><?xml version="1.0" encoding="utf-8"?>
<ds:datastoreItem xmlns:ds="http://schemas.openxmlformats.org/officeDocument/2006/customXml" ds:itemID="{4A8AC3FA-173D-4E1B-8A57-C3B880488450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327</TotalTime>
  <Words>284</Words>
  <Application>Microsoft Office PowerPoint</Application>
  <PresentationFormat>عرض على الشاشة (3:4)‏</PresentationFormat>
  <Paragraphs>54</Paragraphs>
  <Slides>16</Slides>
  <Notes>2</Notes>
  <HiddenSlides>0</HiddenSlides>
  <MMClips>0</MMClips>
  <ScaleCrop>false</ScaleCrop>
  <HeadingPairs>
    <vt:vector size="4" baseType="variant">
      <vt:variant>
        <vt:lpstr>نسق</vt:lpstr>
      </vt:variant>
      <vt:variant>
        <vt:i4>8</vt:i4>
      </vt:variant>
      <vt:variant>
        <vt:lpstr>عناوين الشرائح</vt:lpstr>
      </vt:variant>
      <vt:variant>
        <vt:i4>16</vt:i4>
      </vt:variant>
    </vt:vector>
  </HeadingPairs>
  <TitlesOfParts>
    <vt:vector size="24" baseType="lpstr">
      <vt:lpstr>وافر</vt:lpstr>
      <vt:lpstr>1_تدفق</vt:lpstr>
      <vt:lpstr>مشربية</vt:lpstr>
      <vt:lpstr>1_انقلاب</vt:lpstr>
      <vt:lpstr>ورق</vt:lpstr>
      <vt:lpstr>واجهة</vt:lpstr>
      <vt:lpstr>سمة Office</vt:lpstr>
      <vt:lpstr>حضري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نشاط    نشاط :- الكتاب صـــــــــــــ125</vt:lpstr>
      <vt:lpstr>من خلال الصورة استنتجي انواع الاتصال الممكنه في عالم العمل :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الاتصال المكتوب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منيره</dc:creator>
  <cp:lastModifiedBy>SanamIT</cp:lastModifiedBy>
  <cp:revision>34</cp:revision>
  <dcterms:created xsi:type="dcterms:W3CDTF">2012-10-07T15:47:27Z</dcterms:created>
  <dcterms:modified xsi:type="dcterms:W3CDTF">2015-02-07T11:11:54Z</dcterms:modified>
</cp:coreProperties>
</file>