
<file path=[Content_Types].xml><?xml version="1.0" encoding="utf-8"?>
<Types xmlns="http://schemas.openxmlformats.org/package/2006/content-types">
  <Default Extension="gif" ContentType="image/gi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sldIdLst>
    <p:sldId id="256" r:id="rId2"/>
    <p:sldId id="257" r:id="rId3"/>
    <p:sldId id="258" r:id="rId4"/>
    <p:sldId id="259" r:id="rId5"/>
    <p:sldId id="260" r:id="rId6"/>
    <p:sldId id="262" r:id="rId7"/>
    <p:sldId id="261" r:id="rId8"/>
    <p:sldId id="264" r:id="rId9"/>
    <p:sldId id="265" r:id="rId10"/>
    <p:sldId id="263" r:id="rId11"/>
    <p:sldId id="267" r:id="rId12"/>
    <p:sldId id="268" r:id="rId13"/>
    <p:sldId id="269" r:id="rId14"/>
    <p:sldId id="270" r:id="rId15"/>
    <p:sldId id="271" r:id="rId16"/>
    <p:sldId id="272" r:id="rId17"/>
    <p:sldId id="273" r:id="rId18"/>
    <p:sldId id="275" r:id="rId19"/>
  </p:sldIdLst>
  <p:sldSz cx="12192000" cy="6858000"/>
  <p:notesSz cx="6858000" cy="9144000"/>
  <p:defaultTextStyle>
    <a:defPPr>
      <a:defRPr lang="ar-EG"/>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33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4380"/>
    <p:restoredTop sz="94660"/>
  </p:normalViewPr>
  <p:slideViewPr>
    <p:cSldViewPr snapToGrid="0">
      <p:cViewPr varScale="1">
        <p:scale>
          <a:sx n="62" d="100"/>
          <a:sy n="62" d="100"/>
        </p:scale>
        <p:origin x="996" y="4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F1F3F57-66E5-485D-AC31-D56428CCDC47}" type="doc">
      <dgm:prSet loTypeId="urn:microsoft.com/office/officeart/2005/8/layout/hierarchy1" loCatId="hierarchy" qsTypeId="urn:microsoft.com/office/officeart/2005/8/quickstyle/simple1" qsCatId="simple" csTypeId="urn:microsoft.com/office/officeart/2005/8/colors/accent1_2" csCatId="accent1" phldr="1"/>
      <dgm:spPr/>
      <dgm:t>
        <a:bodyPr/>
        <a:lstStyle/>
        <a:p>
          <a:pPr rtl="1"/>
          <a:endParaRPr lang="ar-EG"/>
        </a:p>
      </dgm:t>
    </dgm:pt>
    <dgm:pt modelId="{24809107-88A1-48F7-9847-48870E20A5E1}">
      <dgm:prSet phldrT="[نص]"/>
      <dgm:spPr/>
      <dgm:t>
        <a:bodyPr/>
        <a:lstStyle/>
        <a:p>
          <a:pPr rtl="1"/>
          <a:r>
            <a:rPr lang="ar-EG" b="1" dirty="0"/>
            <a:t>للحوار منطلقات تساعد على نجاحه، من أهمها</a:t>
          </a:r>
        </a:p>
      </dgm:t>
    </dgm:pt>
    <dgm:pt modelId="{CE8B4D47-142D-4A9E-B1C7-3C4E08EA3F87}" type="parTrans" cxnId="{A4A5A838-75F5-429A-8ECA-C0B0F004D9DA}">
      <dgm:prSet/>
      <dgm:spPr/>
      <dgm:t>
        <a:bodyPr/>
        <a:lstStyle/>
        <a:p>
          <a:pPr rtl="1"/>
          <a:endParaRPr lang="ar-EG"/>
        </a:p>
      </dgm:t>
    </dgm:pt>
    <dgm:pt modelId="{C09D9CF7-175F-482D-86AF-27EBFFFE310D}" type="sibTrans" cxnId="{A4A5A838-75F5-429A-8ECA-C0B0F004D9DA}">
      <dgm:prSet/>
      <dgm:spPr/>
      <dgm:t>
        <a:bodyPr/>
        <a:lstStyle/>
        <a:p>
          <a:pPr rtl="1"/>
          <a:endParaRPr lang="ar-EG"/>
        </a:p>
      </dgm:t>
    </dgm:pt>
    <dgm:pt modelId="{37B6E6EE-4D8B-4973-A0E2-EBC378822079}">
      <dgm:prSet phldrT="[نص]"/>
      <dgm:spPr/>
      <dgm:t>
        <a:bodyPr/>
        <a:lstStyle/>
        <a:p>
          <a:pPr rtl="1"/>
          <a:r>
            <a:rPr lang="ar-EG" b="1" dirty="0"/>
            <a:t>الإنصاف والعدل</a:t>
          </a:r>
        </a:p>
      </dgm:t>
    </dgm:pt>
    <dgm:pt modelId="{E504025B-2F4F-45F2-85C9-84A0B8D94475}" type="parTrans" cxnId="{FAA49C01-9D2F-46BD-A44E-3C7025C12839}">
      <dgm:prSet/>
      <dgm:spPr/>
      <dgm:t>
        <a:bodyPr/>
        <a:lstStyle/>
        <a:p>
          <a:pPr rtl="1"/>
          <a:endParaRPr lang="ar-EG"/>
        </a:p>
      </dgm:t>
    </dgm:pt>
    <dgm:pt modelId="{D46B3048-0051-4655-AEBB-004DBBE922D0}" type="sibTrans" cxnId="{FAA49C01-9D2F-46BD-A44E-3C7025C12839}">
      <dgm:prSet/>
      <dgm:spPr/>
      <dgm:t>
        <a:bodyPr/>
        <a:lstStyle/>
        <a:p>
          <a:pPr rtl="1"/>
          <a:endParaRPr lang="ar-EG"/>
        </a:p>
      </dgm:t>
    </dgm:pt>
    <dgm:pt modelId="{B5806999-4647-4FB6-8F72-11F82AC80C96}">
      <dgm:prSet phldrT="[نص]"/>
      <dgm:spPr/>
      <dgm:t>
        <a:bodyPr/>
        <a:lstStyle/>
        <a:p>
          <a:pPr rtl="1"/>
          <a:r>
            <a:rPr lang="ar-EG" b="1" dirty="0"/>
            <a:t>الاحترام المتبادل</a:t>
          </a:r>
        </a:p>
      </dgm:t>
    </dgm:pt>
    <dgm:pt modelId="{306EB418-BC1F-4B02-B539-9CF8DDEC2784}" type="parTrans" cxnId="{7CCCCADD-051A-4350-8806-0F09742152B2}">
      <dgm:prSet/>
      <dgm:spPr/>
      <dgm:t>
        <a:bodyPr/>
        <a:lstStyle/>
        <a:p>
          <a:pPr rtl="1"/>
          <a:endParaRPr lang="ar-EG"/>
        </a:p>
      </dgm:t>
    </dgm:pt>
    <dgm:pt modelId="{D862A27C-BD38-42B9-A8F3-C5962A088099}" type="sibTrans" cxnId="{7CCCCADD-051A-4350-8806-0F09742152B2}">
      <dgm:prSet/>
      <dgm:spPr/>
      <dgm:t>
        <a:bodyPr/>
        <a:lstStyle/>
        <a:p>
          <a:pPr rtl="1"/>
          <a:endParaRPr lang="ar-EG"/>
        </a:p>
      </dgm:t>
    </dgm:pt>
    <dgm:pt modelId="{177CA693-92DD-4BBF-B42A-FFD84BCF2E2D}">
      <dgm:prSet/>
      <dgm:spPr/>
      <dgm:t>
        <a:bodyPr/>
        <a:lstStyle/>
        <a:p>
          <a:pPr rtl="1"/>
          <a:r>
            <a:rPr lang="ar-EG" b="1" dirty="0"/>
            <a:t>عدم التعصب</a:t>
          </a:r>
        </a:p>
      </dgm:t>
    </dgm:pt>
    <dgm:pt modelId="{F5EEA846-F44B-4AFB-B929-D70DB290D405}" type="parTrans" cxnId="{464CC93A-A96D-409F-B8B9-03F82D5543D2}">
      <dgm:prSet/>
      <dgm:spPr/>
      <dgm:t>
        <a:bodyPr/>
        <a:lstStyle/>
        <a:p>
          <a:pPr rtl="1"/>
          <a:endParaRPr lang="ar-EG"/>
        </a:p>
      </dgm:t>
    </dgm:pt>
    <dgm:pt modelId="{EB8B20FC-8BAA-491F-B0A9-10CAA2B47514}" type="sibTrans" cxnId="{464CC93A-A96D-409F-B8B9-03F82D5543D2}">
      <dgm:prSet/>
      <dgm:spPr/>
      <dgm:t>
        <a:bodyPr/>
        <a:lstStyle/>
        <a:p>
          <a:pPr rtl="1"/>
          <a:endParaRPr lang="ar-EG"/>
        </a:p>
      </dgm:t>
    </dgm:pt>
    <dgm:pt modelId="{0AB5119D-4ECF-4552-8C62-B3DE2AD43DBA}" type="pres">
      <dgm:prSet presAssocID="{DF1F3F57-66E5-485D-AC31-D56428CCDC47}" presName="hierChild1" presStyleCnt="0">
        <dgm:presLayoutVars>
          <dgm:chPref val="1"/>
          <dgm:dir/>
          <dgm:animOne val="branch"/>
          <dgm:animLvl val="lvl"/>
          <dgm:resizeHandles/>
        </dgm:presLayoutVars>
      </dgm:prSet>
      <dgm:spPr/>
    </dgm:pt>
    <dgm:pt modelId="{90720FC5-EE56-48AA-8818-470F17A4D9CC}" type="pres">
      <dgm:prSet presAssocID="{24809107-88A1-48F7-9847-48870E20A5E1}" presName="hierRoot1" presStyleCnt="0"/>
      <dgm:spPr/>
    </dgm:pt>
    <dgm:pt modelId="{1111B827-0585-4BD0-9D27-D8978B6C5068}" type="pres">
      <dgm:prSet presAssocID="{24809107-88A1-48F7-9847-48870E20A5E1}" presName="composite" presStyleCnt="0"/>
      <dgm:spPr/>
    </dgm:pt>
    <dgm:pt modelId="{DBF6EA13-191A-42DD-9017-608FB33F2982}" type="pres">
      <dgm:prSet presAssocID="{24809107-88A1-48F7-9847-48870E20A5E1}" presName="background" presStyleLbl="node0" presStyleIdx="0" presStyleCnt="1"/>
      <dgm:spPr/>
    </dgm:pt>
    <dgm:pt modelId="{17A96FB0-E0AE-4BFA-92F9-DA33A54E4D76}" type="pres">
      <dgm:prSet presAssocID="{24809107-88A1-48F7-9847-48870E20A5E1}" presName="text" presStyleLbl="fgAcc0" presStyleIdx="0" presStyleCnt="1" custScaleX="355556">
        <dgm:presLayoutVars>
          <dgm:chPref val="3"/>
        </dgm:presLayoutVars>
      </dgm:prSet>
      <dgm:spPr/>
    </dgm:pt>
    <dgm:pt modelId="{69E02C0C-6240-4426-9E77-314274CF7D9D}" type="pres">
      <dgm:prSet presAssocID="{24809107-88A1-48F7-9847-48870E20A5E1}" presName="hierChild2" presStyleCnt="0"/>
      <dgm:spPr/>
    </dgm:pt>
    <dgm:pt modelId="{E4174DC2-5DAF-4C91-8EA7-3D20B1798CC1}" type="pres">
      <dgm:prSet presAssocID="{F5EEA846-F44B-4AFB-B929-D70DB290D405}" presName="Name10" presStyleLbl="parChTrans1D2" presStyleIdx="0" presStyleCnt="3"/>
      <dgm:spPr/>
    </dgm:pt>
    <dgm:pt modelId="{B369B53C-0DCC-4D27-983C-7BD5E2077EC9}" type="pres">
      <dgm:prSet presAssocID="{177CA693-92DD-4BBF-B42A-FFD84BCF2E2D}" presName="hierRoot2" presStyleCnt="0"/>
      <dgm:spPr/>
    </dgm:pt>
    <dgm:pt modelId="{48F6CFEA-03D1-4773-88EA-B5D5960FA33F}" type="pres">
      <dgm:prSet presAssocID="{177CA693-92DD-4BBF-B42A-FFD84BCF2E2D}" presName="composite2" presStyleCnt="0"/>
      <dgm:spPr/>
    </dgm:pt>
    <dgm:pt modelId="{9117D567-E53F-4B95-A187-0CF167AF432B}" type="pres">
      <dgm:prSet presAssocID="{177CA693-92DD-4BBF-B42A-FFD84BCF2E2D}" presName="background2" presStyleLbl="node2" presStyleIdx="0" presStyleCnt="3"/>
      <dgm:spPr/>
    </dgm:pt>
    <dgm:pt modelId="{6E6D56E3-3010-4AD0-8A4B-78BB99C210D3}" type="pres">
      <dgm:prSet presAssocID="{177CA693-92DD-4BBF-B42A-FFD84BCF2E2D}" presName="text2" presStyleLbl="fgAcc2" presStyleIdx="0" presStyleCnt="3" custLinFactNeighborY="11921">
        <dgm:presLayoutVars>
          <dgm:chPref val="3"/>
        </dgm:presLayoutVars>
      </dgm:prSet>
      <dgm:spPr/>
    </dgm:pt>
    <dgm:pt modelId="{430FBC12-D036-4103-ADCA-8C9F7E5C9D7E}" type="pres">
      <dgm:prSet presAssocID="{177CA693-92DD-4BBF-B42A-FFD84BCF2E2D}" presName="hierChild3" presStyleCnt="0"/>
      <dgm:spPr/>
    </dgm:pt>
    <dgm:pt modelId="{CCE9095C-6A91-45F6-AAE9-128C9B22B03A}" type="pres">
      <dgm:prSet presAssocID="{E504025B-2F4F-45F2-85C9-84A0B8D94475}" presName="Name10" presStyleLbl="parChTrans1D2" presStyleIdx="1" presStyleCnt="3"/>
      <dgm:spPr/>
    </dgm:pt>
    <dgm:pt modelId="{6E540CD6-FB5E-44E6-B3FE-692DFBC50AFB}" type="pres">
      <dgm:prSet presAssocID="{37B6E6EE-4D8B-4973-A0E2-EBC378822079}" presName="hierRoot2" presStyleCnt="0"/>
      <dgm:spPr/>
    </dgm:pt>
    <dgm:pt modelId="{BE0D26A6-8043-44BA-A738-55B08C27A996}" type="pres">
      <dgm:prSet presAssocID="{37B6E6EE-4D8B-4973-A0E2-EBC378822079}" presName="composite2" presStyleCnt="0"/>
      <dgm:spPr/>
    </dgm:pt>
    <dgm:pt modelId="{E706CC6E-3AE2-4DD3-AF4D-7FF48E3C5D25}" type="pres">
      <dgm:prSet presAssocID="{37B6E6EE-4D8B-4973-A0E2-EBC378822079}" presName="background2" presStyleLbl="node2" presStyleIdx="1" presStyleCnt="3"/>
      <dgm:spPr/>
    </dgm:pt>
    <dgm:pt modelId="{CAD10476-1ACF-4E96-A31F-5C8AA5C8FFFE}" type="pres">
      <dgm:prSet presAssocID="{37B6E6EE-4D8B-4973-A0E2-EBC378822079}" presName="text2" presStyleLbl="fgAcc2" presStyleIdx="1" presStyleCnt="3" custLinFactNeighborX="688" custLinFactNeighborY="16256">
        <dgm:presLayoutVars>
          <dgm:chPref val="3"/>
        </dgm:presLayoutVars>
      </dgm:prSet>
      <dgm:spPr/>
    </dgm:pt>
    <dgm:pt modelId="{9BEFD64B-738D-45C2-A0F4-283208B5A72C}" type="pres">
      <dgm:prSet presAssocID="{37B6E6EE-4D8B-4973-A0E2-EBC378822079}" presName="hierChild3" presStyleCnt="0"/>
      <dgm:spPr/>
    </dgm:pt>
    <dgm:pt modelId="{CE6CC862-5CD3-44B6-B299-73851D785B2A}" type="pres">
      <dgm:prSet presAssocID="{306EB418-BC1F-4B02-B539-9CF8DDEC2784}" presName="Name10" presStyleLbl="parChTrans1D2" presStyleIdx="2" presStyleCnt="3"/>
      <dgm:spPr/>
    </dgm:pt>
    <dgm:pt modelId="{1D2C0EDB-3F3A-47CC-84F2-4A44D4328BEC}" type="pres">
      <dgm:prSet presAssocID="{B5806999-4647-4FB6-8F72-11F82AC80C96}" presName="hierRoot2" presStyleCnt="0"/>
      <dgm:spPr/>
    </dgm:pt>
    <dgm:pt modelId="{D0DB49E8-B070-4E4F-B7C7-1BB09FD9292B}" type="pres">
      <dgm:prSet presAssocID="{B5806999-4647-4FB6-8F72-11F82AC80C96}" presName="composite2" presStyleCnt="0"/>
      <dgm:spPr/>
    </dgm:pt>
    <dgm:pt modelId="{2276232E-6C29-4A17-80EE-88004E763D08}" type="pres">
      <dgm:prSet presAssocID="{B5806999-4647-4FB6-8F72-11F82AC80C96}" presName="background2" presStyleLbl="node2" presStyleIdx="2" presStyleCnt="3"/>
      <dgm:spPr/>
    </dgm:pt>
    <dgm:pt modelId="{A69792D6-1AAD-4DB4-ADA1-A45986AB25C3}" type="pres">
      <dgm:prSet presAssocID="{B5806999-4647-4FB6-8F72-11F82AC80C96}" presName="text2" presStyleLbl="fgAcc2" presStyleIdx="2" presStyleCnt="3" custLinFactNeighborY="7586">
        <dgm:presLayoutVars>
          <dgm:chPref val="3"/>
        </dgm:presLayoutVars>
      </dgm:prSet>
      <dgm:spPr/>
    </dgm:pt>
    <dgm:pt modelId="{60F933C7-09DB-43B6-B1A6-757AE10E56CF}" type="pres">
      <dgm:prSet presAssocID="{B5806999-4647-4FB6-8F72-11F82AC80C96}" presName="hierChild3" presStyleCnt="0"/>
      <dgm:spPr/>
    </dgm:pt>
  </dgm:ptLst>
  <dgm:cxnLst>
    <dgm:cxn modelId="{FAA49C01-9D2F-46BD-A44E-3C7025C12839}" srcId="{24809107-88A1-48F7-9847-48870E20A5E1}" destId="{37B6E6EE-4D8B-4973-A0E2-EBC378822079}" srcOrd="1" destOrd="0" parTransId="{E504025B-2F4F-45F2-85C9-84A0B8D94475}" sibTransId="{D46B3048-0051-4655-AEBB-004DBBE922D0}"/>
    <dgm:cxn modelId="{9D2BA313-28BF-4A5E-81D9-FF9BD9B9B544}" type="presOf" srcId="{E504025B-2F4F-45F2-85C9-84A0B8D94475}" destId="{CCE9095C-6A91-45F6-AAE9-128C9B22B03A}" srcOrd="0" destOrd="0" presId="urn:microsoft.com/office/officeart/2005/8/layout/hierarchy1"/>
    <dgm:cxn modelId="{E671551E-C22E-41DB-87FF-C583538C5C1F}" type="presOf" srcId="{37B6E6EE-4D8B-4973-A0E2-EBC378822079}" destId="{CAD10476-1ACF-4E96-A31F-5C8AA5C8FFFE}" srcOrd="0" destOrd="0" presId="urn:microsoft.com/office/officeart/2005/8/layout/hierarchy1"/>
    <dgm:cxn modelId="{A4A5A838-75F5-429A-8ECA-C0B0F004D9DA}" srcId="{DF1F3F57-66E5-485D-AC31-D56428CCDC47}" destId="{24809107-88A1-48F7-9847-48870E20A5E1}" srcOrd="0" destOrd="0" parTransId="{CE8B4D47-142D-4A9E-B1C7-3C4E08EA3F87}" sibTransId="{C09D9CF7-175F-482D-86AF-27EBFFFE310D}"/>
    <dgm:cxn modelId="{464CC93A-A96D-409F-B8B9-03F82D5543D2}" srcId="{24809107-88A1-48F7-9847-48870E20A5E1}" destId="{177CA693-92DD-4BBF-B42A-FFD84BCF2E2D}" srcOrd="0" destOrd="0" parTransId="{F5EEA846-F44B-4AFB-B929-D70DB290D405}" sibTransId="{EB8B20FC-8BAA-491F-B0A9-10CAA2B47514}"/>
    <dgm:cxn modelId="{D649834D-2530-4B60-94B1-C09D99A13D0C}" type="presOf" srcId="{306EB418-BC1F-4B02-B539-9CF8DDEC2784}" destId="{CE6CC862-5CD3-44B6-B299-73851D785B2A}" srcOrd="0" destOrd="0" presId="urn:microsoft.com/office/officeart/2005/8/layout/hierarchy1"/>
    <dgm:cxn modelId="{A41C9351-A290-4DFE-B1CE-EA1FB7D3867A}" type="presOf" srcId="{B5806999-4647-4FB6-8F72-11F82AC80C96}" destId="{A69792D6-1AAD-4DB4-ADA1-A45986AB25C3}" srcOrd="0" destOrd="0" presId="urn:microsoft.com/office/officeart/2005/8/layout/hierarchy1"/>
    <dgm:cxn modelId="{52875162-4733-496C-A139-12E9C4EA6E75}" type="presOf" srcId="{DF1F3F57-66E5-485D-AC31-D56428CCDC47}" destId="{0AB5119D-4ECF-4552-8C62-B3DE2AD43DBA}" srcOrd="0" destOrd="0" presId="urn:microsoft.com/office/officeart/2005/8/layout/hierarchy1"/>
    <dgm:cxn modelId="{C1950996-36CB-4637-AD1E-C3390E25282E}" type="presOf" srcId="{F5EEA846-F44B-4AFB-B929-D70DB290D405}" destId="{E4174DC2-5DAF-4C91-8EA7-3D20B1798CC1}" srcOrd="0" destOrd="0" presId="urn:microsoft.com/office/officeart/2005/8/layout/hierarchy1"/>
    <dgm:cxn modelId="{82AE30B6-2A51-4C04-A0F5-A0812035CCAE}" type="presOf" srcId="{177CA693-92DD-4BBF-B42A-FFD84BCF2E2D}" destId="{6E6D56E3-3010-4AD0-8A4B-78BB99C210D3}" srcOrd="0" destOrd="0" presId="urn:microsoft.com/office/officeart/2005/8/layout/hierarchy1"/>
    <dgm:cxn modelId="{7CCCCADD-051A-4350-8806-0F09742152B2}" srcId="{24809107-88A1-48F7-9847-48870E20A5E1}" destId="{B5806999-4647-4FB6-8F72-11F82AC80C96}" srcOrd="2" destOrd="0" parTransId="{306EB418-BC1F-4B02-B539-9CF8DDEC2784}" sibTransId="{D862A27C-BD38-42B9-A8F3-C5962A088099}"/>
    <dgm:cxn modelId="{F7FBD4E8-CCC6-4FD5-B3BD-2CA68DEAC4A4}" type="presOf" srcId="{24809107-88A1-48F7-9847-48870E20A5E1}" destId="{17A96FB0-E0AE-4BFA-92F9-DA33A54E4D76}" srcOrd="0" destOrd="0" presId="urn:microsoft.com/office/officeart/2005/8/layout/hierarchy1"/>
    <dgm:cxn modelId="{235FBF3C-840B-4635-A8EC-3E3D5E3EE9DE}" type="presParOf" srcId="{0AB5119D-4ECF-4552-8C62-B3DE2AD43DBA}" destId="{90720FC5-EE56-48AA-8818-470F17A4D9CC}" srcOrd="0" destOrd="0" presId="urn:microsoft.com/office/officeart/2005/8/layout/hierarchy1"/>
    <dgm:cxn modelId="{9693D017-0717-4EDE-B62F-6A83EF20C74E}" type="presParOf" srcId="{90720FC5-EE56-48AA-8818-470F17A4D9CC}" destId="{1111B827-0585-4BD0-9D27-D8978B6C5068}" srcOrd="0" destOrd="0" presId="urn:microsoft.com/office/officeart/2005/8/layout/hierarchy1"/>
    <dgm:cxn modelId="{544D7CF4-99AF-4A5E-9993-33BF36C4C0E5}" type="presParOf" srcId="{1111B827-0585-4BD0-9D27-D8978B6C5068}" destId="{DBF6EA13-191A-42DD-9017-608FB33F2982}" srcOrd="0" destOrd="0" presId="urn:microsoft.com/office/officeart/2005/8/layout/hierarchy1"/>
    <dgm:cxn modelId="{0EE28ED9-9543-4B85-AFFE-955B9B750743}" type="presParOf" srcId="{1111B827-0585-4BD0-9D27-D8978B6C5068}" destId="{17A96FB0-E0AE-4BFA-92F9-DA33A54E4D76}" srcOrd="1" destOrd="0" presId="urn:microsoft.com/office/officeart/2005/8/layout/hierarchy1"/>
    <dgm:cxn modelId="{443C2B6B-0BAA-429E-B87C-5A4578E94E1C}" type="presParOf" srcId="{90720FC5-EE56-48AA-8818-470F17A4D9CC}" destId="{69E02C0C-6240-4426-9E77-314274CF7D9D}" srcOrd="1" destOrd="0" presId="urn:microsoft.com/office/officeart/2005/8/layout/hierarchy1"/>
    <dgm:cxn modelId="{085B1571-BAE0-4F05-886B-BB8E0059D988}" type="presParOf" srcId="{69E02C0C-6240-4426-9E77-314274CF7D9D}" destId="{E4174DC2-5DAF-4C91-8EA7-3D20B1798CC1}" srcOrd="0" destOrd="0" presId="urn:microsoft.com/office/officeart/2005/8/layout/hierarchy1"/>
    <dgm:cxn modelId="{6620D720-C5AD-4710-BB4F-D2A909B0965D}" type="presParOf" srcId="{69E02C0C-6240-4426-9E77-314274CF7D9D}" destId="{B369B53C-0DCC-4D27-983C-7BD5E2077EC9}" srcOrd="1" destOrd="0" presId="urn:microsoft.com/office/officeart/2005/8/layout/hierarchy1"/>
    <dgm:cxn modelId="{505386FB-93A6-46A3-8397-4C15B6E59F00}" type="presParOf" srcId="{B369B53C-0DCC-4D27-983C-7BD5E2077EC9}" destId="{48F6CFEA-03D1-4773-88EA-B5D5960FA33F}" srcOrd="0" destOrd="0" presId="urn:microsoft.com/office/officeart/2005/8/layout/hierarchy1"/>
    <dgm:cxn modelId="{703504F9-1F4E-4FFB-ABBC-10637E467933}" type="presParOf" srcId="{48F6CFEA-03D1-4773-88EA-B5D5960FA33F}" destId="{9117D567-E53F-4B95-A187-0CF167AF432B}" srcOrd="0" destOrd="0" presId="urn:microsoft.com/office/officeart/2005/8/layout/hierarchy1"/>
    <dgm:cxn modelId="{6C181D57-01F2-402F-AD81-F2DFE34CB0BA}" type="presParOf" srcId="{48F6CFEA-03D1-4773-88EA-B5D5960FA33F}" destId="{6E6D56E3-3010-4AD0-8A4B-78BB99C210D3}" srcOrd="1" destOrd="0" presId="urn:microsoft.com/office/officeart/2005/8/layout/hierarchy1"/>
    <dgm:cxn modelId="{21577CB9-023F-4B82-992C-DAB47CEF1DD6}" type="presParOf" srcId="{B369B53C-0DCC-4D27-983C-7BD5E2077EC9}" destId="{430FBC12-D036-4103-ADCA-8C9F7E5C9D7E}" srcOrd="1" destOrd="0" presId="urn:microsoft.com/office/officeart/2005/8/layout/hierarchy1"/>
    <dgm:cxn modelId="{A40D3013-4D46-46B6-9EC1-31A921331DD1}" type="presParOf" srcId="{69E02C0C-6240-4426-9E77-314274CF7D9D}" destId="{CCE9095C-6A91-45F6-AAE9-128C9B22B03A}" srcOrd="2" destOrd="0" presId="urn:microsoft.com/office/officeart/2005/8/layout/hierarchy1"/>
    <dgm:cxn modelId="{2216B423-00A8-4280-B99B-7FA5F470FA0D}" type="presParOf" srcId="{69E02C0C-6240-4426-9E77-314274CF7D9D}" destId="{6E540CD6-FB5E-44E6-B3FE-692DFBC50AFB}" srcOrd="3" destOrd="0" presId="urn:microsoft.com/office/officeart/2005/8/layout/hierarchy1"/>
    <dgm:cxn modelId="{C2E93E13-2C9D-41C1-8D05-37332C8F62F9}" type="presParOf" srcId="{6E540CD6-FB5E-44E6-B3FE-692DFBC50AFB}" destId="{BE0D26A6-8043-44BA-A738-55B08C27A996}" srcOrd="0" destOrd="0" presId="urn:microsoft.com/office/officeart/2005/8/layout/hierarchy1"/>
    <dgm:cxn modelId="{D6EC1668-C3E2-4276-AC8A-0C2B86457223}" type="presParOf" srcId="{BE0D26A6-8043-44BA-A738-55B08C27A996}" destId="{E706CC6E-3AE2-4DD3-AF4D-7FF48E3C5D25}" srcOrd="0" destOrd="0" presId="urn:microsoft.com/office/officeart/2005/8/layout/hierarchy1"/>
    <dgm:cxn modelId="{3DB8558A-0631-4C61-8124-474DF0C81513}" type="presParOf" srcId="{BE0D26A6-8043-44BA-A738-55B08C27A996}" destId="{CAD10476-1ACF-4E96-A31F-5C8AA5C8FFFE}" srcOrd="1" destOrd="0" presId="urn:microsoft.com/office/officeart/2005/8/layout/hierarchy1"/>
    <dgm:cxn modelId="{E977AFFB-03C9-4EC5-B7DF-D64138D2E591}" type="presParOf" srcId="{6E540CD6-FB5E-44E6-B3FE-692DFBC50AFB}" destId="{9BEFD64B-738D-45C2-A0F4-283208B5A72C}" srcOrd="1" destOrd="0" presId="urn:microsoft.com/office/officeart/2005/8/layout/hierarchy1"/>
    <dgm:cxn modelId="{96DAD135-A891-4C33-93D6-20C59FDEBE8E}" type="presParOf" srcId="{69E02C0C-6240-4426-9E77-314274CF7D9D}" destId="{CE6CC862-5CD3-44B6-B299-73851D785B2A}" srcOrd="4" destOrd="0" presId="urn:microsoft.com/office/officeart/2005/8/layout/hierarchy1"/>
    <dgm:cxn modelId="{4614BBC1-162C-4FDC-B271-8FE947DBCFAB}" type="presParOf" srcId="{69E02C0C-6240-4426-9E77-314274CF7D9D}" destId="{1D2C0EDB-3F3A-47CC-84F2-4A44D4328BEC}" srcOrd="5" destOrd="0" presId="urn:microsoft.com/office/officeart/2005/8/layout/hierarchy1"/>
    <dgm:cxn modelId="{F8814ED9-EA07-4B6C-B6A3-C3807D70F642}" type="presParOf" srcId="{1D2C0EDB-3F3A-47CC-84F2-4A44D4328BEC}" destId="{D0DB49E8-B070-4E4F-B7C7-1BB09FD9292B}" srcOrd="0" destOrd="0" presId="urn:microsoft.com/office/officeart/2005/8/layout/hierarchy1"/>
    <dgm:cxn modelId="{0A12FFF6-4963-44FA-B355-444679067572}" type="presParOf" srcId="{D0DB49E8-B070-4E4F-B7C7-1BB09FD9292B}" destId="{2276232E-6C29-4A17-80EE-88004E763D08}" srcOrd="0" destOrd="0" presId="urn:microsoft.com/office/officeart/2005/8/layout/hierarchy1"/>
    <dgm:cxn modelId="{D9CE567E-3266-433C-9D50-5B7DD05A4327}" type="presParOf" srcId="{D0DB49E8-B070-4E4F-B7C7-1BB09FD9292B}" destId="{A69792D6-1AAD-4DB4-ADA1-A45986AB25C3}" srcOrd="1" destOrd="0" presId="urn:microsoft.com/office/officeart/2005/8/layout/hierarchy1"/>
    <dgm:cxn modelId="{A520D9E9-2BC8-4EF3-8A67-11C085C5B854}" type="presParOf" srcId="{1D2C0EDB-3F3A-47CC-84F2-4A44D4328BEC}" destId="{60F933C7-09DB-43B6-B1A6-757AE10E56CF}" srcOrd="1" destOrd="0" presId="urn:microsoft.com/office/officeart/2005/8/layout/hierarchy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DF1F3F57-66E5-485D-AC31-D56428CCDC47}" type="doc">
      <dgm:prSet loTypeId="urn:microsoft.com/office/officeart/2005/8/layout/hierarchy1" loCatId="hierarchy" qsTypeId="urn:microsoft.com/office/officeart/2005/8/quickstyle/simple1" qsCatId="simple" csTypeId="urn:microsoft.com/office/officeart/2005/8/colors/accent1_2" csCatId="accent1" phldr="1"/>
      <dgm:spPr/>
      <dgm:t>
        <a:bodyPr/>
        <a:lstStyle/>
        <a:p>
          <a:pPr rtl="1"/>
          <a:endParaRPr lang="ar-EG"/>
        </a:p>
      </dgm:t>
    </dgm:pt>
    <dgm:pt modelId="{24809107-88A1-48F7-9847-48870E20A5E1}">
      <dgm:prSet phldrT="[نص]"/>
      <dgm:spPr/>
      <dgm:t>
        <a:bodyPr/>
        <a:lstStyle/>
        <a:p>
          <a:pPr rtl="1"/>
          <a:r>
            <a:rPr lang="ar-EG" b="1" dirty="0"/>
            <a:t>للحوار منطلقات تساعد على نجاحه، من أهمها</a:t>
          </a:r>
        </a:p>
      </dgm:t>
    </dgm:pt>
    <dgm:pt modelId="{CE8B4D47-142D-4A9E-B1C7-3C4E08EA3F87}" type="parTrans" cxnId="{A4A5A838-75F5-429A-8ECA-C0B0F004D9DA}">
      <dgm:prSet/>
      <dgm:spPr/>
      <dgm:t>
        <a:bodyPr/>
        <a:lstStyle/>
        <a:p>
          <a:pPr rtl="1"/>
          <a:endParaRPr lang="ar-EG"/>
        </a:p>
      </dgm:t>
    </dgm:pt>
    <dgm:pt modelId="{C09D9CF7-175F-482D-86AF-27EBFFFE310D}" type="sibTrans" cxnId="{A4A5A838-75F5-429A-8ECA-C0B0F004D9DA}">
      <dgm:prSet/>
      <dgm:spPr/>
      <dgm:t>
        <a:bodyPr/>
        <a:lstStyle/>
        <a:p>
          <a:pPr rtl="1"/>
          <a:endParaRPr lang="ar-EG"/>
        </a:p>
      </dgm:t>
    </dgm:pt>
    <dgm:pt modelId="{37B6E6EE-4D8B-4973-A0E2-EBC378822079}">
      <dgm:prSet phldrT="[نص]"/>
      <dgm:spPr/>
      <dgm:t>
        <a:bodyPr/>
        <a:lstStyle/>
        <a:p>
          <a:pPr rtl="1"/>
          <a:r>
            <a:rPr lang="ar-EG" b="1" dirty="0"/>
            <a:t>الإنصاف والعدل</a:t>
          </a:r>
        </a:p>
      </dgm:t>
    </dgm:pt>
    <dgm:pt modelId="{E504025B-2F4F-45F2-85C9-84A0B8D94475}" type="parTrans" cxnId="{FAA49C01-9D2F-46BD-A44E-3C7025C12839}">
      <dgm:prSet/>
      <dgm:spPr/>
      <dgm:t>
        <a:bodyPr/>
        <a:lstStyle/>
        <a:p>
          <a:pPr rtl="1"/>
          <a:endParaRPr lang="ar-EG"/>
        </a:p>
      </dgm:t>
    </dgm:pt>
    <dgm:pt modelId="{D46B3048-0051-4655-AEBB-004DBBE922D0}" type="sibTrans" cxnId="{FAA49C01-9D2F-46BD-A44E-3C7025C12839}">
      <dgm:prSet/>
      <dgm:spPr/>
      <dgm:t>
        <a:bodyPr/>
        <a:lstStyle/>
        <a:p>
          <a:pPr rtl="1"/>
          <a:endParaRPr lang="ar-EG"/>
        </a:p>
      </dgm:t>
    </dgm:pt>
    <dgm:pt modelId="{B5806999-4647-4FB6-8F72-11F82AC80C96}">
      <dgm:prSet phldrT="[نص]"/>
      <dgm:spPr/>
      <dgm:t>
        <a:bodyPr/>
        <a:lstStyle/>
        <a:p>
          <a:pPr rtl="1"/>
          <a:r>
            <a:rPr lang="ar-EG" b="1" dirty="0"/>
            <a:t>.............</a:t>
          </a:r>
        </a:p>
      </dgm:t>
    </dgm:pt>
    <dgm:pt modelId="{306EB418-BC1F-4B02-B539-9CF8DDEC2784}" type="parTrans" cxnId="{7CCCCADD-051A-4350-8806-0F09742152B2}">
      <dgm:prSet/>
      <dgm:spPr/>
      <dgm:t>
        <a:bodyPr/>
        <a:lstStyle/>
        <a:p>
          <a:pPr rtl="1"/>
          <a:endParaRPr lang="ar-EG"/>
        </a:p>
      </dgm:t>
    </dgm:pt>
    <dgm:pt modelId="{D862A27C-BD38-42B9-A8F3-C5962A088099}" type="sibTrans" cxnId="{7CCCCADD-051A-4350-8806-0F09742152B2}">
      <dgm:prSet/>
      <dgm:spPr/>
      <dgm:t>
        <a:bodyPr/>
        <a:lstStyle/>
        <a:p>
          <a:pPr rtl="1"/>
          <a:endParaRPr lang="ar-EG"/>
        </a:p>
      </dgm:t>
    </dgm:pt>
    <dgm:pt modelId="{177CA693-92DD-4BBF-B42A-FFD84BCF2E2D}">
      <dgm:prSet/>
      <dgm:spPr/>
      <dgm:t>
        <a:bodyPr/>
        <a:lstStyle/>
        <a:p>
          <a:pPr rtl="1"/>
          <a:r>
            <a:rPr lang="ar-EG" b="1" dirty="0"/>
            <a:t>.............</a:t>
          </a:r>
        </a:p>
      </dgm:t>
    </dgm:pt>
    <dgm:pt modelId="{F5EEA846-F44B-4AFB-B929-D70DB290D405}" type="parTrans" cxnId="{464CC93A-A96D-409F-B8B9-03F82D5543D2}">
      <dgm:prSet/>
      <dgm:spPr/>
      <dgm:t>
        <a:bodyPr/>
        <a:lstStyle/>
        <a:p>
          <a:pPr rtl="1"/>
          <a:endParaRPr lang="ar-EG"/>
        </a:p>
      </dgm:t>
    </dgm:pt>
    <dgm:pt modelId="{EB8B20FC-8BAA-491F-B0A9-10CAA2B47514}" type="sibTrans" cxnId="{464CC93A-A96D-409F-B8B9-03F82D5543D2}">
      <dgm:prSet/>
      <dgm:spPr/>
      <dgm:t>
        <a:bodyPr/>
        <a:lstStyle/>
        <a:p>
          <a:pPr rtl="1"/>
          <a:endParaRPr lang="ar-EG"/>
        </a:p>
      </dgm:t>
    </dgm:pt>
    <dgm:pt modelId="{0AB5119D-4ECF-4552-8C62-B3DE2AD43DBA}" type="pres">
      <dgm:prSet presAssocID="{DF1F3F57-66E5-485D-AC31-D56428CCDC47}" presName="hierChild1" presStyleCnt="0">
        <dgm:presLayoutVars>
          <dgm:chPref val="1"/>
          <dgm:dir/>
          <dgm:animOne val="branch"/>
          <dgm:animLvl val="lvl"/>
          <dgm:resizeHandles/>
        </dgm:presLayoutVars>
      </dgm:prSet>
      <dgm:spPr/>
    </dgm:pt>
    <dgm:pt modelId="{90720FC5-EE56-48AA-8818-470F17A4D9CC}" type="pres">
      <dgm:prSet presAssocID="{24809107-88A1-48F7-9847-48870E20A5E1}" presName="hierRoot1" presStyleCnt="0"/>
      <dgm:spPr/>
    </dgm:pt>
    <dgm:pt modelId="{1111B827-0585-4BD0-9D27-D8978B6C5068}" type="pres">
      <dgm:prSet presAssocID="{24809107-88A1-48F7-9847-48870E20A5E1}" presName="composite" presStyleCnt="0"/>
      <dgm:spPr/>
    </dgm:pt>
    <dgm:pt modelId="{DBF6EA13-191A-42DD-9017-608FB33F2982}" type="pres">
      <dgm:prSet presAssocID="{24809107-88A1-48F7-9847-48870E20A5E1}" presName="background" presStyleLbl="node0" presStyleIdx="0" presStyleCnt="1"/>
      <dgm:spPr/>
    </dgm:pt>
    <dgm:pt modelId="{17A96FB0-E0AE-4BFA-92F9-DA33A54E4D76}" type="pres">
      <dgm:prSet presAssocID="{24809107-88A1-48F7-9847-48870E20A5E1}" presName="text" presStyleLbl="fgAcc0" presStyleIdx="0" presStyleCnt="1" custScaleX="355556">
        <dgm:presLayoutVars>
          <dgm:chPref val="3"/>
        </dgm:presLayoutVars>
      </dgm:prSet>
      <dgm:spPr/>
    </dgm:pt>
    <dgm:pt modelId="{69E02C0C-6240-4426-9E77-314274CF7D9D}" type="pres">
      <dgm:prSet presAssocID="{24809107-88A1-48F7-9847-48870E20A5E1}" presName="hierChild2" presStyleCnt="0"/>
      <dgm:spPr/>
    </dgm:pt>
    <dgm:pt modelId="{E4174DC2-5DAF-4C91-8EA7-3D20B1798CC1}" type="pres">
      <dgm:prSet presAssocID="{F5EEA846-F44B-4AFB-B929-D70DB290D405}" presName="Name10" presStyleLbl="parChTrans1D2" presStyleIdx="0" presStyleCnt="3"/>
      <dgm:spPr/>
    </dgm:pt>
    <dgm:pt modelId="{B369B53C-0DCC-4D27-983C-7BD5E2077EC9}" type="pres">
      <dgm:prSet presAssocID="{177CA693-92DD-4BBF-B42A-FFD84BCF2E2D}" presName="hierRoot2" presStyleCnt="0"/>
      <dgm:spPr/>
    </dgm:pt>
    <dgm:pt modelId="{48F6CFEA-03D1-4773-88EA-B5D5960FA33F}" type="pres">
      <dgm:prSet presAssocID="{177CA693-92DD-4BBF-B42A-FFD84BCF2E2D}" presName="composite2" presStyleCnt="0"/>
      <dgm:spPr/>
    </dgm:pt>
    <dgm:pt modelId="{9117D567-E53F-4B95-A187-0CF167AF432B}" type="pres">
      <dgm:prSet presAssocID="{177CA693-92DD-4BBF-B42A-FFD84BCF2E2D}" presName="background2" presStyleLbl="node2" presStyleIdx="0" presStyleCnt="3"/>
      <dgm:spPr/>
    </dgm:pt>
    <dgm:pt modelId="{6E6D56E3-3010-4AD0-8A4B-78BB99C210D3}" type="pres">
      <dgm:prSet presAssocID="{177CA693-92DD-4BBF-B42A-FFD84BCF2E2D}" presName="text2" presStyleLbl="fgAcc2" presStyleIdx="0" presStyleCnt="3" custLinFactNeighborY="11921">
        <dgm:presLayoutVars>
          <dgm:chPref val="3"/>
        </dgm:presLayoutVars>
      </dgm:prSet>
      <dgm:spPr/>
    </dgm:pt>
    <dgm:pt modelId="{430FBC12-D036-4103-ADCA-8C9F7E5C9D7E}" type="pres">
      <dgm:prSet presAssocID="{177CA693-92DD-4BBF-B42A-FFD84BCF2E2D}" presName="hierChild3" presStyleCnt="0"/>
      <dgm:spPr/>
    </dgm:pt>
    <dgm:pt modelId="{CCE9095C-6A91-45F6-AAE9-128C9B22B03A}" type="pres">
      <dgm:prSet presAssocID="{E504025B-2F4F-45F2-85C9-84A0B8D94475}" presName="Name10" presStyleLbl="parChTrans1D2" presStyleIdx="1" presStyleCnt="3"/>
      <dgm:spPr/>
    </dgm:pt>
    <dgm:pt modelId="{6E540CD6-FB5E-44E6-B3FE-692DFBC50AFB}" type="pres">
      <dgm:prSet presAssocID="{37B6E6EE-4D8B-4973-A0E2-EBC378822079}" presName="hierRoot2" presStyleCnt="0"/>
      <dgm:spPr/>
    </dgm:pt>
    <dgm:pt modelId="{BE0D26A6-8043-44BA-A738-55B08C27A996}" type="pres">
      <dgm:prSet presAssocID="{37B6E6EE-4D8B-4973-A0E2-EBC378822079}" presName="composite2" presStyleCnt="0"/>
      <dgm:spPr/>
    </dgm:pt>
    <dgm:pt modelId="{E706CC6E-3AE2-4DD3-AF4D-7FF48E3C5D25}" type="pres">
      <dgm:prSet presAssocID="{37B6E6EE-4D8B-4973-A0E2-EBC378822079}" presName="background2" presStyleLbl="node2" presStyleIdx="1" presStyleCnt="3"/>
      <dgm:spPr/>
    </dgm:pt>
    <dgm:pt modelId="{CAD10476-1ACF-4E96-A31F-5C8AA5C8FFFE}" type="pres">
      <dgm:prSet presAssocID="{37B6E6EE-4D8B-4973-A0E2-EBC378822079}" presName="text2" presStyleLbl="fgAcc2" presStyleIdx="1" presStyleCnt="3" custLinFactNeighborX="688" custLinFactNeighborY="16256">
        <dgm:presLayoutVars>
          <dgm:chPref val="3"/>
        </dgm:presLayoutVars>
      </dgm:prSet>
      <dgm:spPr/>
    </dgm:pt>
    <dgm:pt modelId="{9BEFD64B-738D-45C2-A0F4-283208B5A72C}" type="pres">
      <dgm:prSet presAssocID="{37B6E6EE-4D8B-4973-A0E2-EBC378822079}" presName="hierChild3" presStyleCnt="0"/>
      <dgm:spPr/>
    </dgm:pt>
    <dgm:pt modelId="{CE6CC862-5CD3-44B6-B299-73851D785B2A}" type="pres">
      <dgm:prSet presAssocID="{306EB418-BC1F-4B02-B539-9CF8DDEC2784}" presName="Name10" presStyleLbl="parChTrans1D2" presStyleIdx="2" presStyleCnt="3"/>
      <dgm:spPr/>
    </dgm:pt>
    <dgm:pt modelId="{1D2C0EDB-3F3A-47CC-84F2-4A44D4328BEC}" type="pres">
      <dgm:prSet presAssocID="{B5806999-4647-4FB6-8F72-11F82AC80C96}" presName="hierRoot2" presStyleCnt="0"/>
      <dgm:spPr/>
    </dgm:pt>
    <dgm:pt modelId="{D0DB49E8-B070-4E4F-B7C7-1BB09FD9292B}" type="pres">
      <dgm:prSet presAssocID="{B5806999-4647-4FB6-8F72-11F82AC80C96}" presName="composite2" presStyleCnt="0"/>
      <dgm:spPr/>
    </dgm:pt>
    <dgm:pt modelId="{2276232E-6C29-4A17-80EE-88004E763D08}" type="pres">
      <dgm:prSet presAssocID="{B5806999-4647-4FB6-8F72-11F82AC80C96}" presName="background2" presStyleLbl="node2" presStyleIdx="2" presStyleCnt="3"/>
      <dgm:spPr/>
    </dgm:pt>
    <dgm:pt modelId="{A69792D6-1AAD-4DB4-ADA1-A45986AB25C3}" type="pres">
      <dgm:prSet presAssocID="{B5806999-4647-4FB6-8F72-11F82AC80C96}" presName="text2" presStyleLbl="fgAcc2" presStyleIdx="2" presStyleCnt="3" custLinFactNeighborY="7586">
        <dgm:presLayoutVars>
          <dgm:chPref val="3"/>
        </dgm:presLayoutVars>
      </dgm:prSet>
      <dgm:spPr/>
    </dgm:pt>
    <dgm:pt modelId="{60F933C7-09DB-43B6-B1A6-757AE10E56CF}" type="pres">
      <dgm:prSet presAssocID="{B5806999-4647-4FB6-8F72-11F82AC80C96}" presName="hierChild3" presStyleCnt="0"/>
      <dgm:spPr/>
    </dgm:pt>
  </dgm:ptLst>
  <dgm:cxnLst>
    <dgm:cxn modelId="{FAA49C01-9D2F-46BD-A44E-3C7025C12839}" srcId="{24809107-88A1-48F7-9847-48870E20A5E1}" destId="{37B6E6EE-4D8B-4973-A0E2-EBC378822079}" srcOrd="1" destOrd="0" parTransId="{E504025B-2F4F-45F2-85C9-84A0B8D94475}" sibTransId="{D46B3048-0051-4655-AEBB-004DBBE922D0}"/>
    <dgm:cxn modelId="{6EA8070C-4170-49A6-9BEF-C6F48F2E748E}" type="presOf" srcId="{F5EEA846-F44B-4AFB-B929-D70DB290D405}" destId="{E4174DC2-5DAF-4C91-8EA7-3D20B1798CC1}" srcOrd="0" destOrd="0" presId="urn:microsoft.com/office/officeart/2005/8/layout/hierarchy1"/>
    <dgm:cxn modelId="{A4A5A838-75F5-429A-8ECA-C0B0F004D9DA}" srcId="{DF1F3F57-66E5-485D-AC31-D56428CCDC47}" destId="{24809107-88A1-48F7-9847-48870E20A5E1}" srcOrd="0" destOrd="0" parTransId="{CE8B4D47-142D-4A9E-B1C7-3C4E08EA3F87}" sibTransId="{C09D9CF7-175F-482D-86AF-27EBFFFE310D}"/>
    <dgm:cxn modelId="{464CC93A-A96D-409F-B8B9-03F82D5543D2}" srcId="{24809107-88A1-48F7-9847-48870E20A5E1}" destId="{177CA693-92DD-4BBF-B42A-FFD84BCF2E2D}" srcOrd="0" destOrd="0" parTransId="{F5EEA846-F44B-4AFB-B929-D70DB290D405}" sibTransId="{EB8B20FC-8BAA-491F-B0A9-10CAA2B47514}"/>
    <dgm:cxn modelId="{03392743-D4AE-4702-B7F5-A0CB2C81CC47}" type="presOf" srcId="{B5806999-4647-4FB6-8F72-11F82AC80C96}" destId="{A69792D6-1AAD-4DB4-ADA1-A45986AB25C3}" srcOrd="0" destOrd="0" presId="urn:microsoft.com/office/officeart/2005/8/layout/hierarchy1"/>
    <dgm:cxn modelId="{E7341745-E221-487C-AC22-1BDE5B5C9A02}" type="presOf" srcId="{306EB418-BC1F-4B02-B539-9CF8DDEC2784}" destId="{CE6CC862-5CD3-44B6-B299-73851D785B2A}" srcOrd="0" destOrd="0" presId="urn:microsoft.com/office/officeart/2005/8/layout/hierarchy1"/>
    <dgm:cxn modelId="{6EDE0650-4E6C-43BB-9118-047740B7ADE9}" type="presOf" srcId="{DF1F3F57-66E5-485D-AC31-D56428CCDC47}" destId="{0AB5119D-4ECF-4552-8C62-B3DE2AD43DBA}" srcOrd="0" destOrd="0" presId="urn:microsoft.com/office/officeart/2005/8/layout/hierarchy1"/>
    <dgm:cxn modelId="{347FD35A-647F-4C9C-A613-0B3B2B441248}" type="presOf" srcId="{177CA693-92DD-4BBF-B42A-FFD84BCF2E2D}" destId="{6E6D56E3-3010-4AD0-8A4B-78BB99C210D3}" srcOrd="0" destOrd="0" presId="urn:microsoft.com/office/officeart/2005/8/layout/hierarchy1"/>
    <dgm:cxn modelId="{72DA2E71-F70E-4083-9157-A2611D7CE226}" type="presOf" srcId="{37B6E6EE-4D8B-4973-A0E2-EBC378822079}" destId="{CAD10476-1ACF-4E96-A31F-5C8AA5C8FFFE}" srcOrd="0" destOrd="0" presId="urn:microsoft.com/office/officeart/2005/8/layout/hierarchy1"/>
    <dgm:cxn modelId="{B37737A9-245D-47E4-BEF3-F97FE065AA6B}" type="presOf" srcId="{24809107-88A1-48F7-9847-48870E20A5E1}" destId="{17A96FB0-E0AE-4BFA-92F9-DA33A54E4D76}" srcOrd="0" destOrd="0" presId="urn:microsoft.com/office/officeart/2005/8/layout/hierarchy1"/>
    <dgm:cxn modelId="{645D9BD5-C644-4658-8A25-F6AE1B1DF8BD}" type="presOf" srcId="{E504025B-2F4F-45F2-85C9-84A0B8D94475}" destId="{CCE9095C-6A91-45F6-AAE9-128C9B22B03A}" srcOrd="0" destOrd="0" presId="urn:microsoft.com/office/officeart/2005/8/layout/hierarchy1"/>
    <dgm:cxn modelId="{7CCCCADD-051A-4350-8806-0F09742152B2}" srcId="{24809107-88A1-48F7-9847-48870E20A5E1}" destId="{B5806999-4647-4FB6-8F72-11F82AC80C96}" srcOrd="2" destOrd="0" parTransId="{306EB418-BC1F-4B02-B539-9CF8DDEC2784}" sibTransId="{D862A27C-BD38-42B9-A8F3-C5962A088099}"/>
    <dgm:cxn modelId="{72466B66-760E-4CE3-929B-4409A771C0DB}" type="presParOf" srcId="{0AB5119D-4ECF-4552-8C62-B3DE2AD43DBA}" destId="{90720FC5-EE56-48AA-8818-470F17A4D9CC}" srcOrd="0" destOrd="0" presId="urn:microsoft.com/office/officeart/2005/8/layout/hierarchy1"/>
    <dgm:cxn modelId="{ED8DC9B1-AD8C-460D-9447-8C0B845E6ED2}" type="presParOf" srcId="{90720FC5-EE56-48AA-8818-470F17A4D9CC}" destId="{1111B827-0585-4BD0-9D27-D8978B6C5068}" srcOrd="0" destOrd="0" presId="urn:microsoft.com/office/officeart/2005/8/layout/hierarchy1"/>
    <dgm:cxn modelId="{439640B9-1082-4855-9680-D257332EFD01}" type="presParOf" srcId="{1111B827-0585-4BD0-9D27-D8978B6C5068}" destId="{DBF6EA13-191A-42DD-9017-608FB33F2982}" srcOrd="0" destOrd="0" presId="urn:microsoft.com/office/officeart/2005/8/layout/hierarchy1"/>
    <dgm:cxn modelId="{BE3335B6-711B-4883-89FC-6302230B653A}" type="presParOf" srcId="{1111B827-0585-4BD0-9D27-D8978B6C5068}" destId="{17A96FB0-E0AE-4BFA-92F9-DA33A54E4D76}" srcOrd="1" destOrd="0" presId="urn:microsoft.com/office/officeart/2005/8/layout/hierarchy1"/>
    <dgm:cxn modelId="{5AAAEBD1-65D2-4C38-BA3B-09D81C6BD1D0}" type="presParOf" srcId="{90720FC5-EE56-48AA-8818-470F17A4D9CC}" destId="{69E02C0C-6240-4426-9E77-314274CF7D9D}" srcOrd="1" destOrd="0" presId="urn:microsoft.com/office/officeart/2005/8/layout/hierarchy1"/>
    <dgm:cxn modelId="{0177690E-FC5F-417B-8C76-DF3DDCD9C278}" type="presParOf" srcId="{69E02C0C-6240-4426-9E77-314274CF7D9D}" destId="{E4174DC2-5DAF-4C91-8EA7-3D20B1798CC1}" srcOrd="0" destOrd="0" presId="urn:microsoft.com/office/officeart/2005/8/layout/hierarchy1"/>
    <dgm:cxn modelId="{F0F98F39-A716-4121-B32C-C5099A48E2EA}" type="presParOf" srcId="{69E02C0C-6240-4426-9E77-314274CF7D9D}" destId="{B369B53C-0DCC-4D27-983C-7BD5E2077EC9}" srcOrd="1" destOrd="0" presId="urn:microsoft.com/office/officeart/2005/8/layout/hierarchy1"/>
    <dgm:cxn modelId="{7F8AEB04-FAD2-4806-860C-0CB21FD5AB3D}" type="presParOf" srcId="{B369B53C-0DCC-4D27-983C-7BD5E2077EC9}" destId="{48F6CFEA-03D1-4773-88EA-B5D5960FA33F}" srcOrd="0" destOrd="0" presId="urn:microsoft.com/office/officeart/2005/8/layout/hierarchy1"/>
    <dgm:cxn modelId="{EF1477C3-14E3-4DF1-8C1B-8DBB348E78BB}" type="presParOf" srcId="{48F6CFEA-03D1-4773-88EA-B5D5960FA33F}" destId="{9117D567-E53F-4B95-A187-0CF167AF432B}" srcOrd="0" destOrd="0" presId="urn:microsoft.com/office/officeart/2005/8/layout/hierarchy1"/>
    <dgm:cxn modelId="{7E3EC7EA-B1FE-4F87-8181-9442D2BED237}" type="presParOf" srcId="{48F6CFEA-03D1-4773-88EA-B5D5960FA33F}" destId="{6E6D56E3-3010-4AD0-8A4B-78BB99C210D3}" srcOrd="1" destOrd="0" presId="urn:microsoft.com/office/officeart/2005/8/layout/hierarchy1"/>
    <dgm:cxn modelId="{EAB71DF1-23E3-4EE5-BAE2-56C682F326D3}" type="presParOf" srcId="{B369B53C-0DCC-4D27-983C-7BD5E2077EC9}" destId="{430FBC12-D036-4103-ADCA-8C9F7E5C9D7E}" srcOrd="1" destOrd="0" presId="urn:microsoft.com/office/officeart/2005/8/layout/hierarchy1"/>
    <dgm:cxn modelId="{7C713D71-2C6E-4D6B-8585-5968BC16A0A4}" type="presParOf" srcId="{69E02C0C-6240-4426-9E77-314274CF7D9D}" destId="{CCE9095C-6A91-45F6-AAE9-128C9B22B03A}" srcOrd="2" destOrd="0" presId="urn:microsoft.com/office/officeart/2005/8/layout/hierarchy1"/>
    <dgm:cxn modelId="{1491B5FD-D2B9-4AB8-8BBC-94229822EFEB}" type="presParOf" srcId="{69E02C0C-6240-4426-9E77-314274CF7D9D}" destId="{6E540CD6-FB5E-44E6-B3FE-692DFBC50AFB}" srcOrd="3" destOrd="0" presId="urn:microsoft.com/office/officeart/2005/8/layout/hierarchy1"/>
    <dgm:cxn modelId="{A7CB6A7E-8C8A-4918-ADED-7CBA2D33B322}" type="presParOf" srcId="{6E540CD6-FB5E-44E6-B3FE-692DFBC50AFB}" destId="{BE0D26A6-8043-44BA-A738-55B08C27A996}" srcOrd="0" destOrd="0" presId="urn:microsoft.com/office/officeart/2005/8/layout/hierarchy1"/>
    <dgm:cxn modelId="{F09D20B2-5F12-46DC-8EF2-14609FE68CF4}" type="presParOf" srcId="{BE0D26A6-8043-44BA-A738-55B08C27A996}" destId="{E706CC6E-3AE2-4DD3-AF4D-7FF48E3C5D25}" srcOrd="0" destOrd="0" presId="urn:microsoft.com/office/officeart/2005/8/layout/hierarchy1"/>
    <dgm:cxn modelId="{AC562395-1E73-41FD-A66B-161762208980}" type="presParOf" srcId="{BE0D26A6-8043-44BA-A738-55B08C27A996}" destId="{CAD10476-1ACF-4E96-A31F-5C8AA5C8FFFE}" srcOrd="1" destOrd="0" presId="urn:microsoft.com/office/officeart/2005/8/layout/hierarchy1"/>
    <dgm:cxn modelId="{6DB110E8-44F3-49C9-9D3B-8576B318492B}" type="presParOf" srcId="{6E540CD6-FB5E-44E6-B3FE-692DFBC50AFB}" destId="{9BEFD64B-738D-45C2-A0F4-283208B5A72C}" srcOrd="1" destOrd="0" presId="urn:microsoft.com/office/officeart/2005/8/layout/hierarchy1"/>
    <dgm:cxn modelId="{0F499EA1-B1F8-4E40-BE04-815B2D11D7CC}" type="presParOf" srcId="{69E02C0C-6240-4426-9E77-314274CF7D9D}" destId="{CE6CC862-5CD3-44B6-B299-73851D785B2A}" srcOrd="4" destOrd="0" presId="urn:microsoft.com/office/officeart/2005/8/layout/hierarchy1"/>
    <dgm:cxn modelId="{92F2F5D1-2FFA-4EDC-8053-E4AD6A684EF5}" type="presParOf" srcId="{69E02C0C-6240-4426-9E77-314274CF7D9D}" destId="{1D2C0EDB-3F3A-47CC-84F2-4A44D4328BEC}" srcOrd="5" destOrd="0" presId="urn:microsoft.com/office/officeart/2005/8/layout/hierarchy1"/>
    <dgm:cxn modelId="{0CD5CFFD-A128-4433-86CE-4141852FF240}" type="presParOf" srcId="{1D2C0EDB-3F3A-47CC-84F2-4A44D4328BEC}" destId="{D0DB49E8-B070-4E4F-B7C7-1BB09FD9292B}" srcOrd="0" destOrd="0" presId="urn:microsoft.com/office/officeart/2005/8/layout/hierarchy1"/>
    <dgm:cxn modelId="{9ABAFAD3-FEC0-44CF-AB76-491636D48672}" type="presParOf" srcId="{D0DB49E8-B070-4E4F-B7C7-1BB09FD9292B}" destId="{2276232E-6C29-4A17-80EE-88004E763D08}" srcOrd="0" destOrd="0" presId="urn:microsoft.com/office/officeart/2005/8/layout/hierarchy1"/>
    <dgm:cxn modelId="{F44AE58A-2394-49EB-B8E6-3DB2360AA2A8}" type="presParOf" srcId="{D0DB49E8-B070-4E4F-B7C7-1BB09FD9292B}" destId="{A69792D6-1AAD-4DB4-ADA1-A45986AB25C3}" srcOrd="1" destOrd="0" presId="urn:microsoft.com/office/officeart/2005/8/layout/hierarchy1"/>
    <dgm:cxn modelId="{20B495D5-3297-40C2-AA2A-D2DAB39C56AA}" type="presParOf" srcId="{1D2C0EDB-3F3A-47CC-84F2-4A44D4328BEC}" destId="{60F933C7-09DB-43B6-B1A6-757AE10E56CF}" srcOrd="1" destOrd="0" presId="urn:microsoft.com/office/officeart/2005/8/layout/hierarchy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E6CC862-5CD3-44B6-B299-73851D785B2A}">
      <dsp:nvSpPr>
        <dsp:cNvPr id="0" name=""/>
        <dsp:cNvSpPr/>
      </dsp:nvSpPr>
      <dsp:spPr>
        <a:xfrm>
          <a:off x="3940968" y="2270419"/>
          <a:ext cx="2706687" cy="750746"/>
        </a:xfrm>
        <a:custGeom>
          <a:avLst/>
          <a:gdLst/>
          <a:ahLst/>
          <a:cxnLst/>
          <a:rect l="0" t="0" r="0" b="0"/>
          <a:pathLst>
            <a:path>
              <a:moveTo>
                <a:pt x="0" y="0"/>
              </a:moveTo>
              <a:lnTo>
                <a:pt x="0" y="545591"/>
              </a:lnTo>
              <a:lnTo>
                <a:pt x="2706687" y="545591"/>
              </a:lnTo>
              <a:lnTo>
                <a:pt x="2706687" y="750746"/>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CCE9095C-6A91-45F6-AAE9-128C9B22B03A}">
      <dsp:nvSpPr>
        <dsp:cNvPr id="0" name=""/>
        <dsp:cNvSpPr/>
      </dsp:nvSpPr>
      <dsp:spPr>
        <a:xfrm>
          <a:off x="3895248" y="2270419"/>
          <a:ext cx="91440" cy="872668"/>
        </a:xfrm>
        <a:custGeom>
          <a:avLst/>
          <a:gdLst/>
          <a:ahLst/>
          <a:cxnLst/>
          <a:rect l="0" t="0" r="0" b="0"/>
          <a:pathLst>
            <a:path>
              <a:moveTo>
                <a:pt x="45720" y="0"/>
              </a:moveTo>
              <a:lnTo>
                <a:pt x="45720" y="667513"/>
              </a:lnTo>
              <a:lnTo>
                <a:pt x="60956" y="667513"/>
              </a:lnTo>
              <a:lnTo>
                <a:pt x="60956" y="872668"/>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E4174DC2-5DAF-4C91-8EA7-3D20B1798CC1}">
      <dsp:nvSpPr>
        <dsp:cNvPr id="0" name=""/>
        <dsp:cNvSpPr/>
      </dsp:nvSpPr>
      <dsp:spPr>
        <a:xfrm>
          <a:off x="1234281" y="2270419"/>
          <a:ext cx="2706687" cy="811707"/>
        </a:xfrm>
        <a:custGeom>
          <a:avLst/>
          <a:gdLst/>
          <a:ahLst/>
          <a:cxnLst/>
          <a:rect l="0" t="0" r="0" b="0"/>
          <a:pathLst>
            <a:path>
              <a:moveTo>
                <a:pt x="2706687" y="0"/>
              </a:moveTo>
              <a:lnTo>
                <a:pt x="2706687" y="606552"/>
              </a:lnTo>
              <a:lnTo>
                <a:pt x="0" y="606552"/>
              </a:lnTo>
              <a:lnTo>
                <a:pt x="0" y="811707"/>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DBF6EA13-191A-42DD-9017-608FB33F2982}">
      <dsp:nvSpPr>
        <dsp:cNvPr id="0" name=""/>
        <dsp:cNvSpPr/>
      </dsp:nvSpPr>
      <dsp:spPr>
        <a:xfrm>
          <a:off x="3963" y="864172"/>
          <a:ext cx="7874009" cy="1406247"/>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17A96FB0-E0AE-4BFA-92F9-DA33A54E4D76}">
      <dsp:nvSpPr>
        <dsp:cNvPr id="0" name=""/>
        <dsp:cNvSpPr/>
      </dsp:nvSpPr>
      <dsp:spPr>
        <a:xfrm>
          <a:off x="250026" y="1097931"/>
          <a:ext cx="7874009" cy="1406247"/>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48590" tIns="148590" rIns="148590" bIns="148590" numCol="1" spcCol="1270" anchor="ctr" anchorCtr="0">
          <a:noAutofit/>
        </a:bodyPr>
        <a:lstStyle/>
        <a:p>
          <a:pPr marL="0" lvl="0" indent="0" algn="ctr" defTabSz="1733550" rtl="1">
            <a:lnSpc>
              <a:spcPct val="90000"/>
            </a:lnSpc>
            <a:spcBef>
              <a:spcPct val="0"/>
            </a:spcBef>
            <a:spcAft>
              <a:spcPct val="35000"/>
            </a:spcAft>
            <a:buNone/>
          </a:pPr>
          <a:r>
            <a:rPr lang="ar-EG" sz="3900" b="1" kern="1200" dirty="0"/>
            <a:t>للحوار منطلقات تساعد على نجاحه، من أهمها</a:t>
          </a:r>
        </a:p>
      </dsp:txBody>
      <dsp:txXfrm>
        <a:off x="291214" y="1139119"/>
        <a:ext cx="7791633" cy="1323871"/>
      </dsp:txXfrm>
    </dsp:sp>
    <dsp:sp modelId="{9117D567-E53F-4B95-A187-0CF167AF432B}">
      <dsp:nvSpPr>
        <dsp:cNvPr id="0" name=""/>
        <dsp:cNvSpPr/>
      </dsp:nvSpPr>
      <dsp:spPr>
        <a:xfrm>
          <a:off x="126999" y="3082126"/>
          <a:ext cx="2214562" cy="1406247"/>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6E6D56E3-3010-4AD0-8A4B-78BB99C210D3}">
      <dsp:nvSpPr>
        <dsp:cNvPr id="0" name=""/>
        <dsp:cNvSpPr/>
      </dsp:nvSpPr>
      <dsp:spPr>
        <a:xfrm>
          <a:off x="373062" y="3315886"/>
          <a:ext cx="2214562" cy="1406247"/>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48590" tIns="148590" rIns="148590" bIns="148590" numCol="1" spcCol="1270" anchor="ctr" anchorCtr="0">
          <a:noAutofit/>
        </a:bodyPr>
        <a:lstStyle/>
        <a:p>
          <a:pPr marL="0" lvl="0" indent="0" algn="ctr" defTabSz="1733550" rtl="1">
            <a:lnSpc>
              <a:spcPct val="90000"/>
            </a:lnSpc>
            <a:spcBef>
              <a:spcPct val="0"/>
            </a:spcBef>
            <a:spcAft>
              <a:spcPct val="35000"/>
            </a:spcAft>
            <a:buNone/>
          </a:pPr>
          <a:r>
            <a:rPr lang="ar-EG" sz="3900" b="1" kern="1200" dirty="0"/>
            <a:t>عدم التعصب</a:t>
          </a:r>
        </a:p>
      </dsp:txBody>
      <dsp:txXfrm>
        <a:off x="414250" y="3357074"/>
        <a:ext cx="2132186" cy="1323871"/>
      </dsp:txXfrm>
    </dsp:sp>
    <dsp:sp modelId="{E706CC6E-3AE2-4DD3-AF4D-7FF48E3C5D25}">
      <dsp:nvSpPr>
        <dsp:cNvPr id="0" name=""/>
        <dsp:cNvSpPr/>
      </dsp:nvSpPr>
      <dsp:spPr>
        <a:xfrm>
          <a:off x="2848923" y="3143087"/>
          <a:ext cx="2214562" cy="1406247"/>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CAD10476-1ACF-4E96-A31F-5C8AA5C8FFFE}">
      <dsp:nvSpPr>
        <dsp:cNvPr id="0" name=""/>
        <dsp:cNvSpPr/>
      </dsp:nvSpPr>
      <dsp:spPr>
        <a:xfrm>
          <a:off x="3094986" y="3376847"/>
          <a:ext cx="2214562" cy="1406247"/>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48590" tIns="148590" rIns="148590" bIns="148590" numCol="1" spcCol="1270" anchor="ctr" anchorCtr="0">
          <a:noAutofit/>
        </a:bodyPr>
        <a:lstStyle/>
        <a:p>
          <a:pPr marL="0" lvl="0" indent="0" algn="ctr" defTabSz="1733550" rtl="1">
            <a:lnSpc>
              <a:spcPct val="90000"/>
            </a:lnSpc>
            <a:spcBef>
              <a:spcPct val="0"/>
            </a:spcBef>
            <a:spcAft>
              <a:spcPct val="35000"/>
            </a:spcAft>
            <a:buNone/>
          </a:pPr>
          <a:r>
            <a:rPr lang="ar-EG" sz="3900" b="1" kern="1200" dirty="0"/>
            <a:t>الإنصاف والعدل</a:t>
          </a:r>
        </a:p>
      </dsp:txBody>
      <dsp:txXfrm>
        <a:off x="3136174" y="3418035"/>
        <a:ext cx="2132186" cy="1323871"/>
      </dsp:txXfrm>
    </dsp:sp>
    <dsp:sp modelId="{2276232E-6C29-4A17-80EE-88004E763D08}">
      <dsp:nvSpPr>
        <dsp:cNvPr id="0" name=""/>
        <dsp:cNvSpPr/>
      </dsp:nvSpPr>
      <dsp:spPr>
        <a:xfrm>
          <a:off x="5540375" y="3021166"/>
          <a:ext cx="2214562" cy="1406247"/>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A69792D6-1AAD-4DB4-ADA1-A45986AB25C3}">
      <dsp:nvSpPr>
        <dsp:cNvPr id="0" name=""/>
        <dsp:cNvSpPr/>
      </dsp:nvSpPr>
      <dsp:spPr>
        <a:xfrm>
          <a:off x="5786437" y="3254925"/>
          <a:ext cx="2214562" cy="1406247"/>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48590" tIns="148590" rIns="148590" bIns="148590" numCol="1" spcCol="1270" anchor="ctr" anchorCtr="0">
          <a:noAutofit/>
        </a:bodyPr>
        <a:lstStyle/>
        <a:p>
          <a:pPr marL="0" lvl="0" indent="0" algn="ctr" defTabSz="1733550" rtl="1">
            <a:lnSpc>
              <a:spcPct val="90000"/>
            </a:lnSpc>
            <a:spcBef>
              <a:spcPct val="0"/>
            </a:spcBef>
            <a:spcAft>
              <a:spcPct val="35000"/>
            </a:spcAft>
            <a:buNone/>
          </a:pPr>
          <a:r>
            <a:rPr lang="ar-EG" sz="3900" b="1" kern="1200" dirty="0"/>
            <a:t>الاحترام المتبادل</a:t>
          </a:r>
        </a:p>
      </dsp:txBody>
      <dsp:txXfrm>
        <a:off x="5827625" y="3296113"/>
        <a:ext cx="2132186" cy="1323871"/>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E6CC862-5CD3-44B6-B299-73851D785B2A}">
      <dsp:nvSpPr>
        <dsp:cNvPr id="0" name=""/>
        <dsp:cNvSpPr/>
      </dsp:nvSpPr>
      <dsp:spPr>
        <a:xfrm>
          <a:off x="3940968" y="2270419"/>
          <a:ext cx="2706687" cy="750746"/>
        </a:xfrm>
        <a:custGeom>
          <a:avLst/>
          <a:gdLst/>
          <a:ahLst/>
          <a:cxnLst/>
          <a:rect l="0" t="0" r="0" b="0"/>
          <a:pathLst>
            <a:path>
              <a:moveTo>
                <a:pt x="0" y="0"/>
              </a:moveTo>
              <a:lnTo>
                <a:pt x="0" y="545591"/>
              </a:lnTo>
              <a:lnTo>
                <a:pt x="2706687" y="545591"/>
              </a:lnTo>
              <a:lnTo>
                <a:pt x="2706687" y="750746"/>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CCE9095C-6A91-45F6-AAE9-128C9B22B03A}">
      <dsp:nvSpPr>
        <dsp:cNvPr id="0" name=""/>
        <dsp:cNvSpPr/>
      </dsp:nvSpPr>
      <dsp:spPr>
        <a:xfrm>
          <a:off x="3895248" y="2270419"/>
          <a:ext cx="91440" cy="872668"/>
        </a:xfrm>
        <a:custGeom>
          <a:avLst/>
          <a:gdLst/>
          <a:ahLst/>
          <a:cxnLst/>
          <a:rect l="0" t="0" r="0" b="0"/>
          <a:pathLst>
            <a:path>
              <a:moveTo>
                <a:pt x="45720" y="0"/>
              </a:moveTo>
              <a:lnTo>
                <a:pt x="45720" y="667513"/>
              </a:lnTo>
              <a:lnTo>
                <a:pt x="60956" y="667513"/>
              </a:lnTo>
              <a:lnTo>
                <a:pt x="60956" y="872668"/>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E4174DC2-5DAF-4C91-8EA7-3D20B1798CC1}">
      <dsp:nvSpPr>
        <dsp:cNvPr id="0" name=""/>
        <dsp:cNvSpPr/>
      </dsp:nvSpPr>
      <dsp:spPr>
        <a:xfrm>
          <a:off x="1234281" y="2270419"/>
          <a:ext cx="2706687" cy="811707"/>
        </a:xfrm>
        <a:custGeom>
          <a:avLst/>
          <a:gdLst/>
          <a:ahLst/>
          <a:cxnLst/>
          <a:rect l="0" t="0" r="0" b="0"/>
          <a:pathLst>
            <a:path>
              <a:moveTo>
                <a:pt x="2706687" y="0"/>
              </a:moveTo>
              <a:lnTo>
                <a:pt x="2706687" y="606552"/>
              </a:lnTo>
              <a:lnTo>
                <a:pt x="0" y="606552"/>
              </a:lnTo>
              <a:lnTo>
                <a:pt x="0" y="811707"/>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DBF6EA13-191A-42DD-9017-608FB33F2982}">
      <dsp:nvSpPr>
        <dsp:cNvPr id="0" name=""/>
        <dsp:cNvSpPr/>
      </dsp:nvSpPr>
      <dsp:spPr>
        <a:xfrm>
          <a:off x="3963" y="864172"/>
          <a:ext cx="7874009" cy="1406247"/>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17A96FB0-E0AE-4BFA-92F9-DA33A54E4D76}">
      <dsp:nvSpPr>
        <dsp:cNvPr id="0" name=""/>
        <dsp:cNvSpPr/>
      </dsp:nvSpPr>
      <dsp:spPr>
        <a:xfrm>
          <a:off x="250026" y="1097931"/>
          <a:ext cx="7874009" cy="1406247"/>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48590" tIns="148590" rIns="148590" bIns="148590" numCol="1" spcCol="1270" anchor="ctr" anchorCtr="0">
          <a:noAutofit/>
        </a:bodyPr>
        <a:lstStyle/>
        <a:p>
          <a:pPr marL="0" lvl="0" indent="0" algn="ctr" defTabSz="1733550" rtl="1">
            <a:lnSpc>
              <a:spcPct val="90000"/>
            </a:lnSpc>
            <a:spcBef>
              <a:spcPct val="0"/>
            </a:spcBef>
            <a:spcAft>
              <a:spcPct val="35000"/>
            </a:spcAft>
            <a:buNone/>
          </a:pPr>
          <a:r>
            <a:rPr lang="ar-EG" sz="3900" b="1" kern="1200" dirty="0"/>
            <a:t>للحوار منطلقات تساعد على نجاحه، من أهمها</a:t>
          </a:r>
        </a:p>
      </dsp:txBody>
      <dsp:txXfrm>
        <a:off x="291214" y="1139119"/>
        <a:ext cx="7791633" cy="1323871"/>
      </dsp:txXfrm>
    </dsp:sp>
    <dsp:sp modelId="{9117D567-E53F-4B95-A187-0CF167AF432B}">
      <dsp:nvSpPr>
        <dsp:cNvPr id="0" name=""/>
        <dsp:cNvSpPr/>
      </dsp:nvSpPr>
      <dsp:spPr>
        <a:xfrm>
          <a:off x="126999" y="3082126"/>
          <a:ext cx="2214562" cy="1406247"/>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6E6D56E3-3010-4AD0-8A4B-78BB99C210D3}">
      <dsp:nvSpPr>
        <dsp:cNvPr id="0" name=""/>
        <dsp:cNvSpPr/>
      </dsp:nvSpPr>
      <dsp:spPr>
        <a:xfrm>
          <a:off x="373062" y="3315886"/>
          <a:ext cx="2214562" cy="1406247"/>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48590" tIns="148590" rIns="148590" bIns="148590" numCol="1" spcCol="1270" anchor="ctr" anchorCtr="0">
          <a:noAutofit/>
        </a:bodyPr>
        <a:lstStyle/>
        <a:p>
          <a:pPr marL="0" lvl="0" indent="0" algn="ctr" defTabSz="1733550" rtl="1">
            <a:lnSpc>
              <a:spcPct val="90000"/>
            </a:lnSpc>
            <a:spcBef>
              <a:spcPct val="0"/>
            </a:spcBef>
            <a:spcAft>
              <a:spcPct val="35000"/>
            </a:spcAft>
            <a:buNone/>
          </a:pPr>
          <a:r>
            <a:rPr lang="ar-EG" sz="3900" b="1" kern="1200" dirty="0"/>
            <a:t>.............</a:t>
          </a:r>
        </a:p>
      </dsp:txBody>
      <dsp:txXfrm>
        <a:off x="414250" y="3357074"/>
        <a:ext cx="2132186" cy="1323871"/>
      </dsp:txXfrm>
    </dsp:sp>
    <dsp:sp modelId="{E706CC6E-3AE2-4DD3-AF4D-7FF48E3C5D25}">
      <dsp:nvSpPr>
        <dsp:cNvPr id="0" name=""/>
        <dsp:cNvSpPr/>
      </dsp:nvSpPr>
      <dsp:spPr>
        <a:xfrm>
          <a:off x="2848923" y="3143087"/>
          <a:ext cx="2214562" cy="1406247"/>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CAD10476-1ACF-4E96-A31F-5C8AA5C8FFFE}">
      <dsp:nvSpPr>
        <dsp:cNvPr id="0" name=""/>
        <dsp:cNvSpPr/>
      </dsp:nvSpPr>
      <dsp:spPr>
        <a:xfrm>
          <a:off x="3094986" y="3376847"/>
          <a:ext cx="2214562" cy="1406247"/>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48590" tIns="148590" rIns="148590" bIns="148590" numCol="1" spcCol="1270" anchor="ctr" anchorCtr="0">
          <a:noAutofit/>
        </a:bodyPr>
        <a:lstStyle/>
        <a:p>
          <a:pPr marL="0" lvl="0" indent="0" algn="ctr" defTabSz="1733550" rtl="1">
            <a:lnSpc>
              <a:spcPct val="90000"/>
            </a:lnSpc>
            <a:spcBef>
              <a:spcPct val="0"/>
            </a:spcBef>
            <a:spcAft>
              <a:spcPct val="35000"/>
            </a:spcAft>
            <a:buNone/>
          </a:pPr>
          <a:r>
            <a:rPr lang="ar-EG" sz="3900" b="1" kern="1200" dirty="0"/>
            <a:t>الإنصاف والعدل</a:t>
          </a:r>
        </a:p>
      </dsp:txBody>
      <dsp:txXfrm>
        <a:off x="3136174" y="3418035"/>
        <a:ext cx="2132186" cy="1323871"/>
      </dsp:txXfrm>
    </dsp:sp>
    <dsp:sp modelId="{2276232E-6C29-4A17-80EE-88004E763D08}">
      <dsp:nvSpPr>
        <dsp:cNvPr id="0" name=""/>
        <dsp:cNvSpPr/>
      </dsp:nvSpPr>
      <dsp:spPr>
        <a:xfrm>
          <a:off x="5540375" y="3021166"/>
          <a:ext cx="2214562" cy="1406247"/>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A69792D6-1AAD-4DB4-ADA1-A45986AB25C3}">
      <dsp:nvSpPr>
        <dsp:cNvPr id="0" name=""/>
        <dsp:cNvSpPr/>
      </dsp:nvSpPr>
      <dsp:spPr>
        <a:xfrm>
          <a:off x="5786437" y="3254925"/>
          <a:ext cx="2214562" cy="1406247"/>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48590" tIns="148590" rIns="148590" bIns="148590" numCol="1" spcCol="1270" anchor="ctr" anchorCtr="0">
          <a:noAutofit/>
        </a:bodyPr>
        <a:lstStyle/>
        <a:p>
          <a:pPr marL="0" lvl="0" indent="0" algn="ctr" defTabSz="1733550" rtl="1">
            <a:lnSpc>
              <a:spcPct val="90000"/>
            </a:lnSpc>
            <a:spcBef>
              <a:spcPct val="0"/>
            </a:spcBef>
            <a:spcAft>
              <a:spcPct val="35000"/>
            </a:spcAft>
            <a:buNone/>
          </a:pPr>
          <a:r>
            <a:rPr lang="ar-EG" sz="3900" b="1" kern="1200" dirty="0"/>
            <a:t>.............</a:t>
          </a:r>
        </a:p>
      </dsp:txBody>
      <dsp:txXfrm>
        <a:off x="5827625" y="3296113"/>
        <a:ext cx="2132186" cy="1323871"/>
      </dsp:txXfrm>
    </dsp:sp>
  </dsp:spTree>
</dsp:drawing>
</file>

<file path=ppt/diagrams/layout1.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عنوان 1"/>
          <p:cNvSpPr>
            <a:spLocks noGrp="1"/>
          </p:cNvSpPr>
          <p:nvPr>
            <p:ph type="ctrTitle"/>
          </p:nvPr>
        </p:nvSpPr>
        <p:spPr>
          <a:xfrm>
            <a:off x="1524000" y="1122363"/>
            <a:ext cx="9144000" cy="2387600"/>
          </a:xfrm>
        </p:spPr>
        <p:txBody>
          <a:bodyPr anchor="b"/>
          <a:lstStyle>
            <a:lvl1pPr algn="ctr">
              <a:defRPr sz="6000"/>
            </a:lvl1pPr>
          </a:lstStyle>
          <a:p>
            <a:r>
              <a:rPr lang="ar-SA"/>
              <a:t>انقر لتحرير نمط العنوان الرئيسي</a:t>
            </a:r>
            <a:endParaRPr lang="ar-EG"/>
          </a:p>
        </p:txBody>
      </p:sp>
      <p:sp>
        <p:nvSpPr>
          <p:cNvPr id="3" name="عنوان فرعي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ar-SA"/>
              <a:t>انقر لتحرير نمط العنوان الثانوي الرئيسي</a:t>
            </a:r>
            <a:endParaRPr lang="ar-EG"/>
          </a:p>
        </p:txBody>
      </p:sp>
      <p:sp>
        <p:nvSpPr>
          <p:cNvPr id="4" name="عنصر نائب للتاريخ 3"/>
          <p:cNvSpPr>
            <a:spLocks noGrp="1"/>
          </p:cNvSpPr>
          <p:nvPr>
            <p:ph type="dt" sz="half" idx="10"/>
          </p:nvPr>
        </p:nvSpPr>
        <p:spPr/>
        <p:txBody>
          <a:bodyPr/>
          <a:lstStyle/>
          <a:p>
            <a:fld id="{D9A217C3-1134-4581-B2E8-463F00A75D2A}" type="datetimeFigureOut">
              <a:rPr lang="ar-EG" smtClean="0"/>
              <a:t>22‏/3‏/1441</a:t>
            </a:fld>
            <a:endParaRPr lang="ar-EG"/>
          </a:p>
        </p:txBody>
      </p:sp>
      <p:sp>
        <p:nvSpPr>
          <p:cNvPr id="5" name="عنصر نائب للتذييل 4"/>
          <p:cNvSpPr>
            <a:spLocks noGrp="1"/>
          </p:cNvSpPr>
          <p:nvPr>
            <p:ph type="ftr" sz="quarter" idx="11"/>
          </p:nvPr>
        </p:nvSpPr>
        <p:spPr/>
        <p:txBody>
          <a:bodyPr/>
          <a:lstStyle/>
          <a:p>
            <a:endParaRPr lang="ar-EG"/>
          </a:p>
        </p:txBody>
      </p:sp>
      <p:sp>
        <p:nvSpPr>
          <p:cNvPr id="6" name="عنصر نائب لرقم الشريحة 5"/>
          <p:cNvSpPr>
            <a:spLocks noGrp="1"/>
          </p:cNvSpPr>
          <p:nvPr>
            <p:ph type="sldNum" sz="quarter" idx="12"/>
          </p:nvPr>
        </p:nvSpPr>
        <p:spPr/>
        <p:txBody>
          <a:bodyPr/>
          <a:lstStyle/>
          <a:p>
            <a:fld id="{CC87BEF6-C416-403E-AA03-365A07C4ADCC}" type="slidenum">
              <a:rPr lang="ar-EG" smtClean="0"/>
              <a:t>‹#›</a:t>
            </a:fld>
            <a:endParaRPr lang="ar-EG"/>
          </a:p>
        </p:txBody>
      </p:sp>
    </p:spTree>
    <p:extLst>
      <p:ext uri="{BB962C8B-B14F-4D97-AF65-F5344CB8AC3E}">
        <p14:creationId xmlns:p14="http://schemas.microsoft.com/office/powerpoint/2010/main" val="287280686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a:t>انقر لتحرير نمط العنوان الرئيسي</a:t>
            </a:r>
            <a:endParaRPr lang="ar-EG"/>
          </a:p>
        </p:txBody>
      </p:sp>
      <p:sp>
        <p:nvSpPr>
          <p:cNvPr id="3" name="عنصر نائب للعنوان العمودي 2"/>
          <p:cNvSpPr>
            <a:spLocks noGrp="1"/>
          </p:cNvSpPr>
          <p:nvPr>
            <p:ph type="body" orient="vert" idx="1"/>
          </p:nvPr>
        </p:nvSpPr>
        <p:spPr/>
        <p:txBody>
          <a:bodyPr vert="eaVert"/>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ar-EG"/>
          </a:p>
        </p:txBody>
      </p:sp>
      <p:sp>
        <p:nvSpPr>
          <p:cNvPr id="4" name="عنصر نائب للتاريخ 3"/>
          <p:cNvSpPr>
            <a:spLocks noGrp="1"/>
          </p:cNvSpPr>
          <p:nvPr>
            <p:ph type="dt" sz="half" idx="10"/>
          </p:nvPr>
        </p:nvSpPr>
        <p:spPr/>
        <p:txBody>
          <a:bodyPr/>
          <a:lstStyle/>
          <a:p>
            <a:fld id="{D9A217C3-1134-4581-B2E8-463F00A75D2A}" type="datetimeFigureOut">
              <a:rPr lang="ar-EG" smtClean="0"/>
              <a:t>22‏/3‏/1441</a:t>
            </a:fld>
            <a:endParaRPr lang="ar-EG"/>
          </a:p>
        </p:txBody>
      </p:sp>
      <p:sp>
        <p:nvSpPr>
          <p:cNvPr id="5" name="عنصر نائب للتذييل 4"/>
          <p:cNvSpPr>
            <a:spLocks noGrp="1"/>
          </p:cNvSpPr>
          <p:nvPr>
            <p:ph type="ftr" sz="quarter" idx="11"/>
          </p:nvPr>
        </p:nvSpPr>
        <p:spPr/>
        <p:txBody>
          <a:bodyPr/>
          <a:lstStyle/>
          <a:p>
            <a:endParaRPr lang="ar-EG"/>
          </a:p>
        </p:txBody>
      </p:sp>
      <p:sp>
        <p:nvSpPr>
          <p:cNvPr id="6" name="عنصر نائب لرقم الشريحة 5"/>
          <p:cNvSpPr>
            <a:spLocks noGrp="1"/>
          </p:cNvSpPr>
          <p:nvPr>
            <p:ph type="sldNum" sz="quarter" idx="12"/>
          </p:nvPr>
        </p:nvSpPr>
        <p:spPr/>
        <p:txBody>
          <a:bodyPr/>
          <a:lstStyle/>
          <a:p>
            <a:fld id="{CC87BEF6-C416-403E-AA03-365A07C4ADCC}" type="slidenum">
              <a:rPr lang="ar-EG" smtClean="0"/>
              <a:t>‹#›</a:t>
            </a:fld>
            <a:endParaRPr lang="ar-EG"/>
          </a:p>
        </p:txBody>
      </p:sp>
    </p:spTree>
    <p:extLst>
      <p:ext uri="{BB962C8B-B14F-4D97-AF65-F5344CB8AC3E}">
        <p14:creationId xmlns:p14="http://schemas.microsoft.com/office/powerpoint/2010/main" val="107964536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8724900" y="365125"/>
            <a:ext cx="2628900" cy="5811838"/>
          </a:xfrm>
        </p:spPr>
        <p:txBody>
          <a:bodyPr vert="eaVert"/>
          <a:lstStyle/>
          <a:p>
            <a:r>
              <a:rPr lang="ar-SA"/>
              <a:t>انقر لتحرير نمط العنوان الرئيسي</a:t>
            </a:r>
            <a:endParaRPr lang="ar-EG"/>
          </a:p>
        </p:txBody>
      </p:sp>
      <p:sp>
        <p:nvSpPr>
          <p:cNvPr id="3" name="عنصر نائب للعنوان العمودي 2"/>
          <p:cNvSpPr>
            <a:spLocks noGrp="1"/>
          </p:cNvSpPr>
          <p:nvPr>
            <p:ph type="body" orient="vert" idx="1"/>
          </p:nvPr>
        </p:nvSpPr>
        <p:spPr>
          <a:xfrm>
            <a:off x="838200" y="365125"/>
            <a:ext cx="7734300" cy="5811838"/>
          </a:xfrm>
        </p:spPr>
        <p:txBody>
          <a:bodyPr vert="eaVert"/>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ar-EG"/>
          </a:p>
        </p:txBody>
      </p:sp>
      <p:sp>
        <p:nvSpPr>
          <p:cNvPr id="4" name="عنصر نائب للتاريخ 3"/>
          <p:cNvSpPr>
            <a:spLocks noGrp="1"/>
          </p:cNvSpPr>
          <p:nvPr>
            <p:ph type="dt" sz="half" idx="10"/>
          </p:nvPr>
        </p:nvSpPr>
        <p:spPr/>
        <p:txBody>
          <a:bodyPr/>
          <a:lstStyle/>
          <a:p>
            <a:fld id="{D9A217C3-1134-4581-B2E8-463F00A75D2A}" type="datetimeFigureOut">
              <a:rPr lang="ar-EG" smtClean="0"/>
              <a:t>22‏/3‏/1441</a:t>
            </a:fld>
            <a:endParaRPr lang="ar-EG"/>
          </a:p>
        </p:txBody>
      </p:sp>
      <p:sp>
        <p:nvSpPr>
          <p:cNvPr id="5" name="عنصر نائب للتذييل 4"/>
          <p:cNvSpPr>
            <a:spLocks noGrp="1"/>
          </p:cNvSpPr>
          <p:nvPr>
            <p:ph type="ftr" sz="quarter" idx="11"/>
          </p:nvPr>
        </p:nvSpPr>
        <p:spPr/>
        <p:txBody>
          <a:bodyPr/>
          <a:lstStyle/>
          <a:p>
            <a:endParaRPr lang="ar-EG"/>
          </a:p>
        </p:txBody>
      </p:sp>
      <p:sp>
        <p:nvSpPr>
          <p:cNvPr id="6" name="عنصر نائب لرقم الشريحة 5"/>
          <p:cNvSpPr>
            <a:spLocks noGrp="1"/>
          </p:cNvSpPr>
          <p:nvPr>
            <p:ph type="sldNum" sz="quarter" idx="12"/>
          </p:nvPr>
        </p:nvSpPr>
        <p:spPr/>
        <p:txBody>
          <a:bodyPr/>
          <a:lstStyle/>
          <a:p>
            <a:fld id="{CC87BEF6-C416-403E-AA03-365A07C4ADCC}" type="slidenum">
              <a:rPr lang="ar-EG" smtClean="0"/>
              <a:t>‹#›</a:t>
            </a:fld>
            <a:endParaRPr lang="ar-EG"/>
          </a:p>
        </p:txBody>
      </p:sp>
    </p:spTree>
    <p:extLst>
      <p:ext uri="{BB962C8B-B14F-4D97-AF65-F5344CB8AC3E}">
        <p14:creationId xmlns:p14="http://schemas.microsoft.com/office/powerpoint/2010/main" val="189981822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a:t>انقر لتحرير نمط العنوان الرئيسي</a:t>
            </a:r>
            <a:endParaRPr lang="ar-EG"/>
          </a:p>
        </p:txBody>
      </p:sp>
      <p:sp>
        <p:nvSpPr>
          <p:cNvPr id="3" name="عنصر نائب للمحتوى 2"/>
          <p:cNvSpPr>
            <a:spLocks noGrp="1"/>
          </p:cNvSpPr>
          <p:nvPr>
            <p:ph idx="1"/>
          </p:nvPr>
        </p:nvSpPr>
        <p:spPr/>
        <p:txBody>
          <a:body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ar-EG"/>
          </a:p>
        </p:txBody>
      </p:sp>
      <p:sp>
        <p:nvSpPr>
          <p:cNvPr id="4" name="عنصر نائب للتاريخ 3"/>
          <p:cNvSpPr>
            <a:spLocks noGrp="1"/>
          </p:cNvSpPr>
          <p:nvPr>
            <p:ph type="dt" sz="half" idx="10"/>
          </p:nvPr>
        </p:nvSpPr>
        <p:spPr/>
        <p:txBody>
          <a:bodyPr/>
          <a:lstStyle/>
          <a:p>
            <a:fld id="{D9A217C3-1134-4581-B2E8-463F00A75D2A}" type="datetimeFigureOut">
              <a:rPr lang="ar-EG" smtClean="0"/>
              <a:t>22‏/3‏/1441</a:t>
            </a:fld>
            <a:endParaRPr lang="ar-EG"/>
          </a:p>
        </p:txBody>
      </p:sp>
      <p:sp>
        <p:nvSpPr>
          <p:cNvPr id="5" name="عنصر نائب للتذييل 4"/>
          <p:cNvSpPr>
            <a:spLocks noGrp="1"/>
          </p:cNvSpPr>
          <p:nvPr>
            <p:ph type="ftr" sz="quarter" idx="11"/>
          </p:nvPr>
        </p:nvSpPr>
        <p:spPr/>
        <p:txBody>
          <a:bodyPr/>
          <a:lstStyle/>
          <a:p>
            <a:endParaRPr lang="ar-EG"/>
          </a:p>
        </p:txBody>
      </p:sp>
      <p:sp>
        <p:nvSpPr>
          <p:cNvPr id="6" name="عنصر نائب لرقم الشريحة 5"/>
          <p:cNvSpPr>
            <a:spLocks noGrp="1"/>
          </p:cNvSpPr>
          <p:nvPr>
            <p:ph type="sldNum" sz="quarter" idx="12"/>
          </p:nvPr>
        </p:nvSpPr>
        <p:spPr/>
        <p:txBody>
          <a:bodyPr/>
          <a:lstStyle/>
          <a:p>
            <a:fld id="{CC87BEF6-C416-403E-AA03-365A07C4ADCC}" type="slidenum">
              <a:rPr lang="ar-EG" smtClean="0"/>
              <a:t>‹#›</a:t>
            </a:fld>
            <a:endParaRPr lang="ar-EG"/>
          </a:p>
        </p:txBody>
      </p:sp>
    </p:spTree>
    <p:extLst>
      <p:ext uri="{BB962C8B-B14F-4D97-AF65-F5344CB8AC3E}">
        <p14:creationId xmlns:p14="http://schemas.microsoft.com/office/powerpoint/2010/main" val="36021799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p:cNvSpPr>
            <a:spLocks noGrp="1"/>
          </p:cNvSpPr>
          <p:nvPr>
            <p:ph type="title"/>
          </p:nvPr>
        </p:nvSpPr>
        <p:spPr>
          <a:xfrm>
            <a:off x="831850" y="1709738"/>
            <a:ext cx="10515600" cy="2852737"/>
          </a:xfrm>
        </p:spPr>
        <p:txBody>
          <a:bodyPr anchor="b"/>
          <a:lstStyle>
            <a:lvl1pPr>
              <a:defRPr sz="6000"/>
            </a:lvl1pPr>
          </a:lstStyle>
          <a:p>
            <a:r>
              <a:rPr lang="ar-SA"/>
              <a:t>انقر لتحرير نمط العنوان الرئيسي</a:t>
            </a:r>
            <a:endParaRPr lang="ar-EG"/>
          </a:p>
        </p:txBody>
      </p:sp>
      <p:sp>
        <p:nvSpPr>
          <p:cNvPr id="3" name="عنصر نائب للنص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ar-SA"/>
              <a:t>انقر لتحرير أنماط النص الرئيسي</a:t>
            </a:r>
          </a:p>
        </p:txBody>
      </p:sp>
      <p:sp>
        <p:nvSpPr>
          <p:cNvPr id="4" name="عنصر نائب للتاريخ 3"/>
          <p:cNvSpPr>
            <a:spLocks noGrp="1"/>
          </p:cNvSpPr>
          <p:nvPr>
            <p:ph type="dt" sz="half" idx="10"/>
          </p:nvPr>
        </p:nvSpPr>
        <p:spPr/>
        <p:txBody>
          <a:bodyPr/>
          <a:lstStyle/>
          <a:p>
            <a:fld id="{D9A217C3-1134-4581-B2E8-463F00A75D2A}" type="datetimeFigureOut">
              <a:rPr lang="ar-EG" smtClean="0"/>
              <a:t>22‏/3‏/1441</a:t>
            </a:fld>
            <a:endParaRPr lang="ar-EG"/>
          </a:p>
        </p:txBody>
      </p:sp>
      <p:sp>
        <p:nvSpPr>
          <p:cNvPr id="5" name="عنصر نائب للتذييل 4"/>
          <p:cNvSpPr>
            <a:spLocks noGrp="1"/>
          </p:cNvSpPr>
          <p:nvPr>
            <p:ph type="ftr" sz="quarter" idx="11"/>
          </p:nvPr>
        </p:nvSpPr>
        <p:spPr/>
        <p:txBody>
          <a:bodyPr/>
          <a:lstStyle/>
          <a:p>
            <a:endParaRPr lang="ar-EG"/>
          </a:p>
        </p:txBody>
      </p:sp>
      <p:sp>
        <p:nvSpPr>
          <p:cNvPr id="6" name="عنصر نائب لرقم الشريحة 5"/>
          <p:cNvSpPr>
            <a:spLocks noGrp="1"/>
          </p:cNvSpPr>
          <p:nvPr>
            <p:ph type="sldNum" sz="quarter" idx="12"/>
          </p:nvPr>
        </p:nvSpPr>
        <p:spPr/>
        <p:txBody>
          <a:bodyPr/>
          <a:lstStyle/>
          <a:p>
            <a:fld id="{CC87BEF6-C416-403E-AA03-365A07C4ADCC}" type="slidenum">
              <a:rPr lang="ar-EG" smtClean="0"/>
              <a:t>‹#›</a:t>
            </a:fld>
            <a:endParaRPr lang="ar-EG"/>
          </a:p>
        </p:txBody>
      </p:sp>
    </p:spTree>
    <p:extLst>
      <p:ext uri="{BB962C8B-B14F-4D97-AF65-F5344CB8AC3E}">
        <p14:creationId xmlns:p14="http://schemas.microsoft.com/office/powerpoint/2010/main" val="24332406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a:t>انقر لتحرير نمط العنوان الرئيسي</a:t>
            </a:r>
            <a:endParaRPr lang="ar-EG"/>
          </a:p>
        </p:txBody>
      </p:sp>
      <p:sp>
        <p:nvSpPr>
          <p:cNvPr id="3" name="عنصر نائب للمحتوى 2"/>
          <p:cNvSpPr>
            <a:spLocks noGrp="1"/>
          </p:cNvSpPr>
          <p:nvPr>
            <p:ph sz="half" idx="1"/>
          </p:nvPr>
        </p:nvSpPr>
        <p:spPr>
          <a:xfrm>
            <a:off x="838200" y="1825625"/>
            <a:ext cx="5181600" cy="4351338"/>
          </a:xfrm>
        </p:spPr>
        <p:txBody>
          <a:body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ar-EG"/>
          </a:p>
        </p:txBody>
      </p:sp>
      <p:sp>
        <p:nvSpPr>
          <p:cNvPr id="4" name="عنصر نائب للمحتوى 3"/>
          <p:cNvSpPr>
            <a:spLocks noGrp="1"/>
          </p:cNvSpPr>
          <p:nvPr>
            <p:ph sz="half" idx="2"/>
          </p:nvPr>
        </p:nvSpPr>
        <p:spPr>
          <a:xfrm>
            <a:off x="6172200" y="1825625"/>
            <a:ext cx="5181600" cy="4351338"/>
          </a:xfrm>
        </p:spPr>
        <p:txBody>
          <a:body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ar-EG"/>
          </a:p>
        </p:txBody>
      </p:sp>
      <p:sp>
        <p:nvSpPr>
          <p:cNvPr id="5" name="عنصر نائب للتاريخ 4"/>
          <p:cNvSpPr>
            <a:spLocks noGrp="1"/>
          </p:cNvSpPr>
          <p:nvPr>
            <p:ph type="dt" sz="half" idx="10"/>
          </p:nvPr>
        </p:nvSpPr>
        <p:spPr/>
        <p:txBody>
          <a:bodyPr/>
          <a:lstStyle/>
          <a:p>
            <a:fld id="{D9A217C3-1134-4581-B2E8-463F00A75D2A}" type="datetimeFigureOut">
              <a:rPr lang="ar-EG" smtClean="0"/>
              <a:t>22‏/3‏/1441</a:t>
            </a:fld>
            <a:endParaRPr lang="ar-EG"/>
          </a:p>
        </p:txBody>
      </p:sp>
      <p:sp>
        <p:nvSpPr>
          <p:cNvPr id="6" name="عنصر نائب للتذييل 5"/>
          <p:cNvSpPr>
            <a:spLocks noGrp="1"/>
          </p:cNvSpPr>
          <p:nvPr>
            <p:ph type="ftr" sz="quarter" idx="11"/>
          </p:nvPr>
        </p:nvSpPr>
        <p:spPr/>
        <p:txBody>
          <a:bodyPr/>
          <a:lstStyle/>
          <a:p>
            <a:endParaRPr lang="ar-EG"/>
          </a:p>
        </p:txBody>
      </p:sp>
      <p:sp>
        <p:nvSpPr>
          <p:cNvPr id="7" name="عنصر نائب لرقم الشريحة 6"/>
          <p:cNvSpPr>
            <a:spLocks noGrp="1"/>
          </p:cNvSpPr>
          <p:nvPr>
            <p:ph type="sldNum" sz="quarter" idx="12"/>
          </p:nvPr>
        </p:nvSpPr>
        <p:spPr/>
        <p:txBody>
          <a:bodyPr/>
          <a:lstStyle/>
          <a:p>
            <a:fld id="{CC87BEF6-C416-403E-AA03-365A07C4ADCC}" type="slidenum">
              <a:rPr lang="ar-EG" smtClean="0"/>
              <a:t>‹#›</a:t>
            </a:fld>
            <a:endParaRPr lang="ar-EG"/>
          </a:p>
        </p:txBody>
      </p:sp>
    </p:spTree>
    <p:extLst>
      <p:ext uri="{BB962C8B-B14F-4D97-AF65-F5344CB8AC3E}">
        <p14:creationId xmlns:p14="http://schemas.microsoft.com/office/powerpoint/2010/main" val="5608039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a:xfrm>
            <a:off x="839788" y="365125"/>
            <a:ext cx="10515600" cy="1325563"/>
          </a:xfrm>
        </p:spPr>
        <p:txBody>
          <a:bodyPr/>
          <a:lstStyle/>
          <a:p>
            <a:r>
              <a:rPr lang="ar-SA"/>
              <a:t>انقر لتحرير نمط العنوان الرئيسي</a:t>
            </a:r>
            <a:endParaRPr lang="ar-EG"/>
          </a:p>
        </p:txBody>
      </p:sp>
      <p:sp>
        <p:nvSpPr>
          <p:cNvPr id="3" name="عنصر نائب للنص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a:t>انقر لتحرير أنماط النص الرئيسي</a:t>
            </a:r>
          </a:p>
        </p:txBody>
      </p:sp>
      <p:sp>
        <p:nvSpPr>
          <p:cNvPr id="4" name="عنصر نائب للمحتوى 3"/>
          <p:cNvSpPr>
            <a:spLocks noGrp="1"/>
          </p:cNvSpPr>
          <p:nvPr>
            <p:ph sz="half" idx="2"/>
          </p:nvPr>
        </p:nvSpPr>
        <p:spPr>
          <a:xfrm>
            <a:off x="839788" y="2505075"/>
            <a:ext cx="5157787" cy="3684588"/>
          </a:xfrm>
        </p:spPr>
        <p:txBody>
          <a:body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ar-EG"/>
          </a:p>
        </p:txBody>
      </p:sp>
      <p:sp>
        <p:nvSpPr>
          <p:cNvPr id="5" name="عنصر نائب للنص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a:t>انقر لتحرير أنماط النص الرئيسي</a:t>
            </a:r>
          </a:p>
        </p:txBody>
      </p:sp>
      <p:sp>
        <p:nvSpPr>
          <p:cNvPr id="6" name="عنصر نائب للمحتوى 5"/>
          <p:cNvSpPr>
            <a:spLocks noGrp="1"/>
          </p:cNvSpPr>
          <p:nvPr>
            <p:ph sz="quarter" idx="4"/>
          </p:nvPr>
        </p:nvSpPr>
        <p:spPr>
          <a:xfrm>
            <a:off x="6172200" y="2505075"/>
            <a:ext cx="5183188" cy="3684588"/>
          </a:xfrm>
        </p:spPr>
        <p:txBody>
          <a:body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ar-EG"/>
          </a:p>
        </p:txBody>
      </p:sp>
      <p:sp>
        <p:nvSpPr>
          <p:cNvPr id="7" name="عنصر نائب للتاريخ 6"/>
          <p:cNvSpPr>
            <a:spLocks noGrp="1"/>
          </p:cNvSpPr>
          <p:nvPr>
            <p:ph type="dt" sz="half" idx="10"/>
          </p:nvPr>
        </p:nvSpPr>
        <p:spPr/>
        <p:txBody>
          <a:bodyPr/>
          <a:lstStyle/>
          <a:p>
            <a:fld id="{D9A217C3-1134-4581-B2E8-463F00A75D2A}" type="datetimeFigureOut">
              <a:rPr lang="ar-EG" smtClean="0"/>
              <a:t>22‏/3‏/1441</a:t>
            </a:fld>
            <a:endParaRPr lang="ar-EG"/>
          </a:p>
        </p:txBody>
      </p:sp>
      <p:sp>
        <p:nvSpPr>
          <p:cNvPr id="8" name="عنصر نائب للتذييل 7"/>
          <p:cNvSpPr>
            <a:spLocks noGrp="1"/>
          </p:cNvSpPr>
          <p:nvPr>
            <p:ph type="ftr" sz="quarter" idx="11"/>
          </p:nvPr>
        </p:nvSpPr>
        <p:spPr/>
        <p:txBody>
          <a:bodyPr/>
          <a:lstStyle/>
          <a:p>
            <a:endParaRPr lang="ar-EG"/>
          </a:p>
        </p:txBody>
      </p:sp>
      <p:sp>
        <p:nvSpPr>
          <p:cNvPr id="9" name="عنصر نائب لرقم الشريحة 8"/>
          <p:cNvSpPr>
            <a:spLocks noGrp="1"/>
          </p:cNvSpPr>
          <p:nvPr>
            <p:ph type="sldNum" sz="quarter" idx="12"/>
          </p:nvPr>
        </p:nvSpPr>
        <p:spPr/>
        <p:txBody>
          <a:bodyPr/>
          <a:lstStyle/>
          <a:p>
            <a:fld id="{CC87BEF6-C416-403E-AA03-365A07C4ADCC}" type="slidenum">
              <a:rPr lang="ar-EG" smtClean="0"/>
              <a:t>‹#›</a:t>
            </a:fld>
            <a:endParaRPr lang="ar-EG"/>
          </a:p>
        </p:txBody>
      </p:sp>
    </p:spTree>
    <p:extLst>
      <p:ext uri="{BB962C8B-B14F-4D97-AF65-F5344CB8AC3E}">
        <p14:creationId xmlns:p14="http://schemas.microsoft.com/office/powerpoint/2010/main" val="341998326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a:t>انقر لتحرير نمط العنوان الرئيسي</a:t>
            </a:r>
            <a:endParaRPr lang="ar-EG"/>
          </a:p>
        </p:txBody>
      </p:sp>
      <p:sp>
        <p:nvSpPr>
          <p:cNvPr id="3" name="عنصر نائب للتاريخ 2"/>
          <p:cNvSpPr>
            <a:spLocks noGrp="1"/>
          </p:cNvSpPr>
          <p:nvPr>
            <p:ph type="dt" sz="half" idx="10"/>
          </p:nvPr>
        </p:nvSpPr>
        <p:spPr/>
        <p:txBody>
          <a:bodyPr/>
          <a:lstStyle/>
          <a:p>
            <a:fld id="{D9A217C3-1134-4581-B2E8-463F00A75D2A}" type="datetimeFigureOut">
              <a:rPr lang="ar-EG" smtClean="0"/>
              <a:t>22‏/3‏/1441</a:t>
            </a:fld>
            <a:endParaRPr lang="ar-EG"/>
          </a:p>
        </p:txBody>
      </p:sp>
      <p:sp>
        <p:nvSpPr>
          <p:cNvPr id="4" name="عنصر نائب للتذييل 3"/>
          <p:cNvSpPr>
            <a:spLocks noGrp="1"/>
          </p:cNvSpPr>
          <p:nvPr>
            <p:ph type="ftr" sz="quarter" idx="11"/>
          </p:nvPr>
        </p:nvSpPr>
        <p:spPr/>
        <p:txBody>
          <a:bodyPr/>
          <a:lstStyle/>
          <a:p>
            <a:endParaRPr lang="ar-EG"/>
          </a:p>
        </p:txBody>
      </p:sp>
      <p:sp>
        <p:nvSpPr>
          <p:cNvPr id="5" name="عنصر نائب لرقم الشريحة 4"/>
          <p:cNvSpPr>
            <a:spLocks noGrp="1"/>
          </p:cNvSpPr>
          <p:nvPr>
            <p:ph type="sldNum" sz="quarter" idx="12"/>
          </p:nvPr>
        </p:nvSpPr>
        <p:spPr/>
        <p:txBody>
          <a:bodyPr/>
          <a:lstStyle/>
          <a:p>
            <a:fld id="{CC87BEF6-C416-403E-AA03-365A07C4ADCC}" type="slidenum">
              <a:rPr lang="ar-EG" smtClean="0"/>
              <a:t>‹#›</a:t>
            </a:fld>
            <a:endParaRPr lang="ar-EG"/>
          </a:p>
        </p:txBody>
      </p:sp>
    </p:spTree>
    <p:extLst>
      <p:ext uri="{BB962C8B-B14F-4D97-AF65-F5344CB8AC3E}">
        <p14:creationId xmlns:p14="http://schemas.microsoft.com/office/powerpoint/2010/main" val="38251881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p:txBody>
          <a:bodyPr/>
          <a:lstStyle/>
          <a:p>
            <a:fld id="{D9A217C3-1134-4581-B2E8-463F00A75D2A}" type="datetimeFigureOut">
              <a:rPr lang="ar-EG" smtClean="0"/>
              <a:t>22‏/3‏/1441</a:t>
            </a:fld>
            <a:endParaRPr lang="ar-EG"/>
          </a:p>
        </p:txBody>
      </p:sp>
      <p:sp>
        <p:nvSpPr>
          <p:cNvPr id="3" name="عنصر نائب للتذييل 2"/>
          <p:cNvSpPr>
            <a:spLocks noGrp="1"/>
          </p:cNvSpPr>
          <p:nvPr>
            <p:ph type="ftr" sz="quarter" idx="11"/>
          </p:nvPr>
        </p:nvSpPr>
        <p:spPr/>
        <p:txBody>
          <a:bodyPr/>
          <a:lstStyle/>
          <a:p>
            <a:endParaRPr lang="ar-EG"/>
          </a:p>
        </p:txBody>
      </p:sp>
      <p:sp>
        <p:nvSpPr>
          <p:cNvPr id="4" name="عنصر نائب لرقم الشريحة 3"/>
          <p:cNvSpPr>
            <a:spLocks noGrp="1"/>
          </p:cNvSpPr>
          <p:nvPr>
            <p:ph type="sldNum" sz="quarter" idx="12"/>
          </p:nvPr>
        </p:nvSpPr>
        <p:spPr/>
        <p:txBody>
          <a:bodyPr/>
          <a:lstStyle/>
          <a:p>
            <a:fld id="{CC87BEF6-C416-403E-AA03-365A07C4ADCC}" type="slidenum">
              <a:rPr lang="ar-EG" smtClean="0"/>
              <a:t>‹#›</a:t>
            </a:fld>
            <a:endParaRPr lang="ar-EG"/>
          </a:p>
        </p:txBody>
      </p:sp>
    </p:spTree>
    <p:extLst>
      <p:ext uri="{BB962C8B-B14F-4D97-AF65-F5344CB8AC3E}">
        <p14:creationId xmlns:p14="http://schemas.microsoft.com/office/powerpoint/2010/main" val="16538424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839788" y="457200"/>
            <a:ext cx="3932237" cy="1600200"/>
          </a:xfrm>
        </p:spPr>
        <p:txBody>
          <a:bodyPr anchor="b"/>
          <a:lstStyle>
            <a:lvl1pPr>
              <a:defRPr sz="3200"/>
            </a:lvl1pPr>
          </a:lstStyle>
          <a:p>
            <a:r>
              <a:rPr lang="ar-SA"/>
              <a:t>انقر لتحرير نمط العنوان الرئيسي</a:t>
            </a:r>
            <a:endParaRPr lang="ar-EG"/>
          </a:p>
        </p:txBody>
      </p:sp>
      <p:sp>
        <p:nvSpPr>
          <p:cNvPr id="3" name="عنصر نائب للمحتوى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ar-EG"/>
          </a:p>
        </p:txBody>
      </p:sp>
      <p:sp>
        <p:nvSpPr>
          <p:cNvPr id="4" name="عنصر نائب للنص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ar-SA"/>
              <a:t>انقر لتحرير أنماط النص الرئيسي</a:t>
            </a:r>
          </a:p>
        </p:txBody>
      </p:sp>
      <p:sp>
        <p:nvSpPr>
          <p:cNvPr id="5" name="عنصر نائب للتاريخ 4"/>
          <p:cNvSpPr>
            <a:spLocks noGrp="1"/>
          </p:cNvSpPr>
          <p:nvPr>
            <p:ph type="dt" sz="half" idx="10"/>
          </p:nvPr>
        </p:nvSpPr>
        <p:spPr/>
        <p:txBody>
          <a:bodyPr/>
          <a:lstStyle/>
          <a:p>
            <a:fld id="{D9A217C3-1134-4581-B2E8-463F00A75D2A}" type="datetimeFigureOut">
              <a:rPr lang="ar-EG" smtClean="0"/>
              <a:t>22‏/3‏/1441</a:t>
            </a:fld>
            <a:endParaRPr lang="ar-EG"/>
          </a:p>
        </p:txBody>
      </p:sp>
      <p:sp>
        <p:nvSpPr>
          <p:cNvPr id="6" name="عنصر نائب للتذييل 5"/>
          <p:cNvSpPr>
            <a:spLocks noGrp="1"/>
          </p:cNvSpPr>
          <p:nvPr>
            <p:ph type="ftr" sz="quarter" idx="11"/>
          </p:nvPr>
        </p:nvSpPr>
        <p:spPr/>
        <p:txBody>
          <a:bodyPr/>
          <a:lstStyle/>
          <a:p>
            <a:endParaRPr lang="ar-EG"/>
          </a:p>
        </p:txBody>
      </p:sp>
      <p:sp>
        <p:nvSpPr>
          <p:cNvPr id="7" name="عنصر نائب لرقم الشريحة 6"/>
          <p:cNvSpPr>
            <a:spLocks noGrp="1"/>
          </p:cNvSpPr>
          <p:nvPr>
            <p:ph type="sldNum" sz="quarter" idx="12"/>
          </p:nvPr>
        </p:nvSpPr>
        <p:spPr/>
        <p:txBody>
          <a:bodyPr/>
          <a:lstStyle/>
          <a:p>
            <a:fld id="{CC87BEF6-C416-403E-AA03-365A07C4ADCC}" type="slidenum">
              <a:rPr lang="ar-EG" smtClean="0"/>
              <a:t>‹#›</a:t>
            </a:fld>
            <a:endParaRPr lang="ar-EG"/>
          </a:p>
        </p:txBody>
      </p:sp>
    </p:spTree>
    <p:extLst>
      <p:ext uri="{BB962C8B-B14F-4D97-AF65-F5344CB8AC3E}">
        <p14:creationId xmlns:p14="http://schemas.microsoft.com/office/powerpoint/2010/main" val="37838850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مع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839788" y="457200"/>
            <a:ext cx="3932237" cy="1600200"/>
          </a:xfrm>
        </p:spPr>
        <p:txBody>
          <a:bodyPr anchor="b"/>
          <a:lstStyle>
            <a:lvl1pPr>
              <a:defRPr sz="3200"/>
            </a:lvl1pPr>
          </a:lstStyle>
          <a:p>
            <a:r>
              <a:rPr lang="ar-SA"/>
              <a:t>انقر لتحرير نمط العنوان الرئيسي</a:t>
            </a:r>
            <a:endParaRPr lang="ar-EG"/>
          </a:p>
        </p:txBody>
      </p:sp>
      <p:sp>
        <p:nvSpPr>
          <p:cNvPr id="3" name="عنصر نائب للصورة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EG"/>
          </a:p>
        </p:txBody>
      </p:sp>
      <p:sp>
        <p:nvSpPr>
          <p:cNvPr id="4" name="عنصر نائب للنص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ar-SA"/>
              <a:t>انقر لتحرير أنماط النص الرئيسي</a:t>
            </a:r>
          </a:p>
        </p:txBody>
      </p:sp>
      <p:sp>
        <p:nvSpPr>
          <p:cNvPr id="5" name="عنصر نائب للتاريخ 4"/>
          <p:cNvSpPr>
            <a:spLocks noGrp="1"/>
          </p:cNvSpPr>
          <p:nvPr>
            <p:ph type="dt" sz="half" idx="10"/>
          </p:nvPr>
        </p:nvSpPr>
        <p:spPr/>
        <p:txBody>
          <a:bodyPr/>
          <a:lstStyle/>
          <a:p>
            <a:fld id="{D9A217C3-1134-4581-B2E8-463F00A75D2A}" type="datetimeFigureOut">
              <a:rPr lang="ar-EG" smtClean="0"/>
              <a:t>22‏/3‏/1441</a:t>
            </a:fld>
            <a:endParaRPr lang="ar-EG"/>
          </a:p>
        </p:txBody>
      </p:sp>
      <p:sp>
        <p:nvSpPr>
          <p:cNvPr id="6" name="عنصر نائب للتذييل 5"/>
          <p:cNvSpPr>
            <a:spLocks noGrp="1"/>
          </p:cNvSpPr>
          <p:nvPr>
            <p:ph type="ftr" sz="quarter" idx="11"/>
          </p:nvPr>
        </p:nvSpPr>
        <p:spPr/>
        <p:txBody>
          <a:bodyPr/>
          <a:lstStyle/>
          <a:p>
            <a:endParaRPr lang="ar-EG"/>
          </a:p>
        </p:txBody>
      </p:sp>
      <p:sp>
        <p:nvSpPr>
          <p:cNvPr id="7" name="عنصر نائب لرقم الشريحة 6"/>
          <p:cNvSpPr>
            <a:spLocks noGrp="1"/>
          </p:cNvSpPr>
          <p:nvPr>
            <p:ph type="sldNum" sz="quarter" idx="12"/>
          </p:nvPr>
        </p:nvSpPr>
        <p:spPr/>
        <p:txBody>
          <a:bodyPr/>
          <a:lstStyle/>
          <a:p>
            <a:fld id="{CC87BEF6-C416-403E-AA03-365A07C4ADCC}" type="slidenum">
              <a:rPr lang="ar-EG" smtClean="0"/>
              <a:t>‹#›</a:t>
            </a:fld>
            <a:endParaRPr lang="ar-EG"/>
          </a:p>
        </p:txBody>
      </p:sp>
    </p:spTree>
    <p:extLst>
      <p:ext uri="{BB962C8B-B14F-4D97-AF65-F5344CB8AC3E}">
        <p14:creationId xmlns:p14="http://schemas.microsoft.com/office/powerpoint/2010/main" val="36721784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t="-1000" b="-1000"/>
          </a:stretch>
        </a:blipFill>
        <a:effectLst/>
      </p:bgPr>
    </p:bg>
    <p:spTree>
      <p:nvGrpSpPr>
        <p:cNvPr id="1" name=""/>
        <p:cNvGrpSpPr/>
        <p:nvPr/>
      </p:nvGrpSpPr>
      <p:grpSpPr>
        <a:xfrm>
          <a:off x="0" y="0"/>
          <a:ext cx="0" cy="0"/>
          <a:chOff x="0" y="0"/>
          <a:chExt cx="0" cy="0"/>
        </a:xfrm>
      </p:grpSpPr>
      <p:sp>
        <p:nvSpPr>
          <p:cNvPr id="2" name="عنصر نائب للعنوان 1"/>
          <p:cNvSpPr>
            <a:spLocks noGrp="1"/>
          </p:cNvSpPr>
          <p:nvPr>
            <p:ph type="title"/>
          </p:nvPr>
        </p:nvSpPr>
        <p:spPr>
          <a:xfrm>
            <a:off x="838200" y="365125"/>
            <a:ext cx="10515600" cy="1325563"/>
          </a:xfrm>
          <a:prstGeom prst="rect">
            <a:avLst/>
          </a:prstGeom>
        </p:spPr>
        <p:txBody>
          <a:bodyPr vert="horz" lIns="91440" tIns="45720" rIns="91440" bIns="45720" rtlCol="1" anchor="ctr">
            <a:normAutofit/>
          </a:bodyPr>
          <a:lstStyle/>
          <a:p>
            <a:r>
              <a:rPr lang="ar-SA"/>
              <a:t>انقر لتحرير نمط العنوان الرئيسي</a:t>
            </a:r>
            <a:endParaRPr lang="ar-EG"/>
          </a:p>
        </p:txBody>
      </p:sp>
      <p:sp>
        <p:nvSpPr>
          <p:cNvPr id="3" name="عنصر نائب للنص 2"/>
          <p:cNvSpPr>
            <a:spLocks noGrp="1"/>
          </p:cNvSpPr>
          <p:nvPr>
            <p:ph type="body" idx="1"/>
          </p:nvPr>
        </p:nvSpPr>
        <p:spPr>
          <a:xfrm>
            <a:off x="838200" y="1825625"/>
            <a:ext cx="10515600" cy="4351338"/>
          </a:xfrm>
          <a:prstGeom prst="rect">
            <a:avLst/>
          </a:prstGeom>
        </p:spPr>
        <p:txBody>
          <a:bodyPr vert="horz" lIns="91440" tIns="45720" rIns="91440" bIns="45720" rtlCol="1">
            <a:normAutofit/>
          </a:body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ar-EG"/>
          </a:p>
        </p:txBody>
      </p:sp>
      <p:sp>
        <p:nvSpPr>
          <p:cNvPr id="4" name="عنصر نائب للتاريخ 3"/>
          <p:cNvSpPr>
            <a:spLocks noGrp="1"/>
          </p:cNvSpPr>
          <p:nvPr>
            <p:ph type="dt" sz="half" idx="2"/>
          </p:nvPr>
        </p:nvSpPr>
        <p:spPr>
          <a:xfrm>
            <a:off x="8610600" y="6356350"/>
            <a:ext cx="27432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D9A217C3-1134-4581-B2E8-463F00A75D2A}" type="datetimeFigureOut">
              <a:rPr lang="ar-EG" smtClean="0"/>
              <a:t>22‏/3‏/1441</a:t>
            </a:fld>
            <a:endParaRPr lang="ar-EG"/>
          </a:p>
        </p:txBody>
      </p:sp>
      <p:sp>
        <p:nvSpPr>
          <p:cNvPr id="5" name="عنصر نائب للتذييل 4"/>
          <p:cNvSpPr>
            <a:spLocks noGrp="1"/>
          </p:cNvSpPr>
          <p:nvPr>
            <p:ph type="ftr" sz="quarter" idx="3"/>
          </p:nvPr>
        </p:nvSpPr>
        <p:spPr>
          <a:xfrm>
            <a:off x="4038600" y="6356350"/>
            <a:ext cx="41148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ar-EG"/>
          </a:p>
        </p:txBody>
      </p:sp>
      <p:sp>
        <p:nvSpPr>
          <p:cNvPr id="6" name="عنصر نائب لرقم الشريحة 5"/>
          <p:cNvSpPr>
            <a:spLocks noGrp="1"/>
          </p:cNvSpPr>
          <p:nvPr>
            <p:ph type="sldNum" sz="quarter" idx="4"/>
          </p:nvPr>
        </p:nvSpPr>
        <p:spPr>
          <a:xfrm>
            <a:off x="838200" y="6356350"/>
            <a:ext cx="27432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CC87BEF6-C416-403E-AA03-365A07C4ADCC}" type="slidenum">
              <a:rPr lang="ar-EG" smtClean="0"/>
              <a:t>‹#›</a:t>
            </a:fld>
            <a:endParaRPr lang="ar-EG"/>
          </a:p>
        </p:txBody>
      </p:sp>
    </p:spTree>
    <p:extLst>
      <p:ext uri="{BB962C8B-B14F-4D97-AF65-F5344CB8AC3E}">
        <p14:creationId xmlns:p14="http://schemas.microsoft.com/office/powerpoint/2010/main" val="21613358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r" defTabSz="914400" rtl="1"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r" defTabSz="914400" rtl="1"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r" defTabSz="914400" rtl="1"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r" defTabSz="914400" rtl="1"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ar-EG"/>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1.xml"/><Relationship Id="rId7" Type="http://schemas.openxmlformats.org/officeDocument/2006/relationships/image" Target="../media/image5.gif"/><Relationship Id="rId2" Type="http://schemas.openxmlformats.org/officeDocument/2006/relationships/diagramData" Target="../diagrams/data1.xml"/><Relationship Id="rId1" Type="http://schemas.openxmlformats.org/officeDocument/2006/relationships/slideLayout" Target="../slideLayouts/slideLayout7.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3" Type="http://schemas.openxmlformats.org/officeDocument/2006/relationships/diagramLayout" Target="../diagrams/layout2.xml"/><Relationship Id="rId7" Type="http://schemas.openxmlformats.org/officeDocument/2006/relationships/image" Target="../media/image5.gif"/><Relationship Id="rId2" Type="http://schemas.openxmlformats.org/officeDocument/2006/relationships/diagramData" Target="../diagrams/data2.xml"/><Relationship Id="rId1" Type="http://schemas.openxmlformats.org/officeDocument/2006/relationships/slideLayout" Target="../slideLayouts/slideLayout7.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وسيلة شرح بيضاوية 3"/>
          <p:cNvSpPr/>
          <p:nvPr/>
        </p:nvSpPr>
        <p:spPr>
          <a:xfrm>
            <a:off x="6766560" y="426720"/>
            <a:ext cx="5074920" cy="2286000"/>
          </a:xfrm>
          <a:prstGeom prst="wedgeEllipseCallout">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EG" sz="5400" b="1" dirty="0">
                <a:solidFill>
                  <a:schemeClr val="tx1"/>
                </a:solidFill>
              </a:rPr>
              <a:t>الوحدة الرابعة</a:t>
            </a:r>
          </a:p>
        </p:txBody>
      </p:sp>
      <p:sp>
        <p:nvSpPr>
          <p:cNvPr id="6" name="مخطط انسيابي: محطة طرفية 5"/>
          <p:cNvSpPr/>
          <p:nvPr/>
        </p:nvSpPr>
        <p:spPr>
          <a:xfrm>
            <a:off x="4709160" y="4785360"/>
            <a:ext cx="3169920" cy="1082040"/>
          </a:xfrm>
          <a:prstGeom prst="flowChartTerminator">
            <a:avLst/>
          </a:prstGeom>
        </p:spPr>
        <p:style>
          <a:lnRef idx="1">
            <a:schemeClr val="accent1"/>
          </a:lnRef>
          <a:fillRef idx="2">
            <a:schemeClr val="accent1"/>
          </a:fillRef>
          <a:effectRef idx="1">
            <a:schemeClr val="accent1"/>
          </a:effectRef>
          <a:fontRef idx="minor">
            <a:schemeClr val="dk1"/>
          </a:fontRef>
        </p:style>
        <p:txBody>
          <a:bodyPr rtlCol="1" anchor="ctr"/>
          <a:lstStyle/>
          <a:p>
            <a:pPr algn="ctr"/>
            <a:r>
              <a:rPr lang="ar-EG" sz="6000" b="1" dirty="0">
                <a:solidFill>
                  <a:srgbClr val="FF0000"/>
                </a:solidFill>
              </a:rPr>
              <a:t>الحوار</a:t>
            </a:r>
          </a:p>
        </p:txBody>
      </p:sp>
    </p:spTree>
    <p:extLst>
      <p:ext uri="{BB962C8B-B14F-4D97-AF65-F5344CB8AC3E}">
        <p14:creationId xmlns:p14="http://schemas.microsoft.com/office/powerpoint/2010/main" val="11107335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heel(1)">
                                      <p:cBhvr>
                                        <p:cTn id="7" dur="20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fade">
                                      <p:cBhvr>
                                        <p:cTn id="12" dur="1000"/>
                                        <p:tgtEl>
                                          <p:spTgt spid="6"/>
                                        </p:tgtEl>
                                      </p:cBhvr>
                                    </p:animEffect>
                                    <p:anim calcmode="lin" valueType="num">
                                      <p:cBhvr>
                                        <p:cTn id="13" dur="1000" fill="hold"/>
                                        <p:tgtEl>
                                          <p:spTgt spid="6"/>
                                        </p:tgtEl>
                                        <p:attrNameLst>
                                          <p:attrName>ppt_x</p:attrName>
                                        </p:attrNameLst>
                                      </p:cBhvr>
                                      <p:tavLst>
                                        <p:tav tm="0">
                                          <p:val>
                                            <p:strVal val="#ppt_x"/>
                                          </p:val>
                                        </p:tav>
                                        <p:tav tm="100000">
                                          <p:val>
                                            <p:strVal val="#ppt_x"/>
                                          </p:val>
                                        </p:tav>
                                      </p:tavLst>
                                    </p:anim>
                                    <p:anim calcmode="lin" valueType="num">
                                      <p:cBhvr>
                                        <p:cTn id="14" dur="1000" fill="hold"/>
                                        <p:tgtEl>
                                          <p:spTgt spid="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6" grpId="0" animBg="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رسم تخطيطي 1"/>
          <p:cNvGraphicFramePr/>
          <p:nvPr>
            <p:extLst>
              <p:ext uri="{D42A27DB-BD31-4B8C-83A1-F6EECF244321}">
                <p14:modId xmlns:p14="http://schemas.microsoft.com/office/powerpoint/2010/main" val="2270121055"/>
              </p:ext>
            </p:extLst>
          </p:nvPr>
        </p:nvGraphicFramePr>
        <p:xfrm>
          <a:off x="2032000" y="719666"/>
          <a:ext cx="8128000" cy="541866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3" name="صورة 2"/>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rot="948027">
            <a:off x="9563069" y="731520"/>
            <a:ext cx="2514600" cy="1188720"/>
          </a:xfrm>
          <a:prstGeom prst="rect">
            <a:avLst/>
          </a:prstGeom>
        </p:spPr>
      </p:pic>
    </p:spTree>
    <p:extLst>
      <p:ext uri="{BB962C8B-B14F-4D97-AF65-F5344CB8AC3E}">
        <p14:creationId xmlns:p14="http://schemas.microsoft.com/office/powerpoint/2010/main" val="26258262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p:cTn id="7" dur="1000" fill="hold"/>
                                        <p:tgtEl>
                                          <p:spTgt spid="3"/>
                                        </p:tgtEl>
                                        <p:attrNameLst>
                                          <p:attrName>ppt_w</p:attrName>
                                        </p:attrNameLst>
                                      </p:cBhvr>
                                      <p:tavLst>
                                        <p:tav tm="0">
                                          <p:val>
                                            <p:fltVal val="0"/>
                                          </p:val>
                                        </p:tav>
                                        <p:tav tm="100000">
                                          <p:val>
                                            <p:strVal val="#ppt_w"/>
                                          </p:val>
                                        </p:tav>
                                      </p:tavLst>
                                    </p:anim>
                                    <p:anim calcmode="lin" valueType="num">
                                      <p:cBhvr>
                                        <p:cTn id="8" dur="1000" fill="hold"/>
                                        <p:tgtEl>
                                          <p:spTgt spid="3"/>
                                        </p:tgtEl>
                                        <p:attrNameLst>
                                          <p:attrName>ppt_h</p:attrName>
                                        </p:attrNameLst>
                                      </p:cBhvr>
                                      <p:tavLst>
                                        <p:tav tm="0">
                                          <p:val>
                                            <p:fltVal val="0"/>
                                          </p:val>
                                        </p:tav>
                                        <p:tav tm="100000">
                                          <p:val>
                                            <p:strVal val="#ppt_h"/>
                                          </p:val>
                                        </p:tav>
                                      </p:tavLst>
                                    </p:anim>
                                    <p:anim calcmode="lin" valueType="num">
                                      <p:cBhvr>
                                        <p:cTn id="9" dur="1000" fill="hold"/>
                                        <p:tgtEl>
                                          <p:spTgt spid="3"/>
                                        </p:tgtEl>
                                        <p:attrNameLst>
                                          <p:attrName>style.rotation</p:attrName>
                                        </p:attrNameLst>
                                      </p:cBhvr>
                                      <p:tavLst>
                                        <p:tav tm="0">
                                          <p:val>
                                            <p:fltVal val="90"/>
                                          </p:val>
                                        </p:tav>
                                        <p:tav tm="100000">
                                          <p:val>
                                            <p:fltVal val="0"/>
                                          </p:val>
                                        </p:tav>
                                      </p:tavLst>
                                    </p:anim>
                                    <p:animEffect transition="in" filter="fade">
                                      <p:cBhvr>
                                        <p:cTn id="10" dur="1000"/>
                                        <p:tgtEl>
                                          <p:spTgt spid="3"/>
                                        </p:tgtEl>
                                      </p:cBhvr>
                                    </p:animEffect>
                                  </p:childTnLst>
                                </p:cTn>
                              </p:par>
                              <p:par>
                                <p:cTn id="11" presetID="31" presetClass="entr" presetSubtype="0" fill="hold" grpId="0" nodeType="withEffect">
                                  <p:stCondLst>
                                    <p:cond delay="0"/>
                                  </p:stCondLst>
                                  <p:childTnLst>
                                    <p:set>
                                      <p:cBhvr>
                                        <p:cTn id="12" dur="1" fill="hold">
                                          <p:stCondLst>
                                            <p:cond delay="0"/>
                                          </p:stCondLst>
                                        </p:cTn>
                                        <p:tgtEl>
                                          <p:spTgt spid="2"/>
                                        </p:tgtEl>
                                        <p:attrNameLst>
                                          <p:attrName>style.visibility</p:attrName>
                                        </p:attrNameLst>
                                      </p:cBhvr>
                                      <p:to>
                                        <p:strVal val="visible"/>
                                      </p:to>
                                    </p:set>
                                    <p:anim calcmode="lin" valueType="num">
                                      <p:cBhvr>
                                        <p:cTn id="13" dur="1000" fill="hold"/>
                                        <p:tgtEl>
                                          <p:spTgt spid="2"/>
                                        </p:tgtEl>
                                        <p:attrNameLst>
                                          <p:attrName>ppt_w</p:attrName>
                                        </p:attrNameLst>
                                      </p:cBhvr>
                                      <p:tavLst>
                                        <p:tav tm="0">
                                          <p:val>
                                            <p:fltVal val="0"/>
                                          </p:val>
                                        </p:tav>
                                        <p:tav tm="100000">
                                          <p:val>
                                            <p:strVal val="#ppt_w"/>
                                          </p:val>
                                        </p:tav>
                                      </p:tavLst>
                                    </p:anim>
                                    <p:anim calcmode="lin" valueType="num">
                                      <p:cBhvr>
                                        <p:cTn id="14" dur="1000" fill="hold"/>
                                        <p:tgtEl>
                                          <p:spTgt spid="2"/>
                                        </p:tgtEl>
                                        <p:attrNameLst>
                                          <p:attrName>ppt_h</p:attrName>
                                        </p:attrNameLst>
                                      </p:cBhvr>
                                      <p:tavLst>
                                        <p:tav tm="0">
                                          <p:val>
                                            <p:fltVal val="0"/>
                                          </p:val>
                                        </p:tav>
                                        <p:tav tm="100000">
                                          <p:val>
                                            <p:strVal val="#ppt_h"/>
                                          </p:val>
                                        </p:tav>
                                      </p:tavLst>
                                    </p:anim>
                                    <p:anim calcmode="lin" valueType="num">
                                      <p:cBhvr>
                                        <p:cTn id="15" dur="1000" fill="hold"/>
                                        <p:tgtEl>
                                          <p:spTgt spid="2"/>
                                        </p:tgtEl>
                                        <p:attrNameLst>
                                          <p:attrName>style.rotation</p:attrName>
                                        </p:attrNameLst>
                                      </p:cBhvr>
                                      <p:tavLst>
                                        <p:tav tm="0">
                                          <p:val>
                                            <p:fltVal val="90"/>
                                          </p:val>
                                        </p:tav>
                                        <p:tav tm="100000">
                                          <p:val>
                                            <p:fltVal val="0"/>
                                          </p:val>
                                        </p:tav>
                                      </p:tavLst>
                                    </p:anim>
                                    <p:animEffect transition="in" filter="fade">
                                      <p:cBhvr>
                                        <p:cTn id="16"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2" grpId="0">
        <p:bldAsOne/>
      </p:bldGraphic>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وسيلة شرح على شكل سحابة 1"/>
          <p:cNvSpPr/>
          <p:nvPr/>
        </p:nvSpPr>
        <p:spPr>
          <a:xfrm>
            <a:off x="7757160" y="396240"/>
            <a:ext cx="3916680" cy="2087880"/>
          </a:xfrm>
          <a:prstGeom prst="cloudCallout">
            <a:avLst/>
          </a:prstGeom>
        </p:spPr>
        <p:style>
          <a:lnRef idx="1">
            <a:schemeClr val="accent1"/>
          </a:lnRef>
          <a:fillRef idx="2">
            <a:schemeClr val="accent1"/>
          </a:fillRef>
          <a:effectRef idx="1">
            <a:schemeClr val="accent1"/>
          </a:effectRef>
          <a:fontRef idx="minor">
            <a:schemeClr val="dk1"/>
          </a:fontRef>
        </p:style>
        <p:txBody>
          <a:bodyPr rtlCol="1" anchor="ctr"/>
          <a:lstStyle/>
          <a:p>
            <a:pPr algn="ctr"/>
            <a:r>
              <a:rPr lang="ar-EG" sz="4800" b="1" dirty="0">
                <a:solidFill>
                  <a:schemeClr val="tx1"/>
                </a:solidFill>
              </a:rPr>
              <a:t>ما أهمية الاحترام</a:t>
            </a:r>
          </a:p>
        </p:txBody>
      </p:sp>
      <p:sp>
        <p:nvSpPr>
          <p:cNvPr id="4" name="مستطيل مستدير الزوايا 3"/>
          <p:cNvSpPr/>
          <p:nvPr/>
        </p:nvSpPr>
        <p:spPr>
          <a:xfrm>
            <a:off x="396240" y="2910840"/>
            <a:ext cx="10104120" cy="3185160"/>
          </a:xfrm>
          <a:prstGeom prst="roundRect">
            <a:avLst/>
          </a:prstGeom>
        </p:spPr>
        <p:style>
          <a:lnRef idx="2">
            <a:schemeClr val="accent5"/>
          </a:lnRef>
          <a:fillRef idx="1">
            <a:schemeClr val="lt1"/>
          </a:fillRef>
          <a:effectRef idx="0">
            <a:schemeClr val="accent5"/>
          </a:effectRef>
          <a:fontRef idx="minor">
            <a:schemeClr val="dk1"/>
          </a:fontRef>
        </p:style>
        <p:txBody>
          <a:bodyPr rtlCol="1" anchor="ctr"/>
          <a:lstStyle/>
          <a:p>
            <a:pPr algn="ctr"/>
            <a:r>
              <a:rPr lang="ar-EG" sz="4400" b="1" dirty="0">
                <a:solidFill>
                  <a:srgbClr val="C00000"/>
                </a:solidFill>
              </a:rPr>
              <a:t>تقدير الآخرين مهم لبدء الحوار معهم؛ لأن عدم التقدير أو عدم الاحترام يلغي الطرف الآخر، وهذا ليس من أخلاقنا الإسلامية</a:t>
            </a:r>
          </a:p>
        </p:txBody>
      </p:sp>
    </p:spTree>
    <p:extLst>
      <p:ext uri="{BB962C8B-B14F-4D97-AF65-F5344CB8AC3E}">
        <p14:creationId xmlns:p14="http://schemas.microsoft.com/office/powerpoint/2010/main" val="26577209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fltVal val="0"/>
                                          </p:val>
                                        </p:tav>
                                        <p:tav tm="100000">
                                          <p:val>
                                            <p:strVal val="#ppt_w"/>
                                          </p:val>
                                        </p:tav>
                                      </p:tavLst>
                                    </p:anim>
                                    <p:anim calcmode="lin" valueType="num">
                                      <p:cBhvr>
                                        <p:cTn id="8" dur="1000" fill="hold"/>
                                        <p:tgtEl>
                                          <p:spTgt spid="2"/>
                                        </p:tgtEl>
                                        <p:attrNameLst>
                                          <p:attrName>ppt_h</p:attrName>
                                        </p:attrNameLst>
                                      </p:cBhvr>
                                      <p:tavLst>
                                        <p:tav tm="0">
                                          <p:val>
                                            <p:fltVal val="0"/>
                                          </p:val>
                                        </p:tav>
                                        <p:tav tm="100000">
                                          <p:val>
                                            <p:strVal val="#ppt_h"/>
                                          </p:val>
                                        </p:tav>
                                      </p:tavLst>
                                    </p:anim>
                                    <p:anim calcmode="lin" valueType="num">
                                      <p:cBhvr>
                                        <p:cTn id="9" dur="1000" fill="hold"/>
                                        <p:tgtEl>
                                          <p:spTgt spid="2"/>
                                        </p:tgtEl>
                                        <p:attrNameLst>
                                          <p:attrName>style.rotation</p:attrName>
                                        </p:attrNameLst>
                                      </p:cBhvr>
                                      <p:tavLst>
                                        <p:tav tm="0">
                                          <p:val>
                                            <p:fltVal val="90"/>
                                          </p:val>
                                        </p:tav>
                                        <p:tav tm="100000">
                                          <p:val>
                                            <p:fltVal val="0"/>
                                          </p:val>
                                        </p:tav>
                                      </p:tavLst>
                                    </p:anim>
                                    <p:animEffect transition="in" filter="fade">
                                      <p:cBhvr>
                                        <p:cTn id="10" dur="1000"/>
                                        <p:tgtEl>
                                          <p:spTgt spid="2"/>
                                        </p:tgtEl>
                                      </p:cBhvr>
                                    </p:animEffect>
                                  </p:childTnLst>
                                </p:cTn>
                              </p:par>
                            </p:childTnLst>
                          </p:cTn>
                        </p:par>
                      </p:childTnLst>
                    </p:cTn>
                  </p:par>
                  <p:par>
                    <p:cTn id="11" fill="hold">
                      <p:stCondLst>
                        <p:cond delay="indefinite"/>
                      </p:stCondLst>
                      <p:childTnLst>
                        <p:par>
                          <p:cTn id="12" fill="hold">
                            <p:stCondLst>
                              <p:cond delay="0"/>
                            </p:stCondLst>
                            <p:childTnLst>
                              <p:par>
                                <p:cTn id="13" presetID="42" presetClass="entr" presetSubtype="0" fill="hold" grpId="0" nodeType="clickEffect">
                                  <p:stCondLst>
                                    <p:cond delay="0"/>
                                  </p:stCondLst>
                                  <p:childTnLst>
                                    <p:set>
                                      <p:cBhvr>
                                        <p:cTn id="14" dur="1" fill="hold">
                                          <p:stCondLst>
                                            <p:cond delay="0"/>
                                          </p:stCondLst>
                                        </p:cTn>
                                        <p:tgtEl>
                                          <p:spTgt spid="4"/>
                                        </p:tgtEl>
                                        <p:attrNameLst>
                                          <p:attrName>style.visibility</p:attrName>
                                        </p:attrNameLst>
                                      </p:cBhvr>
                                      <p:to>
                                        <p:strVal val="visible"/>
                                      </p:to>
                                    </p:set>
                                    <p:animEffect transition="in" filter="fade">
                                      <p:cBhvr>
                                        <p:cTn id="15" dur="1000"/>
                                        <p:tgtEl>
                                          <p:spTgt spid="4"/>
                                        </p:tgtEl>
                                      </p:cBhvr>
                                    </p:animEffect>
                                    <p:anim calcmode="lin" valueType="num">
                                      <p:cBhvr>
                                        <p:cTn id="16" dur="1000" fill="hold"/>
                                        <p:tgtEl>
                                          <p:spTgt spid="4"/>
                                        </p:tgtEl>
                                        <p:attrNameLst>
                                          <p:attrName>ppt_x</p:attrName>
                                        </p:attrNameLst>
                                      </p:cBhvr>
                                      <p:tavLst>
                                        <p:tav tm="0">
                                          <p:val>
                                            <p:strVal val="#ppt_x"/>
                                          </p:val>
                                        </p:tav>
                                        <p:tav tm="100000">
                                          <p:val>
                                            <p:strVal val="#ppt_x"/>
                                          </p:val>
                                        </p:tav>
                                      </p:tavLst>
                                    </p:anim>
                                    <p:anim calcmode="lin" valueType="num">
                                      <p:cBhvr>
                                        <p:cTn id="17"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4"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صورة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976360" y="-93097"/>
            <a:ext cx="2697650" cy="1903346"/>
          </a:xfrm>
          <a:prstGeom prst="rect">
            <a:avLst/>
          </a:prstGeom>
        </p:spPr>
      </p:pic>
      <p:sp>
        <p:nvSpPr>
          <p:cNvPr id="7" name="مربع نص 6"/>
          <p:cNvSpPr txBox="1"/>
          <p:nvPr/>
        </p:nvSpPr>
        <p:spPr>
          <a:xfrm>
            <a:off x="9189720" y="536174"/>
            <a:ext cx="1722120" cy="830997"/>
          </a:xfrm>
          <a:prstGeom prst="rect">
            <a:avLst/>
          </a:prstGeom>
          <a:noFill/>
        </p:spPr>
        <p:txBody>
          <a:bodyPr wrap="square" rtlCol="1">
            <a:spAutoFit/>
          </a:bodyPr>
          <a:lstStyle/>
          <a:p>
            <a:pPr algn="ctr"/>
            <a:r>
              <a:rPr lang="ar-EG" sz="4800" b="1" dirty="0"/>
              <a:t>نشاط3</a:t>
            </a:r>
          </a:p>
        </p:txBody>
      </p:sp>
      <p:sp>
        <p:nvSpPr>
          <p:cNvPr id="4" name="مستطيل مستدير الزوايا 3"/>
          <p:cNvSpPr/>
          <p:nvPr/>
        </p:nvSpPr>
        <p:spPr>
          <a:xfrm>
            <a:off x="5059680" y="1810249"/>
            <a:ext cx="7071531" cy="5047751"/>
          </a:xfrm>
          <a:prstGeom prst="roundRect">
            <a:avLst/>
          </a:prstGeom>
          <a:solidFill>
            <a:schemeClr val="bg2">
              <a:lumMod val="9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r>
              <a:rPr lang="ar-EG" sz="3600" b="1" dirty="0">
                <a:solidFill>
                  <a:schemeClr val="tx1"/>
                </a:solidFill>
              </a:rPr>
              <a:t>ورد في حوار صحفي مع الملك عبد العزيز في عام 1353 هـ ما يأتي:</a:t>
            </a:r>
          </a:p>
          <a:p>
            <a:pPr marL="571500" indent="-571500">
              <a:buFontTx/>
              <a:buChar char="-"/>
            </a:pPr>
            <a:r>
              <a:rPr lang="ar-EG" sz="3600" b="1" dirty="0">
                <a:solidFill>
                  <a:srgbClr val="FF0000"/>
                </a:solidFill>
              </a:rPr>
              <a:t>مندوبو الصحف العربية:</a:t>
            </a:r>
            <a:r>
              <a:rPr lang="ar-EG" sz="3600" b="1" dirty="0">
                <a:solidFill>
                  <a:schemeClr val="tx1"/>
                </a:solidFill>
              </a:rPr>
              <a:t> ما رأي جلالتكم في القضية الفلسطينية؟</a:t>
            </a:r>
          </a:p>
          <a:p>
            <a:pPr marL="571500" indent="-571500">
              <a:buFontTx/>
              <a:buChar char="-"/>
            </a:pPr>
            <a:r>
              <a:rPr lang="ar-EG" sz="3600" b="1" dirty="0">
                <a:solidFill>
                  <a:srgbClr val="FF0000"/>
                </a:solidFill>
              </a:rPr>
              <a:t>الملك عبدالعزيز: </a:t>
            </a:r>
            <a:r>
              <a:rPr lang="ar-EG" sz="3600" b="1" dirty="0">
                <a:solidFill>
                  <a:schemeClr val="tx1"/>
                </a:solidFill>
              </a:rPr>
              <a:t>إنني أتمنى لفلسطين كل خير وسعادة؛ لأنها بلد عربي، وفيها المسجد الأقصى، وفلسطين من بلاد العرب، والذي يسرُّ العرب يسرني، والذي يؤلمهم يؤلمني.</a:t>
            </a:r>
          </a:p>
        </p:txBody>
      </p:sp>
      <p:pic>
        <p:nvPicPr>
          <p:cNvPr id="5" name="صورة 4"/>
          <p:cNvPicPr>
            <a:picLocks noChangeAspect="1"/>
          </p:cNvPicPr>
          <p:nvPr/>
        </p:nvPicPr>
        <p:blipFill>
          <a:blip r:embed="rId3"/>
          <a:stretch>
            <a:fillRect/>
          </a:stretch>
        </p:blipFill>
        <p:spPr>
          <a:xfrm>
            <a:off x="0" y="106680"/>
            <a:ext cx="5059680" cy="6751320"/>
          </a:xfrm>
          <a:prstGeom prst="rect">
            <a:avLst/>
          </a:prstGeom>
        </p:spPr>
      </p:pic>
    </p:spTree>
    <p:extLst>
      <p:ext uri="{BB962C8B-B14F-4D97-AF65-F5344CB8AC3E}">
        <p14:creationId xmlns:p14="http://schemas.microsoft.com/office/powerpoint/2010/main" val="39201371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fade">
                                      <p:cBhvr>
                                        <p:cTn id="12" dur="1000"/>
                                        <p:tgtEl>
                                          <p:spTgt spid="7"/>
                                        </p:tgtEl>
                                      </p:cBhvr>
                                    </p:animEffect>
                                    <p:anim calcmode="lin" valueType="num">
                                      <p:cBhvr>
                                        <p:cTn id="13" dur="1000" fill="hold"/>
                                        <p:tgtEl>
                                          <p:spTgt spid="7"/>
                                        </p:tgtEl>
                                        <p:attrNameLst>
                                          <p:attrName>ppt_x</p:attrName>
                                        </p:attrNameLst>
                                      </p:cBhvr>
                                      <p:tavLst>
                                        <p:tav tm="0">
                                          <p:val>
                                            <p:strVal val="#ppt_x"/>
                                          </p:val>
                                        </p:tav>
                                        <p:tav tm="100000">
                                          <p:val>
                                            <p:strVal val="#ppt_x"/>
                                          </p:val>
                                        </p:tav>
                                      </p:tavLst>
                                    </p:anim>
                                    <p:anim calcmode="lin" valueType="num">
                                      <p:cBhvr>
                                        <p:cTn id="14" dur="1000" fill="hold"/>
                                        <p:tgtEl>
                                          <p:spTgt spid="7"/>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1" presetClass="entr" presetSubtype="1" fill="hold" grpId="0" nodeType="clickEffect">
                                  <p:stCondLst>
                                    <p:cond delay="0"/>
                                  </p:stCondLst>
                                  <p:childTnLst>
                                    <p:set>
                                      <p:cBhvr>
                                        <p:cTn id="18" dur="1" fill="hold">
                                          <p:stCondLst>
                                            <p:cond delay="0"/>
                                          </p:stCondLst>
                                        </p:cTn>
                                        <p:tgtEl>
                                          <p:spTgt spid="4"/>
                                        </p:tgtEl>
                                        <p:attrNameLst>
                                          <p:attrName>style.visibility</p:attrName>
                                        </p:attrNameLst>
                                      </p:cBhvr>
                                      <p:to>
                                        <p:strVal val="visible"/>
                                      </p:to>
                                    </p:set>
                                    <p:animEffect transition="in" filter="wheel(1)">
                                      <p:cBhvr>
                                        <p:cTn id="19" dur="2000"/>
                                        <p:tgtEl>
                                          <p:spTgt spid="4"/>
                                        </p:tgtEl>
                                      </p:cBhvr>
                                    </p:animEffect>
                                  </p:childTnLst>
                                </p:cTn>
                              </p:par>
                              <p:par>
                                <p:cTn id="20" presetID="6" presetClass="entr" presetSubtype="16" fill="hold" nodeType="withEffect">
                                  <p:stCondLst>
                                    <p:cond delay="0"/>
                                  </p:stCondLst>
                                  <p:childTnLst>
                                    <p:set>
                                      <p:cBhvr>
                                        <p:cTn id="21" dur="1" fill="hold">
                                          <p:stCondLst>
                                            <p:cond delay="0"/>
                                          </p:stCondLst>
                                        </p:cTn>
                                        <p:tgtEl>
                                          <p:spTgt spid="5"/>
                                        </p:tgtEl>
                                        <p:attrNameLst>
                                          <p:attrName>style.visibility</p:attrName>
                                        </p:attrNameLst>
                                      </p:cBhvr>
                                      <p:to>
                                        <p:strVal val="visible"/>
                                      </p:to>
                                    </p:set>
                                    <p:animEffect transition="in" filter="circle(in)">
                                      <p:cBhvr>
                                        <p:cTn id="22" dur="2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4"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صورة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976360" y="-93097"/>
            <a:ext cx="2697650" cy="1903346"/>
          </a:xfrm>
          <a:prstGeom prst="rect">
            <a:avLst/>
          </a:prstGeom>
        </p:spPr>
      </p:pic>
      <p:sp>
        <p:nvSpPr>
          <p:cNvPr id="7" name="مربع نص 6"/>
          <p:cNvSpPr txBox="1"/>
          <p:nvPr/>
        </p:nvSpPr>
        <p:spPr>
          <a:xfrm>
            <a:off x="9189720" y="536174"/>
            <a:ext cx="1722120" cy="830997"/>
          </a:xfrm>
          <a:prstGeom prst="rect">
            <a:avLst/>
          </a:prstGeom>
          <a:noFill/>
        </p:spPr>
        <p:txBody>
          <a:bodyPr wrap="square" rtlCol="1">
            <a:spAutoFit/>
          </a:bodyPr>
          <a:lstStyle/>
          <a:p>
            <a:pPr algn="ctr"/>
            <a:r>
              <a:rPr lang="ar-EG" sz="4800" b="1" dirty="0"/>
              <a:t>نشاط3</a:t>
            </a:r>
          </a:p>
        </p:txBody>
      </p:sp>
      <p:sp>
        <p:nvSpPr>
          <p:cNvPr id="4" name="مستطيل مستدير الزوايا 3"/>
          <p:cNvSpPr/>
          <p:nvPr/>
        </p:nvSpPr>
        <p:spPr>
          <a:xfrm>
            <a:off x="624840" y="1996442"/>
            <a:ext cx="11308250" cy="1402078"/>
          </a:xfrm>
          <a:prstGeom prst="round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r>
              <a:rPr lang="ar-EG" sz="3600" b="1" dirty="0">
                <a:solidFill>
                  <a:schemeClr val="tx1"/>
                </a:solidFill>
              </a:rPr>
              <a:t>يقرأ الطلبة الحوار الذي جرى بين الملك عبدالعزيز والصحفيين، ويحددون أركان الحوار فيه:</a:t>
            </a:r>
          </a:p>
        </p:txBody>
      </p:sp>
      <p:pic>
        <p:nvPicPr>
          <p:cNvPr id="2" name="صورة 1"/>
          <p:cNvPicPr>
            <a:picLocks noChangeAspect="1"/>
          </p:cNvPicPr>
          <p:nvPr/>
        </p:nvPicPr>
        <p:blipFill>
          <a:blip r:embed="rId3"/>
          <a:stretch>
            <a:fillRect/>
          </a:stretch>
        </p:blipFill>
        <p:spPr>
          <a:xfrm>
            <a:off x="106680" y="3584713"/>
            <a:ext cx="12085320" cy="3263478"/>
          </a:xfrm>
          <a:prstGeom prst="rect">
            <a:avLst/>
          </a:prstGeom>
        </p:spPr>
      </p:pic>
      <p:sp>
        <p:nvSpPr>
          <p:cNvPr id="9" name="مربع نص 8"/>
          <p:cNvSpPr txBox="1"/>
          <p:nvPr/>
        </p:nvSpPr>
        <p:spPr>
          <a:xfrm>
            <a:off x="1356360" y="3928499"/>
            <a:ext cx="6751320" cy="830997"/>
          </a:xfrm>
          <a:prstGeom prst="rect">
            <a:avLst/>
          </a:prstGeom>
          <a:noFill/>
        </p:spPr>
        <p:txBody>
          <a:bodyPr wrap="square" rtlCol="1">
            <a:spAutoFit/>
          </a:bodyPr>
          <a:lstStyle/>
          <a:p>
            <a:r>
              <a:rPr lang="ar-EG" sz="4800" b="1" dirty="0">
                <a:solidFill>
                  <a:srgbClr val="FF0000"/>
                </a:solidFill>
              </a:rPr>
              <a:t>الملك عبد العزيز / الصحفيون</a:t>
            </a:r>
          </a:p>
        </p:txBody>
      </p:sp>
      <p:sp>
        <p:nvSpPr>
          <p:cNvPr id="10" name="مربع نص 9"/>
          <p:cNvSpPr txBox="1"/>
          <p:nvPr/>
        </p:nvSpPr>
        <p:spPr>
          <a:xfrm>
            <a:off x="487680" y="5216452"/>
            <a:ext cx="9159240" cy="830997"/>
          </a:xfrm>
          <a:prstGeom prst="rect">
            <a:avLst/>
          </a:prstGeom>
          <a:noFill/>
        </p:spPr>
        <p:txBody>
          <a:bodyPr wrap="square" rtlCol="1">
            <a:spAutoFit/>
          </a:bodyPr>
          <a:lstStyle/>
          <a:p>
            <a:r>
              <a:rPr lang="ar-EG" sz="4800" b="1" dirty="0">
                <a:solidFill>
                  <a:srgbClr val="FF0000"/>
                </a:solidFill>
              </a:rPr>
              <a:t>رأي الملك عبد العزيز في القضية الفلسطينية</a:t>
            </a:r>
          </a:p>
        </p:txBody>
      </p:sp>
    </p:spTree>
    <p:extLst>
      <p:ext uri="{BB962C8B-B14F-4D97-AF65-F5344CB8AC3E}">
        <p14:creationId xmlns:p14="http://schemas.microsoft.com/office/powerpoint/2010/main" val="11078655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1000" fill="hold"/>
                                        <p:tgtEl>
                                          <p:spTgt spid="4"/>
                                        </p:tgtEl>
                                        <p:attrNameLst>
                                          <p:attrName>ppt_w</p:attrName>
                                        </p:attrNameLst>
                                      </p:cBhvr>
                                      <p:tavLst>
                                        <p:tav tm="0">
                                          <p:val>
                                            <p:fltVal val="0"/>
                                          </p:val>
                                        </p:tav>
                                        <p:tav tm="100000">
                                          <p:val>
                                            <p:strVal val="#ppt_w"/>
                                          </p:val>
                                        </p:tav>
                                      </p:tavLst>
                                    </p:anim>
                                    <p:anim calcmode="lin" valueType="num">
                                      <p:cBhvr>
                                        <p:cTn id="8" dur="1000" fill="hold"/>
                                        <p:tgtEl>
                                          <p:spTgt spid="4"/>
                                        </p:tgtEl>
                                        <p:attrNameLst>
                                          <p:attrName>ppt_h</p:attrName>
                                        </p:attrNameLst>
                                      </p:cBhvr>
                                      <p:tavLst>
                                        <p:tav tm="0">
                                          <p:val>
                                            <p:fltVal val="0"/>
                                          </p:val>
                                        </p:tav>
                                        <p:tav tm="100000">
                                          <p:val>
                                            <p:strVal val="#ppt_h"/>
                                          </p:val>
                                        </p:tav>
                                      </p:tavLst>
                                    </p:anim>
                                    <p:anim calcmode="lin" valueType="num">
                                      <p:cBhvr>
                                        <p:cTn id="9" dur="1000" fill="hold"/>
                                        <p:tgtEl>
                                          <p:spTgt spid="4"/>
                                        </p:tgtEl>
                                        <p:attrNameLst>
                                          <p:attrName>style.rotation</p:attrName>
                                        </p:attrNameLst>
                                      </p:cBhvr>
                                      <p:tavLst>
                                        <p:tav tm="0">
                                          <p:val>
                                            <p:fltVal val="90"/>
                                          </p:val>
                                        </p:tav>
                                        <p:tav tm="100000">
                                          <p:val>
                                            <p:fltVal val="0"/>
                                          </p:val>
                                        </p:tav>
                                      </p:tavLst>
                                    </p:anim>
                                    <p:animEffect transition="in" filter="fade">
                                      <p:cBhvr>
                                        <p:cTn id="10" dur="1000"/>
                                        <p:tgtEl>
                                          <p:spTgt spid="4"/>
                                        </p:tgtEl>
                                      </p:cBhvr>
                                    </p:animEffect>
                                  </p:childTnLst>
                                </p:cTn>
                              </p:par>
                            </p:childTnLst>
                          </p:cTn>
                        </p:par>
                      </p:childTnLst>
                    </p:cTn>
                  </p:par>
                  <p:par>
                    <p:cTn id="11" fill="hold">
                      <p:stCondLst>
                        <p:cond delay="indefinite"/>
                      </p:stCondLst>
                      <p:childTnLst>
                        <p:par>
                          <p:cTn id="12" fill="hold">
                            <p:stCondLst>
                              <p:cond delay="0"/>
                            </p:stCondLst>
                            <p:childTnLst>
                              <p:par>
                                <p:cTn id="13" presetID="6" presetClass="entr" presetSubtype="16" fill="hold" nodeType="clickEffect">
                                  <p:stCondLst>
                                    <p:cond delay="0"/>
                                  </p:stCondLst>
                                  <p:childTnLst>
                                    <p:set>
                                      <p:cBhvr>
                                        <p:cTn id="14" dur="1" fill="hold">
                                          <p:stCondLst>
                                            <p:cond delay="0"/>
                                          </p:stCondLst>
                                        </p:cTn>
                                        <p:tgtEl>
                                          <p:spTgt spid="2"/>
                                        </p:tgtEl>
                                        <p:attrNameLst>
                                          <p:attrName>style.visibility</p:attrName>
                                        </p:attrNameLst>
                                      </p:cBhvr>
                                      <p:to>
                                        <p:strVal val="visible"/>
                                      </p:to>
                                    </p:set>
                                    <p:animEffect transition="in" filter="circle(in)">
                                      <p:cBhvr>
                                        <p:cTn id="15" dur="2000"/>
                                        <p:tgtEl>
                                          <p:spTgt spid="2"/>
                                        </p:tgtEl>
                                      </p:cBhvr>
                                    </p:animEffect>
                                  </p:childTnLst>
                                </p:cTn>
                              </p:par>
                            </p:childTnLst>
                          </p:cTn>
                        </p:par>
                      </p:childTnLst>
                    </p:cTn>
                  </p:par>
                  <p:par>
                    <p:cTn id="16" fill="hold">
                      <p:stCondLst>
                        <p:cond delay="indefinite"/>
                      </p:stCondLst>
                      <p:childTnLst>
                        <p:par>
                          <p:cTn id="17" fill="hold">
                            <p:stCondLst>
                              <p:cond delay="0"/>
                            </p:stCondLst>
                            <p:childTnLst>
                              <p:par>
                                <p:cTn id="18" presetID="42" presetClass="entr" presetSubtype="0" fill="hold" nodeType="clickEffect">
                                  <p:stCondLst>
                                    <p:cond delay="0"/>
                                  </p:stCondLst>
                                  <p:childTnLst>
                                    <p:set>
                                      <p:cBhvr>
                                        <p:cTn id="19" dur="1" fill="hold">
                                          <p:stCondLst>
                                            <p:cond delay="0"/>
                                          </p:stCondLst>
                                        </p:cTn>
                                        <p:tgtEl>
                                          <p:spTgt spid="9">
                                            <p:txEl>
                                              <p:pRg st="0" end="0"/>
                                            </p:txEl>
                                          </p:spTgt>
                                        </p:tgtEl>
                                        <p:attrNameLst>
                                          <p:attrName>style.visibility</p:attrName>
                                        </p:attrNameLst>
                                      </p:cBhvr>
                                      <p:to>
                                        <p:strVal val="visible"/>
                                      </p:to>
                                    </p:set>
                                    <p:animEffect transition="in" filter="fade">
                                      <p:cBhvr>
                                        <p:cTn id="20" dur="1000"/>
                                        <p:tgtEl>
                                          <p:spTgt spid="9">
                                            <p:txEl>
                                              <p:pRg st="0" end="0"/>
                                            </p:txEl>
                                          </p:spTgt>
                                        </p:tgtEl>
                                      </p:cBhvr>
                                    </p:animEffect>
                                    <p:anim calcmode="lin" valueType="num">
                                      <p:cBhvr>
                                        <p:cTn id="21" dur="1000" fill="hold"/>
                                        <p:tgtEl>
                                          <p:spTgt spid="9">
                                            <p:txEl>
                                              <p:pRg st="0" end="0"/>
                                            </p:txEl>
                                          </p:spTgt>
                                        </p:tgtEl>
                                        <p:attrNameLst>
                                          <p:attrName>ppt_x</p:attrName>
                                        </p:attrNameLst>
                                      </p:cBhvr>
                                      <p:tavLst>
                                        <p:tav tm="0">
                                          <p:val>
                                            <p:strVal val="#ppt_x"/>
                                          </p:val>
                                        </p:tav>
                                        <p:tav tm="100000">
                                          <p:val>
                                            <p:strVal val="#ppt_x"/>
                                          </p:val>
                                        </p:tav>
                                      </p:tavLst>
                                    </p:anim>
                                    <p:anim calcmode="lin" valueType="num">
                                      <p:cBhvr>
                                        <p:cTn id="22" dur="1000" fill="hold"/>
                                        <p:tgtEl>
                                          <p:spTgt spid="9">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42" presetClass="entr" presetSubtype="0" fill="hold" grpId="0" nodeType="clickEffect">
                                  <p:stCondLst>
                                    <p:cond delay="0"/>
                                  </p:stCondLst>
                                  <p:childTnLst>
                                    <p:set>
                                      <p:cBhvr>
                                        <p:cTn id="26" dur="1" fill="hold">
                                          <p:stCondLst>
                                            <p:cond delay="0"/>
                                          </p:stCondLst>
                                        </p:cTn>
                                        <p:tgtEl>
                                          <p:spTgt spid="10"/>
                                        </p:tgtEl>
                                        <p:attrNameLst>
                                          <p:attrName>style.visibility</p:attrName>
                                        </p:attrNameLst>
                                      </p:cBhvr>
                                      <p:to>
                                        <p:strVal val="visible"/>
                                      </p:to>
                                    </p:set>
                                    <p:animEffect transition="in" filter="fade">
                                      <p:cBhvr>
                                        <p:cTn id="27" dur="1000"/>
                                        <p:tgtEl>
                                          <p:spTgt spid="10"/>
                                        </p:tgtEl>
                                      </p:cBhvr>
                                    </p:animEffect>
                                    <p:anim calcmode="lin" valueType="num">
                                      <p:cBhvr>
                                        <p:cTn id="28" dur="1000" fill="hold"/>
                                        <p:tgtEl>
                                          <p:spTgt spid="10"/>
                                        </p:tgtEl>
                                        <p:attrNameLst>
                                          <p:attrName>ppt_x</p:attrName>
                                        </p:attrNameLst>
                                      </p:cBhvr>
                                      <p:tavLst>
                                        <p:tav tm="0">
                                          <p:val>
                                            <p:strVal val="#ppt_x"/>
                                          </p:val>
                                        </p:tav>
                                        <p:tav tm="100000">
                                          <p:val>
                                            <p:strVal val="#ppt_x"/>
                                          </p:val>
                                        </p:tav>
                                      </p:tavLst>
                                    </p:anim>
                                    <p:anim calcmode="lin" valueType="num">
                                      <p:cBhvr>
                                        <p:cTn id="29" dur="1000" fill="hold"/>
                                        <p:tgtEl>
                                          <p:spTgt spid="10"/>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10"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صورة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604260" y="2941320"/>
            <a:ext cx="4312920" cy="2705100"/>
          </a:xfrm>
          <a:prstGeom prst="ellipse">
            <a:avLst/>
          </a:prstGeom>
          <a:ln>
            <a:noFill/>
          </a:ln>
          <a:effectLst>
            <a:softEdge rad="112500"/>
          </a:effectLst>
        </p:spPr>
      </p:pic>
      <p:sp>
        <p:nvSpPr>
          <p:cNvPr id="3" name="مربع نص 2"/>
          <p:cNvSpPr txBox="1"/>
          <p:nvPr/>
        </p:nvSpPr>
        <p:spPr>
          <a:xfrm>
            <a:off x="5676900" y="3786038"/>
            <a:ext cx="2575560" cy="1015663"/>
          </a:xfrm>
          <a:prstGeom prst="rect">
            <a:avLst/>
          </a:prstGeom>
          <a:noFill/>
        </p:spPr>
        <p:txBody>
          <a:bodyPr wrap="square" rtlCol="1">
            <a:spAutoFit/>
          </a:bodyPr>
          <a:lstStyle/>
          <a:p>
            <a:pPr algn="ctr"/>
            <a:r>
              <a:rPr lang="ar-EG" sz="6000" b="1" dirty="0">
                <a:solidFill>
                  <a:srgbClr val="FF0000"/>
                </a:solidFill>
              </a:rPr>
              <a:t>تقويم</a:t>
            </a:r>
          </a:p>
        </p:txBody>
      </p:sp>
    </p:spTree>
    <p:extLst>
      <p:ext uri="{BB962C8B-B14F-4D97-AF65-F5344CB8AC3E}">
        <p14:creationId xmlns:p14="http://schemas.microsoft.com/office/powerpoint/2010/main" val="23973278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fade">
                                      <p:cBhvr>
                                        <p:cTn id="12" dur="1000"/>
                                        <p:tgtEl>
                                          <p:spTgt spid="3"/>
                                        </p:tgtEl>
                                      </p:cBhvr>
                                    </p:animEffect>
                                    <p:anim calcmode="lin" valueType="num">
                                      <p:cBhvr>
                                        <p:cTn id="13" dur="1000" fill="hold"/>
                                        <p:tgtEl>
                                          <p:spTgt spid="3"/>
                                        </p:tgtEl>
                                        <p:attrNameLst>
                                          <p:attrName>ppt_x</p:attrName>
                                        </p:attrNameLst>
                                      </p:cBhvr>
                                      <p:tavLst>
                                        <p:tav tm="0">
                                          <p:val>
                                            <p:strVal val="#ppt_x"/>
                                          </p:val>
                                        </p:tav>
                                        <p:tav tm="100000">
                                          <p:val>
                                            <p:strVal val="#ppt_x"/>
                                          </p:val>
                                        </p:tav>
                                      </p:tavLst>
                                    </p:anim>
                                    <p:anim calcmode="lin" valueType="num">
                                      <p:cBhvr>
                                        <p:cTn id="14" dur="1000" fill="hold"/>
                                        <p:tgtEl>
                                          <p:spTgt spid="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شكل بيضاوي 1"/>
          <p:cNvSpPr/>
          <p:nvPr/>
        </p:nvSpPr>
        <p:spPr>
          <a:xfrm>
            <a:off x="792480" y="330200"/>
            <a:ext cx="10820400" cy="1346200"/>
          </a:xfrm>
          <a:prstGeom prst="ellipse">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r>
              <a:rPr lang="ar-EG" sz="4000" b="1" dirty="0">
                <a:solidFill>
                  <a:schemeClr val="tx1"/>
                </a:solidFill>
              </a:rPr>
              <a:t>س1 يذكر الطلبة ثلاث عبارات مناسبة للحوار</a:t>
            </a:r>
          </a:p>
        </p:txBody>
      </p:sp>
      <p:sp>
        <p:nvSpPr>
          <p:cNvPr id="3" name="شكل بيضاوي 2"/>
          <p:cNvSpPr/>
          <p:nvPr/>
        </p:nvSpPr>
        <p:spPr>
          <a:xfrm>
            <a:off x="7414895" y="2830830"/>
            <a:ext cx="3187700" cy="1234440"/>
          </a:xfrm>
          <a:prstGeom prst="ellipse">
            <a:avLst/>
          </a:prstGeom>
          <a:solidFill>
            <a:srgbClr val="FFC000"/>
          </a:solidFill>
        </p:spPr>
        <p:style>
          <a:lnRef idx="1">
            <a:schemeClr val="accent4"/>
          </a:lnRef>
          <a:fillRef idx="2">
            <a:schemeClr val="accent4"/>
          </a:fillRef>
          <a:effectRef idx="1">
            <a:schemeClr val="accent4"/>
          </a:effectRef>
          <a:fontRef idx="minor">
            <a:schemeClr val="dk1"/>
          </a:fontRef>
        </p:style>
        <p:txBody>
          <a:bodyPr rtlCol="1" anchor="ctr"/>
          <a:lstStyle/>
          <a:p>
            <a:pPr algn="ctr"/>
            <a:r>
              <a:rPr lang="ar-EG" sz="4000" b="1" dirty="0">
                <a:solidFill>
                  <a:schemeClr val="tx1"/>
                </a:solidFill>
              </a:rPr>
              <a:t>هل توافقني؟</a:t>
            </a:r>
          </a:p>
        </p:txBody>
      </p:sp>
      <p:sp>
        <p:nvSpPr>
          <p:cNvPr id="4" name="شكل بيضاوي 3"/>
          <p:cNvSpPr/>
          <p:nvPr/>
        </p:nvSpPr>
        <p:spPr>
          <a:xfrm>
            <a:off x="2226310" y="2876550"/>
            <a:ext cx="2776220" cy="1143000"/>
          </a:xfrm>
          <a:prstGeom prst="ellipse">
            <a:avLst/>
          </a:prstGeom>
          <a:solidFill>
            <a:srgbClr val="FFC000"/>
          </a:solidFill>
        </p:spPr>
        <p:style>
          <a:lnRef idx="1">
            <a:schemeClr val="accent4"/>
          </a:lnRef>
          <a:fillRef idx="2">
            <a:schemeClr val="accent4"/>
          </a:fillRef>
          <a:effectRef idx="1">
            <a:schemeClr val="accent4"/>
          </a:effectRef>
          <a:fontRef idx="minor">
            <a:schemeClr val="dk1"/>
          </a:fontRef>
        </p:style>
        <p:txBody>
          <a:bodyPr rtlCol="1" anchor="ctr"/>
          <a:lstStyle/>
          <a:p>
            <a:pPr algn="ctr"/>
            <a:r>
              <a:rPr lang="ar-EG" sz="4000" b="1" dirty="0">
                <a:solidFill>
                  <a:schemeClr val="tx1"/>
                </a:solidFill>
              </a:rPr>
              <a:t>ما رأيك؟</a:t>
            </a:r>
          </a:p>
        </p:txBody>
      </p:sp>
      <p:sp>
        <p:nvSpPr>
          <p:cNvPr id="5" name="شكل بيضاوي 4"/>
          <p:cNvSpPr/>
          <p:nvPr/>
        </p:nvSpPr>
        <p:spPr>
          <a:xfrm>
            <a:off x="5403215" y="4617720"/>
            <a:ext cx="2011680" cy="1143000"/>
          </a:xfrm>
          <a:prstGeom prst="ellipse">
            <a:avLst/>
          </a:prstGeom>
          <a:solidFill>
            <a:srgbClr val="FFC000"/>
          </a:solidFill>
        </p:spPr>
        <p:style>
          <a:lnRef idx="1">
            <a:schemeClr val="accent4"/>
          </a:lnRef>
          <a:fillRef idx="2">
            <a:schemeClr val="accent4"/>
          </a:fillRef>
          <a:effectRef idx="1">
            <a:schemeClr val="accent4"/>
          </a:effectRef>
          <a:fontRef idx="minor">
            <a:schemeClr val="dk1"/>
          </a:fontRef>
        </p:style>
        <p:txBody>
          <a:bodyPr rtlCol="1" anchor="ctr"/>
          <a:lstStyle/>
          <a:p>
            <a:pPr algn="ctr"/>
            <a:r>
              <a:rPr lang="ar-EG" sz="4000" b="1" dirty="0">
                <a:solidFill>
                  <a:schemeClr val="tx1"/>
                </a:solidFill>
              </a:rPr>
              <a:t>يبدو لي</a:t>
            </a:r>
          </a:p>
        </p:txBody>
      </p:sp>
    </p:spTree>
    <p:extLst>
      <p:ext uri="{BB962C8B-B14F-4D97-AF65-F5344CB8AC3E}">
        <p14:creationId xmlns:p14="http://schemas.microsoft.com/office/powerpoint/2010/main" val="8029628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6" presetClass="entr" presetSubtype="0"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wipe(down)">
                                      <p:cBhvr>
                                        <p:cTn id="12" dur="580">
                                          <p:stCondLst>
                                            <p:cond delay="0"/>
                                          </p:stCondLst>
                                        </p:cTn>
                                        <p:tgtEl>
                                          <p:spTgt spid="3"/>
                                        </p:tgtEl>
                                      </p:cBhvr>
                                    </p:animEffect>
                                    <p:anim calcmode="lin" valueType="num">
                                      <p:cBhvr>
                                        <p:cTn id="13" dur="1822" tmFilter="0,0; 0.14,0.36; 0.43,0.73; 0.71,0.91; 1.0,1.0">
                                          <p:stCondLst>
                                            <p:cond delay="0"/>
                                          </p:stCondLst>
                                        </p:cTn>
                                        <p:tgtEl>
                                          <p:spTgt spid="3"/>
                                        </p:tgtEl>
                                        <p:attrNameLst>
                                          <p:attrName>ppt_x</p:attrName>
                                        </p:attrNameLst>
                                      </p:cBhvr>
                                      <p:tavLst>
                                        <p:tav tm="0">
                                          <p:val>
                                            <p:strVal val="#ppt_x-0.25"/>
                                          </p:val>
                                        </p:tav>
                                        <p:tav tm="100000">
                                          <p:val>
                                            <p:strVal val="#ppt_x"/>
                                          </p:val>
                                        </p:tav>
                                      </p:tavLst>
                                    </p:anim>
                                    <p:anim calcmode="lin" valueType="num">
                                      <p:cBhvr>
                                        <p:cTn id="14" dur="664" tmFilter="0.0,0.0; 0.25,0.07; 0.50,0.2; 0.75,0.467; 1.0,1.0">
                                          <p:stCondLst>
                                            <p:cond delay="0"/>
                                          </p:stCondLst>
                                        </p:cTn>
                                        <p:tgtEl>
                                          <p:spTgt spid="3"/>
                                        </p:tgtEl>
                                        <p:attrNameLst>
                                          <p:attrName>ppt_y</p:attrName>
                                        </p:attrNameLst>
                                      </p:cBhvr>
                                      <p:tavLst>
                                        <p:tav tm="0" fmla="#ppt_y-sin(pi*$)/3">
                                          <p:val>
                                            <p:fltVal val="0.5"/>
                                          </p:val>
                                        </p:tav>
                                        <p:tav tm="100000">
                                          <p:val>
                                            <p:fltVal val="1"/>
                                          </p:val>
                                        </p:tav>
                                      </p:tavLst>
                                    </p:anim>
                                    <p:anim calcmode="lin" valueType="num">
                                      <p:cBhvr>
                                        <p:cTn id="15" dur="664" tmFilter="0, 0; 0.125,0.2665; 0.25,0.4; 0.375,0.465; 0.5,0.5;  0.625,0.535; 0.75,0.6; 0.875,0.7335; 1,1">
                                          <p:stCondLst>
                                            <p:cond delay="664"/>
                                          </p:stCondLst>
                                        </p:cTn>
                                        <p:tgtEl>
                                          <p:spTgt spid="3"/>
                                        </p:tgtEl>
                                        <p:attrNameLst>
                                          <p:attrName>ppt_y</p:attrName>
                                        </p:attrNameLst>
                                      </p:cBhvr>
                                      <p:tavLst>
                                        <p:tav tm="0" fmla="#ppt_y-sin(pi*$)/9">
                                          <p:val>
                                            <p:fltVal val="0"/>
                                          </p:val>
                                        </p:tav>
                                        <p:tav tm="100000">
                                          <p:val>
                                            <p:fltVal val="1"/>
                                          </p:val>
                                        </p:tav>
                                      </p:tavLst>
                                    </p:anim>
                                    <p:anim calcmode="lin" valueType="num">
                                      <p:cBhvr>
                                        <p:cTn id="16" dur="332" tmFilter="0, 0; 0.125,0.2665; 0.25,0.4; 0.375,0.465; 0.5,0.5;  0.625,0.535; 0.75,0.6; 0.875,0.7335; 1,1">
                                          <p:stCondLst>
                                            <p:cond delay="1324"/>
                                          </p:stCondLst>
                                        </p:cTn>
                                        <p:tgtEl>
                                          <p:spTgt spid="3"/>
                                        </p:tgtEl>
                                        <p:attrNameLst>
                                          <p:attrName>ppt_y</p:attrName>
                                        </p:attrNameLst>
                                      </p:cBhvr>
                                      <p:tavLst>
                                        <p:tav tm="0" fmla="#ppt_y-sin(pi*$)/27">
                                          <p:val>
                                            <p:fltVal val="0"/>
                                          </p:val>
                                        </p:tav>
                                        <p:tav tm="100000">
                                          <p:val>
                                            <p:fltVal val="1"/>
                                          </p:val>
                                        </p:tav>
                                      </p:tavLst>
                                    </p:anim>
                                    <p:anim calcmode="lin" valueType="num">
                                      <p:cBhvr>
                                        <p:cTn id="17" dur="164" tmFilter="0, 0; 0.125,0.2665; 0.25,0.4; 0.375,0.465; 0.5,0.5;  0.625,0.535; 0.75,0.6; 0.875,0.7335; 1,1">
                                          <p:stCondLst>
                                            <p:cond delay="1656"/>
                                          </p:stCondLst>
                                        </p:cTn>
                                        <p:tgtEl>
                                          <p:spTgt spid="3"/>
                                        </p:tgtEl>
                                        <p:attrNameLst>
                                          <p:attrName>ppt_y</p:attrName>
                                        </p:attrNameLst>
                                      </p:cBhvr>
                                      <p:tavLst>
                                        <p:tav tm="0" fmla="#ppt_y-sin(pi*$)/81">
                                          <p:val>
                                            <p:fltVal val="0"/>
                                          </p:val>
                                        </p:tav>
                                        <p:tav tm="100000">
                                          <p:val>
                                            <p:fltVal val="1"/>
                                          </p:val>
                                        </p:tav>
                                      </p:tavLst>
                                    </p:anim>
                                    <p:animScale>
                                      <p:cBhvr>
                                        <p:cTn id="18" dur="26">
                                          <p:stCondLst>
                                            <p:cond delay="650"/>
                                          </p:stCondLst>
                                        </p:cTn>
                                        <p:tgtEl>
                                          <p:spTgt spid="3"/>
                                        </p:tgtEl>
                                      </p:cBhvr>
                                      <p:to x="100000" y="60000"/>
                                    </p:animScale>
                                    <p:animScale>
                                      <p:cBhvr>
                                        <p:cTn id="19" dur="166" decel="50000">
                                          <p:stCondLst>
                                            <p:cond delay="676"/>
                                          </p:stCondLst>
                                        </p:cTn>
                                        <p:tgtEl>
                                          <p:spTgt spid="3"/>
                                        </p:tgtEl>
                                      </p:cBhvr>
                                      <p:to x="100000" y="100000"/>
                                    </p:animScale>
                                    <p:animScale>
                                      <p:cBhvr>
                                        <p:cTn id="20" dur="26">
                                          <p:stCondLst>
                                            <p:cond delay="1312"/>
                                          </p:stCondLst>
                                        </p:cTn>
                                        <p:tgtEl>
                                          <p:spTgt spid="3"/>
                                        </p:tgtEl>
                                      </p:cBhvr>
                                      <p:to x="100000" y="80000"/>
                                    </p:animScale>
                                    <p:animScale>
                                      <p:cBhvr>
                                        <p:cTn id="21" dur="166" decel="50000">
                                          <p:stCondLst>
                                            <p:cond delay="1338"/>
                                          </p:stCondLst>
                                        </p:cTn>
                                        <p:tgtEl>
                                          <p:spTgt spid="3"/>
                                        </p:tgtEl>
                                      </p:cBhvr>
                                      <p:to x="100000" y="100000"/>
                                    </p:animScale>
                                    <p:animScale>
                                      <p:cBhvr>
                                        <p:cTn id="22" dur="26">
                                          <p:stCondLst>
                                            <p:cond delay="1642"/>
                                          </p:stCondLst>
                                        </p:cTn>
                                        <p:tgtEl>
                                          <p:spTgt spid="3"/>
                                        </p:tgtEl>
                                      </p:cBhvr>
                                      <p:to x="100000" y="90000"/>
                                    </p:animScale>
                                    <p:animScale>
                                      <p:cBhvr>
                                        <p:cTn id="23" dur="166" decel="50000">
                                          <p:stCondLst>
                                            <p:cond delay="1668"/>
                                          </p:stCondLst>
                                        </p:cTn>
                                        <p:tgtEl>
                                          <p:spTgt spid="3"/>
                                        </p:tgtEl>
                                      </p:cBhvr>
                                      <p:to x="100000" y="100000"/>
                                    </p:animScale>
                                    <p:animScale>
                                      <p:cBhvr>
                                        <p:cTn id="24" dur="26">
                                          <p:stCondLst>
                                            <p:cond delay="1808"/>
                                          </p:stCondLst>
                                        </p:cTn>
                                        <p:tgtEl>
                                          <p:spTgt spid="3"/>
                                        </p:tgtEl>
                                      </p:cBhvr>
                                      <p:to x="100000" y="95000"/>
                                    </p:animScale>
                                    <p:animScale>
                                      <p:cBhvr>
                                        <p:cTn id="25" dur="166" decel="50000">
                                          <p:stCondLst>
                                            <p:cond delay="1834"/>
                                          </p:stCondLst>
                                        </p:cTn>
                                        <p:tgtEl>
                                          <p:spTgt spid="3"/>
                                        </p:tgtEl>
                                      </p:cBhvr>
                                      <p:to x="100000" y="100000"/>
                                    </p:animScale>
                                  </p:childTnLst>
                                </p:cTn>
                              </p:par>
                            </p:childTnLst>
                          </p:cTn>
                        </p:par>
                      </p:childTnLst>
                    </p:cTn>
                  </p:par>
                  <p:par>
                    <p:cTn id="26" fill="hold">
                      <p:stCondLst>
                        <p:cond delay="indefinite"/>
                      </p:stCondLst>
                      <p:childTnLst>
                        <p:par>
                          <p:cTn id="27" fill="hold">
                            <p:stCondLst>
                              <p:cond delay="0"/>
                            </p:stCondLst>
                            <p:childTnLst>
                              <p:par>
                                <p:cTn id="28" presetID="26" presetClass="entr" presetSubtype="0" fill="hold" grpId="0" nodeType="clickEffect">
                                  <p:stCondLst>
                                    <p:cond delay="0"/>
                                  </p:stCondLst>
                                  <p:childTnLst>
                                    <p:set>
                                      <p:cBhvr>
                                        <p:cTn id="29" dur="1" fill="hold">
                                          <p:stCondLst>
                                            <p:cond delay="0"/>
                                          </p:stCondLst>
                                        </p:cTn>
                                        <p:tgtEl>
                                          <p:spTgt spid="4"/>
                                        </p:tgtEl>
                                        <p:attrNameLst>
                                          <p:attrName>style.visibility</p:attrName>
                                        </p:attrNameLst>
                                      </p:cBhvr>
                                      <p:to>
                                        <p:strVal val="visible"/>
                                      </p:to>
                                    </p:set>
                                    <p:animEffect transition="in" filter="wipe(down)">
                                      <p:cBhvr>
                                        <p:cTn id="30" dur="580">
                                          <p:stCondLst>
                                            <p:cond delay="0"/>
                                          </p:stCondLst>
                                        </p:cTn>
                                        <p:tgtEl>
                                          <p:spTgt spid="4"/>
                                        </p:tgtEl>
                                      </p:cBhvr>
                                    </p:animEffect>
                                    <p:anim calcmode="lin" valueType="num">
                                      <p:cBhvr>
                                        <p:cTn id="31" dur="1822" tmFilter="0,0; 0.14,0.36; 0.43,0.73; 0.71,0.91; 1.0,1.0">
                                          <p:stCondLst>
                                            <p:cond delay="0"/>
                                          </p:stCondLst>
                                        </p:cTn>
                                        <p:tgtEl>
                                          <p:spTgt spid="4"/>
                                        </p:tgtEl>
                                        <p:attrNameLst>
                                          <p:attrName>ppt_x</p:attrName>
                                        </p:attrNameLst>
                                      </p:cBhvr>
                                      <p:tavLst>
                                        <p:tav tm="0">
                                          <p:val>
                                            <p:strVal val="#ppt_x-0.25"/>
                                          </p:val>
                                        </p:tav>
                                        <p:tav tm="100000">
                                          <p:val>
                                            <p:strVal val="#ppt_x"/>
                                          </p:val>
                                        </p:tav>
                                      </p:tavLst>
                                    </p:anim>
                                    <p:anim calcmode="lin" valueType="num">
                                      <p:cBhvr>
                                        <p:cTn id="32" dur="664" tmFilter="0.0,0.0; 0.25,0.07; 0.50,0.2; 0.75,0.467; 1.0,1.0">
                                          <p:stCondLst>
                                            <p:cond delay="0"/>
                                          </p:stCondLst>
                                        </p:cTn>
                                        <p:tgtEl>
                                          <p:spTgt spid="4"/>
                                        </p:tgtEl>
                                        <p:attrNameLst>
                                          <p:attrName>ppt_y</p:attrName>
                                        </p:attrNameLst>
                                      </p:cBhvr>
                                      <p:tavLst>
                                        <p:tav tm="0" fmla="#ppt_y-sin(pi*$)/3">
                                          <p:val>
                                            <p:fltVal val="0.5"/>
                                          </p:val>
                                        </p:tav>
                                        <p:tav tm="100000">
                                          <p:val>
                                            <p:fltVal val="1"/>
                                          </p:val>
                                        </p:tav>
                                      </p:tavLst>
                                    </p:anim>
                                    <p:anim calcmode="lin" valueType="num">
                                      <p:cBhvr>
                                        <p:cTn id="33" dur="664" tmFilter="0, 0; 0.125,0.2665; 0.25,0.4; 0.375,0.465; 0.5,0.5;  0.625,0.535; 0.75,0.6; 0.875,0.7335; 1,1">
                                          <p:stCondLst>
                                            <p:cond delay="664"/>
                                          </p:stCondLst>
                                        </p:cTn>
                                        <p:tgtEl>
                                          <p:spTgt spid="4"/>
                                        </p:tgtEl>
                                        <p:attrNameLst>
                                          <p:attrName>ppt_y</p:attrName>
                                        </p:attrNameLst>
                                      </p:cBhvr>
                                      <p:tavLst>
                                        <p:tav tm="0" fmla="#ppt_y-sin(pi*$)/9">
                                          <p:val>
                                            <p:fltVal val="0"/>
                                          </p:val>
                                        </p:tav>
                                        <p:tav tm="100000">
                                          <p:val>
                                            <p:fltVal val="1"/>
                                          </p:val>
                                        </p:tav>
                                      </p:tavLst>
                                    </p:anim>
                                    <p:anim calcmode="lin" valueType="num">
                                      <p:cBhvr>
                                        <p:cTn id="34" dur="332" tmFilter="0, 0; 0.125,0.2665; 0.25,0.4; 0.375,0.465; 0.5,0.5;  0.625,0.535; 0.75,0.6; 0.875,0.7335; 1,1">
                                          <p:stCondLst>
                                            <p:cond delay="1324"/>
                                          </p:stCondLst>
                                        </p:cTn>
                                        <p:tgtEl>
                                          <p:spTgt spid="4"/>
                                        </p:tgtEl>
                                        <p:attrNameLst>
                                          <p:attrName>ppt_y</p:attrName>
                                        </p:attrNameLst>
                                      </p:cBhvr>
                                      <p:tavLst>
                                        <p:tav tm="0" fmla="#ppt_y-sin(pi*$)/27">
                                          <p:val>
                                            <p:fltVal val="0"/>
                                          </p:val>
                                        </p:tav>
                                        <p:tav tm="100000">
                                          <p:val>
                                            <p:fltVal val="1"/>
                                          </p:val>
                                        </p:tav>
                                      </p:tavLst>
                                    </p:anim>
                                    <p:anim calcmode="lin" valueType="num">
                                      <p:cBhvr>
                                        <p:cTn id="35" dur="164" tmFilter="0, 0; 0.125,0.2665; 0.25,0.4; 0.375,0.465; 0.5,0.5;  0.625,0.535; 0.75,0.6; 0.875,0.7335; 1,1">
                                          <p:stCondLst>
                                            <p:cond delay="1656"/>
                                          </p:stCondLst>
                                        </p:cTn>
                                        <p:tgtEl>
                                          <p:spTgt spid="4"/>
                                        </p:tgtEl>
                                        <p:attrNameLst>
                                          <p:attrName>ppt_y</p:attrName>
                                        </p:attrNameLst>
                                      </p:cBhvr>
                                      <p:tavLst>
                                        <p:tav tm="0" fmla="#ppt_y-sin(pi*$)/81">
                                          <p:val>
                                            <p:fltVal val="0"/>
                                          </p:val>
                                        </p:tav>
                                        <p:tav tm="100000">
                                          <p:val>
                                            <p:fltVal val="1"/>
                                          </p:val>
                                        </p:tav>
                                      </p:tavLst>
                                    </p:anim>
                                    <p:animScale>
                                      <p:cBhvr>
                                        <p:cTn id="36" dur="26">
                                          <p:stCondLst>
                                            <p:cond delay="650"/>
                                          </p:stCondLst>
                                        </p:cTn>
                                        <p:tgtEl>
                                          <p:spTgt spid="4"/>
                                        </p:tgtEl>
                                      </p:cBhvr>
                                      <p:to x="100000" y="60000"/>
                                    </p:animScale>
                                    <p:animScale>
                                      <p:cBhvr>
                                        <p:cTn id="37" dur="166" decel="50000">
                                          <p:stCondLst>
                                            <p:cond delay="676"/>
                                          </p:stCondLst>
                                        </p:cTn>
                                        <p:tgtEl>
                                          <p:spTgt spid="4"/>
                                        </p:tgtEl>
                                      </p:cBhvr>
                                      <p:to x="100000" y="100000"/>
                                    </p:animScale>
                                    <p:animScale>
                                      <p:cBhvr>
                                        <p:cTn id="38" dur="26">
                                          <p:stCondLst>
                                            <p:cond delay="1312"/>
                                          </p:stCondLst>
                                        </p:cTn>
                                        <p:tgtEl>
                                          <p:spTgt spid="4"/>
                                        </p:tgtEl>
                                      </p:cBhvr>
                                      <p:to x="100000" y="80000"/>
                                    </p:animScale>
                                    <p:animScale>
                                      <p:cBhvr>
                                        <p:cTn id="39" dur="166" decel="50000">
                                          <p:stCondLst>
                                            <p:cond delay="1338"/>
                                          </p:stCondLst>
                                        </p:cTn>
                                        <p:tgtEl>
                                          <p:spTgt spid="4"/>
                                        </p:tgtEl>
                                      </p:cBhvr>
                                      <p:to x="100000" y="100000"/>
                                    </p:animScale>
                                    <p:animScale>
                                      <p:cBhvr>
                                        <p:cTn id="40" dur="26">
                                          <p:stCondLst>
                                            <p:cond delay="1642"/>
                                          </p:stCondLst>
                                        </p:cTn>
                                        <p:tgtEl>
                                          <p:spTgt spid="4"/>
                                        </p:tgtEl>
                                      </p:cBhvr>
                                      <p:to x="100000" y="90000"/>
                                    </p:animScale>
                                    <p:animScale>
                                      <p:cBhvr>
                                        <p:cTn id="41" dur="166" decel="50000">
                                          <p:stCondLst>
                                            <p:cond delay="1668"/>
                                          </p:stCondLst>
                                        </p:cTn>
                                        <p:tgtEl>
                                          <p:spTgt spid="4"/>
                                        </p:tgtEl>
                                      </p:cBhvr>
                                      <p:to x="100000" y="100000"/>
                                    </p:animScale>
                                    <p:animScale>
                                      <p:cBhvr>
                                        <p:cTn id="42" dur="26">
                                          <p:stCondLst>
                                            <p:cond delay="1808"/>
                                          </p:stCondLst>
                                        </p:cTn>
                                        <p:tgtEl>
                                          <p:spTgt spid="4"/>
                                        </p:tgtEl>
                                      </p:cBhvr>
                                      <p:to x="100000" y="95000"/>
                                    </p:animScale>
                                    <p:animScale>
                                      <p:cBhvr>
                                        <p:cTn id="43" dur="166" decel="50000">
                                          <p:stCondLst>
                                            <p:cond delay="1834"/>
                                          </p:stCondLst>
                                        </p:cTn>
                                        <p:tgtEl>
                                          <p:spTgt spid="4"/>
                                        </p:tgtEl>
                                      </p:cBhvr>
                                      <p:to x="100000" y="100000"/>
                                    </p:animScale>
                                  </p:childTnLst>
                                </p:cTn>
                              </p:par>
                            </p:childTnLst>
                          </p:cTn>
                        </p:par>
                      </p:childTnLst>
                    </p:cTn>
                  </p:par>
                  <p:par>
                    <p:cTn id="44" fill="hold">
                      <p:stCondLst>
                        <p:cond delay="indefinite"/>
                      </p:stCondLst>
                      <p:childTnLst>
                        <p:par>
                          <p:cTn id="45" fill="hold">
                            <p:stCondLst>
                              <p:cond delay="0"/>
                            </p:stCondLst>
                            <p:childTnLst>
                              <p:par>
                                <p:cTn id="46" presetID="26" presetClass="entr" presetSubtype="0" fill="hold" grpId="0" nodeType="clickEffect">
                                  <p:stCondLst>
                                    <p:cond delay="0"/>
                                  </p:stCondLst>
                                  <p:childTnLst>
                                    <p:set>
                                      <p:cBhvr>
                                        <p:cTn id="47" dur="1" fill="hold">
                                          <p:stCondLst>
                                            <p:cond delay="0"/>
                                          </p:stCondLst>
                                        </p:cTn>
                                        <p:tgtEl>
                                          <p:spTgt spid="5"/>
                                        </p:tgtEl>
                                        <p:attrNameLst>
                                          <p:attrName>style.visibility</p:attrName>
                                        </p:attrNameLst>
                                      </p:cBhvr>
                                      <p:to>
                                        <p:strVal val="visible"/>
                                      </p:to>
                                    </p:set>
                                    <p:animEffect transition="in" filter="wipe(down)">
                                      <p:cBhvr>
                                        <p:cTn id="48" dur="580">
                                          <p:stCondLst>
                                            <p:cond delay="0"/>
                                          </p:stCondLst>
                                        </p:cTn>
                                        <p:tgtEl>
                                          <p:spTgt spid="5"/>
                                        </p:tgtEl>
                                      </p:cBhvr>
                                    </p:animEffect>
                                    <p:anim calcmode="lin" valueType="num">
                                      <p:cBhvr>
                                        <p:cTn id="49" dur="1822" tmFilter="0,0; 0.14,0.36; 0.43,0.73; 0.71,0.91; 1.0,1.0">
                                          <p:stCondLst>
                                            <p:cond delay="0"/>
                                          </p:stCondLst>
                                        </p:cTn>
                                        <p:tgtEl>
                                          <p:spTgt spid="5"/>
                                        </p:tgtEl>
                                        <p:attrNameLst>
                                          <p:attrName>ppt_x</p:attrName>
                                        </p:attrNameLst>
                                      </p:cBhvr>
                                      <p:tavLst>
                                        <p:tav tm="0">
                                          <p:val>
                                            <p:strVal val="#ppt_x-0.25"/>
                                          </p:val>
                                        </p:tav>
                                        <p:tav tm="100000">
                                          <p:val>
                                            <p:strVal val="#ppt_x"/>
                                          </p:val>
                                        </p:tav>
                                      </p:tavLst>
                                    </p:anim>
                                    <p:anim calcmode="lin" valueType="num">
                                      <p:cBhvr>
                                        <p:cTn id="50" dur="664" tmFilter="0.0,0.0; 0.25,0.07; 0.50,0.2; 0.75,0.467; 1.0,1.0">
                                          <p:stCondLst>
                                            <p:cond delay="0"/>
                                          </p:stCondLst>
                                        </p:cTn>
                                        <p:tgtEl>
                                          <p:spTgt spid="5"/>
                                        </p:tgtEl>
                                        <p:attrNameLst>
                                          <p:attrName>ppt_y</p:attrName>
                                        </p:attrNameLst>
                                      </p:cBhvr>
                                      <p:tavLst>
                                        <p:tav tm="0" fmla="#ppt_y-sin(pi*$)/3">
                                          <p:val>
                                            <p:fltVal val="0.5"/>
                                          </p:val>
                                        </p:tav>
                                        <p:tav tm="100000">
                                          <p:val>
                                            <p:fltVal val="1"/>
                                          </p:val>
                                        </p:tav>
                                      </p:tavLst>
                                    </p:anim>
                                    <p:anim calcmode="lin" valueType="num">
                                      <p:cBhvr>
                                        <p:cTn id="51" dur="664" tmFilter="0, 0; 0.125,0.2665; 0.25,0.4; 0.375,0.465; 0.5,0.5;  0.625,0.535; 0.75,0.6; 0.875,0.7335; 1,1">
                                          <p:stCondLst>
                                            <p:cond delay="664"/>
                                          </p:stCondLst>
                                        </p:cTn>
                                        <p:tgtEl>
                                          <p:spTgt spid="5"/>
                                        </p:tgtEl>
                                        <p:attrNameLst>
                                          <p:attrName>ppt_y</p:attrName>
                                        </p:attrNameLst>
                                      </p:cBhvr>
                                      <p:tavLst>
                                        <p:tav tm="0" fmla="#ppt_y-sin(pi*$)/9">
                                          <p:val>
                                            <p:fltVal val="0"/>
                                          </p:val>
                                        </p:tav>
                                        <p:tav tm="100000">
                                          <p:val>
                                            <p:fltVal val="1"/>
                                          </p:val>
                                        </p:tav>
                                      </p:tavLst>
                                    </p:anim>
                                    <p:anim calcmode="lin" valueType="num">
                                      <p:cBhvr>
                                        <p:cTn id="52" dur="332" tmFilter="0, 0; 0.125,0.2665; 0.25,0.4; 0.375,0.465; 0.5,0.5;  0.625,0.535; 0.75,0.6; 0.875,0.7335; 1,1">
                                          <p:stCondLst>
                                            <p:cond delay="1324"/>
                                          </p:stCondLst>
                                        </p:cTn>
                                        <p:tgtEl>
                                          <p:spTgt spid="5"/>
                                        </p:tgtEl>
                                        <p:attrNameLst>
                                          <p:attrName>ppt_y</p:attrName>
                                        </p:attrNameLst>
                                      </p:cBhvr>
                                      <p:tavLst>
                                        <p:tav tm="0" fmla="#ppt_y-sin(pi*$)/27">
                                          <p:val>
                                            <p:fltVal val="0"/>
                                          </p:val>
                                        </p:tav>
                                        <p:tav tm="100000">
                                          <p:val>
                                            <p:fltVal val="1"/>
                                          </p:val>
                                        </p:tav>
                                      </p:tavLst>
                                    </p:anim>
                                    <p:anim calcmode="lin" valueType="num">
                                      <p:cBhvr>
                                        <p:cTn id="53" dur="164" tmFilter="0, 0; 0.125,0.2665; 0.25,0.4; 0.375,0.465; 0.5,0.5;  0.625,0.535; 0.75,0.6; 0.875,0.7335; 1,1">
                                          <p:stCondLst>
                                            <p:cond delay="1656"/>
                                          </p:stCondLst>
                                        </p:cTn>
                                        <p:tgtEl>
                                          <p:spTgt spid="5"/>
                                        </p:tgtEl>
                                        <p:attrNameLst>
                                          <p:attrName>ppt_y</p:attrName>
                                        </p:attrNameLst>
                                      </p:cBhvr>
                                      <p:tavLst>
                                        <p:tav tm="0" fmla="#ppt_y-sin(pi*$)/81">
                                          <p:val>
                                            <p:fltVal val="0"/>
                                          </p:val>
                                        </p:tav>
                                        <p:tav tm="100000">
                                          <p:val>
                                            <p:fltVal val="1"/>
                                          </p:val>
                                        </p:tav>
                                      </p:tavLst>
                                    </p:anim>
                                    <p:animScale>
                                      <p:cBhvr>
                                        <p:cTn id="54" dur="26">
                                          <p:stCondLst>
                                            <p:cond delay="650"/>
                                          </p:stCondLst>
                                        </p:cTn>
                                        <p:tgtEl>
                                          <p:spTgt spid="5"/>
                                        </p:tgtEl>
                                      </p:cBhvr>
                                      <p:to x="100000" y="60000"/>
                                    </p:animScale>
                                    <p:animScale>
                                      <p:cBhvr>
                                        <p:cTn id="55" dur="166" decel="50000">
                                          <p:stCondLst>
                                            <p:cond delay="676"/>
                                          </p:stCondLst>
                                        </p:cTn>
                                        <p:tgtEl>
                                          <p:spTgt spid="5"/>
                                        </p:tgtEl>
                                      </p:cBhvr>
                                      <p:to x="100000" y="100000"/>
                                    </p:animScale>
                                    <p:animScale>
                                      <p:cBhvr>
                                        <p:cTn id="56" dur="26">
                                          <p:stCondLst>
                                            <p:cond delay="1312"/>
                                          </p:stCondLst>
                                        </p:cTn>
                                        <p:tgtEl>
                                          <p:spTgt spid="5"/>
                                        </p:tgtEl>
                                      </p:cBhvr>
                                      <p:to x="100000" y="80000"/>
                                    </p:animScale>
                                    <p:animScale>
                                      <p:cBhvr>
                                        <p:cTn id="57" dur="166" decel="50000">
                                          <p:stCondLst>
                                            <p:cond delay="1338"/>
                                          </p:stCondLst>
                                        </p:cTn>
                                        <p:tgtEl>
                                          <p:spTgt spid="5"/>
                                        </p:tgtEl>
                                      </p:cBhvr>
                                      <p:to x="100000" y="100000"/>
                                    </p:animScale>
                                    <p:animScale>
                                      <p:cBhvr>
                                        <p:cTn id="58" dur="26">
                                          <p:stCondLst>
                                            <p:cond delay="1642"/>
                                          </p:stCondLst>
                                        </p:cTn>
                                        <p:tgtEl>
                                          <p:spTgt spid="5"/>
                                        </p:tgtEl>
                                      </p:cBhvr>
                                      <p:to x="100000" y="90000"/>
                                    </p:animScale>
                                    <p:animScale>
                                      <p:cBhvr>
                                        <p:cTn id="59" dur="166" decel="50000">
                                          <p:stCondLst>
                                            <p:cond delay="1668"/>
                                          </p:stCondLst>
                                        </p:cTn>
                                        <p:tgtEl>
                                          <p:spTgt spid="5"/>
                                        </p:tgtEl>
                                      </p:cBhvr>
                                      <p:to x="100000" y="100000"/>
                                    </p:animScale>
                                    <p:animScale>
                                      <p:cBhvr>
                                        <p:cTn id="60" dur="26">
                                          <p:stCondLst>
                                            <p:cond delay="1808"/>
                                          </p:stCondLst>
                                        </p:cTn>
                                        <p:tgtEl>
                                          <p:spTgt spid="5"/>
                                        </p:tgtEl>
                                      </p:cBhvr>
                                      <p:to x="100000" y="95000"/>
                                    </p:animScale>
                                    <p:animScale>
                                      <p:cBhvr>
                                        <p:cTn id="61" dur="166" decel="50000">
                                          <p:stCondLst>
                                            <p:cond delay="1834"/>
                                          </p:stCondLst>
                                        </p:cTn>
                                        <p:tgtEl>
                                          <p:spTgt spid="5"/>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animBg="1"/>
      <p:bldP spid="4" grpId="0" animBg="1"/>
      <p:bldP spid="5"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شكل بيضاوي 1"/>
          <p:cNvSpPr/>
          <p:nvPr/>
        </p:nvSpPr>
        <p:spPr>
          <a:xfrm>
            <a:off x="1573140" y="314959"/>
            <a:ext cx="9204960" cy="1346200"/>
          </a:xfrm>
          <a:prstGeom prst="ellipse">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r>
              <a:rPr lang="ar-EG" sz="4000" b="1" dirty="0">
                <a:solidFill>
                  <a:schemeClr val="tx1"/>
                </a:solidFill>
              </a:rPr>
              <a:t>س2 للحوار الجيد مميزات فما أبرزها؟</a:t>
            </a:r>
          </a:p>
        </p:txBody>
      </p:sp>
      <p:sp>
        <p:nvSpPr>
          <p:cNvPr id="4" name="مستطيل 3"/>
          <p:cNvSpPr/>
          <p:nvPr/>
        </p:nvSpPr>
        <p:spPr>
          <a:xfrm rot="20781798">
            <a:off x="1112519" y="2873932"/>
            <a:ext cx="10393680" cy="883920"/>
          </a:xfrm>
          <a:prstGeom prst="rect">
            <a:avLst/>
          </a:prstGeom>
          <a:solidFill>
            <a:schemeClr val="accent4">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r>
              <a:rPr lang="ar-EG" sz="4000" b="1" dirty="0">
                <a:solidFill>
                  <a:schemeClr val="tx1"/>
                </a:solidFill>
              </a:rPr>
              <a:t>1- يقوم على المشاركة مع عدة أطراف تبدأ بطرفين على الأقل</a:t>
            </a:r>
            <a:endParaRPr lang="ar-EG" sz="4000" dirty="0"/>
          </a:p>
        </p:txBody>
      </p:sp>
      <p:sp>
        <p:nvSpPr>
          <p:cNvPr id="5" name="مستطيل 4"/>
          <p:cNvSpPr/>
          <p:nvPr/>
        </p:nvSpPr>
        <p:spPr>
          <a:xfrm rot="20801605">
            <a:off x="1403462" y="4391507"/>
            <a:ext cx="10393680" cy="1158240"/>
          </a:xfrm>
          <a:prstGeom prst="rect">
            <a:avLst/>
          </a:prstGeom>
          <a:solidFill>
            <a:schemeClr val="accent4">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r>
              <a:rPr lang="ar-EG" sz="4000" b="1" dirty="0">
                <a:solidFill>
                  <a:schemeClr val="tx1"/>
                </a:solidFill>
              </a:rPr>
              <a:t>2- يقوم أيضًا على موضوع يتناقش فيه المتحاورون للوصول إلى نتائج مفيدة وأفكار جديدة</a:t>
            </a:r>
            <a:endParaRPr lang="ar-EG" sz="4000" dirty="0"/>
          </a:p>
        </p:txBody>
      </p:sp>
    </p:spTree>
    <p:extLst>
      <p:ext uri="{BB962C8B-B14F-4D97-AF65-F5344CB8AC3E}">
        <p14:creationId xmlns:p14="http://schemas.microsoft.com/office/powerpoint/2010/main" val="11244099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1"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wheel(1)">
                                      <p:cBhvr>
                                        <p:cTn id="12" dur="2000"/>
                                        <p:tgtEl>
                                          <p:spTgt spid="4"/>
                                        </p:tgtEl>
                                      </p:cBhvr>
                                    </p:animEffect>
                                  </p:childTnLst>
                                </p:cTn>
                              </p:par>
                            </p:childTnLst>
                          </p:cTn>
                        </p:par>
                      </p:childTnLst>
                    </p:cTn>
                  </p:par>
                  <p:par>
                    <p:cTn id="13" fill="hold">
                      <p:stCondLst>
                        <p:cond delay="indefinite"/>
                      </p:stCondLst>
                      <p:childTnLst>
                        <p:par>
                          <p:cTn id="14" fill="hold">
                            <p:stCondLst>
                              <p:cond delay="0"/>
                            </p:stCondLst>
                            <p:childTnLst>
                              <p:par>
                                <p:cTn id="15" presetID="21" presetClass="entr" presetSubtype="1" fill="hold" grpId="0" nodeType="click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wheel(1)">
                                      <p:cBhvr>
                                        <p:cTn id="17" dur="2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4" grpId="0" animBg="1"/>
      <p:bldP spid="5"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شكل بيضاوي 1"/>
          <p:cNvSpPr/>
          <p:nvPr/>
        </p:nvSpPr>
        <p:spPr>
          <a:xfrm>
            <a:off x="1524000" y="518160"/>
            <a:ext cx="10109200" cy="1346200"/>
          </a:xfrm>
          <a:prstGeom prst="ellipse">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EG" sz="4000" b="1" dirty="0">
                <a:solidFill>
                  <a:schemeClr val="tx1"/>
                </a:solidFill>
              </a:rPr>
              <a:t>س3 من أركان الحوار تحديد الموضوع، فما الركن الآخر المكمل لذلك؟</a:t>
            </a:r>
          </a:p>
        </p:txBody>
      </p:sp>
      <p:sp>
        <p:nvSpPr>
          <p:cNvPr id="3" name="سحابة 2"/>
          <p:cNvSpPr/>
          <p:nvPr/>
        </p:nvSpPr>
        <p:spPr>
          <a:xfrm>
            <a:off x="3733800" y="3489960"/>
            <a:ext cx="4556760" cy="2057400"/>
          </a:xfrm>
          <a:prstGeom prst="cloud">
            <a:avLst/>
          </a:prstGeom>
          <a:solidFill>
            <a:schemeClr val="accent3">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EG" sz="5400" b="1" dirty="0">
                <a:solidFill>
                  <a:srgbClr val="FF0000"/>
                </a:solidFill>
              </a:rPr>
              <a:t>طرفا الحوار</a:t>
            </a:r>
          </a:p>
        </p:txBody>
      </p:sp>
    </p:spTree>
    <p:extLst>
      <p:ext uri="{BB962C8B-B14F-4D97-AF65-F5344CB8AC3E}">
        <p14:creationId xmlns:p14="http://schemas.microsoft.com/office/powerpoint/2010/main" val="7037901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6" presetClass="entr" presetSubtype="0"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wipe(down)">
                                      <p:cBhvr>
                                        <p:cTn id="12" dur="580">
                                          <p:stCondLst>
                                            <p:cond delay="0"/>
                                          </p:stCondLst>
                                        </p:cTn>
                                        <p:tgtEl>
                                          <p:spTgt spid="3"/>
                                        </p:tgtEl>
                                      </p:cBhvr>
                                    </p:animEffect>
                                    <p:anim calcmode="lin" valueType="num">
                                      <p:cBhvr>
                                        <p:cTn id="13" dur="1822" tmFilter="0,0; 0.14,0.36; 0.43,0.73; 0.71,0.91; 1.0,1.0">
                                          <p:stCondLst>
                                            <p:cond delay="0"/>
                                          </p:stCondLst>
                                        </p:cTn>
                                        <p:tgtEl>
                                          <p:spTgt spid="3"/>
                                        </p:tgtEl>
                                        <p:attrNameLst>
                                          <p:attrName>ppt_x</p:attrName>
                                        </p:attrNameLst>
                                      </p:cBhvr>
                                      <p:tavLst>
                                        <p:tav tm="0">
                                          <p:val>
                                            <p:strVal val="#ppt_x-0.25"/>
                                          </p:val>
                                        </p:tav>
                                        <p:tav tm="100000">
                                          <p:val>
                                            <p:strVal val="#ppt_x"/>
                                          </p:val>
                                        </p:tav>
                                      </p:tavLst>
                                    </p:anim>
                                    <p:anim calcmode="lin" valueType="num">
                                      <p:cBhvr>
                                        <p:cTn id="14" dur="664" tmFilter="0.0,0.0; 0.25,0.07; 0.50,0.2; 0.75,0.467; 1.0,1.0">
                                          <p:stCondLst>
                                            <p:cond delay="0"/>
                                          </p:stCondLst>
                                        </p:cTn>
                                        <p:tgtEl>
                                          <p:spTgt spid="3"/>
                                        </p:tgtEl>
                                        <p:attrNameLst>
                                          <p:attrName>ppt_y</p:attrName>
                                        </p:attrNameLst>
                                      </p:cBhvr>
                                      <p:tavLst>
                                        <p:tav tm="0" fmla="#ppt_y-sin(pi*$)/3">
                                          <p:val>
                                            <p:fltVal val="0.5"/>
                                          </p:val>
                                        </p:tav>
                                        <p:tav tm="100000">
                                          <p:val>
                                            <p:fltVal val="1"/>
                                          </p:val>
                                        </p:tav>
                                      </p:tavLst>
                                    </p:anim>
                                    <p:anim calcmode="lin" valueType="num">
                                      <p:cBhvr>
                                        <p:cTn id="15" dur="664" tmFilter="0, 0; 0.125,0.2665; 0.25,0.4; 0.375,0.465; 0.5,0.5;  0.625,0.535; 0.75,0.6; 0.875,0.7335; 1,1">
                                          <p:stCondLst>
                                            <p:cond delay="664"/>
                                          </p:stCondLst>
                                        </p:cTn>
                                        <p:tgtEl>
                                          <p:spTgt spid="3"/>
                                        </p:tgtEl>
                                        <p:attrNameLst>
                                          <p:attrName>ppt_y</p:attrName>
                                        </p:attrNameLst>
                                      </p:cBhvr>
                                      <p:tavLst>
                                        <p:tav tm="0" fmla="#ppt_y-sin(pi*$)/9">
                                          <p:val>
                                            <p:fltVal val="0"/>
                                          </p:val>
                                        </p:tav>
                                        <p:tav tm="100000">
                                          <p:val>
                                            <p:fltVal val="1"/>
                                          </p:val>
                                        </p:tav>
                                      </p:tavLst>
                                    </p:anim>
                                    <p:anim calcmode="lin" valueType="num">
                                      <p:cBhvr>
                                        <p:cTn id="16" dur="332" tmFilter="0, 0; 0.125,0.2665; 0.25,0.4; 0.375,0.465; 0.5,0.5;  0.625,0.535; 0.75,0.6; 0.875,0.7335; 1,1">
                                          <p:stCondLst>
                                            <p:cond delay="1324"/>
                                          </p:stCondLst>
                                        </p:cTn>
                                        <p:tgtEl>
                                          <p:spTgt spid="3"/>
                                        </p:tgtEl>
                                        <p:attrNameLst>
                                          <p:attrName>ppt_y</p:attrName>
                                        </p:attrNameLst>
                                      </p:cBhvr>
                                      <p:tavLst>
                                        <p:tav tm="0" fmla="#ppt_y-sin(pi*$)/27">
                                          <p:val>
                                            <p:fltVal val="0"/>
                                          </p:val>
                                        </p:tav>
                                        <p:tav tm="100000">
                                          <p:val>
                                            <p:fltVal val="1"/>
                                          </p:val>
                                        </p:tav>
                                      </p:tavLst>
                                    </p:anim>
                                    <p:anim calcmode="lin" valueType="num">
                                      <p:cBhvr>
                                        <p:cTn id="17" dur="164" tmFilter="0, 0; 0.125,0.2665; 0.25,0.4; 0.375,0.465; 0.5,0.5;  0.625,0.535; 0.75,0.6; 0.875,0.7335; 1,1">
                                          <p:stCondLst>
                                            <p:cond delay="1656"/>
                                          </p:stCondLst>
                                        </p:cTn>
                                        <p:tgtEl>
                                          <p:spTgt spid="3"/>
                                        </p:tgtEl>
                                        <p:attrNameLst>
                                          <p:attrName>ppt_y</p:attrName>
                                        </p:attrNameLst>
                                      </p:cBhvr>
                                      <p:tavLst>
                                        <p:tav tm="0" fmla="#ppt_y-sin(pi*$)/81">
                                          <p:val>
                                            <p:fltVal val="0"/>
                                          </p:val>
                                        </p:tav>
                                        <p:tav tm="100000">
                                          <p:val>
                                            <p:fltVal val="1"/>
                                          </p:val>
                                        </p:tav>
                                      </p:tavLst>
                                    </p:anim>
                                    <p:animScale>
                                      <p:cBhvr>
                                        <p:cTn id="18" dur="26">
                                          <p:stCondLst>
                                            <p:cond delay="650"/>
                                          </p:stCondLst>
                                        </p:cTn>
                                        <p:tgtEl>
                                          <p:spTgt spid="3"/>
                                        </p:tgtEl>
                                      </p:cBhvr>
                                      <p:to x="100000" y="60000"/>
                                    </p:animScale>
                                    <p:animScale>
                                      <p:cBhvr>
                                        <p:cTn id="19" dur="166" decel="50000">
                                          <p:stCondLst>
                                            <p:cond delay="676"/>
                                          </p:stCondLst>
                                        </p:cTn>
                                        <p:tgtEl>
                                          <p:spTgt spid="3"/>
                                        </p:tgtEl>
                                      </p:cBhvr>
                                      <p:to x="100000" y="100000"/>
                                    </p:animScale>
                                    <p:animScale>
                                      <p:cBhvr>
                                        <p:cTn id="20" dur="26">
                                          <p:stCondLst>
                                            <p:cond delay="1312"/>
                                          </p:stCondLst>
                                        </p:cTn>
                                        <p:tgtEl>
                                          <p:spTgt spid="3"/>
                                        </p:tgtEl>
                                      </p:cBhvr>
                                      <p:to x="100000" y="80000"/>
                                    </p:animScale>
                                    <p:animScale>
                                      <p:cBhvr>
                                        <p:cTn id="21" dur="166" decel="50000">
                                          <p:stCondLst>
                                            <p:cond delay="1338"/>
                                          </p:stCondLst>
                                        </p:cTn>
                                        <p:tgtEl>
                                          <p:spTgt spid="3"/>
                                        </p:tgtEl>
                                      </p:cBhvr>
                                      <p:to x="100000" y="100000"/>
                                    </p:animScale>
                                    <p:animScale>
                                      <p:cBhvr>
                                        <p:cTn id="22" dur="26">
                                          <p:stCondLst>
                                            <p:cond delay="1642"/>
                                          </p:stCondLst>
                                        </p:cTn>
                                        <p:tgtEl>
                                          <p:spTgt spid="3"/>
                                        </p:tgtEl>
                                      </p:cBhvr>
                                      <p:to x="100000" y="90000"/>
                                    </p:animScale>
                                    <p:animScale>
                                      <p:cBhvr>
                                        <p:cTn id="23" dur="166" decel="50000">
                                          <p:stCondLst>
                                            <p:cond delay="1668"/>
                                          </p:stCondLst>
                                        </p:cTn>
                                        <p:tgtEl>
                                          <p:spTgt spid="3"/>
                                        </p:tgtEl>
                                      </p:cBhvr>
                                      <p:to x="100000" y="100000"/>
                                    </p:animScale>
                                    <p:animScale>
                                      <p:cBhvr>
                                        <p:cTn id="24" dur="26">
                                          <p:stCondLst>
                                            <p:cond delay="1808"/>
                                          </p:stCondLst>
                                        </p:cTn>
                                        <p:tgtEl>
                                          <p:spTgt spid="3"/>
                                        </p:tgtEl>
                                      </p:cBhvr>
                                      <p:to x="100000" y="95000"/>
                                    </p:animScale>
                                    <p:animScale>
                                      <p:cBhvr>
                                        <p:cTn id="25" dur="166" decel="50000">
                                          <p:stCondLst>
                                            <p:cond delay="1834"/>
                                          </p:stCondLst>
                                        </p:cTn>
                                        <p:tgtEl>
                                          <p:spTgt spid="3"/>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رسم تخطيطي 1"/>
          <p:cNvGraphicFramePr/>
          <p:nvPr>
            <p:extLst>
              <p:ext uri="{D42A27DB-BD31-4B8C-83A1-F6EECF244321}">
                <p14:modId xmlns:p14="http://schemas.microsoft.com/office/powerpoint/2010/main" val="43783029"/>
              </p:ext>
            </p:extLst>
          </p:nvPr>
        </p:nvGraphicFramePr>
        <p:xfrm>
          <a:off x="2047240" y="1085426"/>
          <a:ext cx="8128000" cy="541866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3" name="صورة 2"/>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rot="948027">
            <a:off x="9258300" y="1571089"/>
            <a:ext cx="2514600" cy="1188720"/>
          </a:xfrm>
          <a:prstGeom prst="rect">
            <a:avLst/>
          </a:prstGeom>
        </p:spPr>
      </p:pic>
      <p:sp>
        <p:nvSpPr>
          <p:cNvPr id="4" name="شكل بيضاوي 3"/>
          <p:cNvSpPr/>
          <p:nvPr/>
        </p:nvSpPr>
        <p:spPr>
          <a:xfrm>
            <a:off x="1310640" y="330200"/>
            <a:ext cx="9204960" cy="1346200"/>
          </a:xfrm>
          <a:prstGeom prst="ellipse">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r>
              <a:rPr lang="ar-EG" sz="4000" b="1" dirty="0">
                <a:solidFill>
                  <a:schemeClr val="tx1"/>
                </a:solidFill>
              </a:rPr>
              <a:t>س4 يكمل الطلبة الفراغات الآتية:</a:t>
            </a:r>
          </a:p>
        </p:txBody>
      </p:sp>
      <p:sp>
        <p:nvSpPr>
          <p:cNvPr id="5" name="مربع نص 4"/>
          <p:cNvSpPr txBox="1"/>
          <p:nvPr/>
        </p:nvSpPr>
        <p:spPr>
          <a:xfrm>
            <a:off x="7909560" y="4376321"/>
            <a:ext cx="1965960" cy="1323439"/>
          </a:xfrm>
          <a:prstGeom prst="rect">
            <a:avLst/>
          </a:prstGeom>
          <a:noFill/>
        </p:spPr>
        <p:txBody>
          <a:bodyPr wrap="square" rtlCol="1">
            <a:spAutoFit/>
          </a:bodyPr>
          <a:lstStyle/>
          <a:p>
            <a:pPr lvl="0" algn="ctr"/>
            <a:r>
              <a:rPr lang="ar-EG" sz="4000" b="1" dirty="0">
                <a:solidFill>
                  <a:srgbClr val="FF0000"/>
                </a:solidFill>
              </a:rPr>
              <a:t>الاحترام المتبادل</a:t>
            </a:r>
          </a:p>
        </p:txBody>
      </p:sp>
      <p:sp>
        <p:nvSpPr>
          <p:cNvPr id="6" name="مربع نص 5"/>
          <p:cNvSpPr txBox="1"/>
          <p:nvPr/>
        </p:nvSpPr>
        <p:spPr>
          <a:xfrm>
            <a:off x="2491709" y="4483001"/>
            <a:ext cx="1965960" cy="1323439"/>
          </a:xfrm>
          <a:prstGeom prst="rect">
            <a:avLst/>
          </a:prstGeom>
          <a:noFill/>
        </p:spPr>
        <p:txBody>
          <a:bodyPr wrap="square" rtlCol="1">
            <a:spAutoFit/>
          </a:bodyPr>
          <a:lstStyle/>
          <a:p>
            <a:pPr lvl="0" algn="ctr"/>
            <a:r>
              <a:rPr lang="ar-EG" sz="4000" b="1" kern="0" dirty="0">
                <a:solidFill>
                  <a:srgbClr val="FF0000"/>
                </a:solidFill>
              </a:rPr>
              <a:t>عدم التعصب</a:t>
            </a:r>
          </a:p>
        </p:txBody>
      </p:sp>
    </p:spTree>
    <p:extLst>
      <p:ext uri="{BB962C8B-B14F-4D97-AF65-F5344CB8AC3E}">
        <p14:creationId xmlns:p14="http://schemas.microsoft.com/office/powerpoint/2010/main" val="5058309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31" presetClass="entr" presetSubtype="0" fill="hold" nodeType="clickEffect">
                                  <p:stCondLst>
                                    <p:cond delay="0"/>
                                  </p:stCondLst>
                                  <p:childTnLst>
                                    <p:set>
                                      <p:cBhvr>
                                        <p:cTn id="11" dur="1" fill="hold">
                                          <p:stCondLst>
                                            <p:cond delay="0"/>
                                          </p:stCondLst>
                                        </p:cTn>
                                        <p:tgtEl>
                                          <p:spTgt spid="3"/>
                                        </p:tgtEl>
                                        <p:attrNameLst>
                                          <p:attrName>style.visibility</p:attrName>
                                        </p:attrNameLst>
                                      </p:cBhvr>
                                      <p:to>
                                        <p:strVal val="visible"/>
                                      </p:to>
                                    </p:set>
                                    <p:anim calcmode="lin" valueType="num">
                                      <p:cBhvr>
                                        <p:cTn id="12" dur="1000" fill="hold"/>
                                        <p:tgtEl>
                                          <p:spTgt spid="3"/>
                                        </p:tgtEl>
                                        <p:attrNameLst>
                                          <p:attrName>ppt_w</p:attrName>
                                        </p:attrNameLst>
                                      </p:cBhvr>
                                      <p:tavLst>
                                        <p:tav tm="0">
                                          <p:val>
                                            <p:fltVal val="0"/>
                                          </p:val>
                                        </p:tav>
                                        <p:tav tm="100000">
                                          <p:val>
                                            <p:strVal val="#ppt_w"/>
                                          </p:val>
                                        </p:tav>
                                      </p:tavLst>
                                    </p:anim>
                                    <p:anim calcmode="lin" valueType="num">
                                      <p:cBhvr>
                                        <p:cTn id="13" dur="1000" fill="hold"/>
                                        <p:tgtEl>
                                          <p:spTgt spid="3"/>
                                        </p:tgtEl>
                                        <p:attrNameLst>
                                          <p:attrName>ppt_h</p:attrName>
                                        </p:attrNameLst>
                                      </p:cBhvr>
                                      <p:tavLst>
                                        <p:tav tm="0">
                                          <p:val>
                                            <p:fltVal val="0"/>
                                          </p:val>
                                        </p:tav>
                                        <p:tav tm="100000">
                                          <p:val>
                                            <p:strVal val="#ppt_h"/>
                                          </p:val>
                                        </p:tav>
                                      </p:tavLst>
                                    </p:anim>
                                    <p:anim calcmode="lin" valueType="num">
                                      <p:cBhvr>
                                        <p:cTn id="14" dur="1000" fill="hold"/>
                                        <p:tgtEl>
                                          <p:spTgt spid="3"/>
                                        </p:tgtEl>
                                        <p:attrNameLst>
                                          <p:attrName>style.rotation</p:attrName>
                                        </p:attrNameLst>
                                      </p:cBhvr>
                                      <p:tavLst>
                                        <p:tav tm="0">
                                          <p:val>
                                            <p:fltVal val="90"/>
                                          </p:val>
                                        </p:tav>
                                        <p:tav tm="100000">
                                          <p:val>
                                            <p:fltVal val="0"/>
                                          </p:val>
                                        </p:tav>
                                      </p:tavLst>
                                    </p:anim>
                                    <p:animEffect transition="in" filter="fade">
                                      <p:cBhvr>
                                        <p:cTn id="15" dur="1000"/>
                                        <p:tgtEl>
                                          <p:spTgt spid="3"/>
                                        </p:tgtEl>
                                      </p:cBhvr>
                                    </p:animEffect>
                                  </p:childTnLst>
                                </p:cTn>
                              </p:par>
                              <p:par>
                                <p:cTn id="16" presetID="31" presetClass="entr" presetSubtype="0" fill="hold" grpId="0" nodeType="withEffect">
                                  <p:stCondLst>
                                    <p:cond delay="0"/>
                                  </p:stCondLst>
                                  <p:childTnLst>
                                    <p:set>
                                      <p:cBhvr>
                                        <p:cTn id="17" dur="1" fill="hold">
                                          <p:stCondLst>
                                            <p:cond delay="0"/>
                                          </p:stCondLst>
                                        </p:cTn>
                                        <p:tgtEl>
                                          <p:spTgt spid="2"/>
                                        </p:tgtEl>
                                        <p:attrNameLst>
                                          <p:attrName>style.visibility</p:attrName>
                                        </p:attrNameLst>
                                      </p:cBhvr>
                                      <p:to>
                                        <p:strVal val="visible"/>
                                      </p:to>
                                    </p:set>
                                    <p:anim calcmode="lin" valueType="num">
                                      <p:cBhvr>
                                        <p:cTn id="18" dur="1000" fill="hold"/>
                                        <p:tgtEl>
                                          <p:spTgt spid="2"/>
                                        </p:tgtEl>
                                        <p:attrNameLst>
                                          <p:attrName>ppt_w</p:attrName>
                                        </p:attrNameLst>
                                      </p:cBhvr>
                                      <p:tavLst>
                                        <p:tav tm="0">
                                          <p:val>
                                            <p:fltVal val="0"/>
                                          </p:val>
                                        </p:tav>
                                        <p:tav tm="100000">
                                          <p:val>
                                            <p:strVal val="#ppt_w"/>
                                          </p:val>
                                        </p:tav>
                                      </p:tavLst>
                                    </p:anim>
                                    <p:anim calcmode="lin" valueType="num">
                                      <p:cBhvr>
                                        <p:cTn id="19" dur="1000" fill="hold"/>
                                        <p:tgtEl>
                                          <p:spTgt spid="2"/>
                                        </p:tgtEl>
                                        <p:attrNameLst>
                                          <p:attrName>ppt_h</p:attrName>
                                        </p:attrNameLst>
                                      </p:cBhvr>
                                      <p:tavLst>
                                        <p:tav tm="0">
                                          <p:val>
                                            <p:fltVal val="0"/>
                                          </p:val>
                                        </p:tav>
                                        <p:tav tm="100000">
                                          <p:val>
                                            <p:strVal val="#ppt_h"/>
                                          </p:val>
                                        </p:tav>
                                      </p:tavLst>
                                    </p:anim>
                                    <p:anim calcmode="lin" valueType="num">
                                      <p:cBhvr>
                                        <p:cTn id="20" dur="1000" fill="hold"/>
                                        <p:tgtEl>
                                          <p:spTgt spid="2"/>
                                        </p:tgtEl>
                                        <p:attrNameLst>
                                          <p:attrName>style.rotation</p:attrName>
                                        </p:attrNameLst>
                                      </p:cBhvr>
                                      <p:tavLst>
                                        <p:tav tm="0">
                                          <p:val>
                                            <p:fltVal val="90"/>
                                          </p:val>
                                        </p:tav>
                                        <p:tav tm="100000">
                                          <p:val>
                                            <p:fltVal val="0"/>
                                          </p:val>
                                        </p:tav>
                                      </p:tavLst>
                                    </p:anim>
                                    <p:animEffect transition="in" filter="fade">
                                      <p:cBhvr>
                                        <p:cTn id="21" dur="1000"/>
                                        <p:tgtEl>
                                          <p:spTgt spid="2"/>
                                        </p:tgtEl>
                                      </p:cBhvr>
                                    </p:animEffect>
                                  </p:childTnLst>
                                </p:cTn>
                              </p:par>
                            </p:childTnLst>
                          </p:cTn>
                        </p:par>
                      </p:childTnLst>
                    </p:cTn>
                  </p:par>
                  <p:par>
                    <p:cTn id="22" fill="hold">
                      <p:stCondLst>
                        <p:cond delay="indefinite"/>
                      </p:stCondLst>
                      <p:childTnLst>
                        <p:par>
                          <p:cTn id="23" fill="hold">
                            <p:stCondLst>
                              <p:cond delay="0"/>
                            </p:stCondLst>
                            <p:childTnLst>
                              <p:par>
                                <p:cTn id="24" presetID="42" presetClass="entr" presetSubtype="0" fill="hold" grpId="0" nodeType="clickEffect">
                                  <p:stCondLst>
                                    <p:cond delay="0"/>
                                  </p:stCondLst>
                                  <p:childTnLst>
                                    <p:set>
                                      <p:cBhvr>
                                        <p:cTn id="25" dur="1" fill="hold">
                                          <p:stCondLst>
                                            <p:cond delay="0"/>
                                          </p:stCondLst>
                                        </p:cTn>
                                        <p:tgtEl>
                                          <p:spTgt spid="5"/>
                                        </p:tgtEl>
                                        <p:attrNameLst>
                                          <p:attrName>style.visibility</p:attrName>
                                        </p:attrNameLst>
                                      </p:cBhvr>
                                      <p:to>
                                        <p:strVal val="visible"/>
                                      </p:to>
                                    </p:set>
                                    <p:animEffect transition="in" filter="fade">
                                      <p:cBhvr>
                                        <p:cTn id="26" dur="1000"/>
                                        <p:tgtEl>
                                          <p:spTgt spid="5"/>
                                        </p:tgtEl>
                                      </p:cBhvr>
                                    </p:animEffect>
                                    <p:anim calcmode="lin" valueType="num">
                                      <p:cBhvr>
                                        <p:cTn id="27" dur="1000" fill="hold"/>
                                        <p:tgtEl>
                                          <p:spTgt spid="5"/>
                                        </p:tgtEl>
                                        <p:attrNameLst>
                                          <p:attrName>ppt_x</p:attrName>
                                        </p:attrNameLst>
                                      </p:cBhvr>
                                      <p:tavLst>
                                        <p:tav tm="0">
                                          <p:val>
                                            <p:strVal val="#ppt_x"/>
                                          </p:val>
                                        </p:tav>
                                        <p:tav tm="100000">
                                          <p:val>
                                            <p:strVal val="#ppt_x"/>
                                          </p:val>
                                        </p:tav>
                                      </p:tavLst>
                                    </p:anim>
                                    <p:anim calcmode="lin" valueType="num">
                                      <p:cBhvr>
                                        <p:cTn id="28"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42" presetClass="entr" presetSubtype="0" fill="hold" grpId="0" nodeType="clickEffect">
                                  <p:stCondLst>
                                    <p:cond delay="0"/>
                                  </p:stCondLst>
                                  <p:childTnLst>
                                    <p:set>
                                      <p:cBhvr>
                                        <p:cTn id="32" dur="1" fill="hold">
                                          <p:stCondLst>
                                            <p:cond delay="0"/>
                                          </p:stCondLst>
                                        </p:cTn>
                                        <p:tgtEl>
                                          <p:spTgt spid="6"/>
                                        </p:tgtEl>
                                        <p:attrNameLst>
                                          <p:attrName>style.visibility</p:attrName>
                                        </p:attrNameLst>
                                      </p:cBhvr>
                                      <p:to>
                                        <p:strVal val="visible"/>
                                      </p:to>
                                    </p:set>
                                    <p:animEffect transition="in" filter="fade">
                                      <p:cBhvr>
                                        <p:cTn id="33" dur="1000"/>
                                        <p:tgtEl>
                                          <p:spTgt spid="6"/>
                                        </p:tgtEl>
                                      </p:cBhvr>
                                    </p:animEffect>
                                    <p:anim calcmode="lin" valueType="num">
                                      <p:cBhvr>
                                        <p:cTn id="34" dur="1000" fill="hold"/>
                                        <p:tgtEl>
                                          <p:spTgt spid="6"/>
                                        </p:tgtEl>
                                        <p:attrNameLst>
                                          <p:attrName>ppt_x</p:attrName>
                                        </p:attrNameLst>
                                      </p:cBhvr>
                                      <p:tavLst>
                                        <p:tav tm="0">
                                          <p:val>
                                            <p:strVal val="#ppt_x"/>
                                          </p:val>
                                        </p:tav>
                                        <p:tav tm="100000">
                                          <p:val>
                                            <p:strVal val="#ppt_x"/>
                                          </p:val>
                                        </p:tav>
                                      </p:tavLst>
                                    </p:anim>
                                    <p:anim calcmode="lin" valueType="num">
                                      <p:cBhvr>
                                        <p:cTn id="35" dur="1000" fill="hold"/>
                                        <p:tgtEl>
                                          <p:spTgt spid="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2" grpId="0">
        <p:bldAsOne/>
      </p:bldGraphic>
      <p:bldP spid="4" grpId="0" animBg="1"/>
      <p:bldP spid="5" grpId="0"/>
      <p:bldP spid="6"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شريط إلى الأسفل 1"/>
          <p:cNvSpPr/>
          <p:nvPr/>
        </p:nvSpPr>
        <p:spPr>
          <a:xfrm>
            <a:off x="3535680" y="304800"/>
            <a:ext cx="5166360" cy="1828800"/>
          </a:xfrm>
          <a:prstGeom prst="ribbon">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EG" sz="4400" b="1" dirty="0"/>
              <a:t>الدرس الثاني</a:t>
            </a:r>
          </a:p>
        </p:txBody>
      </p:sp>
      <p:sp>
        <p:nvSpPr>
          <p:cNvPr id="3" name="إطار 2"/>
          <p:cNvSpPr/>
          <p:nvPr/>
        </p:nvSpPr>
        <p:spPr>
          <a:xfrm>
            <a:off x="3901440" y="4450080"/>
            <a:ext cx="4450080" cy="1981200"/>
          </a:xfrm>
          <a:prstGeom prst="fram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EG">
              <a:solidFill>
                <a:schemeClr val="tx1"/>
              </a:solidFill>
            </a:endParaRPr>
          </a:p>
        </p:txBody>
      </p:sp>
      <p:sp>
        <p:nvSpPr>
          <p:cNvPr id="5" name="مربع نص 4"/>
          <p:cNvSpPr txBox="1"/>
          <p:nvPr/>
        </p:nvSpPr>
        <p:spPr>
          <a:xfrm>
            <a:off x="4328160" y="4932848"/>
            <a:ext cx="3581400" cy="1015663"/>
          </a:xfrm>
          <a:prstGeom prst="rect">
            <a:avLst/>
          </a:prstGeom>
          <a:noFill/>
        </p:spPr>
        <p:txBody>
          <a:bodyPr wrap="square" rtlCol="1">
            <a:spAutoFit/>
          </a:bodyPr>
          <a:lstStyle/>
          <a:p>
            <a:pPr algn="ctr"/>
            <a:r>
              <a:rPr lang="ar-EG" sz="6000" b="1" dirty="0">
                <a:solidFill>
                  <a:srgbClr val="FF0000"/>
                </a:solidFill>
              </a:rPr>
              <a:t>أركان الحوار</a:t>
            </a:r>
          </a:p>
        </p:txBody>
      </p:sp>
    </p:spTree>
    <p:extLst>
      <p:ext uri="{BB962C8B-B14F-4D97-AF65-F5344CB8AC3E}">
        <p14:creationId xmlns:p14="http://schemas.microsoft.com/office/powerpoint/2010/main" val="33954679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80">
                                          <p:stCondLst>
                                            <p:cond delay="0"/>
                                          </p:stCondLst>
                                        </p:cTn>
                                        <p:tgtEl>
                                          <p:spTgt spid="2"/>
                                        </p:tgtEl>
                                      </p:cBhvr>
                                    </p:animEffect>
                                    <p:anim calcmode="lin" valueType="num">
                                      <p:cBhvr>
                                        <p:cTn id="8" dur="1822" tmFilter="0,0; 0.14,0.36; 0.43,0.73; 0.71,0.91; 1.0,1.0">
                                          <p:stCondLst>
                                            <p:cond delay="0"/>
                                          </p:stCondLst>
                                        </p:cTn>
                                        <p:tgtEl>
                                          <p:spTgt spid="2"/>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2"/>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2"/>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2"/>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2"/>
                                        </p:tgtEl>
                                        <p:attrNameLst>
                                          <p:attrName>ppt_y</p:attrName>
                                        </p:attrNameLst>
                                      </p:cBhvr>
                                      <p:tavLst>
                                        <p:tav tm="0" fmla="#ppt_y-sin(pi*$)/81">
                                          <p:val>
                                            <p:fltVal val="0"/>
                                          </p:val>
                                        </p:tav>
                                        <p:tav tm="100000">
                                          <p:val>
                                            <p:fltVal val="1"/>
                                          </p:val>
                                        </p:tav>
                                      </p:tavLst>
                                    </p:anim>
                                    <p:animScale>
                                      <p:cBhvr>
                                        <p:cTn id="13" dur="26">
                                          <p:stCondLst>
                                            <p:cond delay="650"/>
                                          </p:stCondLst>
                                        </p:cTn>
                                        <p:tgtEl>
                                          <p:spTgt spid="2"/>
                                        </p:tgtEl>
                                      </p:cBhvr>
                                      <p:to x="100000" y="60000"/>
                                    </p:animScale>
                                    <p:animScale>
                                      <p:cBhvr>
                                        <p:cTn id="14" dur="166" decel="50000">
                                          <p:stCondLst>
                                            <p:cond delay="676"/>
                                          </p:stCondLst>
                                        </p:cTn>
                                        <p:tgtEl>
                                          <p:spTgt spid="2"/>
                                        </p:tgtEl>
                                      </p:cBhvr>
                                      <p:to x="100000" y="100000"/>
                                    </p:animScale>
                                    <p:animScale>
                                      <p:cBhvr>
                                        <p:cTn id="15" dur="26">
                                          <p:stCondLst>
                                            <p:cond delay="1312"/>
                                          </p:stCondLst>
                                        </p:cTn>
                                        <p:tgtEl>
                                          <p:spTgt spid="2"/>
                                        </p:tgtEl>
                                      </p:cBhvr>
                                      <p:to x="100000" y="80000"/>
                                    </p:animScale>
                                    <p:animScale>
                                      <p:cBhvr>
                                        <p:cTn id="16" dur="166" decel="50000">
                                          <p:stCondLst>
                                            <p:cond delay="1338"/>
                                          </p:stCondLst>
                                        </p:cTn>
                                        <p:tgtEl>
                                          <p:spTgt spid="2"/>
                                        </p:tgtEl>
                                      </p:cBhvr>
                                      <p:to x="100000" y="100000"/>
                                    </p:animScale>
                                    <p:animScale>
                                      <p:cBhvr>
                                        <p:cTn id="17" dur="26">
                                          <p:stCondLst>
                                            <p:cond delay="1642"/>
                                          </p:stCondLst>
                                        </p:cTn>
                                        <p:tgtEl>
                                          <p:spTgt spid="2"/>
                                        </p:tgtEl>
                                      </p:cBhvr>
                                      <p:to x="100000" y="90000"/>
                                    </p:animScale>
                                    <p:animScale>
                                      <p:cBhvr>
                                        <p:cTn id="18" dur="166" decel="50000">
                                          <p:stCondLst>
                                            <p:cond delay="1668"/>
                                          </p:stCondLst>
                                        </p:cTn>
                                        <p:tgtEl>
                                          <p:spTgt spid="2"/>
                                        </p:tgtEl>
                                      </p:cBhvr>
                                      <p:to x="100000" y="100000"/>
                                    </p:animScale>
                                    <p:animScale>
                                      <p:cBhvr>
                                        <p:cTn id="19" dur="26">
                                          <p:stCondLst>
                                            <p:cond delay="1808"/>
                                          </p:stCondLst>
                                        </p:cTn>
                                        <p:tgtEl>
                                          <p:spTgt spid="2"/>
                                        </p:tgtEl>
                                      </p:cBhvr>
                                      <p:to x="100000" y="95000"/>
                                    </p:animScale>
                                    <p:animScale>
                                      <p:cBhvr>
                                        <p:cTn id="20" dur="166" decel="50000">
                                          <p:stCondLst>
                                            <p:cond delay="1834"/>
                                          </p:stCondLst>
                                        </p:cTn>
                                        <p:tgtEl>
                                          <p:spTgt spid="2"/>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6" presetClass="entr" presetSubtype="16" fill="hold" grpId="0" nodeType="clickEffect">
                                  <p:stCondLst>
                                    <p:cond delay="0"/>
                                  </p:stCondLst>
                                  <p:childTnLst>
                                    <p:set>
                                      <p:cBhvr>
                                        <p:cTn id="24" dur="1" fill="hold">
                                          <p:stCondLst>
                                            <p:cond delay="0"/>
                                          </p:stCondLst>
                                        </p:cTn>
                                        <p:tgtEl>
                                          <p:spTgt spid="3"/>
                                        </p:tgtEl>
                                        <p:attrNameLst>
                                          <p:attrName>style.visibility</p:attrName>
                                        </p:attrNameLst>
                                      </p:cBhvr>
                                      <p:to>
                                        <p:strVal val="visible"/>
                                      </p:to>
                                    </p:set>
                                    <p:animEffect transition="in" filter="circle(in)">
                                      <p:cBhvr>
                                        <p:cTn id="25" dur="2000"/>
                                        <p:tgtEl>
                                          <p:spTgt spid="3"/>
                                        </p:tgtEl>
                                      </p:cBhvr>
                                    </p:animEffect>
                                  </p:childTnLst>
                                </p:cTn>
                              </p:par>
                              <p:par>
                                <p:cTn id="26" presetID="6" presetClass="entr" presetSubtype="16" fill="hold" grpId="0" nodeType="withEffect">
                                  <p:stCondLst>
                                    <p:cond delay="0"/>
                                  </p:stCondLst>
                                  <p:childTnLst>
                                    <p:set>
                                      <p:cBhvr>
                                        <p:cTn id="27" dur="1" fill="hold">
                                          <p:stCondLst>
                                            <p:cond delay="0"/>
                                          </p:stCondLst>
                                        </p:cTn>
                                        <p:tgtEl>
                                          <p:spTgt spid="5"/>
                                        </p:tgtEl>
                                        <p:attrNameLst>
                                          <p:attrName>style.visibility</p:attrName>
                                        </p:attrNameLst>
                                      </p:cBhvr>
                                      <p:to>
                                        <p:strVal val="visible"/>
                                      </p:to>
                                    </p:set>
                                    <p:animEffect transition="in" filter="circle(in)">
                                      <p:cBhvr>
                                        <p:cTn id="28" dur="2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animBg="1"/>
      <p:bldP spid="5"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سهم إلى اليسار واليمين 1"/>
          <p:cNvSpPr/>
          <p:nvPr/>
        </p:nvSpPr>
        <p:spPr>
          <a:xfrm>
            <a:off x="2072640" y="198120"/>
            <a:ext cx="8305801" cy="1965960"/>
          </a:xfrm>
          <a:prstGeom prst="leftRight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EG" sz="4400" b="1" dirty="0">
                <a:solidFill>
                  <a:schemeClr val="tx1"/>
                </a:solidFill>
              </a:rPr>
              <a:t>تتكون أركان الحوار من عنصرين، هما:</a:t>
            </a:r>
          </a:p>
        </p:txBody>
      </p:sp>
      <p:sp>
        <p:nvSpPr>
          <p:cNvPr id="3" name="سهم للأسفل 2"/>
          <p:cNvSpPr/>
          <p:nvPr/>
        </p:nvSpPr>
        <p:spPr>
          <a:xfrm>
            <a:off x="7955282" y="2164080"/>
            <a:ext cx="2971798" cy="2636520"/>
          </a:xfrm>
          <a:prstGeom prst="downArrow">
            <a:avLst/>
          </a:prstGeom>
          <a:solidFill>
            <a:schemeClr val="accent4">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EG" sz="4000" b="1" dirty="0">
                <a:solidFill>
                  <a:srgbClr val="FF0000"/>
                </a:solidFill>
              </a:rPr>
              <a:t>طرفا الحوار</a:t>
            </a:r>
          </a:p>
        </p:txBody>
      </p:sp>
      <p:sp>
        <p:nvSpPr>
          <p:cNvPr id="4" name="سهم للأسفل 3"/>
          <p:cNvSpPr/>
          <p:nvPr/>
        </p:nvSpPr>
        <p:spPr>
          <a:xfrm>
            <a:off x="1295400" y="2240280"/>
            <a:ext cx="3337559" cy="2484120"/>
          </a:xfrm>
          <a:prstGeom prst="downArrow">
            <a:avLst/>
          </a:prstGeom>
          <a:solidFill>
            <a:schemeClr val="accent4">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EG" sz="4000" b="1" dirty="0">
                <a:solidFill>
                  <a:srgbClr val="FF0000"/>
                </a:solidFill>
              </a:rPr>
              <a:t>موضوع الحوار</a:t>
            </a:r>
          </a:p>
        </p:txBody>
      </p:sp>
      <p:sp>
        <p:nvSpPr>
          <p:cNvPr id="5" name="مستطيل مستدير الزوايا 4"/>
          <p:cNvSpPr/>
          <p:nvPr/>
        </p:nvSpPr>
        <p:spPr>
          <a:xfrm>
            <a:off x="327660" y="4800600"/>
            <a:ext cx="11521440" cy="1965960"/>
          </a:xfrm>
          <a:prstGeom prst="round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EG" sz="4000" b="1" dirty="0">
                <a:solidFill>
                  <a:schemeClr val="tx1"/>
                </a:solidFill>
              </a:rPr>
              <a:t>من مميزات الحوار الجيد: أنه يقوم على المشاركة مع عدة أطراف؛ تبدأ بطرفين على الأقل، ويقوم أيضًا على موضوع يتناقش فيه المتحاورون للوصول إلى نتائج مفيدة وأفكار جديدة.</a:t>
            </a:r>
          </a:p>
        </p:txBody>
      </p:sp>
    </p:spTree>
    <p:extLst>
      <p:ext uri="{BB962C8B-B14F-4D97-AF65-F5344CB8AC3E}">
        <p14:creationId xmlns:p14="http://schemas.microsoft.com/office/powerpoint/2010/main" val="36606992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5"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2000"/>
                                        <p:tgtEl>
                                          <p:spTgt spid="2"/>
                                        </p:tgtEl>
                                      </p:cBhvr>
                                    </p:animEffect>
                                    <p:anim calcmode="lin" valueType="num">
                                      <p:cBhvr>
                                        <p:cTn id="8" dur="2000" fill="hold"/>
                                        <p:tgtEl>
                                          <p:spTgt spid="2"/>
                                        </p:tgtEl>
                                        <p:attrNameLst>
                                          <p:attrName>ppt_w</p:attrName>
                                        </p:attrNameLst>
                                      </p:cBhvr>
                                      <p:tavLst>
                                        <p:tav tm="0" fmla="#ppt_w*sin(2.5*pi*$)">
                                          <p:val>
                                            <p:fltVal val="0"/>
                                          </p:val>
                                        </p:tav>
                                        <p:tav tm="100000">
                                          <p:val>
                                            <p:fltVal val="1"/>
                                          </p:val>
                                        </p:tav>
                                      </p:tavLst>
                                    </p:anim>
                                    <p:anim calcmode="lin" valueType="num">
                                      <p:cBhvr>
                                        <p:cTn id="9" dur="2000" fill="hold"/>
                                        <p:tgtEl>
                                          <p:spTgt spid="2"/>
                                        </p:tgtEl>
                                        <p:attrNameLst>
                                          <p:attrName>ppt_h</p:attrName>
                                        </p:attrNameLst>
                                      </p:cBhvr>
                                      <p:tavLst>
                                        <p:tav tm="0">
                                          <p:val>
                                            <p:strVal val="#ppt_h"/>
                                          </p:val>
                                        </p:tav>
                                        <p:tav tm="100000">
                                          <p:val>
                                            <p:strVal val="#ppt_h"/>
                                          </p:val>
                                        </p:tav>
                                      </p:tavLst>
                                    </p:anim>
                                  </p:childTnLst>
                                </p:cTn>
                              </p:par>
                            </p:childTnLst>
                          </p:cTn>
                        </p:par>
                      </p:childTnLst>
                    </p:cTn>
                  </p:par>
                  <p:par>
                    <p:cTn id="10" fill="hold">
                      <p:stCondLst>
                        <p:cond delay="indefinite"/>
                      </p:stCondLst>
                      <p:childTnLst>
                        <p:par>
                          <p:cTn id="11" fill="hold">
                            <p:stCondLst>
                              <p:cond delay="0"/>
                            </p:stCondLst>
                            <p:childTnLst>
                              <p:par>
                                <p:cTn id="12" presetID="26" presetClass="entr" presetSubtype="0" fill="hold" grpId="0" nodeType="clickEffect">
                                  <p:stCondLst>
                                    <p:cond delay="0"/>
                                  </p:stCondLst>
                                  <p:childTnLst>
                                    <p:set>
                                      <p:cBhvr>
                                        <p:cTn id="13" dur="1" fill="hold">
                                          <p:stCondLst>
                                            <p:cond delay="0"/>
                                          </p:stCondLst>
                                        </p:cTn>
                                        <p:tgtEl>
                                          <p:spTgt spid="3"/>
                                        </p:tgtEl>
                                        <p:attrNameLst>
                                          <p:attrName>style.visibility</p:attrName>
                                        </p:attrNameLst>
                                      </p:cBhvr>
                                      <p:to>
                                        <p:strVal val="visible"/>
                                      </p:to>
                                    </p:set>
                                    <p:animEffect transition="in" filter="wipe(down)">
                                      <p:cBhvr>
                                        <p:cTn id="14" dur="580">
                                          <p:stCondLst>
                                            <p:cond delay="0"/>
                                          </p:stCondLst>
                                        </p:cTn>
                                        <p:tgtEl>
                                          <p:spTgt spid="3"/>
                                        </p:tgtEl>
                                      </p:cBhvr>
                                    </p:animEffect>
                                    <p:anim calcmode="lin" valueType="num">
                                      <p:cBhvr>
                                        <p:cTn id="15" dur="1822" tmFilter="0,0; 0.14,0.36; 0.43,0.73; 0.71,0.91; 1.0,1.0">
                                          <p:stCondLst>
                                            <p:cond delay="0"/>
                                          </p:stCondLst>
                                        </p:cTn>
                                        <p:tgtEl>
                                          <p:spTgt spid="3"/>
                                        </p:tgtEl>
                                        <p:attrNameLst>
                                          <p:attrName>ppt_x</p:attrName>
                                        </p:attrNameLst>
                                      </p:cBhvr>
                                      <p:tavLst>
                                        <p:tav tm="0">
                                          <p:val>
                                            <p:strVal val="#ppt_x-0.25"/>
                                          </p:val>
                                        </p:tav>
                                        <p:tav tm="100000">
                                          <p:val>
                                            <p:strVal val="#ppt_x"/>
                                          </p:val>
                                        </p:tav>
                                      </p:tavLst>
                                    </p:anim>
                                    <p:anim calcmode="lin" valueType="num">
                                      <p:cBhvr>
                                        <p:cTn id="16" dur="664" tmFilter="0.0,0.0; 0.25,0.07; 0.50,0.2; 0.75,0.467; 1.0,1.0">
                                          <p:stCondLst>
                                            <p:cond delay="0"/>
                                          </p:stCondLst>
                                        </p:cTn>
                                        <p:tgtEl>
                                          <p:spTgt spid="3"/>
                                        </p:tgtEl>
                                        <p:attrNameLst>
                                          <p:attrName>ppt_y</p:attrName>
                                        </p:attrNameLst>
                                      </p:cBhvr>
                                      <p:tavLst>
                                        <p:tav tm="0" fmla="#ppt_y-sin(pi*$)/3">
                                          <p:val>
                                            <p:fltVal val="0.5"/>
                                          </p:val>
                                        </p:tav>
                                        <p:tav tm="100000">
                                          <p:val>
                                            <p:fltVal val="1"/>
                                          </p:val>
                                        </p:tav>
                                      </p:tavLst>
                                    </p:anim>
                                    <p:anim calcmode="lin" valueType="num">
                                      <p:cBhvr>
                                        <p:cTn id="17" dur="664" tmFilter="0, 0; 0.125,0.2665; 0.25,0.4; 0.375,0.465; 0.5,0.5;  0.625,0.535; 0.75,0.6; 0.875,0.7335; 1,1">
                                          <p:stCondLst>
                                            <p:cond delay="664"/>
                                          </p:stCondLst>
                                        </p:cTn>
                                        <p:tgtEl>
                                          <p:spTgt spid="3"/>
                                        </p:tgtEl>
                                        <p:attrNameLst>
                                          <p:attrName>ppt_y</p:attrName>
                                        </p:attrNameLst>
                                      </p:cBhvr>
                                      <p:tavLst>
                                        <p:tav tm="0" fmla="#ppt_y-sin(pi*$)/9">
                                          <p:val>
                                            <p:fltVal val="0"/>
                                          </p:val>
                                        </p:tav>
                                        <p:tav tm="100000">
                                          <p:val>
                                            <p:fltVal val="1"/>
                                          </p:val>
                                        </p:tav>
                                      </p:tavLst>
                                    </p:anim>
                                    <p:anim calcmode="lin" valueType="num">
                                      <p:cBhvr>
                                        <p:cTn id="18" dur="332" tmFilter="0, 0; 0.125,0.2665; 0.25,0.4; 0.375,0.465; 0.5,0.5;  0.625,0.535; 0.75,0.6; 0.875,0.7335; 1,1">
                                          <p:stCondLst>
                                            <p:cond delay="1324"/>
                                          </p:stCondLst>
                                        </p:cTn>
                                        <p:tgtEl>
                                          <p:spTgt spid="3"/>
                                        </p:tgtEl>
                                        <p:attrNameLst>
                                          <p:attrName>ppt_y</p:attrName>
                                        </p:attrNameLst>
                                      </p:cBhvr>
                                      <p:tavLst>
                                        <p:tav tm="0" fmla="#ppt_y-sin(pi*$)/27">
                                          <p:val>
                                            <p:fltVal val="0"/>
                                          </p:val>
                                        </p:tav>
                                        <p:tav tm="100000">
                                          <p:val>
                                            <p:fltVal val="1"/>
                                          </p:val>
                                        </p:tav>
                                      </p:tavLst>
                                    </p:anim>
                                    <p:anim calcmode="lin" valueType="num">
                                      <p:cBhvr>
                                        <p:cTn id="19" dur="164" tmFilter="0, 0; 0.125,0.2665; 0.25,0.4; 0.375,0.465; 0.5,0.5;  0.625,0.535; 0.75,0.6; 0.875,0.7335; 1,1">
                                          <p:stCondLst>
                                            <p:cond delay="1656"/>
                                          </p:stCondLst>
                                        </p:cTn>
                                        <p:tgtEl>
                                          <p:spTgt spid="3"/>
                                        </p:tgtEl>
                                        <p:attrNameLst>
                                          <p:attrName>ppt_y</p:attrName>
                                        </p:attrNameLst>
                                      </p:cBhvr>
                                      <p:tavLst>
                                        <p:tav tm="0" fmla="#ppt_y-sin(pi*$)/81">
                                          <p:val>
                                            <p:fltVal val="0"/>
                                          </p:val>
                                        </p:tav>
                                        <p:tav tm="100000">
                                          <p:val>
                                            <p:fltVal val="1"/>
                                          </p:val>
                                        </p:tav>
                                      </p:tavLst>
                                    </p:anim>
                                    <p:animScale>
                                      <p:cBhvr>
                                        <p:cTn id="20" dur="26">
                                          <p:stCondLst>
                                            <p:cond delay="650"/>
                                          </p:stCondLst>
                                        </p:cTn>
                                        <p:tgtEl>
                                          <p:spTgt spid="3"/>
                                        </p:tgtEl>
                                      </p:cBhvr>
                                      <p:to x="100000" y="60000"/>
                                    </p:animScale>
                                    <p:animScale>
                                      <p:cBhvr>
                                        <p:cTn id="21" dur="166" decel="50000">
                                          <p:stCondLst>
                                            <p:cond delay="676"/>
                                          </p:stCondLst>
                                        </p:cTn>
                                        <p:tgtEl>
                                          <p:spTgt spid="3"/>
                                        </p:tgtEl>
                                      </p:cBhvr>
                                      <p:to x="100000" y="100000"/>
                                    </p:animScale>
                                    <p:animScale>
                                      <p:cBhvr>
                                        <p:cTn id="22" dur="26">
                                          <p:stCondLst>
                                            <p:cond delay="1312"/>
                                          </p:stCondLst>
                                        </p:cTn>
                                        <p:tgtEl>
                                          <p:spTgt spid="3"/>
                                        </p:tgtEl>
                                      </p:cBhvr>
                                      <p:to x="100000" y="80000"/>
                                    </p:animScale>
                                    <p:animScale>
                                      <p:cBhvr>
                                        <p:cTn id="23" dur="166" decel="50000">
                                          <p:stCondLst>
                                            <p:cond delay="1338"/>
                                          </p:stCondLst>
                                        </p:cTn>
                                        <p:tgtEl>
                                          <p:spTgt spid="3"/>
                                        </p:tgtEl>
                                      </p:cBhvr>
                                      <p:to x="100000" y="100000"/>
                                    </p:animScale>
                                    <p:animScale>
                                      <p:cBhvr>
                                        <p:cTn id="24" dur="26">
                                          <p:stCondLst>
                                            <p:cond delay="1642"/>
                                          </p:stCondLst>
                                        </p:cTn>
                                        <p:tgtEl>
                                          <p:spTgt spid="3"/>
                                        </p:tgtEl>
                                      </p:cBhvr>
                                      <p:to x="100000" y="90000"/>
                                    </p:animScale>
                                    <p:animScale>
                                      <p:cBhvr>
                                        <p:cTn id="25" dur="166" decel="50000">
                                          <p:stCondLst>
                                            <p:cond delay="1668"/>
                                          </p:stCondLst>
                                        </p:cTn>
                                        <p:tgtEl>
                                          <p:spTgt spid="3"/>
                                        </p:tgtEl>
                                      </p:cBhvr>
                                      <p:to x="100000" y="100000"/>
                                    </p:animScale>
                                    <p:animScale>
                                      <p:cBhvr>
                                        <p:cTn id="26" dur="26">
                                          <p:stCondLst>
                                            <p:cond delay="1808"/>
                                          </p:stCondLst>
                                        </p:cTn>
                                        <p:tgtEl>
                                          <p:spTgt spid="3"/>
                                        </p:tgtEl>
                                      </p:cBhvr>
                                      <p:to x="100000" y="95000"/>
                                    </p:animScale>
                                    <p:animScale>
                                      <p:cBhvr>
                                        <p:cTn id="27" dur="166" decel="50000">
                                          <p:stCondLst>
                                            <p:cond delay="1834"/>
                                          </p:stCondLst>
                                        </p:cTn>
                                        <p:tgtEl>
                                          <p:spTgt spid="3"/>
                                        </p:tgtEl>
                                      </p:cBhvr>
                                      <p:to x="100000" y="100000"/>
                                    </p:animScale>
                                  </p:childTnLst>
                                </p:cTn>
                              </p:par>
                            </p:childTnLst>
                          </p:cTn>
                        </p:par>
                      </p:childTnLst>
                    </p:cTn>
                  </p:par>
                  <p:par>
                    <p:cTn id="28" fill="hold">
                      <p:stCondLst>
                        <p:cond delay="indefinite"/>
                      </p:stCondLst>
                      <p:childTnLst>
                        <p:par>
                          <p:cTn id="29" fill="hold">
                            <p:stCondLst>
                              <p:cond delay="0"/>
                            </p:stCondLst>
                            <p:childTnLst>
                              <p:par>
                                <p:cTn id="30" presetID="26" presetClass="entr" presetSubtype="0" fill="hold" grpId="0" nodeType="clickEffect">
                                  <p:stCondLst>
                                    <p:cond delay="0"/>
                                  </p:stCondLst>
                                  <p:childTnLst>
                                    <p:set>
                                      <p:cBhvr>
                                        <p:cTn id="31" dur="1" fill="hold">
                                          <p:stCondLst>
                                            <p:cond delay="0"/>
                                          </p:stCondLst>
                                        </p:cTn>
                                        <p:tgtEl>
                                          <p:spTgt spid="4"/>
                                        </p:tgtEl>
                                        <p:attrNameLst>
                                          <p:attrName>style.visibility</p:attrName>
                                        </p:attrNameLst>
                                      </p:cBhvr>
                                      <p:to>
                                        <p:strVal val="visible"/>
                                      </p:to>
                                    </p:set>
                                    <p:animEffect transition="in" filter="wipe(down)">
                                      <p:cBhvr>
                                        <p:cTn id="32" dur="580">
                                          <p:stCondLst>
                                            <p:cond delay="0"/>
                                          </p:stCondLst>
                                        </p:cTn>
                                        <p:tgtEl>
                                          <p:spTgt spid="4"/>
                                        </p:tgtEl>
                                      </p:cBhvr>
                                    </p:animEffect>
                                    <p:anim calcmode="lin" valueType="num">
                                      <p:cBhvr>
                                        <p:cTn id="33" dur="1822" tmFilter="0,0; 0.14,0.36; 0.43,0.73; 0.71,0.91; 1.0,1.0">
                                          <p:stCondLst>
                                            <p:cond delay="0"/>
                                          </p:stCondLst>
                                        </p:cTn>
                                        <p:tgtEl>
                                          <p:spTgt spid="4"/>
                                        </p:tgtEl>
                                        <p:attrNameLst>
                                          <p:attrName>ppt_x</p:attrName>
                                        </p:attrNameLst>
                                      </p:cBhvr>
                                      <p:tavLst>
                                        <p:tav tm="0">
                                          <p:val>
                                            <p:strVal val="#ppt_x-0.25"/>
                                          </p:val>
                                        </p:tav>
                                        <p:tav tm="100000">
                                          <p:val>
                                            <p:strVal val="#ppt_x"/>
                                          </p:val>
                                        </p:tav>
                                      </p:tavLst>
                                    </p:anim>
                                    <p:anim calcmode="lin" valueType="num">
                                      <p:cBhvr>
                                        <p:cTn id="34" dur="664" tmFilter="0.0,0.0; 0.25,0.07; 0.50,0.2; 0.75,0.467; 1.0,1.0">
                                          <p:stCondLst>
                                            <p:cond delay="0"/>
                                          </p:stCondLst>
                                        </p:cTn>
                                        <p:tgtEl>
                                          <p:spTgt spid="4"/>
                                        </p:tgtEl>
                                        <p:attrNameLst>
                                          <p:attrName>ppt_y</p:attrName>
                                        </p:attrNameLst>
                                      </p:cBhvr>
                                      <p:tavLst>
                                        <p:tav tm="0" fmla="#ppt_y-sin(pi*$)/3">
                                          <p:val>
                                            <p:fltVal val="0.5"/>
                                          </p:val>
                                        </p:tav>
                                        <p:tav tm="100000">
                                          <p:val>
                                            <p:fltVal val="1"/>
                                          </p:val>
                                        </p:tav>
                                      </p:tavLst>
                                    </p:anim>
                                    <p:anim calcmode="lin" valueType="num">
                                      <p:cBhvr>
                                        <p:cTn id="35" dur="664" tmFilter="0, 0; 0.125,0.2665; 0.25,0.4; 0.375,0.465; 0.5,0.5;  0.625,0.535; 0.75,0.6; 0.875,0.7335; 1,1">
                                          <p:stCondLst>
                                            <p:cond delay="664"/>
                                          </p:stCondLst>
                                        </p:cTn>
                                        <p:tgtEl>
                                          <p:spTgt spid="4"/>
                                        </p:tgtEl>
                                        <p:attrNameLst>
                                          <p:attrName>ppt_y</p:attrName>
                                        </p:attrNameLst>
                                      </p:cBhvr>
                                      <p:tavLst>
                                        <p:tav tm="0" fmla="#ppt_y-sin(pi*$)/9">
                                          <p:val>
                                            <p:fltVal val="0"/>
                                          </p:val>
                                        </p:tav>
                                        <p:tav tm="100000">
                                          <p:val>
                                            <p:fltVal val="1"/>
                                          </p:val>
                                        </p:tav>
                                      </p:tavLst>
                                    </p:anim>
                                    <p:anim calcmode="lin" valueType="num">
                                      <p:cBhvr>
                                        <p:cTn id="36" dur="332" tmFilter="0, 0; 0.125,0.2665; 0.25,0.4; 0.375,0.465; 0.5,0.5;  0.625,0.535; 0.75,0.6; 0.875,0.7335; 1,1">
                                          <p:stCondLst>
                                            <p:cond delay="1324"/>
                                          </p:stCondLst>
                                        </p:cTn>
                                        <p:tgtEl>
                                          <p:spTgt spid="4"/>
                                        </p:tgtEl>
                                        <p:attrNameLst>
                                          <p:attrName>ppt_y</p:attrName>
                                        </p:attrNameLst>
                                      </p:cBhvr>
                                      <p:tavLst>
                                        <p:tav tm="0" fmla="#ppt_y-sin(pi*$)/27">
                                          <p:val>
                                            <p:fltVal val="0"/>
                                          </p:val>
                                        </p:tav>
                                        <p:tav tm="100000">
                                          <p:val>
                                            <p:fltVal val="1"/>
                                          </p:val>
                                        </p:tav>
                                      </p:tavLst>
                                    </p:anim>
                                    <p:anim calcmode="lin" valueType="num">
                                      <p:cBhvr>
                                        <p:cTn id="37" dur="164" tmFilter="0, 0; 0.125,0.2665; 0.25,0.4; 0.375,0.465; 0.5,0.5;  0.625,0.535; 0.75,0.6; 0.875,0.7335; 1,1">
                                          <p:stCondLst>
                                            <p:cond delay="1656"/>
                                          </p:stCondLst>
                                        </p:cTn>
                                        <p:tgtEl>
                                          <p:spTgt spid="4"/>
                                        </p:tgtEl>
                                        <p:attrNameLst>
                                          <p:attrName>ppt_y</p:attrName>
                                        </p:attrNameLst>
                                      </p:cBhvr>
                                      <p:tavLst>
                                        <p:tav tm="0" fmla="#ppt_y-sin(pi*$)/81">
                                          <p:val>
                                            <p:fltVal val="0"/>
                                          </p:val>
                                        </p:tav>
                                        <p:tav tm="100000">
                                          <p:val>
                                            <p:fltVal val="1"/>
                                          </p:val>
                                        </p:tav>
                                      </p:tavLst>
                                    </p:anim>
                                    <p:animScale>
                                      <p:cBhvr>
                                        <p:cTn id="38" dur="26">
                                          <p:stCondLst>
                                            <p:cond delay="650"/>
                                          </p:stCondLst>
                                        </p:cTn>
                                        <p:tgtEl>
                                          <p:spTgt spid="4"/>
                                        </p:tgtEl>
                                      </p:cBhvr>
                                      <p:to x="100000" y="60000"/>
                                    </p:animScale>
                                    <p:animScale>
                                      <p:cBhvr>
                                        <p:cTn id="39" dur="166" decel="50000">
                                          <p:stCondLst>
                                            <p:cond delay="676"/>
                                          </p:stCondLst>
                                        </p:cTn>
                                        <p:tgtEl>
                                          <p:spTgt spid="4"/>
                                        </p:tgtEl>
                                      </p:cBhvr>
                                      <p:to x="100000" y="100000"/>
                                    </p:animScale>
                                    <p:animScale>
                                      <p:cBhvr>
                                        <p:cTn id="40" dur="26">
                                          <p:stCondLst>
                                            <p:cond delay="1312"/>
                                          </p:stCondLst>
                                        </p:cTn>
                                        <p:tgtEl>
                                          <p:spTgt spid="4"/>
                                        </p:tgtEl>
                                      </p:cBhvr>
                                      <p:to x="100000" y="80000"/>
                                    </p:animScale>
                                    <p:animScale>
                                      <p:cBhvr>
                                        <p:cTn id="41" dur="166" decel="50000">
                                          <p:stCondLst>
                                            <p:cond delay="1338"/>
                                          </p:stCondLst>
                                        </p:cTn>
                                        <p:tgtEl>
                                          <p:spTgt spid="4"/>
                                        </p:tgtEl>
                                      </p:cBhvr>
                                      <p:to x="100000" y="100000"/>
                                    </p:animScale>
                                    <p:animScale>
                                      <p:cBhvr>
                                        <p:cTn id="42" dur="26">
                                          <p:stCondLst>
                                            <p:cond delay="1642"/>
                                          </p:stCondLst>
                                        </p:cTn>
                                        <p:tgtEl>
                                          <p:spTgt spid="4"/>
                                        </p:tgtEl>
                                      </p:cBhvr>
                                      <p:to x="100000" y="90000"/>
                                    </p:animScale>
                                    <p:animScale>
                                      <p:cBhvr>
                                        <p:cTn id="43" dur="166" decel="50000">
                                          <p:stCondLst>
                                            <p:cond delay="1668"/>
                                          </p:stCondLst>
                                        </p:cTn>
                                        <p:tgtEl>
                                          <p:spTgt spid="4"/>
                                        </p:tgtEl>
                                      </p:cBhvr>
                                      <p:to x="100000" y="100000"/>
                                    </p:animScale>
                                    <p:animScale>
                                      <p:cBhvr>
                                        <p:cTn id="44" dur="26">
                                          <p:stCondLst>
                                            <p:cond delay="1808"/>
                                          </p:stCondLst>
                                        </p:cTn>
                                        <p:tgtEl>
                                          <p:spTgt spid="4"/>
                                        </p:tgtEl>
                                      </p:cBhvr>
                                      <p:to x="100000" y="95000"/>
                                    </p:animScale>
                                    <p:animScale>
                                      <p:cBhvr>
                                        <p:cTn id="45" dur="166" decel="50000">
                                          <p:stCondLst>
                                            <p:cond delay="1834"/>
                                          </p:stCondLst>
                                        </p:cTn>
                                        <p:tgtEl>
                                          <p:spTgt spid="4"/>
                                        </p:tgtEl>
                                      </p:cBhvr>
                                      <p:to x="100000" y="100000"/>
                                    </p:animScale>
                                  </p:childTnLst>
                                </p:cTn>
                              </p:par>
                            </p:childTnLst>
                          </p:cTn>
                        </p:par>
                      </p:childTnLst>
                    </p:cTn>
                  </p:par>
                  <p:par>
                    <p:cTn id="46" fill="hold">
                      <p:stCondLst>
                        <p:cond delay="indefinite"/>
                      </p:stCondLst>
                      <p:childTnLst>
                        <p:par>
                          <p:cTn id="47" fill="hold">
                            <p:stCondLst>
                              <p:cond delay="0"/>
                            </p:stCondLst>
                            <p:childTnLst>
                              <p:par>
                                <p:cTn id="48" presetID="6" presetClass="entr" presetSubtype="16" fill="hold" grpId="0" nodeType="clickEffect">
                                  <p:stCondLst>
                                    <p:cond delay="0"/>
                                  </p:stCondLst>
                                  <p:childTnLst>
                                    <p:set>
                                      <p:cBhvr>
                                        <p:cTn id="49" dur="1" fill="hold">
                                          <p:stCondLst>
                                            <p:cond delay="0"/>
                                          </p:stCondLst>
                                        </p:cTn>
                                        <p:tgtEl>
                                          <p:spTgt spid="5"/>
                                        </p:tgtEl>
                                        <p:attrNameLst>
                                          <p:attrName>style.visibility</p:attrName>
                                        </p:attrNameLst>
                                      </p:cBhvr>
                                      <p:to>
                                        <p:strVal val="visible"/>
                                      </p:to>
                                    </p:set>
                                    <p:animEffect transition="in" filter="circle(in)">
                                      <p:cBhvr>
                                        <p:cTn id="50" dur="2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animBg="1"/>
      <p:bldP spid="4" grpId="0" animBg="1"/>
      <p:bldP spid="5"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وسيلة شرح على شكل سحابة 1"/>
          <p:cNvSpPr/>
          <p:nvPr/>
        </p:nvSpPr>
        <p:spPr>
          <a:xfrm>
            <a:off x="7757160" y="396240"/>
            <a:ext cx="3916680" cy="2087880"/>
          </a:xfrm>
          <a:prstGeom prst="cloudCallout">
            <a:avLst/>
          </a:prstGeom>
        </p:spPr>
        <p:style>
          <a:lnRef idx="2">
            <a:schemeClr val="accent4">
              <a:shade val="50000"/>
            </a:schemeClr>
          </a:lnRef>
          <a:fillRef idx="1">
            <a:schemeClr val="accent4"/>
          </a:fillRef>
          <a:effectRef idx="0">
            <a:schemeClr val="accent4"/>
          </a:effectRef>
          <a:fontRef idx="minor">
            <a:schemeClr val="lt1"/>
          </a:fontRef>
        </p:style>
        <p:txBody>
          <a:bodyPr rtlCol="1" anchor="ctr"/>
          <a:lstStyle/>
          <a:p>
            <a:pPr algn="ctr"/>
            <a:r>
              <a:rPr lang="ar-EG" sz="4800" b="1" dirty="0">
                <a:solidFill>
                  <a:schemeClr val="tx1"/>
                </a:solidFill>
              </a:rPr>
              <a:t>ما  قواعد الحوار؟</a:t>
            </a:r>
          </a:p>
        </p:txBody>
      </p:sp>
      <p:pic>
        <p:nvPicPr>
          <p:cNvPr id="3" name="صورة 2"/>
          <p:cNvPicPr>
            <a:picLocks noChangeAspect="1"/>
          </p:cNvPicPr>
          <p:nvPr/>
        </p:nvPicPr>
        <p:blipFill rotWithShape="1">
          <a:blip r:embed="rId2"/>
          <a:srcRect l="1612" t="5206" r="1662" b="4384"/>
          <a:stretch/>
        </p:blipFill>
        <p:spPr>
          <a:xfrm>
            <a:off x="106680" y="1950720"/>
            <a:ext cx="4968240" cy="4495800"/>
          </a:xfrm>
          <a:prstGeom prst="rect">
            <a:avLst/>
          </a:prstGeom>
        </p:spPr>
      </p:pic>
      <p:sp>
        <p:nvSpPr>
          <p:cNvPr id="4" name="مستطيل مستدير الزوايا 3"/>
          <p:cNvSpPr/>
          <p:nvPr/>
        </p:nvSpPr>
        <p:spPr>
          <a:xfrm>
            <a:off x="5181600" y="3017520"/>
            <a:ext cx="6644640" cy="3185160"/>
          </a:xfrm>
          <a:prstGeom prst="roundRect">
            <a:avLst/>
          </a:prstGeom>
          <a:solidFill>
            <a:schemeClr val="accent4">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r>
              <a:rPr lang="ar-EG" sz="3600" b="1" dirty="0">
                <a:solidFill>
                  <a:srgbClr val="C00000"/>
                </a:solidFill>
              </a:rPr>
              <a:t>للحوار أسس تساعد على نجاحه منها:</a:t>
            </a:r>
          </a:p>
          <a:p>
            <a:pPr marL="571500" indent="-571500">
              <a:buFont typeface="Arial" panose="020B0604020202020204" pitchFamily="34" charset="0"/>
              <a:buChar char="•"/>
            </a:pPr>
            <a:r>
              <a:rPr lang="ar-EG" sz="3600" b="1" dirty="0">
                <a:solidFill>
                  <a:srgbClr val="C00000"/>
                </a:solidFill>
              </a:rPr>
              <a:t>تحديد واضح للموضوع.</a:t>
            </a:r>
          </a:p>
          <a:p>
            <a:pPr marL="571500" indent="-571500">
              <a:buFont typeface="Arial" panose="020B0604020202020204" pitchFamily="34" charset="0"/>
              <a:buChar char="•"/>
            </a:pPr>
            <a:r>
              <a:rPr lang="ar-EG" sz="3600" b="1" dirty="0">
                <a:solidFill>
                  <a:srgbClr val="C00000"/>
                </a:solidFill>
              </a:rPr>
              <a:t>اتفاق المتحاورين على الحوار.</a:t>
            </a:r>
          </a:p>
          <a:p>
            <a:pPr marL="571500" indent="-571500">
              <a:buFont typeface="Arial" panose="020B0604020202020204" pitchFamily="34" charset="0"/>
              <a:buChar char="•"/>
            </a:pPr>
            <a:r>
              <a:rPr lang="ar-EG" sz="3600" b="1" dirty="0">
                <a:solidFill>
                  <a:srgbClr val="C00000"/>
                </a:solidFill>
              </a:rPr>
              <a:t>تحديد الهدف من الحوار.</a:t>
            </a:r>
          </a:p>
          <a:p>
            <a:pPr marL="571500" indent="-571500">
              <a:buFont typeface="Arial" panose="020B0604020202020204" pitchFamily="34" charset="0"/>
              <a:buChar char="•"/>
            </a:pPr>
            <a:r>
              <a:rPr lang="ar-EG" sz="3600" b="1" dirty="0">
                <a:solidFill>
                  <a:srgbClr val="C00000"/>
                </a:solidFill>
              </a:rPr>
              <a:t>التقيد بآداب الحوار</a:t>
            </a:r>
          </a:p>
        </p:txBody>
      </p:sp>
    </p:spTree>
    <p:extLst>
      <p:ext uri="{BB962C8B-B14F-4D97-AF65-F5344CB8AC3E}">
        <p14:creationId xmlns:p14="http://schemas.microsoft.com/office/powerpoint/2010/main" val="24365274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fltVal val="0"/>
                                          </p:val>
                                        </p:tav>
                                        <p:tav tm="100000">
                                          <p:val>
                                            <p:strVal val="#ppt_w"/>
                                          </p:val>
                                        </p:tav>
                                      </p:tavLst>
                                    </p:anim>
                                    <p:anim calcmode="lin" valueType="num">
                                      <p:cBhvr>
                                        <p:cTn id="8" dur="1000" fill="hold"/>
                                        <p:tgtEl>
                                          <p:spTgt spid="2"/>
                                        </p:tgtEl>
                                        <p:attrNameLst>
                                          <p:attrName>ppt_h</p:attrName>
                                        </p:attrNameLst>
                                      </p:cBhvr>
                                      <p:tavLst>
                                        <p:tav tm="0">
                                          <p:val>
                                            <p:fltVal val="0"/>
                                          </p:val>
                                        </p:tav>
                                        <p:tav tm="100000">
                                          <p:val>
                                            <p:strVal val="#ppt_h"/>
                                          </p:val>
                                        </p:tav>
                                      </p:tavLst>
                                    </p:anim>
                                    <p:anim calcmode="lin" valueType="num">
                                      <p:cBhvr>
                                        <p:cTn id="9" dur="1000" fill="hold"/>
                                        <p:tgtEl>
                                          <p:spTgt spid="2"/>
                                        </p:tgtEl>
                                        <p:attrNameLst>
                                          <p:attrName>style.rotation</p:attrName>
                                        </p:attrNameLst>
                                      </p:cBhvr>
                                      <p:tavLst>
                                        <p:tav tm="0">
                                          <p:val>
                                            <p:fltVal val="90"/>
                                          </p:val>
                                        </p:tav>
                                        <p:tav tm="100000">
                                          <p:val>
                                            <p:fltVal val="0"/>
                                          </p:val>
                                        </p:tav>
                                      </p:tavLst>
                                    </p:anim>
                                    <p:animEffect transition="in" filter="fade">
                                      <p:cBhvr>
                                        <p:cTn id="10" dur="1000"/>
                                        <p:tgtEl>
                                          <p:spTgt spid="2"/>
                                        </p:tgtEl>
                                      </p:cBhvr>
                                    </p:animEffect>
                                  </p:childTnLst>
                                </p:cTn>
                              </p:par>
                            </p:childTnLst>
                          </p:cTn>
                        </p:par>
                      </p:childTnLst>
                    </p:cTn>
                  </p:par>
                  <p:par>
                    <p:cTn id="11" fill="hold">
                      <p:stCondLst>
                        <p:cond delay="indefinite"/>
                      </p:stCondLst>
                      <p:childTnLst>
                        <p:par>
                          <p:cTn id="12" fill="hold">
                            <p:stCondLst>
                              <p:cond delay="0"/>
                            </p:stCondLst>
                            <p:childTnLst>
                              <p:par>
                                <p:cTn id="13" presetID="42" presetClass="entr" presetSubtype="0" fill="hold" grpId="0" nodeType="clickEffect">
                                  <p:stCondLst>
                                    <p:cond delay="0"/>
                                  </p:stCondLst>
                                  <p:childTnLst>
                                    <p:set>
                                      <p:cBhvr>
                                        <p:cTn id="14" dur="1" fill="hold">
                                          <p:stCondLst>
                                            <p:cond delay="0"/>
                                          </p:stCondLst>
                                        </p:cTn>
                                        <p:tgtEl>
                                          <p:spTgt spid="4"/>
                                        </p:tgtEl>
                                        <p:attrNameLst>
                                          <p:attrName>style.visibility</p:attrName>
                                        </p:attrNameLst>
                                      </p:cBhvr>
                                      <p:to>
                                        <p:strVal val="visible"/>
                                      </p:to>
                                    </p:set>
                                    <p:animEffect transition="in" filter="fade">
                                      <p:cBhvr>
                                        <p:cTn id="15" dur="1000"/>
                                        <p:tgtEl>
                                          <p:spTgt spid="4"/>
                                        </p:tgtEl>
                                      </p:cBhvr>
                                    </p:animEffect>
                                    <p:anim calcmode="lin" valueType="num">
                                      <p:cBhvr>
                                        <p:cTn id="16" dur="1000" fill="hold"/>
                                        <p:tgtEl>
                                          <p:spTgt spid="4"/>
                                        </p:tgtEl>
                                        <p:attrNameLst>
                                          <p:attrName>ppt_x</p:attrName>
                                        </p:attrNameLst>
                                      </p:cBhvr>
                                      <p:tavLst>
                                        <p:tav tm="0">
                                          <p:val>
                                            <p:strVal val="#ppt_x"/>
                                          </p:val>
                                        </p:tav>
                                        <p:tav tm="100000">
                                          <p:val>
                                            <p:strVal val="#ppt_x"/>
                                          </p:val>
                                        </p:tav>
                                      </p:tavLst>
                                    </p:anim>
                                    <p:anim calcmode="lin" valueType="num">
                                      <p:cBhvr>
                                        <p:cTn id="17"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18" fill="hold">
                      <p:stCondLst>
                        <p:cond delay="indefinite"/>
                      </p:stCondLst>
                      <p:childTnLst>
                        <p:par>
                          <p:cTn id="19" fill="hold">
                            <p:stCondLst>
                              <p:cond delay="0"/>
                            </p:stCondLst>
                            <p:childTnLst>
                              <p:par>
                                <p:cTn id="20" presetID="6" presetClass="entr" presetSubtype="16" fill="hold" nodeType="clickEffect">
                                  <p:stCondLst>
                                    <p:cond delay="0"/>
                                  </p:stCondLst>
                                  <p:childTnLst>
                                    <p:set>
                                      <p:cBhvr>
                                        <p:cTn id="21" dur="1" fill="hold">
                                          <p:stCondLst>
                                            <p:cond delay="0"/>
                                          </p:stCondLst>
                                        </p:cTn>
                                        <p:tgtEl>
                                          <p:spTgt spid="3"/>
                                        </p:tgtEl>
                                        <p:attrNameLst>
                                          <p:attrName>style.visibility</p:attrName>
                                        </p:attrNameLst>
                                      </p:cBhvr>
                                      <p:to>
                                        <p:strVal val="visible"/>
                                      </p:to>
                                    </p:set>
                                    <p:animEffect transition="in" filter="circle(in)">
                                      <p:cBhvr>
                                        <p:cTn id="22" dur="2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4"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صورة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961120" y="0"/>
            <a:ext cx="2697650" cy="1903346"/>
          </a:xfrm>
          <a:prstGeom prst="rect">
            <a:avLst/>
          </a:prstGeom>
        </p:spPr>
      </p:pic>
      <p:sp>
        <p:nvSpPr>
          <p:cNvPr id="7" name="مربع نص 6"/>
          <p:cNvSpPr txBox="1"/>
          <p:nvPr/>
        </p:nvSpPr>
        <p:spPr>
          <a:xfrm>
            <a:off x="9189720" y="536174"/>
            <a:ext cx="1722120" cy="830997"/>
          </a:xfrm>
          <a:prstGeom prst="rect">
            <a:avLst/>
          </a:prstGeom>
          <a:noFill/>
        </p:spPr>
        <p:txBody>
          <a:bodyPr wrap="square" rtlCol="1">
            <a:spAutoFit/>
          </a:bodyPr>
          <a:lstStyle/>
          <a:p>
            <a:pPr algn="ctr"/>
            <a:r>
              <a:rPr lang="ar-EG" sz="4800" b="1" dirty="0"/>
              <a:t>نشاط1</a:t>
            </a:r>
          </a:p>
        </p:txBody>
      </p:sp>
      <p:sp>
        <p:nvSpPr>
          <p:cNvPr id="8" name="مستطيل مستدير الزوايا 7"/>
          <p:cNvSpPr/>
          <p:nvPr/>
        </p:nvSpPr>
        <p:spPr>
          <a:xfrm>
            <a:off x="3444410" y="2123440"/>
            <a:ext cx="8214360" cy="990600"/>
          </a:xfrm>
          <a:prstGeom prst="roundRect">
            <a:avLst/>
          </a:prstGeom>
          <a:solidFill>
            <a:schemeClr val="accent4">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r>
              <a:rPr lang="ar-EG" sz="4400" b="1" dirty="0">
                <a:solidFill>
                  <a:schemeClr val="tx1"/>
                </a:solidFill>
              </a:rPr>
              <a:t>ما أهمية تحديد موضوع الحوار في رأيك؟</a:t>
            </a:r>
          </a:p>
        </p:txBody>
      </p:sp>
      <p:sp>
        <p:nvSpPr>
          <p:cNvPr id="9" name="مخطط انسيابي: شريط مثقب 8"/>
          <p:cNvSpPr/>
          <p:nvPr/>
        </p:nvSpPr>
        <p:spPr>
          <a:xfrm>
            <a:off x="1112520" y="3505200"/>
            <a:ext cx="10546250" cy="3246120"/>
          </a:xfrm>
          <a:prstGeom prst="flowChartPunchedTape">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EG" sz="4000" b="1" dirty="0">
                <a:solidFill>
                  <a:srgbClr val="FF0000"/>
                </a:solidFill>
              </a:rPr>
              <a:t>من المهم تحديد موضوع واحد فقط في الحوار؛ لأنه إن كثرت النقاط المحاور عليها لن يتم  الوصول لنتيجة، وسوف يكون الحوار عبارة عن تنقل من فكرة لأخرى بدون وصول لهدف.</a:t>
            </a:r>
          </a:p>
        </p:txBody>
      </p:sp>
    </p:spTree>
    <p:extLst>
      <p:ext uri="{BB962C8B-B14F-4D97-AF65-F5344CB8AC3E}">
        <p14:creationId xmlns:p14="http://schemas.microsoft.com/office/powerpoint/2010/main" val="26161530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fade">
                                      <p:cBhvr>
                                        <p:cTn id="12" dur="1000"/>
                                        <p:tgtEl>
                                          <p:spTgt spid="7"/>
                                        </p:tgtEl>
                                      </p:cBhvr>
                                    </p:animEffect>
                                    <p:anim calcmode="lin" valueType="num">
                                      <p:cBhvr>
                                        <p:cTn id="13" dur="1000" fill="hold"/>
                                        <p:tgtEl>
                                          <p:spTgt spid="7"/>
                                        </p:tgtEl>
                                        <p:attrNameLst>
                                          <p:attrName>ppt_x</p:attrName>
                                        </p:attrNameLst>
                                      </p:cBhvr>
                                      <p:tavLst>
                                        <p:tav tm="0">
                                          <p:val>
                                            <p:strVal val="#ppt_x"/>
                                          </p:val>
                                        </p:tav>
                                        <p:tav tm="100000">
                                          <p:val>
                                            <p:strVal val="#ppt_x"/>
                                          </p:val>
                                        </p:tav>
                                      </p:tavLst>
                                    </p:anim>
                                    <p:anim calcmode="lin" valueType="num">
                                      <p:cBhvr>
                                        <p:cTn id="14" dur="1000" fill="hold"/>
                                        <p:tgtEl>
                                          <p:spTgt spid="7"/>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31" presetClass="entr" presetSubtype="0" fill="hold" grpId="0" nodeType="clickEffect">
                                  <p:stCondLst>
                                    <p:cond delay="0"/>
                                  </p:stCondLst>
                                  <p:childTnLst>
                                    <p:set>
                                      <p:cBhvr>
                                        <p:cTn id="18" dur="1" fill="hold">
                                          <p:stCondLst>
                                            <p:cond delay="0"/>
                                          </p:stCondLst>
                                        </p:cTn>
                                        <p:tgtEl>
                                          <p:spTgt spid="8"/>
                                        </p:tgtEl>
                                        <p:attrNameLst>
                                          <p:attrName>style.visibility</p:attrName>
                                        </p:attrNameLst>
                                      </p:cBhvr>
                                      <p:to>
                                        <p:strVal val="visible"/>
                                      </p:to>
                                    </p:set>
                                    <p:anim calcmode="lin" valueType="num">
                                      <p:cBhvr>
                                        <p:cTn id="19" dur="1000" fill="hold"/>
                                        <p:tgtEl>
                                          <p:spTgt spid="8"/>
                                        </p:tgtEl>
                                        <p:attrNameLst>
                                          <p:attrName>ppt_w</p:attrName>
                                        </p:attrNameLst>
                                      </p:cBhvr>
                                      <p:tavLst>
                                        <p:tav tm="0">
                                          <p:val>
                                            <p:fltVal val="0"/>
                                          </p:val>
                                        </p:tav>
                                        <p:tav tm="100000">
                                          <p:val>
                                            <p:strVal val="#ppt_w"/>
                                          </p:val>
                                        </p:tav>
                                      </p:tavLst>
                                    </p:anim>
                                    <p:anim calcmode="lin" valueType="num">
                                      <p:cBhvr>
                                        <p:cTn id="20" dur="1000" fill="hold"/>
                                        <p:tgtEl>
                                          <p:spTgt spid="8"/>
                                        </p:tgtEl>
                                        <p:attrNameLst>
                                          <p:attrName>ppt_h</p:attrName>
                                        </p:attrNameLst>
                                      </p:cBhvr>
                                      <p:tavLst>
                                        <p:tav tm="0">
                                          <p:val>
                                            <p:fltVal val="0"/>
                                          </p:val>
                                        </p:tav>
                                        <p:tav tm="100000">
                                          <p:val>
                                            <p:strVal val="#ppt_h"/>
                                          </p:val>
                                        </p:tav>
                                      </p:tavLst>
                                    </p:anim>
                                    <p:anim calcmode="lin" valueType="num">
                                      <p:cBhvr>
                                        <p:cTn id="21" dur="1000" fill="hold"/>
                                        <p:tgtEl>
                                          <p:spTgt spid="8"/>
                                        </p:tgtEl>
                                        <p:attrNameLst>
                                          <p:attrName>style.rotation</p:attrName>
                                        </p:attrNameLst>
                                      </p:cBhvr>
                                      <p:tavLst>
                                        <p:tav tm="0">
                                          <p:val>
                                            <p:fltVal val="90"/>
                                          </p:val>
                                        </p:tav>
                                        <p:tav tm="100000">
                                          <p:val>
                                            <p:fltVal val="0"/>
                                          </p:val>
                                        </p:tav>
                                      </p:tavLst>
                                    </p:anim>
                                    <p:animEffect transition="in" filter="fade">
                                      <p:cBhvr>
                                        <p:cTn id="22" dur="1000"/>
                                        <p:tgtEl>
                                          <p:spTgt spid="8"/>
                                        </p:tgtEl>
                                      </p:cBhvr>
                                    </p:animEffect>
                                  </p:childTnLst>
                                </p:cTn>
                              </p:par>
                            </p:childTnLst>
                          </p:cTn>
                        </p:par>
                      </p:childTnLst>
                    </p:cTn>
                  </p:par>
                  <p:par>
                    <p:cTn id="23" fill="hold">
                      <p:stCondLst>
                        <p:cond delay="indefinite"/>
                      </p:stCondLst>
                      <p:childTnLst>
                        <p:par>
                          <p:cTn id="24" fill="hold">
                            <p:stCondLst>
                              <p:cond delay="0"/>
                            </p:stCondLst>
                            <p:childTnLst>
                              <p:par>
                                <p:cTn id="25" presetID="21" presetClass="entr" presetSubtype="1" fill="hold" grpId="0" nodeType="clickEffect">
                                  <p:stCondLst>
                                    <p:cond delay="0"/>
                                  </p:stCondLst>
                                  <p:childTnLst>
                                    <p:set>
                                      <p:cBhvr>
                                        <p:cTn id="26" dur="1" fill="hold">
                                          <p:stCondLst>
                                            <p:cond delay="0"/>
                                          </p:stCondLst>
                                        </p:cTn>
                                        <p:tgtEl>
                                          <p:spTgt spid="9"/>
                                        </p:tgtEl>
                                        <p:attrNameLst>
                                          <p:attrName>style.visibility</p:attrName>
                                        </p:attrNameLst>
                                      </p:cBhvr>
                                      <p:to>
                                        <p:strVal val="visible"/>
                                      </p:to>
                                    </p:set>
                                    <p:animEffect transition="in" filter="wheel(1)">
                                      <p:cBhvr>
                                        <p:cTn id="27" dur="20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8" grpId="0" animBg="1"/>
      <p:bldP spid="9"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صورة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961120" y="0"/>
            <a:ext cx="2697650" cy="1903346"/>
          </a:xfrm>
          <a:prstGeom prst="rect">
            <a:avLst/>
          </a:prstGeom>
        </p:spPr>
      </p:pic>
      <p:sp>
        <p:nvSpPr>
          <p:cNvPr id="7" name="مربع نص 6"/>
          <p:cNvSpPr txBox="1"/>
          <p:nvPr/>
        </p:nvSpPr>
        <p:spPr>
          <a:xfrm>
            <a:off x="9189720" y="536174"/>
            <a:ext cx="1722120" cy="830997"/>
          </a:xfrm>
          <a:prstGeom prst="rect">
            <a:avLst/>
          </a:prstGeom>
          <a:noFill/>
        </p:spPr>
        <p:txBody>
          <a:bodyPr wrap="square" rtlCol="1">
            <a:spAutoFit/>
          </a:bodyPr>
          <a:lstStyle/>
          <a:p>
            <a:pPr algn="ctr"/>
            <a:r>
              <a:rPr lang="ar-EG" sz="4800" b="1" dirty="0"/>
              <a:t>نشاط1</a:t>
            </a:r>
          </a:p>
        </p:txBody>
      </p:sp>
      <p:sp>
        <p:nvSpPr>
          <p:cNvPr id="8" name="مستطيل مستدير الزوايا 7"/>
          <p:cNvSpPr/>
          <p:nvPr/>
        </p:nvSpPr>
        <p:spPr>
          <a:xfrm>
            <a:off x="3444410" y="2123440"/>
            <a:ext cx="8214360" cy="990600"/>
          </a:xfrm>
          <a:prstGeom prst="roundRect">
            <a:avLst/>
          </a:prstGeom>
          <a:solidFill>
            <a:schemeClr val="accent4">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r>
              <a:rPr lang="ar-EG" sz="4400" b="1" dirty="0">
                <a:solidFill>
                  <a:schemeClr val="tx1"/>
                </a:solidFill>
              </a:rPr>
              <a:t>بماذا تتميز زيادة أطراف الحوار في رأيك؟</a:t>
            </a:r>
          </a:p>
        </p:txBody>
      </p:sp>
      <p:sp>
        <p:nvSpPr>
          <p:cNvPr id="9" name="مخطط انسيابي: شريط مثقب 8"/>
          <p:cNvSpPr/>
          <p:nvPr/>
        </p:nvSpPr>
        <p:spPr>
          <a:xfrm>
            <a:off x="1112520" y="3505200"/>
            <a:ext cx="10546250" cy="3246120"/>
          </a:xfrm>
          <a:prstGeom prst="flowChartPunchedTape">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EG" sz="4000" b="1" dirty="0">
                <a:solidFill>
                  <a:srgbClr val="FF0000"/>
                </a:solidFill>
              </a:rPr>
              <a:t>إن زيادة أطراف الحوار إذا كان فعالًا يُزيد من مشاركة الأفكار والآراء ويوسّع من مفاهيم المتحاورين، والاستفادة من آراء الآخرين وثقافتهم.</a:t>
            </a:r>
          </a:p>
        </p:txBody>
      </p:sp>
    </p:spTree>
    <p:extLst>
      <p:ext uri="{BB962C8B-B14F-4D97-AF65-F5344CB8AC3E}">
        <p14:creationId xmlns:p14="http://schemas.microsoft.com/office/powerpoint/2010/main" val="40119814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p:cTn id="7" dur="1000" fill="hold"/>
                                        <p:tgtEl>
                                          <p:spTgt spid="8"/>
                                        </p:tgtEl>
                                        <p:attrNameLst>
                                          <p:attrName>ppt_w</p:attrName>
                                        </p:attrNameLst>
                                      </p:cBhvr>
                                      <p:tavLst>
                                        <p:tav tm="0">
                                          <p:val>
                                            <p:fltVal val="0"/>
                                          </p:val>
                                        </p:tav>
                                        <p:tav tm="100000">
                                          <p:val>
                                            <p:strVal val="#ppt_w"/>
                                          </p:val>
                                        </p:tav>
                                      </p:tavLst>
                                    </p:anim>
                                    <p:anim calcmode="lin" valueType="num">
                                      <p:cBhvr>
                                        <p:cTn id="8" dur="1000" fill="hold"/>
                                        <p:tgtEl>
                                          <p:spTgt spid="8"/>
                                        </p:tgtEl>
                                        <p:attrNameLst>
                                          <p:attrName>ppt_h</p:attrName>
                                        </p:attrNameLst>
                                      </p:cBhvr>
                                      <p:tavLst>
                                        <p:tav tm="0">
                                          <p:val>
                                            <p:fltVal val="0"/>
                                          </p:val>
                                        </p:tav>
                                        <p:tav tm="100000">
                                          <p:val>
                                            <p:strVal val="#ppt_h"/>
                                          </p:val>
                                        </p:tav>
                                      </p:tavLst>
                                    </p:anim>
                                    <p:anim calcmode="lin" valueType="num">
                                      <p:cBhvr>
                                        <p:cTn id="9" dur="1000" fill="hold"/>
                                        <p:tgtEl>
                                          <p:spTgt spid="8"/>
                                        </p:tgtEl>
                                        <p:attrNameLst>
                                          <p:attrName>style.rotation</p:attrName>
                                        </p:attrNameLst>
                                      </p:cBhvr>
                                      <p:tavLst>
                                        <p:tav tm="0">
                                          <p:val>
                                            <p:fltVal val="90"/>
                                          </p:val>
                                        </p:tav>
                                        <p:tav tm="100000">
                                          <p:val>
                                            <p:fltVal val="0"/>
                                          </p:val>
                                        </p:tav>
                                      </p:tavLst>
                                    </p:anim>
                                    <p:animEffect transition="in" filter="fade">
                                      <p:cBhvr>
                                        <p:cTn id="10" dur="1000"/>
                                        <p:tgtEl>
                                          <p:spTgt spid="8"/>
                                        </p:tgtEl>
                                      </p:cBhvr>
                                    </p:animEffect>
                                  </p:childTnLst>
                                </p:cTn>
                              </p:par>
                            </p:childTnLst>
                          </p:cTn>
                        </p:par>
                      </p:childTnLst>
                    </p:cTn>
                  </p:par>
                  <p:par>
                    <p:cTn id="11" fill="hold">
                      <p:stCondLst>
                        <p:cond delay="indefinite"/>
                      </p:stCondLst>
                      <p:childTnLst>
                        <p:par>
                          <p:cTn id="12" fill="hold">
                            <p:stCondLst>
                              <p:cond delay="0"/>
                            </p:stCondLst>
                            <p:childTnLst>
                              <p:par>
                                <p:cTn id="13" presetID="21" presetClass="entr" presetSubtype="1" fill="hold" grpId="0" nodeType="clickEffect">
                                  <p:stCondLst>
                                    <p:cond delay="0"/>
                                  </p:stCondLst>
                                  <p:childTnLst>
                                    <p:set>
                                      <p:cBhvr>
                                        <p:cTn id="14" dur="1" fill="hold">
                                          <p:stCondLst>
                                            <p:cond delay="0"/>
                                          </p:stCondLst>
                                        </p:cTn>
                                        <p:tgtEl>
                                          <p:spTgt spid="9"/>
                                        </p:tgtEl>
                                        <p:attrNameLst>
                                          <p:attrName>style.visibility</p:attrName>
                                        </p:attrNameLst>
                                      </p:cBhvr>
                                      <p:to>
                                        <p:strVal val="visible"/>
                                      </p:to>
                                    </p:set>
                                    <p:animEffect transition="in" filter="wheel(1)">
                                      <p:cBhvr>
                                        <p:cTn id="15" dur="20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9"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وسيلة شرح بيضاوية 1"/>
          <p:cNvSpPr/>
          <p:nvPr/>
        </p:nvSpPr>
        <p:spPr>
          <a:xfrm>
            <a:off x="7147560" y="304800"/>
            <a:ext cx="4485640" cy="2346960"/>
          </a:xfrm>
          <a:prstGeom prst="wedgeEllipseCallout">
            <a:avLst/>
          </a:prstGeom>
        </p:spPr>
        <p:style>
          <a:lnRef idx="1">
            <a:schemeClr val="accent5"/>
          </a:lnRef>
          <a:fillRef idx="2">
            <a:schemeClr val="accent5"/>
          </a:fillRef>
          <a:effectRef idx="1">
            <a:schemeClr val="accent5"/>
          </a:effectRef>
          <a:fontRef idx="minor">
            <a:schemeClr val="dk1"/>
          </a:fontRef>
        </p:style>
        <p:txBody>
          <a:bodyPr rtlCol="1" anchor="ctr"/>
          <a:lstStyle/>
          <a:p>
            <a:pPr algn="ctr"/>
            <a:r>
              <a:rPr lang="ar-EG" sz="4000" b="1" dirty="0">
                <a:solidFill>
                  <a:schemeClr val="tx1"/>
                </a:solidFill>
              </a:rPr>
              <a:t>من عبارات الحوار المناسبة</a:t>
            </a:r>
          </a:p>
        </p:txBody>
      </p:sp>
      <p:sp>
        <p:nvSpPr>
          <p:cNvPr id="3" name="شكل بيضاوي 2"/>
          <p:cNvSpPr/>
          <p:nvPr/>
        </p:nvSpPr>
        <p:spPr>
          <a:xfrm>
            <a:off x="9009380" y="3116580"/>
            <a:ext cx="2011680" cy="1143000"/>
          </a:xfrm>
          <a:prstGeom prst="ellipse">
            <a:avLst/>
          </a:prstGeom>
          <a:solidFill>
            <a:srgbClr val="FF33CC"/>
          </a:solidFill>
        </p:spPr>
        <p:style>
          <a:lnRef idx="1">
            <a:schemeClr val="accent4"/>
          </a:lnRef>
          <a:fillRef idx="2">
            <a:schemeClr val="accent4"/>
          </a:fillRef>
          <a:effectRef idx="1">
            <a:schemeClr val="accent4"/>
          </a:effectRef>
          <a:fontRef idx="minor">
            <a:schemeClr val="dk1"/>
          </a:fontRef>
        </p:style>
        <p:txBody>
          <a:bodyPr rtlCol="1" anchor="ctr"/>
          <a:lstStyle/>
          <a:p>
            <a:pPr algn="ctr"/>
            <a:r>
              <a:rPr lang="ar-EG" sz="4000" b="1" dirty="0">
                <a:solidFill>
                  <a:schemeClr val="tx1"/>
                </a:solidFill>
              </a:rPr>
              <a:t>أظن أن</a:t>
            </a:r>
          </a:p>
        </p:txBody>
      </p:sp>
      <p:sp>
        <p:nvSpPr>
          <p:cNvPr id="4" name="شكل بيضاوي 3"/>
          <p:cNvSpPr/>
          <p:nvPr/>
        </p:nvSpPr>
        <p:spPr>
          <a:xfrm>
            <a:off x="4671695" y="3215640"/>
            <a:ext cx="3187700" cy="1234440"/>
          </a:xfrm>
          <a:prstGeom prst="ellipse">
            <a:avLst/>
          </a:prstGeom>
          <a:solidFill>
            <a:srgbClr val="FF33CC"/>
          </a:solidFill>
        </p:spPr>
        <p:style>
          <a:lnRef idx="1">
            <a:schemeClr val="accent4"/>
          </a:lnRef>
          <a:fillRef idx="2">
            <a:schemeClr val="accent4"/>
          </a:fillRef>
          <a:effectRef idx="1">
            <a:schemeClr val="accent4"/>
          </a:effectRef>
          <a:fontRef idx="minor">
            <a:schemeClr val="dk1"/>
          </a:fontRef>
        </p:style>
        <p:txBody>
          <a:bodyPr rtlCol="1" anchor="ctr"/>
          <a:lstStyle/>
          <a:p>
            <a:pPr algn="ctr"/>
            <a:r>
              <a:rPr lang="ar-EG" sz="4000" b="1" dirty="0">
                <a:solidFill>
                  <a:schemeClr val="tx1"/>
                </a:solidFill>
              </a:rPr>
              <a:t>هل توافقني؟</a:t>
            </a:r>
          </a:p>
        </p:txBody>
      </p:sp>
      <p:sp>
        <p:nvSpPr>
          <p:cNvPr id="5" name="شكل بيضاوي 4"/>
          <p:cNvSpPr/>
          <p:nvPr/>
        </p:nvSpPr>
        <p:spPr>
          <a:xfrm>
            <a:off x="824230" y="3307080"/>
            <a:ext cx="2776220" cy="1143000"/>
          </a:xfrm>
          <a:prstGeom prst="ellipse">
            <a:avLst/>
          </a:prstGeom>
          <a:solidFill>
            <a:srgbClr val="FF33CC"/>
          </a:solidFill>
        </p:spPr>
        <p:style>
          <a:lnRef idx="1">
            <a:schemeClr val="accent4"/>
          </a:lnRef>
          <a:fillRef idx="2">
            <a:schemeClr val="accent4"/>
          </a:fillRef>
          <a:effectRef idx="1">
            <a:schemeClr val="accent4"/>
          </a:effectRef>
          <a:fontRef idx="minor">
            <a:schemeClr val="dk1"/>
          </a:fontRef>
        </p:style>
        <p:txBody>
          <a:bodyPr rtlCol="1" anchor="ctr"/>
          <a:lstStyle/>
          <a:p>
            <a:pPr algn="ctr"/>
            <a:r>
              <a:rPr lang="ar-EG" sz="4000" b="1" dirty="0">
                <a:solidFill>
                  <a:schemeClr val="tx1"/>
                </a:solidFill>
              </a:rPr>
              <a:t>ما رأيك؟</a:t>
            </a:r>
          </a:p>
        </p:txBody>
      </p:sp>
      <p:sp>
        <p:nvSpPr>
          <p:cNvPr id="6" name="شكل بيضاوي 5"/>
          <p:cNvSpPr/>
          <p:nvPr/>
        </p:nvSpPr>
        <p:spPr>
          <a:xfrm>
            <a:off x="5259705" y="5189220"/>
            <a:ext cx="2011680" cy="1143000"/>
          </a:xfrm>
          <a:prstGeom prst="ellipse">
            <a:avLst/>
          </a:prstGeom>
          <a:solidFill>
            <a:srgbClr val="FF33CC"/>
          </a:solidFill>
        </p:spPr>
        <p:style>
          <a:lnRef idx="1">
            <a:schemeClr val="accent4"/>
          </a:lnRef>
          <a:fillRef idx="2">
            <a:schemeClr val="accent4"/>
          </a:fillRef>
          <a:effectRef idx="1">
            <a:schemeClr val="accent4"/>
          </a:effectRef>
          <a:fontRef idx="minor">
            <a:schemeClr val="dk1"/>
          </a:fontRef>
        </p:style>
        <p:txBody>
          <a:bodyPr rtlCol="1" anchor="ctr"/>
          <a:lstStyle/>
          <a:p>
            <a:pPr algn="ctr"/>
            <a:r>
              <a:rPr lang="ar-EG" sz="4000" b="1" dirty="0">
                <a:solidFill>
                  <a:schemeClr val="tx1"/>
                </a:solidFill>
              </a:rPr>
              <a:t>يبدو لي</a:t>
            </a:r>
          </a:p>
        </p:txBody>
      </p:sp>
    </p:spTree>
    <p:extLst>
      <p:ext uri="{BB962C8B-B14F-4D97-AF65-F5344CB8AC3E}">
        <p14:creationId xmlns:p14="http://schemas.microsoft.com/office/powerpoint/2010/main" val="31126631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5"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2000"/>
                                        <p:tgtEl>
                                          <p:spTgt spid="2"/>
                                        </p:tgtEl>
                                      </p:cBhvr>
                                    </p:animEffect>
                                    <p:anim calcmode="lin" valueType="num">
                                      <p:cBhvr>
                                        <p:cTn id="8" dur="2000" fill="hold"/>
                                        <p:tgtEl>
                                          <p:spTgt spid="2"/>
                                        </p:tgtEl>
                                        <p:attrNameLst>
                                          <p:attrName>ppt_w</p:attrName>
                                        </p:attrNameLst>
                                      </p:cBhvr>
                                      <p:tavLst>
                                        <p:tav tm="0" fmla="#ppt_w*sin(2.5*pi*$)">
                                          <p:val>
                                            <p:fltVal val="0"/>
                                          </p:val>
                                        </p:tav>
                                        <p:tav tm="100000">
                                          <p:val>
                                            <p:fltVal val="1"/>
                                          </p:val>
                                        </p:tav>
                                      </p:tavLst>
                                    </p:anim>
                                    <p:anim calcmode="lin" valueType="num">
                                      <p:cBhvr>
                                        <p:cTn id="9" dur="2000" fill="hold"/>
                                        <p:tgtEl>
                                          <p:spTgt spid="2"/>
                                        </p:tgtEl>
                                        <p:attrNameLst>
                                          <p:attrName>ppt_h</p:attrName>
                                        </p:attrNameLst>
                                      </p:cBhvr>
                                      <p:tavLst>
                                        <p:tav tm="0">
                                          <p:val>
                                            <p:strVal val="#ppt_h"/>
                                          </p:val>
                                        </p:tav>
                                        <p:tav tm="100000">
                                          <p:val>
                                            <p:strVal val="#ppt_h"/>
                                          </p:val>
                                        </p:tav>
                                      </p:tavLst>
                                    </p:anim>
                                  </p:childTnLst>
                                </p:cTn>
                              </p:par>
                            </p:childTnLst>
                          </p:cTn>
                        </p:par>
                      </p:childTnLst>
                    </p:cTn>
                  </p:par>
                  <p:par>
                    <p:cTn id="10" fill="hold">
                      <p:stCondLst>
                        <p:cond delay="indefinite"/>
                      </p:stCondLst>
                      <p:childTnLst>
                        <p:par>
                          <p:cTn id="11" fill="hold">
                            <p:stCondLst>
                              <p:cond delay="0"/>
                            </p:stCondLst>
                            <p:childTnLst>
                              <p:par>
                                <p:cTn id="12" presetID="26" presetClass="entr" presetSubtype="0" fill="hold" grpId="0" nodeType="clickEffect">
                                  <p:stCondLst>
                                    <p:cond delay="0"/>
                                  </p:stCondLst>
                                  <p:childTnLst>
                                    <p:set>
                                      <p:cBhvr>
                                        <p:cTn id="13" dur="1" fill="hold">
                                          <p:stCondLst>
                                            <p:cond delay="0"/>
                                          </p:stCondLst>
                                        </p:cTn>
                                        <p:tgtEl>
                                          <p:spTgt spid="3"/>
                                        </p:tgtEl>
                                        <p:attrNameLst>
                                          <p:attrName>style.visibility</p:attrName>
                                        </p:attrNameLst>
                                      </p:cBhvr>
                                      <p:to>
                                        <p:strVal val="visible"/>
                                      </p:to>
                                    </p:set>
                                    <p:animEffect transition="in" filter="wipe(down)">
                                      <p:cBhvr>
                                        <p:cTn id="14" dur="580">
                                          <p:stCondLst>
                                            <p:cond delay="0"/>
                                          </p:stCondLst>
                                        </p:cTn>
                                        <p:tgtEl>
                                          <p:spTgt spid="3"/>
                                        </p:tgtEl>
                                      </p:cBhvr>
                                    </p:animEffect>
                                    <p:anim calcmode="lin" valueType="num">
                                      <p:cBhvr>
                                        <p:cTn id="15" dur="1822" tmFilter="0,0; 0.14,0.36; 0.43,0.73; 0.71,0.91; 1.0,1.0">
                                          <p:stCondLst>
                                            <p:cond delay="0"/>
                                          </p:stCondLst>
                                        </p:cTn>
                                        <p:tgtEl>
                                          <p:spTgt spid="3"/>
                                        </p:tgtEl>
                                        <p:attrNameLst>
                                          <p:attrName>ppt_x</p:attrName>
                                        </p:attrNameLst>
                                      </p:cBhvr>
                                      <p:tavLst>
                                        <p:tav tm="0">
                                          <p:val>
                                            <p:strVal val="#ppt_x-0.25"/>
                                          </p:val>
                                        </p:tav>
                                        <p:tav tm="100000">
                                          <p:val>
                                            <p:strVal val="#ppt_x"/>
                                          </p:val>
                                        </p:tav>
                                      </p:tavLst>
                                    </p:anim>
                                    <p:anim calcmode="lin" valueType="num">
                                      <p:cBhvr>
                                        <p:cTn id="16" dur="664" tmFilter="0.0,0.0; 0.25,0.07; 0.50,0.2; 0.75,0.467; 1.0,1.0">
                                          <p:stCondLst>
                                            <p:cond delay="0"/>
                                          </p:stCondLst>
                                        </p:cTn>
                                        <p:tgtEl>
                                          <p:spTgt spid="3"/>
                                        </p:tgtEl>
                                        <p:attrNameLst>
                                          <p:attrName>ppt_y</p:attrName>
                                        </p:attrNameLst>
                                      </p:cBhvr>
                                      <p:tavLst>
                                        <p:tav tm="0" fmla="#ppt_y-sin(pi*$)/3">
                                          <p:val>
                                            <p:fltVal val="0.5"/>
                                          </p:val>
                                        </p:tav>
                                        <p:tav tm="100000">
                                          <p:val>
                                            <p:fltVal val="1"/>
                                          </p:val>
                                        </p:tav>
                                      </p:tavLst>
                                    </p:anim>
                                    <p:anim calcmode="lin" valueType="num">
                                      <p:cBhvr>
                                        <p:cTn id="17" dur="664" tmFilter="0, 0; 0.125,0.2665; 0.25,0.4; 0.375,0.465; 0.5,0.5;  0.625,0.535; 0.75,0.6; 0.875,0.7335; 1,1">
                                          <p:stCondLst>
                                            <p:cond delay="664"/>
                                          </p:stCondLst>
                                        </p:cTn>
                                        <p:tgtEl>
                                          <p:spTgt spid="3"/>
                                        </p:tgtEl>
                                        <p:attrNameLst>
                                          <p:attrName>ppt_y</p:attrName>
                                        </p:attrNameLst>
                                      </p:cBhvr>
                                      <p:tavLst>
                                        <p:tav tm="0" fmla="#ppt_y-sin(pi*$)/9">
                                          <p:val>
                                            <p:fltVal val="0"/>
                                          </p:val>
                                        </p:tav>
                                        <p:tav tm="100000">
                                          <p:val>
                                            <p:fltVal val="1"/>
                                          </p:val>
                                        </p:tav>
                                      </p:tavLst>
                                    </p:anim>
                                    <p:anim calcmode="lin" valueType="num">
                                      <p:cBhvr>
                                        <p:cTn id="18" dur="332" tmFilter="0, 0; 0.125,0.2665; 0.25,0.4; 0.375,0.465; 0.5,0.5;  0.625,0.535; 0.75,0.6; 0.875,0.7335; 1,1">
                                          <p:stCondLst>
                                            <p:cond delay="1324"/>
                                          </p:stCondLst>
                                        </p:cTn>
                                        <p:tgtEl>
                                          <p:spTgt spid="3"/>
                                        </p:tgtEl>
                                        <p:attrNameLst>
                                          <p:attrName>ppt_y</p:attrName>
                                        </p:attrNameLst>
                                      </p:cBhvr>
                                      <p:tavLst>
                                        <p:tav tm="0" fmla="#ppt_y-sin(pi*$)/27">
                                          <p:val>
                                            <p:fltVal val="0"/>
                                          </p:val>
                                        </p:tav>
                                        <p:tav tm="100000">
                                          <p:val>
                                            <p:fltVal val="1"/>
                                          </p:val>
                                        </p:tav>
                                      </p:tavLst>
                                    </p:anim>
                                    <p:anim calcmode="lin" valueType="num">
                                      <p:cBhvr>
                                        <p:cTn id="19" dur="164" tmFilter="0, 0; 0.125,0.2665; 0.25,0.4; 0.375,0.465; 0.5,0.5;  0.625,0.535; 0.75,0.6; 0.875,0.7335; 1,1">
                                          <p:stCondLst>
                                            <p:cond delay="1656"/>
                                          </p:stCondLst>
                                        </p:cTn>
                                        <p:tgtEl>
                                          <p:spTgt spid="3"/>
                                        </p:tgtEl>
                                        <p:attrNameLst>
                                          <p:attrName>ppt_y</p:attrName>
                                        </p:attrNameLst>
                                      </p:cBhvr>
                                      <p:tavLst>
                                        <p:tav tm="0" fmla="#ppt_y-sin(pi*$)/81">
                                          <p:val>
                                            <p:fltVal val="0"/>
                                          </p:val>
                                        </p:tav>
                                        <p:tav tm="100000">
                                          <p:val>
                                            <p:fltVal val="1"/>
                                          </p:val>
                                        </p:tav>
                                      </p:tavLst>
                                    </p:anim>
                                    <p:animScale>
                                      <p:cBhvr>
                                        <p:cTn id="20" dur="26">
                                          <p:stCondLst>
                                            <p:cond delay="650"/>
                                          </p:stCondLst>
                                        </p:cTn>
                                        <p:tgtEl>
                                          <p:spTgt spid="3"/>
                                        </p:tgtEl>
                                      </p:cBhvr>
                                      <p:to x="100000" y="60000"/>
                                    </p:animScale>
                                    <p:animScale>
                                      <p:cBhvr>
                                        <p:cTn id="21" dur="166" decel="50000">
                                          <p:stCondLst>
                                            <p:cond delay="676"/>
                                          </p:stCondLst>
                                        </p:cTn>
                                        <p:tgtEl>
                                          <p:spTgt spid="3"/>
                                        </p:tgtEl>
                                      </p:cBhvr>
                                      <p:to x="100000" y="100000"/>
                                    </p:animScale>
                                    <p:animScale>
                                      <p:cBhvr>
                                        <p:cTn id="22" dur="26">
                                          <p:stCondLst>
                                            <p:cond delay="1312"/>
                                          </p:stCondLst>
                                        </p:cTn>
                                        <p:tgtEl>
                                          <p:spTgt spid="3"/>
                                        </p:tgtEl>
                                      </p:cBhvr>
                                      <p:to x="100000" y="80000"/>
                                    </p:animScale>
                                    <p:animScale>
                                      <p:cBhvr>
                                        <p:cTn id="23" dur="166" decel="50000">
                                          <p:stCondLst>
                                            <p:cond delay="1338"/>
                                          </p:stCondLst>
                                        </p:cTn>
                                        <p:tgtEl>
                                          <p:spTgt spid="3"/>
                                        </p:tgtEl>
                                      </p:cBhvr>
                                      <p:to x="100000" y="100000"/>
                                    </p:animScale>
                                    <p:animScale>
                                      <p:cBhvr>
                                        <p:cTn id="24" dur="26">
                                          <p:stCondLst>
                                            <p:cond delay="1642"/>
                                          </p:stCondLst>
                                        </p:cTn>
                                        <p:tgtEl>
                                          <p:spTgt spid="3"/>
                                        </p:tgtEl>
                                      </p:cBhvr>
                                      <p:to x="100000" y="90000"/>
                                    </p:animScale>
                                    <p:animScale>
                                      <p:cBhvr>
                                        <p:cTn id="25" dur="166" decel="50000">
                                          <p:stCondLst>
                                            <p:cond delay="1668"/>
                                          </p:stCondLst>
                                        </p:cTn>
                                        <p:tgtEl>
                                          <p:spTgt spid="3"/>
                                        </p:tgtEl>
                                      </p:cBhvr>
                                      <p:to x="100000" y="100000"/>
                                    </p:animScale>
                                    <p:animScale>
                                      <p:cBhvr>
                                        <p:cTn id="26" dur="26">
                                          <p:stCondLst>
                                            <p:cond delay="1808"/>
                                          </p:stCondLst>
                                        </p:cTn>
                                        <p:tgtEl>
                                          <p:spTgt spid="3"/>
                                        </p:tgtEl>
                                      </p:cBhvr>
                                      <p:to x="100000" y="95000"/>
                                    </p:animScale>
                                    <p:animScale>
                                      <p:cBhvr>
                                        <p:cTn id="27" dur="166" decel="50000">
                                          <p:stCondLst>
                                            <p:cond delay="1834"/>
                                          </p:stCondLst>
                                        </p:cTn>
                                        <p:tgtEl>
                                          <p:spTgt spid="3"/>
                                        </p:tgtEl>
                                      </p:cBhvr>
                                      <p:to x="100000" y="100000"/>
                                    </p:animScale>
                                  </p:childTnLst>
                                </p:cTn>
                              </p:par>
                            </p:childTnLst>
                          </p:cTn>
                        </p:par>
                      </p:childTnLst>
                    </p:cTn>
                  </p:par>
                  <p:par>
                    <p:cTn id="28" fill="hold">
                      <p:stCondLst>
                        <p:cond delay="indefinite"/>
                      </p:stCondLst>
                      <p:childTnLst>
                        <p:par>
                          <p:cTn id="29" fill="hold">
                            <p:stCondLst>
                              <p:cond delay="0"/>
                            </p:stCondLst>
                            <p:childTnLst>
                              <p:par>
                                <p:cTn id="30" presetID="26" presetClass="entr" presetSubtype="0" fill="hold" grpId="0" nodeType="clickEffect">
                                  <p:stCondLst>
                                    <p:cond delay="0"/>
                                  </p:stCondLst>
                                  <p:childTnLst>
                                    <p:set>
                                      <p:cBhvr>
                                        <p:cTn id="31" dur="1" fill="hold">
                                          <p:stCondLst>
                                            <p:cond delay="0"/>
                                          </p:stCondLst>
                                        </p:cTn>
                                        <p:tgtEl>
                                          <p:spTgt spid="4"/>
                                        </p:tgtEl>
                                        <p:attrNameLst>
                                          <p:attrName>style.visibility</p:attrName>
                                        </p:attrNameLst>
                                      </p:cBhvr>
                                      <p:to>
                                        <p:strVal val="visible"/>
                                      </p:to>
                                    </p:set>
                                    <p:animEffect transition="in" filter="wipe(down)">
                                      <p:cBhvr>
                                        <p:cTn id="32" dur="580">
                                          <p:stCondLst>
                                            <p:cond delay="0"/>
                                          </p:stCondLst>
                                        </p:cTn>
                                        <p:tgtEl>
                                          <p:spTgt spid="4"/>
                                        </p:tgtEl>
                                      </p:cBhvr>
                                    </p:animEffect>
                                    <p:anim calcmode="lin" valueType="num">
                                      <p:cBhvr>
                                        <p:cTn id="33" dur="1822" tmFilter="0,0; 0.14,0.36; 0.43,0.73; 0.71,0.91; 1.0,1.0">
                                          <p:stCondLst>
                                            <p:cond delay="0"/>
                                          </p:stCondLst>
                                        </p:cTn>
                                        <p:tgtEl>
                                          <p:spTgt spid="4"/>
                                        </p:tgtEl>
                                        <p:attrNameLst>
                                          <p:attrName>ppt_x</p:attrName>
                                        </p:attrNameLst>
                                      </p:cBhvr>
                                      <p:tavLst>
                                        <p:tav tm="0">
                                          <p:val>
                                            <p:strVal val="#ppt_x-0.25"/>
                                          </p:val>
                                        </p:tav>
                                        <p:tav tm="100000">
                                          <p:val>
                                            <p:strVal val="#ppt_x"/>
                                          </p:val>
                                        </p:tav>
                                      </p:tavLst>
                                    </p:anim>
                                    <p:anim calcmode="lin" valueType="num">
                                      <p:cBhvr>
                                        <p:cTn id="34" dur="664" tmFilter="0.0,0.0; 0.25,0.07; 0.50,0.2; 0.75,0.467; 1.0,1.0">
                                          <p:stCondLst>
                                            <p:cond delay="0"/>
                                          </p:stCondLst>
                                        </p:cTn>
                                        <p:tgtEl>
                                          <p:spTgt spid="4"/>
                                        </p:tgtEl>
                                        <p:attrNameLst>
                                          <p:attrName>ppt_y</p:attrName>
                                        </p:attrNameLst>
                                      </p:cBhvr>
                                      <p:tavLst>
                                        <p:tav tm="0" fmla="#ppt_y-sin(pi*$)/3">
                                          <p:val>
                                            <p:fltVal val="0.5"/>
                                          </p:val>
                                        </p:tav>
                                        <p:tav tm="100000">
                                          <p:val>
                                            <p:fltVal val="1"/>
                                          </p:val>
                                        </p:tav>
                                      </p:tavLst>
                                    </p:anim>
                                    <p:anim calcmode="lin" valueType="num">
                                      <p:cBhvr>
                                        <p:cTn id="35" dur="664" tmFilter="0, 0; 0.125,0.2665; 0.25,0.4; 0.375,0.465; 0.5,0.5;  0.625,0.535; 0.75,0.6; 0.875,0.7335; 1,1">
                                          <p:stCondLst>
                                            <p:cond delay="664"/>
                                          </p:stCondLst>
                                        </p:cTn>
                                        <p:tgtEl>
                                          <p:spTgt spid="4"/>
                                        </p:tgtEl>
                                        <p:attrNameLst>
                                          <p:attrName>ppt_y</p:attrName>
                                        </p:attrNameLst>
                                      </p:cBhvr>
                                      <p:tavLst>
                                        <p:tav tm="0" fmla="#ppt_y-sin(pi*$)/9">
                                          <p:val>
                                            <p:fltVal val="0"/>
                                          </p:val>
                                        </p:tav>
                                        <p:tav tm="100000">
                                          <p:val>
                                            <p:fltVal val="1"/>
                                          </p:val>
                                        </p:tav>
                                      </p:tavLst>
                                    </p:anim>
                                    <p:anim calcmode="lin" valueType="num">
                                      <p:cBhvr>
                                        <p:cTn id="36" dur="332" tmFilter="0, 0; 0.125,0.2665; 0.25,0.4; 0.375,0.465; 0.5,0.5;  0.625,0.535; 0.75,0.6; 0.875,0.7335; 1,1">
                                          <p:stCondLst>
                                            <p:cond delay="1324"/>
                                          </p:stCondLst>
                                        </p:cTn>
                                        <p:tgtEl>
                                          <p:spTgt spid="4"/>
                                        </p:tgtEl>
                                        <p:attrNameLst>
                                          <p:attrName>ppt_y</p:attrName>
                                        </p:attrNameLst>
                                      </p:cBhvr>
                                      <p:tavLst>
                                        <p:tav tm="0" fmla="#ppt_y-sin(pi*$)/27">
                                          <p:val>
                                            <p:fltVal val="0"/>
                                          </p:val>
                                        </p:tav>
                                        <p:tav tm="100000">
                                          <p:val>
                                            <p:fltVal val="1"/>
                                          </p:val>
                                        </p:tav>
                                      </p:tavLst>
                                    </p:anim>
                                    <p:anim calcmode="lin" valueType="num">
                                      <p:cBhvr>
                                        <p:cTn id="37" dur="164" tmFilter="0, 0; 0.125,0.2665; 0.25,0.4; 0.375,0.465; 0.5,0.5;  0.625,0.535; 0.75,0.6; 0.875,0.7335; 1,1">
                                          <p:stCondLst>
                                            <p:cond delay="1656"/>
                                          </p:stCondLst>
                                        </p:cTn>
                                        <p:tgtEl>
                                          <p:spTgt spid="4"/>
                                        </p:tgtEl>
                                        <p:attrNameLst>
                                          <p:attrName>ppt_y</p:attrName>
                                        </p:attrNameLst>
                                      </p:cBhvr>
                                      <p:tavLst>
                                        <p:tav tm="0" fmla="#ppt_y-sin(pi*$)/81">
                                          <p:val>
                                            <p:fltVal val="0"/>
                                          </p:val>
                                        </p:tav>
                                        <p:tav tm="100000">
                                          <p:val>
                                            <p:fltVal val="1"/>
                                          </p:val>
                                        </p:tav>
                                      </p:tavLst>
                                    </p:anim>
                                    <p:animScale>
                                      <p:cBhvr>
                                        <p:cTn id="38" dur="26">
                                          <p:stCondLst>
                                            <p:cond delay="650"/>
                                          </p:stCondLst>
                                        </p:cTn>
                                        <p:tgtEl>
                                          <p:spTgt spid="4"/>
                                        </p:tgtEl>
                                      </p:cBhvr>
                                      <p:to x="100000" y="60000"/>
                                    </p:animScale>
                                    <p:animScale>
                                      <p:cBhvr>
                                        <p:cTn id="39" dur="166" decel="50000">
                                          <p:stCondLst>
                                            <p:cond delay="676"/>
                                          </p:stCondLst>
                                        </p:cTn>
                                        <p:tgtEl>
                                          <p:spTgt spid="4"/>
                                        </p:tgtEl>
                                      </p:cBhvr>
                                      <p:to x="100000" y="100000"/>
                                    </p:animScale>
                                    <p:animScale>
                                      <p:cBhvr>
                                        <p:cTn id="40" dur="26">
                                          <p:stCondLst>
                                            <p:cond delay="1312"/>
                                          </p:stCondLst>
                                        </p:cTn>
                                        <p:tgtEl>
                                          <p:spTgt spid="4"/>
                                        </p:tgtEl>
                                      </p:cBhvr>
                                      <p:to x="100000" y="80000"/>
                                    </p:animScale>
                                    <p:animScale>
                                      <p:cBhvr>
                                        <p:cTn id="41" dur="166" decel="50000">
                                          <p:stCondLst>
                                            <p:cond delay="1338"/>
                                          </p:stCondLst>
                                        </p:cTn>
                                        <p:tgtEl>
                                          <p:spTgt spid="4"/>
                                        </p:tgtEl>
                                      </p:cBhvr>
                                      <p:to x="100000" y="100000"/>
                                    </p:animScale>
                                    <p:animScale>
                                      <p:cBhvr>
                                        <p:cTn id="42" dur="26">
                                          <p:stCondLst>
                                            <p:cond delay="1642"/>
                                          </p:stCondLst>
                                        </p:cTn>
                                        <p:tgtEl>
                                          <p:spTgt spid="4"/>
                                        </p:tgtEl>
                                      </p:cBhvr>
                                      <p:to x="100000" y="90000"/>
                                    </p:animScale>
                                    <p:animScale>
                                      <p:cBhvr>
                                        <p:cTn id="43" dur="166" decel="50000">
                                          <p:stCondLst>
                                            <p:cond delay="1668"/>
                                          </p:stCondLst>
                                        </p:cTn>
                                        <p:tgtEl>
                                          <p:spTgt spid="4"/>
                                        </p:tgtEl>
                                      </p:cBhvr>
                                      <p:to x="100000" y="100000"/>
                                    </p:animScale>
                                    <p:animScale>
                                      <p:cBhvr>
                                        <p:cTn id="44" dur="26">
                                          <p:stCondLst>
                                            <p:cond delay="1808"/>
                                          </p:stCondLst>
                                        </p:cTn>
                                        <p:tgtEl>
                                          <p:spTgt spid="4"/>
                                        </p:tgtEl>
                                      </p:cBhvr>
                                      <p:to x="100000" y="95000"/>
                                    </p:animScale>
                                    <p:animScale>
                                      <p:cBhvr>
                                        <p:cTn id="45" dur="166" decel="50000">
                                          <p:stCondLst>
                                            <p:cond delay="1834"/>
                                          </p:stCondLst>
                                        </p:cTn>
                                        <p:tgtEl>
                                          <p:spTgt spid="4"/>
                                        </p:tgtEl>
                                      </p:cBhvr>
                                      <p:to x="100000" y="100000"/>
                                    </p:animScale>
                                  </p:childTnLst>
                                </p:cTn>
                              </p:par>
                            </p:childTnLst>
                          </p:cTn>
                        </p:par>
                      </p:childTnLst>
                    </p:cTn>
                  </p:par>
                  <p:par>
                    <p:cTn id="46" fill="hold">
                      <p:stCondLst>
                        <p:cond delay="indefinite"/>
                      </p:stCondLst>
                      <p:childTnLst>
                        <p:par>
                          <p:cTn id="47" fill="hold">
                            <p:stCondLst>
                              <p:cond delay="0"/>
                            </p:stCondLst>
                            <p:childTnLst>
                              <p:par>
                                <p:cTn id="48" presetID="26" presetClass="entr" presetSubtype="0" fill="hold" grpId="0" nodeType="clickEffect">
                                  <p:stCondLst>
                                    <p:cond delay="0"/>
                                  </p:stCondLst>
                                  <p:childTnLst>
                                    <p:set>
                                      <p:cBhvr>
                                        <p:cTn id="49" dur="1" fill="hold">
                                          <p:stCondLst>
                                            <p:cond delay="0"/>
                                          </p:stCondLst>
                                        </p:cTn>
                                        <p:tgtEl>
                                          <p:spTgt spid="5"/>
                                        </p:tgtEl>
                                        <p:attrNameLst>
                                          <p:attrName>style.visibility</p:attrName>
                                        </p:attrNameLst>
                                      </p:cBhvr>
                                      <p:to>
                                        <p:strVal val="visible"/>
                                      </p:to>
                                    </p:set>
                                    <p:animEffect transition="in" filter="wipe(down)">
                                      <p:cBhvr>
                                        <p:cTn id="50" dur="580">
                                          <p:stCondLst>
                                            <p:cond delay="0"/>
                                          </p:stCondLst>
                                        </p:cTn>
                                        <p:tgtEl>
                                          <p:spTgt spid="5"/>
                                        </p:tgtEl>
                                      </p:cBhvr>
                                    </p:animEffect>
                                    <p:anim calcmode="lin" valueType="num">
                                      <p:cBhvr>
                                        <p:cTn id="51" dur="1822" tmFilter="0,0; 0.14,0.36; 0.43,0.73; 0.71,0.91; 1.0,1.0">
                                          <p:stCondLst>
                                            <p:cond delay="0"/>
                                          </p:stCondLst>
                                        </p:cTn>
                                        <p:tgtEl>
                                          <p:spTgt spid="5"/>
                                        </p:tgtEl>
                                        <p:attrNameLst>
                                          <p:attrName>ppt_x</p:attrName>
                                        </p:attrNameLst>
                                      </p:cBhvr>
                                      <p:tavLst>
                                        <p:tav tm="0">
                                          <p:val>
                                            <p:strVal val="#ppt_x-0.25"/>
                                          </p:val>
                                        </p:tav>
                                        <p:tav tm="100000">
                                          <p:val>
                                            <p:strVal val="#ppt_x"/>
                                          </p:val>
                                        </p:tav>
                                      </p:tavLst>
                                    </p:anim>
                                    <p:anim calcmode="lin" valueType="num">
                                      <p:cBhvr>
                                        <p:cTn id="52" dur="664" tmFilter="0.0,0.0; 0.25,0.07; 0.50,0.2; 0.75,0.467; 1.0,1.0">
                                          <p:stCondLst>
                                            <p:cond delay="0"/>
                                          </p:stCondLst>
                                        </p:cTn>
                                        <p:tgtEl>
                                          <p:spTgt spid="5"/>
                                        </p:tgtEl>
                                        <p:attrNameLst>
                                          <p:attrName>ppt_y</p:attrName>
                                        </p:attrNameLst>
                                      </p:cBhvr>
                                      <p:tavLst>
                                        <p:tav tm="0" fmla="#ppt_y-sin(pi*$)/3">
                                          <p:val>
                                            <p:fltVal val="0.5"/>
                                          </p:val>
                                        </p:tav>
                                        <p:tav tm="100000">
                                          <p:val>
                                            <p:fltVal val="1"/>
                                          </p:val>
                                        </p:tav>
                                      </p:tavLst>
                                    </p:anim>
                                    <p:anim calcmode="lin" valueType="num">
                                      <p:cBhvr>
                                        <p:cTn id="53" dur="664" tmFilter="0, 0; 0.125,0.2665; 0.25,0.4; 0.375,0.465; 0.5,0.5;  0.625,0.535; 0.75,0.6; 0.875,0.7335; 1,1">
                                          <p:stCondLst>
                                            <p:cond delay="664"/>
                                          </p:stCondLst>
                                        </p:cTn>
                                        <p:tgtEl>
                                          <p:spTgt spid="5"/>
                                        </p:tgtEl>
                                        <p:attrNameLst>
                                          <p:attrName>ppt_y</p:attrName>
                                        </p:attrNameLst>
                                      </p:cBhvr>
                                      <p:tavLst>
                                        <p:tav tm="0" fmla="#ppt_y-sin(pi*$)/9">
                                          <p:val>
                                            <p:fltVal val="0"/>
                                          </p:val>
                                        </p:tav>
                                        <p:tav tm="100000">
                                          <p:val>
                                            <p:fltVal val="1"/>
                                          </p:val>
                                        </p:tav>
                                      </p:tavLst>
                                    </p:anim>
                                    <p:anim calcmode="lin" valueType="num">
                                      <p:cBhvr>
                                        <p:cTn id="54" dur="332" tmFilter="0, 0; 0.125,0.2665; 0.25,0.4; 0.375,0.465; 0.5,0.5;  0.625,0.535; 0.75,0.6; 0.875,0.7335; 1,1">
                                          <p:stCondLst>
                                            <p:cond delay="1324"/>
                                          </p:stCondLst>
                                        </p:cTn>
                                        <p:tgtEl>
                                          <p:spTgt spid="5"/>
                                        </p:tgtEl>
                                        <p:attrNameLst>
                                          <p:attrName>ppt_y</p:attrName>
                                        </p:attrNameLst>
                                      </p:cBhvr>
                                      <p:tavLst>
                                        <p:tav tm="0" fmla="#ppt_y-sin(pi*$)/27">
                                          <p:val>
                                            <p:fltVal val="0"/>
                                          </p:val>
                                        </p:tav>
                                        <p:tav tm="100000">
                                          <p:val>
                                            <p:fltVal val="1"/>
                                          </p:val>
                                        </p:tav>
                                      </p:tavLst>
                                    </p:anim>
                                    <p:anim calcmode="lin" valueType="num">
                                      <p:cBhvr>
                                        <p:cTn id="55" dur="164" tmFilter="0, 0; 0.125,0.2665; 0.25,0.4; 0.375,0.465; 0.5,0.5;  0.625,0.535; 0.75,0.6; 0.875,0.7335; 1,1">
                                          <p:stCondLst>
                                            <p:cond delay="1656"/>
                                          </p:stCondLst>
                                        </p:cTn>
                                        <p:tgtEl>
                                          <p:spTgt spid="5"/>
                                        </p:tgtEl>
                                        <p:attrNameLst>
                                          <p:attrName>ppt_y</p:attrName>
                                        </p:attrNameLst>
                                      </p:cBhvr>
                                      <p:tavLst>
                                        <p:tav tm="0" fmla="#ppt_y-sin(pi*$)/81">
                                          <p:val>
                                            <p:fltVal val="0"/>
                                          </p:val>
                                        </p:tav>
                                        <p:tav tm="100000">
                                          <p:val>
                                            <p:fltVal val="1"/>
                                          </p:val>
                                        </p:tav>
                                      </p:tavLst>
                                    </p:anim>
                                    <p:animScale>
                                      <p:cBhvr>
                                        <p:cTn id="56" dur="26">
                                          <p:stCondLst>
                                            <p:cond delay="650"/>
                                          </p:stCondLst>
                                        </p:cTn>
                                        <p:tgtEl>
                                          <p:spTgt spid="5"/>
                                        </p:tgtEl>
                                      </p:cBhvr>
                                      <p:to x="100000" y="60000"/>
                                    </p:animScale>
                                    <p:animScale>
                                      <p:cBhvr>
                                        <p:cTn id="57" dur="166" decel="50000">
                                          <p:stCondLst>
                                            <p:cond delay="676"/>
                                          </p:stCondLst>
                                        </p:cTn>
                                        <p:tgtEl>
                                          <p:spTgt spid="5"/>
                                        </p:tgtEl>
                                      </p:cBhvr>
                                      <p:to x="100000" y="100000"/>
                                    </p:animScale>
                                    <p:animScale>
                                      <p:cBhvr>
                                        <p:cTn id="58" dur="26">
                                          <p:stCondLst>
                                            <p:cond delay="1312"/>
                                          </p:stCondLst>
                                        </p:cTn>
                                        <p:tgtEl>
                                          <p:spTgt spid="5"/>
                                        </p:tgtEl>
                                      </p:cBhvr>
                                      <p:to x="100000" y="80000"/>
                                    </p:animScale>
                                    <p:animScale>
                                      <p:cBhvr>
                                        <p:cTn id="59" dur="166" decel="50000">
                                          <p:stCondLst>
                                            <p:cond delay="1338"/>
                                          </p:stCondLst>
                                        </p:cTn>
                                        <p:tgtEl>
                                          <p:spTgt spid="5"/>
                                        </p:tgtEl>
                                      </p:cBhvr>
                                      <p:to x="100000" y="100000"/>
                                    </p:animScale>
                                    <p:animScale>
                                      <p:cBhvr>
                                        <p:cTn id="60" dur="26">
                                          <p:stCondLst>
                                            <p:cond delay="1642"/>
                                          </p:stCondLst>
                                        </p:cTn>
                                        <p:tgtEl>
                                          <p:spTgt spid="5"/>
                                        </p:tgtEl>
                                      </p:cBhvr>
                                      <p:to x="100000" y="90000"/>
                                    </p:animScale>
                                    <p:animScale>
                                      <p:cBhvr>
                                        <p:cTn id="61" dur="166" decel="50000">
                                          <p:stCondLst>
                                            <p:cond delay="1668"/>
                                          </p:stCondLst>
                                        </p:cTn>
                                        <p:tgtEl>
                                          <p:spTgt spid="5"/>
                                        </p:tgtEl>
                                      </p:cBhvr>
                                      <p:to x="100000" y="100000"/>
                                    </p:animScale>
                                    <p:animScale>
                                      <p:cBhvr>
                                        <p:cTn id="62" dur="26">
                                          <p:stCondLst>
                                            <p:cond delay="1808"/>
                                          </p:stCondLst>
                                        </p:cTn>
                                        <p:tgtEl>
                                          <p:spTgt spid="5"/>
                                        </p:tgtEl>
                                      </p:cBhvr>
                                      <p:to x="100000" y="95000"/>
                                    </p:animScale>
                                    <p:animScale>
                                      <p:cBhvr>
                                        <p:cTn id="63" dur="166" decel="50000">
                                          <p:stCondLst>
                                            <p:cond delay="1834"/>
                                          </p:stCondLst>
                                        </p:cTn>
                                        <p:tgtEl>
                                          <p:spTgt spid="5"/>
                                        </p:tgtEl>
                                      </p:cBhvr>
                                      <p:to x="100000" y="100000"/>
                                    </p:animScale>
                                  </p:childTnLst>
                                </p:cTn>
                              </p:par>
                            </p:childTnLst>
                          </p:cTn>
                        </p:par>
                      </p:childTnLst>
                    </p:cTn>
                  </p:par>
                  <p:par>
                    <p:cTn id="64" fill="hold">
                      <p:stCondLst>
                        <p:cond delay="indefinite"/>
                      </p:stCondLst>
                      <p:childTnLst>
                        <p:par>
                          <p:cTn id="65" fill="hold">
                            <p:stCondLst>
                              <p:cond delay="0"/>
                            </p:stCondLst>
                            <p:childTnLst>
                              <p:par>
                                <p:cTn id="66" presetID="26" presetClass="entr" presetSubtype="0" fill="hold" grpId="0" nodeType="clickEffect">
                                  <p:stCondLst>
                                    <p:cond delay="0"/>
                                  </p:stCondLst>
                                  <p:childTnLst>
                                    <p:set>
                                      <p:cBhvr>
                                        <p:cTn id="67" dur="1" fill="hold">
                                          <p:stCondLst>
                                            <p:cond delay="0"/>
                                          </p:stCondLst>
                                        </p:cTn>
                                        <p:tgtEl>
                                          <p:spTgt spid="6"/>
                                        </p:tgtEl>
                                        <p:attrNameLst>
                                          <p:attrName>style.visibility</p:attrName>
                                        </p:attrNameLst>
                                      </p:cBhvr>
                                      <p:to>
                                        <p:strVal val="visible"/>
                                      </p:to>
                                    </p:set>
                                    <p:animEffect transition="in" filter="wipe(down)">
                                      <p:cBhvr>
                                        <p:cTn id="68" dur="580">
                                          <p:stCondLst>
                                            <p:cond delay="0"/>
                                          </p:stCondLst>
                                        </p:cTn>
                                        <p:tgtEl>
                                          <p:spTgt spid="6"/>
                                        </p:tgtEl>
                                      </p:cBhvr>
                                    </p:animEffect>
                                    <p:anim calcmode="lin" valueType="num">
                                      <p:cBhvr>
                                        <p:cTn id="69" dur="1822" tmFilter="0,0; 0.14,0.36; 0.43,0.73; 0.71,0.91; 1.0,1.0">
                                          <p:stCondLst>
                                            <p:cond delay="0"/>
                                          </p:stCondLst>
                                        </p:cTn>
                                        <p:tgtEl>
                                          <p:spTgt spid="6"/>
                                        </p:tgtEl>
                                        <p:attrNameLst>
                                          <p:attrName>ppt_x</p:attrName>
                                        </p:attrNameLst>
                                      </p:cBhvr>
                                      <p:tavLst>
                                        <p:tav tm="0">
                                          <p:val>
                                            <p:strVal val="#ppt_x-0.25"/>
                                          </p:val>
                                        </p:tav>
                                        <p:tav tm="100000">
                                          <p:val>
                                            <p:strVal val="#ppt_x"/>
                                          </p:val>
                                        </p:tav>
                                      </p:tavLst>
                                    </p:anim>
                                    <p:anim calcmode="lin" valueType="num">
                                      <p:cBhvr>
                                        <p:cTn id="70" dur="664" tmFilter="0.0,0.0; 0.25,0.07; 0.50,0.2; 0.75,0.467; 1.0,1.0">
                                          <p:stCondLst>
                                            <p:cond delay="0"/>
                                          </p:stCondLst>
                                        </p:cTn>
                                        <p:tgtEl>
                                          <p:spTgt spid="6"/>
                                        </p:tgtEl>
                                        <p:attrNameLst>
                                          <p:attrName>ppt_y</p:attrName>
                                        </p:attrNameLst>
                                      </p:cBhvr>
                                      <p:tavLst>
                                        <p:tav tm="0" fmla="#ppt_y-sin(pi*$)/3">
                                          <p:val>
                                            <p:fltVal val="0.5"/>
                                          </p:val>
                                        </p:tav>
                                        <p:tav tm="100000">
                                          <p:val>
                                            <p:fltVal val="1"/>
                                          </p:val>
                                        </p:tav>
                                      </p:tavLst>
                                    </p:anim>
                                    <p:anim calcmode="lin" valueType="num">
                                      <p:cBhvr>
                                        <p:cTn id="71" dur="664" tmFilter="0, 0; 0.125,0.2665; 0.25,0.4; 0.375,0.465; 0.5,0.5;  0.625,0.535; 0.75,0.6; 0.875,0.7335; 1,1">
                                          <p:stCondLst>
                                            <p:cond delay="664"/>
                                          </p:stCondLst>
                                        </p:cTn>
                                        <p:tgtEl>
                                          <p:spTgt spid="6"/>
                                        </p:tgtEl>
                                        <p:attrNameLst>
                                          <p:attrName>ppt_y</p:attrName>
                                        </p:attrNameLst>
                                      </p:cBhvr>
                                      <p:tavLst>
                                        <p:tav tm="0" fmla="#ppt_y-sin(pi*$)/9">
                                          <p:val>
                                            <p:fltVal val="0"/>
                                          </p:val>
                                        </p:tav>
                                        <p:tav tm="100000">
                                          <p:val>
                                            <p:fltVal val="1"/>
                                          </p:val>
                                        </p:tav>
                                      </p:tavLst>
                                    </p:anim>
                                    <p:anim calcmode="lin" valueType="num">
                                      <p:cBhvr>
                                        <p:cTn id="72" dur="332" tmFilter="0, 0; 0.125,0.2665; 0.25,0.4; 0.375,0.465; 0.5,0.5;  0.625,0.535; 0.75,0.6; 0.875,0.7335; 1,1">
                                          <p:stCondLst>
                                            <p:cond delay="1324"/>
                                          </p:stCondLst>
                                        </p:cTn>
                                        <p:tgtEl>
                                          <p:spTgt spid="6"/>
                                        </p:tgtEl>
                                        <p:attrNameLst>
                                          <p:attrName>ppt_y</p:attrName>
                                        </p:attrNameLst>
                                      </p:cBhvr>
                                      <p:tavLst>
                                        <p:tav tm="0" fmla="#ppt_y-sin(pi*$)/27">
                                          <p:val>
                                            <p:fltVal val="0"/>
                                          </p:val>
                                        </p:tav>
                                        <p:tav tm="100000">
                                          <p:val>
                                            <p:fltVal val="1"/>
                                          </p:val>
                                        </p:tav>
                                      </p:tavLst>
                                    </p:anim>
                                    <p:anim calcmode="lin" valueType="num">
                                      <p:cBhvr>
                                        <p:cTn id="73" dur="164" tmFilter="0, 0; 0.125,0.2665; 0.25,0.4; 0.375,0.465; 0.5,0.5;  0.625,0.535; 0.75,0.6; 0.875,0.7335; 1,1">
                                          <p:stCondLst>
                                            <p:cond delay="1656"/>
                                          </p:stCondLst>
                                        </p:cTn>
                                        <p:tgtEl>
                                          <p:spTgt spid="6"/>
                                        </p:tgtEl>
                                        <p:attrNameLst>
                                          <p:attrName>ppt_y</p:attrName>
                                        </p:attrNameLst>
                                      </p:cBhvr>
                                      <p:tavLst>
                                        <p:tav tm="0" fmla="#ppt_y-sin(pi*$)/81">
                                          <p:val>
                                            <p:fltVal val="0"/>
                                          </p:val>
                                        </p:tav>
                                        <p:tav tm="100000">
                                          <p:val>
                                            <p:fltVal val="1"/>
                                          </p:val>
                                        </p:tav>
                                      </p:tavLst>
                                    </p:anim>
                                    <p:animScale>
                                      <p:cBhvr>
                                        <p:cTn id="74" dur="26">
                                          <p:stCondLst>
                                            <p:cond delay="650"/>
                                          </p:stCondLst>
                                        </p:cTn>
                                        <p:tgtEl>
                                          <p:spTgt spid="6"/>
                                        </p:tgtEl>
                                      </p:cBhvr>
                                      <p:to x="100000" y="60000"/>
                                    </p:animScale>
                                    <p:animScale>
                                      <p:cBhvr>
                                        <p:cTn id="75" dur="166" decel="50000">
                                          <p:stCondLst>
                                            <p:cond delay="676"/>
                                          </p:stCondLst>
                                        </p:cTn>
                                        <p:tgtEl>
                                          <p:spTgt spid="6"/>
                                        </p:tgtEl>
                                      </p:cBhvr>
                                      <p:to x="100000" y="100000"/>
                                    </p:animScale>
                                    <p:animScale>
                                      <p:cBhvr>
                                        <p:cTn id="76" dur="26">
                                          <p:stCondLst>
                                            <p:cond delay="1312"/>
                                          </p:stCondLst>
                                        </p:cTn>
                                        <p:tgtEl>
                                          <p:spTgt spid="6"/>
                                        </p:tgtEl>
                                      </p:cBhvr>
                                      <p:to x="100000" y="80000"/>
                                    </p:animScale>
                                    <p:animScale>
                                      <p:cBhvr>
                                        <p:cTn id="77" dur="166" decel="50000">
                                          <p:stCondLst>
                                            <p:cond delay="1338"/>
                                          </p:stCondLst>
                                        </p:cTn>
                                        <p:tgtEl>
                                          <p:spTgt spid="6"/>
                                        </p:tgtEl>
                                      </p:cBhvr>
                                      <p:to x="100000" y="100000"/>
                                    </p:animScale>
                                    <p:animScale>
                                      <p:cBhvr>
                                        <p:cTn id="78" dur="26">
                                          <p:stCondLst>
                                            <p:cond delay="1642"/>
                                          </p:stCondLst>
                                        </p:cTn>
                                        <p:tgtEl>
                                          <p:spTgt spid="6"/>
                                        </p:tgtEl>
                                      </p:cBhvr>
                                      <p:to x="100000" y="90000"/>
                                    </p:animScale>
                                    <p:animScale>
                                      <p:cBhvr>
                                        <p:cTn id="79" dur="166" decel="50000">
                                          <p:stCondLst>
                                            <p:cond delay="1668"/>
                                          </p:stCondLst>
                                        </p:cTn>
                                        <p:tgtEl>
                                          <p:spTgt spid="6"/>
                                        </p:tgtEl>
                                      </p:cBhvr>
                                      <p:to x="100000" y="100000"/>
                                    </p:animScale>
                                    <p:animScale>
                                      <p:cBhvr>
                                        <p:cTn id="80" dur="26">
                                          <p:stCondLst>
                                            <p:cond delay="1808"/>
                                          </p:stCondLst>
                                        </p:cTn>
                                        <p:tgtEl>
                                          <p:spTgt spid="6"/>
                                        </p:tgtEl>
                                      </p:cBhvr>
                                      <p:to x="100000" y="95000"/>
                                    </p:animScale>
                                    <p:animScale>
                                      <p:cBhvr>
                                        <p:cTn id="81" dur="166" decel="50000">
                                          <p:stCondLst>
                                            <p:cond delay="1834"/>
                                          </p:stCondLst>
                                        </p:cTn>
                                        <p:tgtEl>
                                          <p:spTgt spid="6"/>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animBg="1"/>
      <p:bldP spid="4" grpId="0" animBg="1"/>
      <p:bldP spid="5" grpId="0" animBg="1"/>
      <p:bldP spid="6"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صورة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961120" y="0"/>
            <a:ext cx="2697650" cy="1903346"/>
          </a:xfrm>
          <a:prstGeom prst="rect">
            <a:avLst/>
          </a:prstGeom>
        </p:spPr>
      </p:pic>
      <p:sp>
        <p:nvSpPr>
          <p:cNvPr id="7" name="مربع نص 6"/>
          <p:cNvSpPr txBox="1"/>
          <p:nvPr/>
        </p:nvSpPr>
        <p:spPr>
          <a:xfrm>
            <a:off x="9189720" y="536174"/>
            <a:ext cx="1722120" cy="830997"/>
          </a:xfrm>
          <a:prstGeom prst="rect">
            <a:avLst/>
          </a:prstGeom>
          <a:noFill/>
        </p:spPr>
        <p:txBody>
          <a:bodyPr wrap="square" rtlCol="1">
            <a:spAutoFit/>
          </a:bodyPr>
          <a:lstStyle/>
          <a:p>
            <a:pPr algn="ctr"/>
            <a:r>
              <a:rPr lang="ar-EG" sz="4800" b="1" dirty="0"/>
              <a:t>نشاط2</a:t>
            </a:r>
          </a:p>
        </p:txBody>
      </p:sp>
      <p:pic>
        <p:nvPicPr>
          <p:cNvPr id="2" name="صورة 1"/>
          <p:cNvPicPr>
            <a:picLocks noChangeAspect="1"/>
          </p:cNvPicPr>
          <p:nvPr/>
        </p:nvPicPr>
        <p:blipFill>
          <a:blip r:embed="rId3"/>
          <a:stretch>
            <a:fillRect/>
          </a:stretch>
        </p:blipFill>
        <p:spPr>
          <a:xfrm>
            <a:off x="0" y="0"/>
            <a:ext cx="5181599" cy="6858000"/>
          </a:xfrm>
          <a:prstGeom prst="rect">
            <a:avLst/>
          </a:prstGeom>
        </p:spPr>
      </p:pic>
      <p:sp>
        <p:nvSpPr>
          <p:cNvPr id="4" name="مستطيل مستدير الزوايا 3"/>
          <p:cNvSpPr/>
          <p:nvPr/>
        </p:nvSpPr>
        <p:spPr>
          <a:xfrm>
            <a:off x="5227489" y="1737361"/>
            <a:ext cx="6903721" cy="5120639"/>
          </a:xfrm>
          <a:prstGeom prst="roundRect">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EG" sz="3600" b="1" dirty="0">
                <a:solidFill>
                  <a:schemeClr val="tx1"/>
                </a:solidFill>
              </a:rPr>
              <a:t>قال الملك عبد العزيز في عام 1355هـ مخاطبًا نخبة من المواطنين: « إننا في أشد الحاجة إلى الاجتماع والاتصال بكم؛ لتكونوا على علم بما عندنا، ونكون على علم تام بما عندكم، وأود أن يكون هذا الاتصال مباشرة وفي مجلسي لتحملوا إلينا مطالب شعبنا ورغباته، وتحملوا إلى الشعب أعمالنا ونوايانا، إني أود أن يكون اتصالي بالشعب وثيقًا دائمًا»</a:t>
            </a:r>
          </a:p>
        </p:txBody>
      </p:sp>
    </p:spTree>
    <p:extLst>
      <p:ext uri="{BB962C8B-B14F-4D97-AF65-F5344CB8AC3E}">
        <p14:creationId xmlns:p14="http://schemas.microsoft.com/office/powerpoint/2010/main" val="42399533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fade">
                                      <p:cBhvr>
                                        <p:cTn id="12" dur="1000"/>
                                        <p:tgtEl>
                                          <p:spTgt spid="7"/>
                                        </p:tgtEl>
                                      </p:cBhvr>
                                    </p:animEffect>
                                    <p:anim calcmode="lin" valueType="num">
                                      <p:cBhvr>
                                        <p:cTn id="13" dur="1000" fill="hold"/>
                                        <p:tgtEl>
                                          <p:spTgt spid="7"/>
                                        </p:tgtEl>
                                        <p:attrNameLst>
                                          <p:attrName>ppt_x</p:attrName>
                                        </p:attrNameLst>
                                      </p:cBhvr>
                                      <p:tavLst>
                                        <p:tav tm="0">
                                          <p:val>
                                            <p:strVal val="#ppt_x"/>
                                          </p:val>
                                        </p:tav>
                                        <p:tav tm="100000">
                                          <p:val>
                                            <p:strVal val="#ppt_x"/>
                                          </p:val>
                                        </p:tav>
                                      </p:tavLst>
                                    </p:anim>
                                    <p:anim calcmode="lin" valueType="num">
                                      <p:cBhvr>
                                        <p:cTn id="14" dur="1000" fill="hold"/>
                                        <p:tgtEl>
                                          <p:spTgt spid="7"/>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6" presetClass="entr" presetSubtype="16" fill="hold" nodeType="clickEffect">
                                  <p:stCondLst>
                                    <p:cond delay="0"/>
                                  </p:stCondLst>
                                  <p:childTnLst>
                                    <p:set>
                                      <p:cBhvr>
                                        <p:cTn id="18" dur="1" fill="hold">
                                          <p:stCondLst>
                                            <p:cond delay="0"/>
                                          </p:stCondLst>
                                        </p:cTn>
                                        <p:tgtEl>
                                          <p:spTgt spid="2"/>
                                        </p:tgtEl>
                                        <p:attrNameLst>
                                          <p:attrName>style.visibility</p:attrName>
                                        </p:attrNameLst>
                                      </p:cBhvr>
                                      <p:to>
                                        <p:strVal val="visible"/>
                                      </p:to>
                                    </p:set>
                                    <p:animEffect transition="in" filter="circle(in)">
                                      <p:cBhvr>
                                        <p:cTn id="19" dur="2000"/>
                                        <p:tgtEl>
                                          <p:spTgt spid="2"/>
                                        </p:tgtEl>
                                      </p:cBhvr>
                                    </p:animEffect>
                                  </p:childTnLst>
                                </p:cTn>
                              </p:par>
                            </p:childTnLst>
                          </p:cTn>
                        </p:par>
                      </p:childTnLst>
                    </p:cTn>
                  </p:par>
                  <p:par>
                    <p:cTn id="20" fill="hold">
                      <p:stCondLst>
                        <p:cond delay="indefinite"/>
                      </p:stCondLst>
                      <p:childTnLst>
                        <p:par>
                          <p:cTn id="21" fill="hold">
                            <p:stCondLst>
                              <p:cond delay="0"/>
                            </p:stCondLst>
                            <p:childTnLst>
                              <p:par>
                                <p:cTn id="22" presetID="21" presetClass="entr" presetSubtype="1" fill="hold" grpId="0" nodeType="clickEffect">
                                  <p:stCondLst>
                                    <p:cond delay="0"/>
                                  </p:stCondLst>
                                  <p:childTnLst>
                                    <p:set>
                                      <p:cBhvr>
                                        <p:cTn id="23" dur="1" fill="hold">
                                          <p:stCondLst>
                                            <p:cond delay="0"/>
                                          </p:stCondLst>
                                        </p:cTn>
                                        <p:tgtEl>
                                          <p:spTgt spid="4"/>
                                        </p:tgtEl>
                                        <p:attrNameLst>
                                          <p:attrName>style.visibility</p:attrName>
                                        </p:attrNameLst>
                                      </p:cBhvr>
                                      <p:to>
                                        <p:strVal val="visible"/>
                                      </p:to>
                                    </p:set>
                                    <p:animEffect transition="in" filter="wheel(1)">
                                      <p:cBhvr>
                                        <p:cTn id="24"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4"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صورة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961120" y="0"/>
            <a:ext cx="2697650" cy="1903346"/>
          </a:xfrm>
          <a:prstGeom prst="rect">
            <a:avLst/>
          </a:prstGeom>
        </p:spPr>
      </p:pic>
      <p:sp>
        <p:nvSpPr>
          <p:cNvPr id="7" name="مربع نص 6"/>
          <p:cNvSpPr txBox="1"/>
          <p:nvPr/>
        </p:nvSpPr>
        <p:spPr>
          <a:xfrm>
            <a:off x="9189720" y="536174"/>
            <a:ext cx="1722120" cy="830997"/>
          </a:xfrm>
          <a:prstGeom prst="rect">
            <a:avLst/>
          </a:prstGeom>
          <a:noFill/>
        </p:spPr>
        <p:txBody>
          <a:bodyPr wrap="square" rtlCol="1">
            <a:spAutoFit/>
          </a:bodyPr>
          <a:lstStyle/>
          <a:p>
            <a:pPr algn="ctr"/>
            <a:r>
              <a:rPr lang="ar-EG" sz="4800" b="1" dirty="0"/>
              <a:t>نشاط2</a:t>
            </a:r>
          </a:p>
        </p:txBody>
      </p:sp>
      <p:sp>
        <p:nvSpPr>
          <p:cNvPr id="5" name="مستطيل ذو زاوية واحدة مستديرة 4"/>
          <p:cNvSpPr/>
          <p:nvPr/>
        </p:nvSpPr>
        <p:spPr>
          <a:xfrm>
            <a:off x="3675296" y="2439520"/>
            <a:ext cx="7236544" cy="1168400"/>
          </a:xfrm>
          <a:prstGeom prst="round1Rect">
            <a:avLst/>
          </a:prstGeom>
          <a:solidFill>
            <a:schemeClr val="accent6">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r>
              <a:rPr lang="ar-EG" sz="4000" b="1" dirty="0">
                <a:solidFill>
                  <a:schemeClr val="tx1"/>
                </a:solidFill>
              </a:rPr>
              <a:t>يحدد الطلبة عبارات في النص السابق:</a:t>
            </a:r>
          </a:p>
        </p:txBody>
      </p:sp>
      <p:sp>
        <p:nvSpPr>
          <p:cNvPr id="8" name="شكل بيضاوي 7"/>
          <p:cNvSpPr/>
          <p:nvPr/>
        </p:nvSpPr>
        <p:spPr>
          <a:xfrm>
            <a:off x="7452360" y="4281554"/>
            <a:ext cx="2598420" cy="1234440"/>
          </a:xfrm>
          <a:prstGeom prst="ellipse">
            <a:avLst/>
          </a:prstGeom>
          <a:solidFill>
            <a:schemeClr val="accent6">
              <a:lumMod val="40000"/>
              <a:lumOff val="60000"/>
            </a:schemeClr>
          </a:solidFill>
        </p:spPr>
        <p:style>
          <a:lnRef idx="1">
            <a:schemeClr val="accent4"/>
          </a:lnRef>
          <a:fillRef idx="2">
            <a:schemeClr val="accent4"/>
          </a:fillRef>
          <a:effectRef idx="1">
            <a:schemeClr val="accent4"/>
          </a:effectRef>
          <a:fontRef idx="minor">
            <a:schemeClr val="dk1"/>
          </a:fontRef>
        </p:style>
        <p:txBody>
          <a:bodyPr rtlCol="1" anchor="ctr"/>
          <a:lstStyle/>
          <a:p>
            <a:pPr algn="ctr"/>
            <a:r>
              <a:rPr lang="ar-EG" sz="4000" b="1" dirty="0">
                <a:solidFill>
                  <a:schemeClr val="tx1"/>
                </a:solidFill>
              </a:rPr>
              <a:t>أود أن</a:t>
            </a:r>
          </a:p>
        </p:txBody>
      </p:sp>
      <p:sp>
        <p:nvSpPr>
          <p:cNvPr id="9" name="شكل بيضاوي 8"/>
          <p:cNvSpPr/>
          <p:nvPr/>
        </p:nvSpPr>
        <p:spPr>
          <a:xfrm>
            <a:off x="2545080" y="4281554"/>
            <a:ext cx="2598420" cy="1234440"/>
          </a:xfrm>
          <a:prstGeom prst="ellipse">
            <a:avLst/>
          </a:prstGeom>
          <a:solidFill>
            <a:schemeClr val="accent6">
              <a:lumMod val="40000"/>
              <a:lumOff val="60000"/>
            </a:schemeClr>
          </a:solidFill>
        </p:spPr>
        <p:style>
          <a:lnRef idx="1">
            <a:schemeClr val="accent4"/>
          </a:lnRef>
          <a:fillRef idx="2">
            <a:schemeClr val="accent4"/>
          </a:fillRef>
          <a:effectRef idx="1">
            <a:schemeClr val="accent4"/>
          </a:effectRef>
          <a:fontRef idx="minor">
            <a:schemeClr val="dk1"/>
          </a:fontRef>
        </p:style>
        <p:txBody>
          <a:bodyPr rtlCol="1" anchor="ctr"/>
          <a:lstStyle/>
          <a:p>
            <a:pPr algn="ctr"/>
            <a:r>
              <a:rPr lang="ar-EG" sz="4000" b="1" dirty="0">
                <a:solidFill>
                  <a:schemeClr val="tx1"/>
                </a:solidFill>
              </a:rPr>
              <a:t>إني أود</a:t>
            </a:r>
          </a:p>
        </p:txBody>
      </p:sp>
    </p:spTree>
    <p:extLst>
      <p:ext uri="{BB962C8B-B14F-4D97-AF65-F5344CB8AC3E}">
        <p14:creationId xmlns:p14="http://schemas.microsoft.com/office/powerpoint/2010/main" val="36211888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fade">
                                      <p:cBhvr>
                                        <p:cTn id="12" dur="1000"/>
                                        <p:tgtEl>
                                          <p:spTgt spid="7"/>
                                        </p:tgtEl>
                                      </p:cBhvr>
                                    </p:animEffect>
                                    <p:anim calcmode="lin" valueType="num">
                                      <p:cBhvr>
                                        <p:cTn id="13" dur="1000" fill="hold"/>
                                        <p:tgtEl>
                                          <p:spTgt spid="7"/>
                                        </p:tgtEl>
                                        <p:attrNameLst>
                                          <p:attrName>ppt_x</p:attrName>
                                        </p:attrNameLst>
                                      </p:cBhvr>
                                      <p:tavLst>
                                        <p:tav tm="0">
                                          <p:val>
                                            <p:strVal val="#ppt_x"/>
                                          </p:val>
                                        </p:tav>
                                        <p:tav tm="100000">
                                          <p:val>
                                            <p:strVal val="#ppt_x"/>
                                          </p:val>
                                        </p:tav>
                                      </p:tavLst>
                                    </p:anim>
                                    <p:anim calcmode="lin" valueType="num">
                                      <p:cBhvr>
                                        <p:cTn id="14" dur="1000" fill="hold"/>
                                        <p:tgtEl>
                                          <p:spTgt spid="7"/>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1" presetClass="entr" presetSubtype="1" fill="hold" grpId="0" nodeType="clickEffect">
                                  <p:stCondLst>
                                    <p:cond delay="0"/>
                                  </p:stCondLst>
                                  <p:childTnLst>
                                    <p:set>
                                      <p:cBhvr>
                                        <p:cTn id="18" dur="1" fill="hold">
                                          <p:stCondLst>
                                            <p:cond delay="0"/>
                                          </p:stCondLst>
                                        </p:cTn>
                                        <p:tgtEl>
                                          <p:spTgt spid="8"/>
                                        </p:tgtEl>
                                        <p:attrNameLst>
                                          <p:attrName>style.visibility</p:attrName>
                                        </p:attrNameLst>
                                      </p:cBhvr>
                                      <p:to>
                                        <p:strVal val="visible"/>
                                      </p:to>
                                    </p:set>
                                    <p:animEffect transition="in" filter="wheel(1)">
                                      <p:cBhvr>
                                        <p:cTn id="19" dur="2000"/>
                                        <p:tgtEl>
                                          <p:spTgt spid="8"/>
                                        </p:tgtEl>
                                      </p:cBhvr>
                                    </p:animEffect>
                                  </p:childTnLst>
                                </p:cTn>
                              </p:par>
                            </p:childTnLst>
                          </p:cTn>
                        </p:par>
                      </p:childTnLst>
                    </p:cTn>
                  </p:par>
                  <p:par>
                    <p:cTn id="20" fill="hold">
                      <p:stCondLst>
                        <p:cond delay="indefinite"/>
                      </p:stCondLst>
                      <p:childTnLst>
                        <p:par>
                          <p:cTn id="21" fill="hold">
                            <p:stCondLst>
                              <p:cond delay="0"/>
                            </p:stCondLst>
                            <p:childTnLst>
                              <p:par>
                                <p:cTn id="22" presetID="21" presetClass="entr" presetSubtype="1" fill="hold" grpId="0" nodeType="clickEffect">
                                  <p:stCondLst>
                                    <p:cond delay="0"/>
                                  </p:stCondLst>
                                  <p:childTnLst>
                                    <p:set>
                                      <p:cBhvr>
                                        <p:cTn id="23" dur="1" fill="hold">
                                          <p:stCondLst>
                                            <p:cond delay="0"/>
                                          </p:stCondLst>
                                        </p:cTn>
                                        <p:tgtEl>
                                          <p:spTgt spid="9"/>
                                        </p:tgtEl>
                                        <p:attrNameLst>
                                          <p:attrName>style.visibility</p:attrName>
                                        </p:attrNameLst>
                                      </p:cBhvr>
                                      <p:to>
                                        <p:strVal val="visible"/>
                                      </p:to>
                                    </p:set>
                                    <p:animEffect transition="in" filter="wheel(1)">
                                      <p:cBhvr>
                                        <p:cTn id="24" dur="2000"/>
                                        <p:tgtEl>
                                          <p:spTgt spid="9"/>
                                        </p:tgtEl>
                                      </p:cBhvr>
                                    </p:animEffect>
                                  </p:childTnLst>
                                </p:cTn>
                              </p:par>
                            </p:childTnLst>
                          </p:cTn>
                        </p:par>
                      </p:childTnLst>
                    </p:cTn>
                  </p:par>
                  <p:par>
                    <p:cTn id="25" fill="hold">
                      <p:stCondLst>
                        <p:cond delay="indefinite"/>
                      </p:stCondLst>
                      <p:childTnLst>
                        <p:par>
                          <p:cTn id="26" fill="hold">
                            <p:stCondLst>
                              <p:cond delay="0"/>
                            </p:stCondLst>
                            <p:childTnLst>
                              <p:par>
                                <p:cTn id="27" presetID="42" presetClass="entr" presetSubtype="0" fill="hold" grpId="0" nodeType="clickEffect">
                                  <p:stCondLst>
                                    <p:cond delay="0"/>
                                  </p:stCondLst>
                                  <p:childTnLst>
                                    <p:set>
                                      <p:cBhvr>
                                        <p:cTn id="28" dur="1" fill="hold">
                                          <p:stCondLst>
                                            <p:cond delay="0"/>
                                          </p:stCondLst>
                                        </p:cTn>
                                        <p:tgtEl>
                                          <p:spTgt spid="5"/>
                                        </p:tgtEl>
                                        <p:attrNameLst>
                                          <p:attrName>style.visibility</p:attrName>
                                        </p:attrNameLst>
                                      </p:cBhvr>
                                      <p:to>
                                        <p:strVal val="visible"/>
                                      </p:to>
                                    </p:set>
                                    <p:animEffect transition="in" filter="fade">
                                      <p:cBhvr>
                                        <p:cTn id="29" dur="1000"/>
                                        <p:tgtEl>
                                          <p:spTgt spid="5"/>
                                        </p:tgtEl>
                                      </p:cBhvr>
                                    </p:animEffect>
                                    <p:anim calcmode="lin" valueType="num">
                                      <p:cBhvr>
                                        <p:cTn id="30" dur="1000" fill="hold"/>
                                        <p:tgtEl>
                                          <p:spTgt spid="5"/>
                                        </p:tgtEl>
                                        <p:attrNameLst>
                                          <p:attrName>ppt_x</p:attrName>
                                        </p:attrNameLst>
                                      </p:cBhvr>
                                      <p:tavLst>
                                        <p:tav tm="0">
                                          <p:val>
                                            <p:strVal val="#ppt_x"/>
                                          </p:val>
                                        </p:tav>
                                        <p:tav tm="100000">
                                          <p:val>
                                            <p:strVal val="#ppt_x"/>
                                          </p:val>
                                        </p:tav>
                                      </p:tavLst>
                                    </p:anim>
                                    <p:anim calcmode="lin" valueType="num">
                                      <p:cBhvr>
                                        <p:cTn id="31" dur="1000" fill="hold"/>
                                        <p:tgtEl>
                                          <p:spTgt spid="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5" grpId="0" animBg="1"/>
      <p:bldP spid="8" grpId="0" animBg="1"/>
      <p:bldP spid="9" grpId="0" animBg="1"/>
    </p:bldLst>
  </p:timing>
</p:sld>
</file>

<file path=ppt/theme/theme1.xml><?xml version="1.0" encoding="utf-8"?>
<a:theme xmlns:a="http://schemas.openxmlformats.org/drawingml/2006/main" name="نسق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109</TotalTime>
  <Words>455</Words>
  <Application>Microsoft Office PowerPoint</Application>
  <PresentationFormat>شاشة عريضة</PresentationFormat>
  <Paragraphs>62</Paragraphs>
  <Slides>18</Slides>
  <Notes>0</Notes>
  <HiddenSlides>0</HiddenSlides>
  <MMClips>0</MMClips>
  <ScaleCrop>false</ScaleCrop>
  <HeadingPairs>
    <vt:vector size="4" baseType="variant">
      <vt:variant>
        <vt:lpstr>نسق</vt:lpstr>
      </vt:variant>
      <vt:variant>
        <vt:i4>1</vt:i4>
      </vt:variant>
      <vt:variant>
        <vt:lpstr>عناوين الشرائح</vt:lpstr>
      </vt:variant>
      <vt:variant>
        <vt:i4>18</vt:i4>
      </vt:variant>
    </vt:vector>
  </HeadingPairs>
  <TitlesOfParts>
    <vt:vector size="19" baseType="lpstr">
      <vt:lpstr>نسق Office</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عرض تقديمي في PowerPoint</dc:title>
  <dc:creator>هبه سامى</dc:creator>
  <cp:lastModifiedBy>Omrakan h</cp:lastModifiedBy>
  <cp:revision>51</cp:revision>
  <dcterms:created xsi:type="dcterms:W3CDTF">2019-08-10T13:33:18Z</dcterms:created>
  <dcterms:modified xsi:type="dcterms:W3CDTF">2019-11-19T18:08:22Z</dcterms:modified>
</cp:coreProperties>
</file>