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24/03/1439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873091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24/03/1439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69184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24/03/1439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88758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24/03/1439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21564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24/03/1439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82479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24/03/1439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512065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24/03/1439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786661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24/03/1439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118539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24/03/1439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051371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24/03/1439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697830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24/03/1439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578979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0C2D0-B72A-46B4-AC20-77EA76A32953}" type="datetimeFigureOut">
              <a:rPr lang="ar-EG" smtClean="0"/>
              <a:t>24/03/1439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52415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/>
              <a:t>شريحتي اللقاء الحي الحادي عشر</a:t>
            </a:r>
            <a:endParaRPr lang="ar-E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81755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dirty="0" smtClean="0"/>
              <a:t>العناصر الرئيسة التي تم مناقشتها في هذا اللقاء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ar-EG" sz="2400" dirty="0" smtClean="0"/>
              <a:t>•</a:t>
            </a:r>
            <a:r>
              <a:rPr lang="ar-EG" b="1" dirty="0" smtClean="0"/>
              <a:t> </a:t>
            </a:r>
            <a:r>
              <a:rPr lang="ar-EG" b="1" dirty="0"/>
              <a:t>أهم الأساليب المستخدمة في تحديد التتابع</a:t>
            </a:r>
          </a:p>
          <a:p>
            <a:pPr marL="0" indent="0">
              <a:buNone/>
            </a:pPr>
            <a:r>
              <a:rPr lang="ar-EG" b="1" dirty="0"/>
              <a:t> ب- حالة عمليتين إنتاجيتين وعدة أوامر</a:t>
            </a:r>
          </a:p>
          <a:p>
            <a:pPr marL="0" indent="0">
              <a:buNone/>
            </a:pPr>
            <a:r>
              <a:rPr lang="ar-EG" b="1" dirty="0"/>
              <a:t>مثال تطبيقي يوضح:</a:t>
            </a:r>
          </a:p>
          <a:p>
            <a:pPr>
              <a:buNone/>
            </a:pPr>
            <a:r>
              <a:rPr lang="ar-EG" b="1" dirty="0"/>
              <a:t>1- استخدم قاعدة جونسون في ترتيب الاوامر الإنتاجية.</a:t>
            </a:r>
          </a:p>
          <a:p>
            <a:pPr>
              <a:buNone/>
            </a:pPr>
            <a:r>
              <a:rPr lang="ar-EG" b="1" dirty="0"/>
              <a:t>2- رسم الشكل الذى يوضح وقت البدء والانتهاء للأوامر الإنتاجية على مركزين للإنتاج. </a:t>
            </a:r>
          </a:p>
          <a:p>
            <a:pPr>
              <a:buNone/>
            </a:pPr>
            <a:r>
              <a:rPr lang="ar-EG" b="1" dirty="0"/>
              <a:t>3- تحديد نسبتي العطل والكفاءة في مركزين للإنتاج. </a:t>
            </a:r>
          </a:p>
          <a:p>
            <a:pPr marL="0" indent="0">
              <a:buNone/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810668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ar-EG" sz="2400" dirty="0"/>
              <a:t>•</a:t>
            </a:r>
            <a:r>
              <a:rPr lang="ar-EG" b="1" dirty="0"/>
              <a:t> </a:t>
            </a:r>
            <a:r>
              <a:rPr lang="ar-EG" b="1" dirty="0" smtClean="0"/>
              <a:t>الرقابة على الجودة</a:t>
            </a:r>
          </a:p>
          <a:p>
            <a:pPr marL="0" indent="0">
              <a:buNone/>
            </a:pPr>
            <a:r>
              <a:rPr lang="ar-EG" b="1" dirty="0" smtClean="0"/>
              <a:t>1- المقصود بجودة المنتج</a:t>
            </a:r>
          </a:p>
          <a:p>
            <a:pPr marL="0" indent="0">
              <a:buNone/>
            </a:pPr>
            <a:r>
              <a:rPr lang="ar-EG" b="1" dirty="0" smtClean="0"/>
              <a:t>أ- جودة التصميم</a:t>
            </a:r>
          </a:p>
          <a:p>
            <a:pPr marL="0" indent="0">
              <a:buNone/>
            </a:pPr>
            <a:r>
              <a:rPr lang="ar-EG" b="1" dirty="0" smtClean="0"/>
              <a:t>ب- جودة الأداء</a:t>
            </a:r>
          </a:p>
          <a:p>
            <a:pPr marL="0" indent="0">
              <a:buNone/>
            </a:pPr>
            <a:r>
              <a:rPr lang="ar-EG" b="1" dirty="0" smtClean="0"/>
              <a:t>ج- جودة الإنتاج</a:t>
            </a:r>
          </a:p>
          <a:p>
            <a:pPr marL="0" indent="0">
              <a:buNone/>
            </a:pPr>
            <a:r>
              <a:rPr lang="ar-EG" b="1" dirty="0" smtClean="0"/>
              <a:t>2- </a:t>
            </a:r>
            <a:r>
              <a:rPr lang="ar-EG" b="1" smtClean="0"/>
              <a:t>المقصود بالرقابة على الجودة  </a:t>
            </a:r>
            <a:endParaRPr lang="ar-EG" b="1" dirty="0"/>
          </a:p>
          <a:p>
            <a:pPr marL="0" indent="0">
              <a:buNone/>
            </a:pPr>
            <a:r>
              <a:rPr lang="ar-EG" b="1" dirty="0"/>
              <a:t> </a:t>
            </a:r>
            <a:r>
              <a:rPr lang="ar-EG" b="1" dirty="0" smtClean="0"/>
              <a:t>  </a:t>
            </a:r>
            <a:endParaRPr lang="hi-IN" b="1" dirty="0" smtClean="0"/>
          </a:p>
          <a:p>
            <a:pPr>
              <a:buFont typeface="Wingdings" panose="05000000000000000000" pitchFamily="2" charset="2"/>
              <a:buNone/>
            </a:pPr>
            <a:endParaRPr lang="ar-EG" b="1" dirty="0"/>
          </a:p>
          <a:p>
            <a:pPr marL="0" indent="0">
              <a:buNone/>
            </a:pPr>
            <a:endParaRPr lang="ar-EG" dirty="0" smtClean="0"/>
          </a:p>
          <a:p>
            <a:pPr marL="0" indent="0">
              <a:buNone/>
            </a:pPr>
            <a:endParaRPr lang="ar-EG" dirty="0" smtClean="0"/>
          </a:p>
          <a:p>
            <a:pPr marL="0" indent="0">
              <a:buNone/>
            </a:pPr>
            <a:endParaRPr lang="ar-EG" dirty="0" smtClean="0"/>
          </a:p>
          <a:p>
            <a:pPr>
              <a:buFontTx/>
              <a:buChar char="-"/>
            </a:pPr>
            <a:endParaRPr lang="ar-EG" dirty="0" smtClean="0"/>
          </a:p>
          <a:p>
            <a:pPr marL="0" indent="0">
              <a:buNone/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5040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86</Words>
  <Application>Microsoft Office PowerPoint</Application>
  <PresentationFormat>Widescreen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Mangal</vt:lpstr>
      <vt:lpstr>Times New Roman</vt:lpstr>
      <vt:lpstr>Wingdings</vt:lpstr>
      <vt:lpstr>Office Theme</vt:lpstr>
      <vt:lpstr>شريحتي اللقاء الحي الحادي عشر</vt:lpstr>
      <vt:lpstr>العناصر الرئيسة التي تم مناقشتها في هذا اللقاء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شريحتي اللقاء الحي الأول</dc:title>
  <dc:creator>ELAQSSA</dc:creator>
  <cp:lastModifiedBy>ELAQSSA</cp:lastModifiedBy>
  <cp:revision>18</cp:revision>
  <dcterms:created xsi:type="dcterms:W3CDTF">2017-10-24T15:00:41Z</dcterms:created>
  <dcterms:modified xsi:type="dcterms:W3CDTF">2017-12-12T14:31:34Z</dcterms:modified>
</cp:coreProperties>
</file>