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0" r:id="rId2"/>
    <p:sldId id="305" r:id="rId3"/>
    <p:sldId id="311" r:id="rId4"/>
    <p:sldId id="306" r:id="rId5"/>
    <p:sldId id="307" r:id="rId6"/>
    <p:sldId id="357" r:id="rId7"/>
    <p:sldId id="313" r:id="rId8"/>
    <p:sldId id="310" r:id="rId9"/>
    <p:sldId id="28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A984"/>
    <a:srgbClr val="6B4FB1"/>
    <a:srgbClr val="773EC2"/>
    <a:srgbClr val="8D53AD"/>
    <a:srgbClr val="569CAA"/>
    <a:srgbClr val="51AFA6"/>
    <a:srgbClr val="52AE8B"/>
    <a:srgbClr val="405E90"/>
    <a:srgbClr val="339966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24" autoAdjust="0"/>
    <p:restoredTop sz="86271" autoAdjust="0"/>
  </p:normalViewPr>
  <p:slideViewPr>
    <p:cSldViewPr snapToGrid="0">
      <p:cViewPr varScale="1">
        <p:scale>
          <a:sx n="59" d="100"/>
          <a:sy n="59" d="100"/>
        </p:scale>
        <p:origin x="114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C78F72-FFA6-4269-962E-AB4FAD58204E}" type="doc">
      <dgm:prSet loTypeId="urn:microsoft.com/office/officeart/2005/8/layout/venn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2308EF4-268B-4EB8-9D30-DA3DE17A65A7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ar-BH" sz="2600" b="1" dirty="0">
              <a:latin typeface="Sakkal Majalla" panose="02000000000000000000" pitchFamily="2" charset="-78"/>
              <a:cs typeface="Sakkal Majalla" panose="02000000000000000000" pitchFamily="2" charset="-78"/>
            </a:rPr>
            <a:t>إتقان رسم شكل الطائرة</a:t>
          </a:r>
          <a:endParaRPr lang="en-US" sz="26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82A77DB9-2D0C-4D7E-9D72-72EE001EA29E}" type="parTrans" cxnId="{DE03E060-9590-4EBB-8D32-BA2C71782D7E}">
      <dgm:prSet/>
      <dgm:spPr/>
      <dgm:t>
        <a:bodyPr/>
        <a:lstStyle/>
        <a:p>
          <a:endParaRPr lang="en-US" sz="26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5C098E4-F8F7-4795-A918-0AA62C35FC7C}" type="sibTrans" cxnId="{DE03E060-9590-4EBB-8D32-BA2C71782D7E}">
      <dgm:prSet/>
      <dgm:spPr/>
      <dgm:t>
        <a:bodyPr/>
        <a:lstStyle/>
        <a:p>
          <a:endParaRPr lang="en-US" sz="26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D1FF8BD3-C46E-4534-AE81-389262E4EF4B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ar-BH" sz="2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إتقان القص</a:t>
          </a:r>
          <a:endParaRPr lang="en-US" sz="26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09DA39F-06CD-4A81-9EF2-246DDEC2912F}" type="parTrans" cxnId="{AB95F2F9-68A5-4D7C-B1DD-3F4698B008C3}">
      <dgm:prSet/>
      <dgm:spPr/>
      <dgm:t>
        <a:bodyPr/>
        <a:lstStyle/>
        <a:p>
          <a:endParaRPr lang="en-US" sz="26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E0EA151D-2585-4446-A2F4-F50B7A016BFF}" type="sibTrans" cxnId="{AB95F2F9-68A5-4D7C-B1DD-3F4698B008C3}">
      <dgm:prSet/>
      <dgm:spPr/>
      <dgm:t>
        <a:bodyPr/>
        <a:lstStyle/>
        <a:p>
          <a:endParaRPr lang="en-US" sz="26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3944DC45-FDAF-4B87-9989-A1BF806BDD24}">
      <dgm:prSet phldrT="[Text]" custT="1"/>
      <dgm:spPr/>
      <dgm:t>
        <a:bodyPr/>
        <a:lstStyle/>
        <a:p>
          <a:r>
            <a:rPr lang="ar-BH" sz="2600" b="1" dirty="0">
              <a:latin typeface="Sakkal Majalla" panose="02000000000000000000" pitchFamily="2" charset="-78"/>
              <a:cs typeface="Sakkal Majalla" panose="02000000000000000000" pitchFamily="2" charset="-78"/>
            </a:rPr>
            <a:t>قوة  لصق أعواد الهيكل والذيل</a:t>
          </a:r>
          <a:endParaRPr lang="en-US" sz="26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A2EBC46-876E-4279-89D9-D753B3C58C1E}" type="parTrans" cxnId="{8EF4C13A-BEEA-4589-A979-7FE94ED07F83}">
      <dgm:prSet/>
      <dgm:spPr/>
      <dgm:t>
        <a:bodyPr/>
        <a:lstStyle/>
        <a:p>
          <a:endParaRPr lang="en-US" sz="26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FB2799D-D807-41E1-9351-D5E166DD5535}" type="sibTrans" cxnId="{8EF4C13A-BEEA-4589-A979-7FE94ED07F83}">
      <dgm:prSet/>
      <dgm:spPr/>
      <dgm:t>
        <a:bodyPr/>
        <a:lstStyle/>
        <a:p>
          <a:endParaRPr lang="en-US" sz="26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5A7DF94B-1F31-4487-8A5B-A2F3E360C286}">
      <dgm:prSet custT="1"/>
      <dgm:spPr/>
      <dgm:t>
        <a:bodyPr/>
        <a:lstStyle/>
        <a:p>
          <a:r>
            <a:rPr lang="ar-BH" sz="2600" b="1" dirty="0">
              <a:latin typeface="Sakkal Majalla" panose="02000000000000000000" pitchFamily="2" charset="-78"/>
              <a:cs typeface="Sakkal Majalla" panose="02000000000000000000" pitchFamily="2" charset="-78"/>
            </a:rPr>
            <a:t>إتقان التزيين</a:t>
          </a:r>
          <a:endParaRPr lang="en-US" sz="26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68A7338-5C3A-481D-8C1A-FC81043BC6F6}" type="parTrans" cxnId="{D158EEE6-70E9-48AE-8121-B97DEABDB634}">
      <dgm:prSet/>
      <dgm:spPr/>
      <dgm:t>
        <a:bodyPr/>
        <a:lstStyle/>
        <a:p>
          <a:endParaRPr lang="en-US" sz="26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95EF0AB9-2D89-400B-BB8C-0A6375E568F9}" type="sibTrans" cxnId="{D158EEE6-70E9-48AE-8121-B97DEABDB634}">
      <dgm:prSet/>
      <dgm:spPr/>
      <dgm:t>
        <a:bodyPr/>
        <a:lstStyle/>
        <a:p>
          <a:endParaRPr lang="en-US" sz="26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790419F-BF0B-4CB6-9350-BF51D5CB4445}">
      <dgm:prSet custT="1"/>
      <dgm:spPr/>
      <dgm:t>
        <a:bodyPr/>
        <a:lstStyle/>
        <a:p>
          <a:r>
            <a:rPr lang="ar-BH" sz="2600" b="1" dirty="0">
              <a:latin typeface="Sakkal Majalla" panose="02000000000000000000" pitchFamily="2" charset="-78"/>
              <a:cs typeface="Sakkal Majalla" panose="02000000000000000000" pitchFamily="2" charset="-78"/>
            </a:rPr>
            <a:t>نظافة العمل</a:t>
          </a:r>
          <a:endParaRPr lang="en-US" sz="26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7C16497-FC94-41DC-B0D0-4978F9EE5ABA}" type="parTrans" cxnId="{2DE458BA-668A-4440-96F0-B579B3B7A0C7}">
      <dgm:prSet/>
      <dgm:spPr/>
      <dgm:t>
        <a:bodyPr/>
        <a:lstStyle/>
        <a:p>
          <a:endParaRPr lang="en-US" sz="26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4204EC98-78C8-4600-9C3A-FBA39CE02952}" type="sibTrans" cxnId="{2DE458BA-668A-4440-96F0-B579B3B7A0C7}">
      <dgm:prSet/>
      <dgm:spPr/>
      <dgm:t>
        <a:bodyPr/>
        <a:lstStyle/>
        <a:p>
          <a:endParaRPr lang="en-US" sz="26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14CC8F27-B2F7-4759-99EC-B728EF2821FD}" type="pres">
      <dgm:prSet presAssocID="{36C78F72-FFA6-4269-962E-AB4FAD58204E}" presName="Name0" presStyleCnt="0">
        <dgm:presLayoutVars>
          <dgm:dir val="rev"/>
          <dgm:resizeHandles val="exact"/>
        </dgm:presLayoutVars>
      </dgm:prSet>
      <dgm:spPr/>
    </dgm:pt>
    <dgm:pt modelId="{2EBF07AC-8B79-4292-98B6-61DD20FB8D53}" type="pres">
      <dgm:prSet presAssocID="{C2308EF4-268B-4EB8-9D30-DA3DE17A65A7}" presName="Name5" presStyleLbl="vennNode1" presStyleIdx="0" presStyleCnt="5">
        <dgm:presLayoutVars>
          <dgm:bulletEnabled val="1"/>
        </dgm:presLayoutVars>
      </dgm:prSet>
      <dgm:spPr/>
    </dgm:pt>
    <dgm:pt modelId="{F5F31846-9584-4B8C-8DFC-B592BE7ADFD2}" type="pres">
      <dgm:prSet presAssocID="{05C098E4-F8F7-4795-A918-0AA62C35FC7C}" presName="space" presStyleCnt="0"/>
      <dgm:spPr/>
    </dgm:pt>
    <dgm:pt modelId="{C5EAFB26-0F68-45F9-9526-01E37D87B381}" type="pres">
      <dgm:prSet presAssocID="{D1FF8BD3-C46E-4534-AE81-389262E4EF4B}" presName="Name5" presStyleLbl="vennNode1" presStyleIdx="1" presStyleCnt="5">
        <dgm:presLayoutVars>
          <dgm:bulletEnabled val="1"/>
        </dgm:presLayoutVars>
      </dgm:prSet>
      <dgm:spPr/>
    </dgm:pt>
    <dgm:pt modelId="{D08BA124-D5FC-4A73-8F36-F4DCDDE6A5E7}" type="pres">
      <dgm:prSet presAssocID="{E0EA151D-2585-4446-A2F4-F50B7A016BFF}" presName="space" presStyleCnt="0"/>
      <dgm:spPr/>
    </dgm:pt>
    <dgm:pt modelId="{C68118EB-F332-4686-9645-30AE80FAA698}" type="pres">
      <dgm:prSet presAssocID="{3944DC45-FDAF-4B87-9989-A1BF806BDD24}" presName="Name5" presStyleLbl="vennNode1" presStyleIdx="2" presStyleCnt="5" custLinFactNeighborX="30564" custLinFactNeighborY="343">
        <dgm:presLayoutVars>
          <dgm:bulletEnabled val="1"/>
        </dgm:presLayoutVars>
      </dgm:prSet>
      <dgm:spPr/>
    </dgm:pt>
    <dgm:pt modelId="{6EBC68D3-84A4-4B7D-B055-A077873470F0}" type="pres">
      <dgm:prSet presAssocID="{0FB2799D-D807-41E1-9351-D5E166DD5535}" presName="space" presStyleCnt="0"/>
      <dgm:spPr/>
    </dgm:pt>
    <dgm:pt modelId="{51BCEE02-4485-4AA8-9CD7-192AB37F6C7C}" type="pres">
      <dgm:prSet presAssocID="{5A7DF94B-1F31-4487-8A5B-A2F3E360C286}" presName="Name5" presStyleLbl="vennNode1" presStyleIdx="3" presStyleCnt="5">
        <dgm:presLayoutVars>
          <dgm:bulletEnabled val="1"/>
        </dgm:presLayoutVars>
      </dgm:prSet>
      <dgm:spPr/>
    </dgm:pt>
    <dgm:pt modelId="{818994F2-1D5A-488F-9511-EC092E57F391}" type="pres">
      <dgm:prSet presAssocID="{95EF0AB9-2D89-400B-BB8C-0A6375E568F9}" presName="space" presStyleCnt="0"/>
      <dgm:spPr/>
    </dgm:pt>
    <dgm:pt modelId="{A9192449-1D8E-47C3-BBD4-D6C98BD7ED55}" type="pres">
      <dgm:prSet presAssocID="{6790419F-BF0B-4CB6-9350-BF51D5CB4445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FEED320C-3A98-421A-8335-17BBCA9198BE}" type="presOf" srcId="{6790419F-BF0B-4CB6-9350-BF51D5CB4445}" destId="{A9192449-1D8E-47C3-BBD4-D6C98BD7ED55}" srcOrd="0" destOrd="0" presId="urn:microsoft.com/office/officeart/2005/8/layout/venn3"/>
    <dgm:cxn modelId="{6CFB1024-C293-4AE3-A775-838AD7830736}" type="presOf" srcId="{C2308EF4-268B-4EB8-9D30-DA3DE17A65A7}" destId="{2EBF07AC-8B79-4292-98B6-61DD20FB8D53}" srcOrd="0" destOrd="0" presId="urn:microsoft.com/office/officeart/2005/8/layout/venn3"/>
    <dgm:cxn modelId="{9B7B5524-4D35-452D-A559-28A18D24B347}" type="presOf" srcId="{3944DC45-FDAF-4B87-9989-A1BF806BDD24}" destId="{C68118EB-F332-4686-9645-30AE80FAA698}" srcOrd="0" destOrd="0" presId="urn:microsoft.com/office/officeart/2005/8/layout/venn3"/>
    <dgm:cxn modelId="{8EF4C13A-BEEA-4589-A979-7FE94ED07F83}" srcId="{36C78F72-FFA6-4269-962E-AB4FAD58204E}" destId="{3944DC45-FDAF-4B87-9989-A1BF806BDD24}" srcOrd="2" destOrd="0" parTransId="{6A2EBC46-876E-4279-89D9-D753B3C58C1E}" sibTransId="{0FB2799D-D807-41E1-9351-D5E166DD5535}"/>
    <dgm:cxn modelId="{DE03E060-9590-4EBB-8D32-BA2C71782D7E}" srcId="{36C78F72-FFA6-4269-962E-AB4FAD58204E}" destId="{C2308EF4-268B-4EB8-9D30-DA3DE17A65A7}" srcOrd="0" destOrd="0" parTransId="{82A77DB9-2D0C-4D7E-9D72-72EE001EA29E}" sibTransId="{05C098E4-F8F7-4795-A918-0AA62C35FC7C}"/>
    <dgm:cxn modelId="{B2208353-E43A-4B70-A496-17C0AE2D41E0}" type="presOf" srcId="{5A7DF94B-1F31-4487-8A5B-A2F3E360C286}" destId="{51BCEE02-4485-4AA8-9CD7-192AB37F6C7C}" srcOrd="0" destOrd="0" presId="urn:microsoft.com/office/officeart/2005/8/layout/venn3"/>
    <dgm:cxn modelId="{6A48C19E-7CC7-4410-9F74-0B8E4691DBAC}" type="presOf" srcId="{D1FF8BD3-C46E-4534-AE81-389262E4EF4B}" destId="{C5EAFB26-0F68-45F9-9526-01E37D87B381}" srcOrd="0" destOrd="0" presId="urn:microsoft.com/office/officeart/2005/8/layout/venn3"/>
    <dgm:cxn modelId="{2DE458BA-668A-4440-96F0-B579B3B7A0C7}" srcId="{36C78F72-FFA6-4269-962E-AB4FAD58204E}" destId="{6790419F-BF0B-4CB6-9350-BF51D5CB4445}" srcOrd="4" destOrd="0" parTransId="{47C16497-FC94-41DC-B0D0-4978F9EE5ABA}" sibTransId="{4204EC98-78C8-4600-9C3A-FBA39CE02952}"/>
    <dgm:cxn modelId="{A48A08CA-99E8-465E-91D6-275C085E2260}" type="presOf" srcId="{36C78F72-FFA6-4269-962E-AB4FAD58204E}" destId="{14CC8F27-B2F7-4759-99EC-B728EF2821FD}" srcOrd="0" destOrd="0" presId="urn:microsoft.com/office/officeart/2005/8/layout/venn3"/>
    <dgm:cxn modelId="{D158EEE6-70E9-48AE-8121-B97DEABDB634}" srcId="{36C78F72-FFA6-4269-962E-AB4FAD58204E}" destId="{5A7DF94B-1F31-4487-8A5B-A2F3E360C286}" srcOrd="3" destOrd="0" parTransId="{668A7338-5C3A-481D-8C1A-FC81043BC6F6}" sibTransId="{95EF0AB9-2D89-400B-BB8C-0A6375E568F9}"/>
    <dgm:cxn modelId="{AB95F2F9-68A5-4D7C-B1DD-3F4698B008C3}" srcId="{36C78F72-FFA6-4269-962E-AB4FAD58204E}" destId="{D1FF8BD3-C46E-4534-AE81-389262E4EF4B}" srcOrd="1" destOrd="0" parTransId="{F09DA39F-06CD-4A81-9EF2-246DDEC2912F}" sibTransId="{E0EA151D-2585-4446-A2F4-F50B7A016BFF}"/>
    <dgm:cxn modelId="{F66CA8B1-3265-48A0-97A9-7E76EE27E752}" type="presParOf" srcId="{14CC8F27-B2F7-4759-99EC-B728EF2821FD}" destId="{2EBF07AC-8B79-4292-98B6-61DD20FB8D53}" srcOrd="0" destOrd="0" presId="urn:microsoft.com/office/officeart/2005/8/layout/venn3"/>
    <dgm:cxn modelId="{AF35D565-C3C5-405C-8600-2482264C6C37}" type="presParOf" srcId="{14CC8F27-B2F7-4759-99EC-B728EF2821FD}" destId="{F5F31846-9584-4B8C-8DFC-B592BE7ADFD2}" srcOrd="1" destOrd="0" presId="urn:microsoft.com/office/officeart/2005/8/layout/venn3"/>
    <dgm:cxn modelId="{82D2DC42-E798-4563-9401-6F79EE1ACDD3}" type="presParOf" srcId="{14CC8F27-B2F7-4759-99EC-B728EF2821FD}" destId="{C5EAFB26-0F68-45F9-9526-01E37D87B381}" srcOrd="2" destOrd="0" presId="urn:microsoft.com/office/officeart/2005/8/layout/venn3"/>
    <dgm:cxn modelId="{31ECE2A6-BBB9-4A67-AF73-1257060DE913}" type="presParOf" srcId="{14CC8F27-B2F7-4759-99EC-B728EF2821FD}" destId="{D08BA124-D5FC-4A73-8F36-F4DCDDE6A5E7}" srcOrd="3" destOrd="0" presId="urn:microsoft.com/office/officeart/2005/8/layout/venn3"/>
    <dgm:cxn modelId="{24559C43-3604-4D7F-A2A8-10668031692F}" type="presParOf" srcId="{14CC8F27-B2F7-4759-99EC-B728EF2821FD}" destId="{C68118EB-F332-4686-9645-30AE80FAA698}" srcOrd="4" destOrd="0" presId="urn:microsoft.com/office/officeart/2005/8/layout/venn3"/>
    <dgm:cxn modelId="{E611DA45-7287-4FD4-AB14-E1E86B5DB433}" type="presParOf" srcId="{14CC8F27-B2F7-4759-99EC-B728EF2821FD}" destId="{6EBC68D3-84A4-4B7D-B055-A077873470F0}" srcOrd="5" destOrd="0" presId="urn:microsoft.com/office/officeart/2005/8/layout/venn3"/>
    <dgm:cxn modelId="{0FBFC76F-F5C1-4B99-81C2-B80D26958617}" type="presParOf" srcId="{14CC8F27-B2F7-4759-99EC-B728EF2821FD}" destId="{51BCEE02-4485-4AA8-9CD7-192AB37F6C7C}" srcOrd="6" destOrd="0" presId="urn:microsoft.com/office/officeart/2005/8/layout/venn3"/>
    <dgm:cxn modelId="{696FE955-B52F-49EC-A819-DA7853CF5EE8}" type="presParOf" srcId="{14CC8F27-B2F7-4759-99EC-B728EF2821FD}" destId="{818994F2-1D5A-488F-9511-EC092E57F391}" srcOrd="7" destOrd="0" presId="urn:microsoft.com/office/officeart/2005/8/layout/venn3"/>
    <dgm:cxn modelId="{7BFC4258-413E-409A-9DF9-95928C74404E}" type="presParOf" srcId="{14CC8F27-B2F7-4759-99EC-B728EF2821FD}" destId="{A9192449-1D8E-47C3-BBD4-D6C98BD7ED55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C78F72-FFA6-4269-962E-AB4FAD58204E}" type="doc">
      <dgm:prSet loTypeId="urn:microsoft.com/office/officeart/2005/8/layout/venn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2308EF4-268B-4EB8-9D30-DA3DE17A65A7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ar-BH" sz="2600" b="1" dirty="0">
              <a:latin typeface="Sakkal Majalla" panose="02000000000000000000" pitchFamily="2" charset="-78"/>
              <a:cs typeface="Sakkal Majalla" panose="02000000000000000000" pitchFamily="2" charset="-78"/>
            </a:rPr>
            <a:t>إتقان الرسم والتلوين</a:t>
          </a:r>
          <a:endParaRPr lang="en-US" sz="26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82A77DB9-2D0C-4D7E-9D72-72EE001EA29E}" type="parTrans" cxnId="{DE03E060-9590-4EBB-8D32-BA2C71782D7E}">
      <dgm:prSet/>
      <dgm:spPr/>
      <dgm:t>
        <a:bodyPr/>
        <a:lstStyle/>
        <a:p>
          <a:endParaRPr lang="en-US" sz="26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5C098E4-F8F7-4795-A918-0AA62C35FC7C}" type="sibTrans" cxnId="{DE03E060-9590-4EBB-8D32-BA2C71782D7E}">
      <dgm:prSet/>
      <dgm:spPr/>
      <dgm:t>
        <a:bodyPr/>
        <a:lstStyle/>
        <a:p>
          <a:endParaRPr lang="en-US" sz="26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D1FF8BD3-C46E-4534-AE81-389262E4EF4B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ar-BH" sz="2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إتقان القص</a:t>
          </a:r>
          <a:endParaRPr lang="en-US" sz="26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F09DA39F-06CD-4A81-9EF2-246DDEC2912F}" type="parTrans" cxnId="{AB95F2F9-68A5-4D7C-B1DD-3F4698B008C3}">
      <dgm:prSet/>
      <dgm:spPr/>
      <dgm:t>
        <a:bodyPr/>
        <a:lstStyle/>
        <a:p>
          <a:endParaRPr lang="en-US" sz="26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E0EA151D-2585-4446-A2F4-F50B7A016BFF}" type="sibTrans" cxnId="{AB95F2F9-68A5-4D7C-B1DD-3F4698B008C3}">
      <dgm:prSet/>
      <dgm:spPr/>
      <dgm:t>
        <a:bodyPr/>
        <a:lstStyle/>
        <a:p>
          <a:endParaRPr lang="en-US" sz="26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3944DC45-FDAF-4B87-9989-A1BF806BDD24}">
      <dgm:prSet phldrT="[Text]" custT="1"/>
      <dgm:spPr/>
      <dgm:t>
        <a:bodyPr/>
        <a:lstStyle/>
        <a:p>
          <a:r>
            <a:rPr lang="ar-BH" sz="2600" b="1" dirty="0">
              <a:latin typeface="Sakkal Majalla" panose="02000000000000000000" pitchFamily="2" charset="-78"/>
              <a:cs typeface="Sakkal Majalla" panose="02000000000000000000" pitchFamily="2" charset="-78"/>
            </a:rPr>
            <a:t>قوة  لصق أجزاء الهيكل والذيل </a:t>
          </a:r>
          <a:endParaRPr lang="en-US" sz="26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A2EBC46-876E-4279-89D9-D753B3C58C1E}" type="parTrans" cxnId="{8EF4C13A-BEEA-4589-A979-7FE94ED07F83}">
      <dgm:prSet/>
      <dgm:spPr/>
      <dgm:t>
        <a:bodyPr/>
        <a:lstStyle/>
        <a:p>
          <a:endParaRPr lang="en-US" sz="26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0FB2799D-D807-41E1-9351-D5E166DD5535}" type="sibTrans" cxnId="{8EF4C13A-BEEA-4589-A979-7FE94ED07F83}">
      <dgm:prSet/>
      <dgm:spPr/>
      <dgm:t>
        <a:bodyPr/>
        <a:lstStyle/>
        <a:p>
          <a:endParaRPr lang="en-US" sz="26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5A7DF94B-1F31-4487-8A5B-A2F3E360C286}">
      <dgm:prSet custT="1"/>
      <dgm:spPr/>
      <dgm:t>
        <a:bodyPr/>
        <a:lstStyle/>
        <a:p>
          <a:r>
            <a:rPr lang="ar-BH" sz="2600" b="1" dirty="0">
              <a:latin typeface="Sakkal Majalla" panose="02000000000000000000" pitchFamily="2" charset="-78"/>
              <a:cs typeface="Sakkal Majalla" panose="02000000000000000000" pitchFamily="2" charset="-78"/>
            </a:rPr>
            <a:t>إتقان التزيين ونظافة العمل</a:t>
          </a:r>
          <a:endParaRPr lang="en-US" sz="2600" b="1" dirty="0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668A7338-5C3A-481D-8C1A-FC81043BC6F6}" type="parTrans" cxnId="{D158EEE6-70E9-48AE-8121-B97DEABDB634}">
      <dgm:prSet/>
      <dgm:spPr/>
      <dgm:t>
        <a:bodyPr/>
        <a:lstStyle/>
        <a:p>
          <a:endParaRPr lang="en-US" sz="26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95EF0AB9-2D89-400B-BB8C-0A6375E568F9}" type="sibTrans" cxnId="{D158EEE6-70E9-48AE-8121-B97DEABDB634}">
      <dgm:prSet/>
      <dgm:spPr/>
      <dgm:t>
        <a:bodyPr/>
        <a:lstStyle/>
        <a:p>
          <a:endParaRPr lang="en-US" sz="2600" b="1">
            <a:latin typeface="Sakkal Majalla" panose="02000000000000000000" pitchFamily="2" charset="-78"/>
            <a:cs typeface="Sakkal Majalla" panose="02000000000000000000" pitchFamily="2" charset="-78"/>
          </a:endParaRPr>
        </a:p>
      </dgm:t>
    </dgm:pt>
    <dgm:pt modelId="{98EB53B6-AAFA-44FC-945E-CBAEBBF320E4}">
      <dgm:prSet/>
      <dgm:spPr/>
      <dgm:t>
        <a:bodyPr/>
        <a:lstStyle/>
        <a:p>
          <a:r>
            <a:rPr lang="ar-BH" dirty="0"/>
            <a:t>الإبداع في التصميم </a:t>
          </a:r>
          <a:endParaRPr lang="en-US" dirty="0"/>
        </a:p>
      </dgm:t>
    </dgm:pt>
    <dgm:pt modelId="{0D9470BE-0B8B-4DE7-BFE4-091D1ADF17F4}" type="parTrans" cxnId="{1A3ABE46-762E-4A73-8AC1-BF36CB716F74}">
      <dgm:prSet/>
      <dgm:spPr/>
      <dgm:t>
        <a:bodyPr/>
        <a:lstStyle/>
        <a:p>
          <a:endParaRPr lang="en-US"/>
        </a:p>
      </dgm:t>
    </dgm:pt>
    <dgm:pt modelId="{F088C661-7640-419C-94AA-16F668F98557}" type="sibTrans" cxnId="{1A3ABE46-762E-4A73-8AC1-BF36CB716F74}">
      <dgm:prSet/>
      <dgm:spPr/>
      <dgm:t>
        <a:bodyPr/>
        <a:lstStyle/>
        <a:p>
          <a:endParaRPr lang="en-US"/>
        </a:p>
      </dgm:t>
    </dgm:pt>
    <dgm:pt modelId="{F77AF0F1-0748-4397-88FF-EEB6387061CC}">
      <dgm:prSet/>
      <dgm:spPr/>
      <dgm:t>
        <a:bodyPr/>
        <a:lstStyle/>
        <a:p>
          <a:r>
            <a:rPr lang="ar-BH" dirty="0"/>
            <a:t>تضمين هيكل وذيل للتوازن</a:t>
          </a:r>
          <a:endParaRPr lang="en-US" dirty="0"/>
        </a:p>
      </dgm:t>
    </dgm:pt>
    <dgm:pt modelId="{09362E09-BF1B-47A2-AF1A-3A8CBC55EAE5}" type="parTrans" cxnId="{32269A65-3F5F-461D-8BE2-1978E867EE35}">
      <dgm:prSet/>
      <dgm:spPr/>
      <dgm:t>
        <a:bodyPr/>
        <a:lstStyle/>
        <a:p>
          <a:endParaRPr lang="en-US"/>
        </a:p>
      </dgm:t>
    </dgm:pt>
    <dgm:pt modelId="{9B4E128D-7C77-45F1-AD05-D713B549A8B1}" type="sibTrans" cxnId="{32269A65-3F5F-461D-8BE2-1978E867EE35}">
      <dgm:prSet/>
      <dgm:spPr/>
      <dgm:t>
        <a:bodyPr/>
        <a:lstStyle/>
        <a:p>
          <a:endParaRPr lang="en-US"/>
        </a:p>
      </dgm:t>
    </dgm:pt>
    <dgm:pt modelId="{14CC8F27-B2F7-4759-99EC-B728EF2821FD}" type="pres">
      <dgm:prSet presAssocID="{36C78F72-FFA6-4269-962E-AB4FAD58204E}" presName="Name0" presStyleCnt="0">
        <dgm:presLayoutVars>
          <dgm:dir val="rev"/>
          <dgm:resizeHandles val="exact"/>
        </dgm:presLayoutVars>
      </dgm:prSet>
      <dgm:spPr/>
    </dgm:pt>
    <dgm:pt modelId="{9D02D510-226B-4F01-9FC4-E2267B26D12B}" type="pres">
      <dgm:prSet presAssocID="{98EB53B6-AAFA-44FC-945E-CBAEBBF320E4}" presName="Name5" presStyleLbl="vennNode1" presStyleIdx="0" presStyleCnt="6">
        <dgm:presLayoutVars>
          <dgm:bulletEnabled val="1"/>
        </dgm:presLayoutVars>
      </dgm:prSet>
      <dgm:spPr/>
    </dgm:pt>
    <dgm:pt modelId="{F42F3757-8A0D-4FC2-ACEE-03EA3B733A87}" type="pres">
      <dgm:prSet presAssocID="{F088C661-7640-419C-94AA-16F668F98557}" presName="space" presStyleCnt="0"/>
      <dgm:spPr/>
    </dgm:pt>
    <dgm:pt modelId="{2569A7F1-46B7-47CA-9F1F-EFE32D61BDB7}" type="pres">
      <dgm:prSet presAssocID="{F77AF0F1-0748-4397-88FF-EEB6387061CC}" presName="Name5" presStyleLbl="vennNode1" presStyleIdx="1" presStyleCnt="6">
        <dgm:presLayoutVars>
          <dgm:bulletEnabled val="1"/>
        </dgm:presLayoutVars>
      </dgm:prSet>
      <dgm:spPr/>
    </dgm:pt>
    <dgm:pt modelId="{14D9A1D6-D9EB-4316-8109-BEE21325CE3C}" type="pres">
      <dgm:prSet presAssocID="{9B4E128D-7C77-45F1-AD05-D713B549A8B1}" presName="space" presStyleCnt="0"/>
      <dgm:spPr/>
    </dgm:pt>
    <dgm:pt modelId="{2EBF07AC-8B79-4292-98B6-61DD20FB8D53}" type="pres">
      <dgm:prSet presAssocID="{C2308EF4-268B-4EB8-9D30-DA3DE17A65A7}" presName="Name5" presStyleLbl="vennNode1" presStyleIdx="2" presStyleCnt="6">
        <dgm:presLayoutVars>
          <dgm:bulletEnabled val="1"/>
        </dgm:presLayoutVars>
      </dgm:prSet>
      <dgm:spPr/>
    </dgm:pt>
    <dgm:pt modelId="{F5F31846-9584-4B8C-8DFC-B592BE7ADFD2}" type="pres">
      <dgm:prSet presAssocID="{05C098E4-F8F7-4795-A918-0AA62C35FC7C}" presName="space" presStyleCnt="0"/>
      <dgm:spPr/>
    </dgm:pt>
    <dgm:pt modelId="{C5EAFB26-0F68-45F9-9526-01E37D87B381}" type="pres">
      <dgm:prSet presAssocID="{D1FF8BD3-C46E-4534-AE81-389262E4EF4B}" presName="Name5" presStyleLbl="vennNode1" presStyleIdx="3" presStyleCnt="6">
        <dgm:presLayoutVars>
          <dgm:bulletEnabled val="1"/>
        </dgm:presLayoutVars>
      </dgm:prSet>
      <dgm:spPr/>
    </dgm:pt>
    <dgm:pt modelId="{D08BA124-D5FC-4A73-8F36-F4DCDDE6A5E7}" type="pres">
      <dgm:prSet presAssocID="{E0EA151D-2585-4446-A2F4-F50B7A016BFF}" presName="space" presStyleCnt="0"/>
      <dgm:spPr/>
    </dgm:pt>
    <dgm:pt modelId="{C68118EB-F332-4686-9645-30AE80FAA698}" type="pres">
      <dgm:prSet presAssocID="{3944DC45-FDAF-4B87-9989-A1BF806BDD24}" presName="Name5" presStyleLbl="vennNode1" presStyleIdx="4" presStyleCnt="6" custLinFactNeighborX="30564" custLinFactNeighborY="343">
        <dgm:presLayoutVars>
          <dgm:bulletEnabled val="1"/>
        </dgm:presLayoutVars>
      </dgm:prSet>
      <dgm:spPr/>
    </dgm:pt>
    <dgm:pt modelId="{6EBC68D3-84A4-4B7D-B055-A077873470F0}" type="pres">
      <dgm:prSet presAssocID="{0FB2799D-D807-41E1-9351-D5E166DD5535}" presName="space" presStyleCnt="0"/>
      <dgm:spPr/>
    </dgm:pt>
    <dgm:pt modelId="{51BCEE02-4485-4AA8-9CD7-192AB37F6C7C}" type="pres">
      <dgm:prSet presAssocID="{5A7DF94B-1F31-4487-8A5B-A2F3E360C286}" presName="Name5" presStyleLbl="vennNode1" presStyleIdx="5" presStyleCnt="6" custLinFactNeighborX="-8809" custLinFactNeighborY="0">
        <dgm:presLayoutVars>
          <dgm:bulletEnabled val="1"/>
        </dgm:presLayoutVars>
      </dgm:prSet>
      <dgm:spPr/>
    </dgm:pt>
  </dgm:ptLst>
  <dgm:cxnLst>
    <dgm:cxn modelId="{A5D4E000-533E-488B-87A4-BC5549EB0CE0}" type="presOf" srcId="{F77AF0F1-0748-4397-88FF-EEB6387061CC}" destId="{2569A7F1-46B7-47CA-9F1F-EFE32D61BDB7}" srcOrd="0" destOrd="0" presId="urn:microsoft.com/office/officeart/2005/8/layout/venn3"/>
    <dgm:cxn modelId="{6CFB1024-C293-4AE3-A775-838AD7830736}" type="presOf" srcId="{C2308EF4-268B-4EB8-9D30-DA3DE17A65A7}" destId="{2EBF07AC-8B79-4292-98B6-61DD20FB8D53}" srcOrd="0" destOrd="0" presId="urn:microsoft.com/office/officeart/2005/8/layout/venn3"/>
    <dgm:cxn modelId="{9B7B5524-4D35-452D-A559-28A18D24B347}" type="presOf" srcId="{3944DC45-FDAF-4B87-9989-A1BF806BDD24}" destId="{C68118EB-F332-4686-9645-30AE80FAA698}" srcOrd="0" destOrd="0" presId="urn:microsoft.com/office/officeart/2005/8/layout/venn3"/>
    <dgm:cxn modelId="{4F988137-829D-49B0-AE58-5FD51DF85887}" type="presOf" srcId="{98EB53B6-AAFA-44FC-945E-CBAEBBF320E4}" destId="{9D02D510-226B-4F01-9FC4-E2267B26D12B}" srcOrd="0" destOrd="0" presId="urn:microsoft.com/office/officeart/2005/8/layout/venn3"/>
    <dgm:cxn modelId="{8EF4C13A-BEEA-4589-A979-7FE94ED07F83}" srcId="{36C78F72-FFA6-4269-962E-AB4FAD58204E}" destId="{3944DC45-FDAF-4B87-9989-A1BF806BDD24}" srcOrd="4" destOrd="0" parTransId="{6A2EBC46-876E-4279-89D9-D753B3C58C1E}" sibTransId="{0FB2799D-D807-41E1-9351-D5E166DD5535}"/>
    <dgm:cxn modelId="{DE03E060-9590-4EBB-8D32-BA2C71782D7E}" srcId="{36C78F72-FFA6-4269-962E-AB4FAD58204E}" destId="{C2308EF4-268B-4EB8-9D30-DA3DE17A65A7}" srcOrd="2" destOrd="0" parTransId="{82A77DB9-2D0C-4D7E-9D72-72EE001EA29E}" sibTransId="{05C098E4-F8F7-4795-A918-0AA62C35FC7C}"/>
    <dgm:cxn modelId="{32269A65-3F5F-461D-8BE2-1978E867EE35}" srcId="{36C78F72-FFA6-4269-962E-AB4FAD58204E}" destId="{F77AF0F1-0748-4397-88FF-EEB6387061CC}" srcOrd="1" destOrd="0" parTransId="{09362E09-BF1B-47A2-AF1A-3A8CBC55EAE5}" sibTransId="{9B4E128D-7C77-45F1-AD05-D713B549A8B1}"/>
    <dgm:cxn modelId="{1A3ABE46-762E-4A73-8AC1-BF36CB716F74}" srcId="{36C78F72-FFA6-4269-962E-AB4FAD58204E}" destId="{98EB53B6-AAFA-44FC-945E-CBAEBBF320E4}" srcOrd="0" destOrd="0" parTransId="{0D9470BE-0B8B-4DE7-BFE4-091D1ADF17F4}" sibTransId="{F088C661-7640-419C-94AA-16F668F98557}"/>
    <dgm:cxn modelId="{B2208353-E43A-4B70-A496-17C0AE2D41E0}" type="presOf" srcId="{5A7DF94B-1F31-4487-8A5B-A2F3E360C286}" destId="{51BCEE02-4485-4AA8-9CD7-192AB37F6C7C}" srcOrd="0" destOrd="0" presId="urn:microsoft.com/office/officeart/2005/8/layout/venn3"/>
    <dgm:cxn modelId="{6A48C19E-7CC7-4410-9F74-0B8E4691DBAC}" type="presOf" srcId="{D1FF8BD3-C46E-4534-AE81-389262E4EF4B}" destId="{C5EAFB26-0F68-45F9-9526-01E37D87B381}" srcOrd="0" destOrd="0" presId="urn:microsoft.com/office/officeart/2005/8/layout/venn3"/>
    <dgm:cxn modelId="{A48A08CA-99E8-465E-91D6-275C085E2260}" type="presOf" srcId="{36C78F72-FFA6-4269-962E-AB4FAD58204E}" destId="{14CC8F27-B2F7-4759-99EC-B728EF2821FD}" srcOrd="0" destOrd="0" presId="urn:microsoft.com/office/officeart/2005/8/layout/venn3"/>
    <dgm:cxn modelId="{D158EEE6-70E9-48AE-8121-B97DEABDB634}" srcId="{36C78F72-FFA6-4269-962E-AB4FAD58204E}" destId="{5A7DF94B-1F31-4487-8A5B-A2F3E360C286}" srcOrd="5" destOrd="0" parTransId="{668A7338-5C3A-481D-8C1A-FC81043BC6F6}" sibTransId="{95EF0AB9-2D89-400B-BB8C-0A6375E568F9}"/>
    <dgm:cxn modelId="{AB95F2F9-68A5-4D7C-B1DD-3F4698B008C3}" srcId="{36C78F72-FFA6-4269-962E-AB4FAD58204E}" destId="{D1FF8BD3-C46E-4534-AE81-389262E4EF4B}" srcOrd="3" destOrd="0" parTransId="{F09DA39F-06CD-4A81-9EF2-246DDEC2912F}" sibTransId="{E0EA151D-2585-4446-A2F4-F50B7A016BFF}"/>
    <dgm:cxn modelId="{77CD805C-2F5E-48A7-B388-AE9E51DCD233}" type="presParOf" srcId="{14CC8F27-B2F7-4759-99EC-B728EF2821FD}" destId="{9D02D510-226B-4F01-9FC4-E2267B26D12B}" srcOrd="0" destOrd="0" presId="urn:microsoft.com/office/officeart/2005/8/layout/venn3"/>
    <dgm:cxn modelId="{50CD18C6-6E32-45A5-ACBD-41182A0B179A}" type="presParOf" srcId="{14CC8F27-B2F7-4759-99EC-B728EF2821FD}" destId="{F42F3757-8A0D-4FC2-ACEE-03EA3B733A87}" srcOrd="1" destOrd="0" presId="urn:microsoft.com/office/officeart/2005/8/layout/venn3"/>
    <dgm:cxn modelId="{6A302390-8252-4BE4-AC30-8E9AE5F9C965}" type="presParOf" srcId="{14CC8F27-B2F7-4759-99EC-B728EF2821FD}" destId="{2569A7F1-46B7-47CA-9F1F-EFE32D61BDB7}" srcOrd="2" destOrd="0" presId="urn:microsoft.com/office/officeart/2005/8/layout/venn3"/>
    <dgm:cxn modelId="{F441121B-2B1B-4061-89AD-C983F859774C}" type="presParOf" srcId="{14CC8F27-B2F7-4759-99EC-B728EF2821FD}" destId="{14D9A1D6-D9EB-4316-8109-BEE21325CE3C}" srcOrd="3" destOrd="0" presId="urn:microsoft.com/office/officeart/2005/8/layout/venn3"/>
    <dgm:cxn modelId="{F66CA8B1-3265-48A0-97A9-7E76EE27E752}" type="presParOf" srcId="{14CC8F27-B2F7-4759-99EC-B728EF2821FD}" destId="{2EBF07AC-8B79-4292-98B6-61DD20FB8D53}" srcOrd="4" destOrd="0" presId="urn:microsoft.com/office/officeart/2005/8/layout/venn3"/>
    <dgm:cxn modelId="{AF35D565-C3C5-405C-8600-2482264C6C37}" type="presParOf" srcId="{14CC8F27-B2F7-4759-99EC-B728EF2821FD}" destId="{F5F31846-9584-4B8C-8DFC-B592BE7ADFD2}" srcOrd="5" destOrd="0" presId="urn:microsoft.com/office/officeart/2005/8/layout/venn3"/>
    <dgm:cxn modelId="{82D2DC42-E798-4563-9401-6F79EE1ACDD3}" type="presParOf" srcId="{14CC8F27-B2F7-4759-99EC-B728EF2821FD}" destId="{C5EAFB26-0F68-45F9-9526-01E37D87B381}" srcOrd="6" destOrd="0" presId="urn:microsoft.com/office/officeart/2005/8/layout/venn3"/>
    <dgm:cxn modelId="{31ECE2A6-BBB9-4A67-AF73-1257060DE913}" type="presParOf" srcId="{14CC8F27-B2F7-4759-99EC-B728EF2821FD}" destId="{D08BA124-D5FC-4A73-8F36-F4DCDDE6A5E7}" srcOrd="7" destOrd="0" presId="urn:microsoft.com/office/officeart/2005/8/layout/venn3"/>
    <dgm:cxn modelId="{24559C43-3604-4D7F-A2A8-10668031692F}" type="presParOf" srcId="{14CC8F27-B2F7-4759-99EC-B728EF2821FD}" destId="{C68118EB-F332-4686-9645-30AE80FAA698}" srcOrd="8" destOrd="0" presId="urn:microsoft.com/office/officeart/2005/8/layout/venn3"/>
    <dgm:cxn modelId="{E611DA45-7287-4FD4-AB14-E1E86B5DB433}" type="presParOf" srcId="{14CC8F27-B2F7-4759-99EC-B728EF2821FD}" destId="{6EBC68D3-84A4-4B7D-B055-A077873470F0}" srcOrd="9" destOrd="0" presId="urn:microsoft.com/office/officeart/2005/8/layout/venn3"/>
    <dgm:cxn modelId="{0FBFC76F-F5C1-4B99-81C2-B80D26958617}" type="presParOf" srcId="{14CC8F27-B2F7-4759-99EC-B728EF2821FD}" destId="{51BCEE02-4485-4AA8-9CD7-192AB37F6C7C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BF07AC-8B79-4292-98B6-61DD20FB8D53}">
      <dsp:nvSpPr>
        <dsp:cNvPr id="0" name=""/>
        <dsp:cNvSpPr/>
      </dsp:nvSpPr>
      <dsp:spPr>
        <a:xfrm>
          <a:off x="7821209" y="527"/>
          <a:ext cx="1885710" cy="188571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777" tIns="33020" rIns="103777" bIns="330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ar-BH" sz="26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إتقان رسم شكل الطائرة</a:t>
          </a:r>
          <a:endParaRPr lang="en-US" sz="26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8097365" y="276683"/>
        <a:ext cx="1333398" cy="1333398"/>
      </dsp:txXfrm>
    </dsp:sp>
    <dsp:sp modelId="{C5EAFB26-0F68-45F9-9526-01E37D87B381}">
      <dsp:nvSpPr>
        <dsp:cNvPr id="0" name=""/>
        <dsp:cNvSpPr/>
      </dsp:nvSpPr>
      <dsp:spPr>
        <a:xfrm>
          <a:off x="6312641" y="527"/>
          <a:ext cx="1885710" cy="1885710"/>
        </a:xfrm>
        <a:prstGeom prst="ellipse">
          <a:avLst/>
        </a:prstGeom>
        <a:solidFill>
          <a:schemeClr val="accent2">
            <a:alpha val="50000"/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777" tIns="33020" rIns="103777" bIns="330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ar-BH" sz="2600" b="1" kern="12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إتقان القص</a:t>
          </a:r>
          <a:endParaRPr lang="en-US" sz="26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6588797" y="276683"/>
        <a:ext cx="1333398" cy="1333398"/>
      </dsp:txXfrm>
    </dsp:sp>
    <dsp:sp modelId="{C68118EB-F332-4686-9645-30AE80FAA698}">
      <dsp:nvSpPr>
        <dsp:cNvPr id="0" name=""/>
        <dsp:cNvSpPr/>
      </dsp:nvSpPr>
      <dsp:spPr>
        <a:xfrm>
          <a:off x="4919342" y="1054"/>
          <a:ext cx="1885710" cy="1885710"/>
        </a:xfrm>
        <a:prstGeom prst="ellipse">
          <a:avLst/>
        </a:prstGeom>
        <a:solidFill>
          <a:schemeClr val="accent2">
            <a:alpha val="50000"/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777" tIns="33020" rIns="103777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6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قوة  لصق أعواد الهيكل والذيل</a:t>
          </a:r>
          <a:endParaRPr lang="en-US" sz="26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195498" y="277210"/>
        <a:ext cx="1333398" cy="1333398"/>
      </dsp:txXfrm>
    </dsp:sp>
    <dsp:sp modelId="{51BCEE02-4485-4AA8-9CD7-192AB37F6C7C}">
      <dsp:nvSpPr>
        <dsp:cNvPr id="0" name=""/>
        <dsp:cNvSpPr/>
      </dsp:nvSpPr>
      <dsp:spPr>
        <a:xfrm>
          <a:off x="3295504" y="527"/>
          <a:ext cx="1885710" cy="1885710"/>
        </a:xfrm>
        <a:prstGeom prst="ellipse">
          <a:avLst/>
        </a:prstGeom>
        <a:solidFill>
          <a:schemeClr val="accent2">
            <a:alpha val="50000"/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777" tIns="33020" rIns="103777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6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إتقان التزيين</a:t>
          </a:r>
          <a:endParaRPr lang="en-US" sz="26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3571660" y="276683"/>
        <a:ext cx="1333398" cy="1333398"/>
      </dsp:txXfrm>
    </dsp:sp>
    <dsp:sp modelId="{A9192449-1D8E-47C3-BBD4-D6C98BD7ED55}">
      <dsp:nvSpPr>
        <dsp:cNvPr id="0" name=""/>
        <dsp:cNvSpPr/>
      </dsp:nvSpPr>
      <dsp:spPr>
        <a:xfrm>
          <a:off x="1786935" y="527"/>
          <a:ext cx="1885710" cy="1885710"/>
        </a:xfrm>
        <a:prstGeom prst="ellipse">
          <a:avLst/>
        </a:prstGeom>
        <a:solidFill>
          <a:schemeClr val="accent2">
            <a:alpha val="50000"/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777" tIns="33020" rIns="103777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6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نظافة العمل</a:t>
          </a:r>
          <a:endParaRPr lang="en-US" sz="26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063091" y="276683"/>
        <a:ext cx="1333398" cy="13333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2D510-226B-4F01-9FC4-E2267B26D12B}">
      <dsp:nvSpPr>
        <dsp:cNvPr id="0" name=""/>
        <dsp:cNvSpPr/>
      </dsp:nvSpPr>
      <dsp:spPr>
        <a:xfrm>
          <a:off x="8575494" y="527"/>
          <a:ext cx="1885710" cy="188571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777" tIns="33020" rIns="103777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600" kern="1200" dirty="0"/>
            <a:t>الإبداع في التصميم </a:t>
          </a:r>
          <a:endParaRPr lang="en-US" sz="2600" kern="1200" dirty="0"/>
        </a:p>
      </dsp:txBody>
      <dsp:txXfrm>
        <a:off x="8851650" y="276683"/>
        <a:ext cx="1333398" cy="1333398"/>
      </dsp:txXfrm>
    </dsp:sp>
    <dsp:sp modelId="{2569A7F1-46B7-47CA-9F1F-EFE32D61BDB7}">
      <dsp:nvSpPr>
        <dsp:cNvPr id="0" name=""/>
        <dsp:cNvSpPr/>
      </dsp:nvSpPr>
      <dsp:spPr>
        <a:xfrm>
          <a:off x="7066925" y="527"/>
          <a:ext cx="1885710" cy="1885710"/>
        </a:xfrm>
        <a:prstGeom prst="ellipse">
          <a:avLst/>
        </a:prstGeom>
        <a:solidFill>
          <a:schemeClr val="accent2">
            <a:alpha val="50000"/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777" tIns="33020" rIns="103777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600" kern="1200" dirty="0"/>
            <a:t>تضمين هيكل وذيل للتوازن</a:t>
          </a:r>
          <a:endParaRPr lang="en-US" sz="2600" kern="1200" dirty="0"/>
        </a:p>
      </dsp:txBody>
      <dsp:txXfrm>
        <a:off x="7343081" y="276683"/>
        <a:ext cx="1333398" cy="1333398"/>
      </dsp:txXfrm>
    </dsp:sp>
    <dsp:sp modelId="{2EBF07AC-8B79-4292-98B6-61DD20FB8D53}">
      <dsp:nvSpPr>
        <dsp:cNvPr id="0" name=""/>
        <dsp:cNvSpPr/>
      </dsp:nvSpPr>
      <dsp:spPr>
        <a:xfrm>
          <a:off x="5558356" y="527"/>
          <a:ext cx="1885710" cy="1885710"/>
        </a:xfrm>
        <a:prstGeom prst="ellipse">
          <a:avLst/>
        </a:prstGeom>
        <a:solidFill>
          <a:schemeClr val="accent2">
            <a:alpha val="50000"/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777" tIns="33020" rIns="103777" bIns="330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ar-BH" sz="26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إتقان الرسم والتلوين</a:t>
          </a:r>
          <a:endParaRPr lang="en-US" sz="26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5834512" y="276683"/>
        <a:ext cx="1333398" cy="1333398"/>
      </dsp:txXfrm>
    </dsp:sp>
    <dsp:sp modelId="{C5EAFB26-0F68-45F9-9526-01E37D87B381}">
      <dsp:nvSpPr>
        <dsp:cNvPr id="0" name=""/>
        <dsp:cNvSpPr/>
      </dsp:nvSpPr>
      <dsp:spPr>
        <a:xfrm>
          <a:off x="4049788" y="527"/>
          <a:ext cx="1885710" cy="1885710"/>
        </a:xfrm>
        <a:prstGeom prst="ellipse">
          <a:avLst/>
        </a:prstGeom>
        <a:solidFill>
          <a:schemeClr val="accent2">
            <a:alpha val="50000"/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777" tIns="33020" rIns="103777" bIns="330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ar-BH" sz="2600" b="1" kern="1200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rPr>
            <a:t>إتقان القص</a:t>
          </a:r>
          <a:endParaRPr lang="en-US" sz="26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4325944" y="276683"/>
        <a:ext cx="1333398" cy="1333398"/>
      </dsp:txXfrm>
    </dsp:sp>
    <dsp:sp modelId="{C68118EB-F332-4686-9645-30AE80FAA698}">
      <dsp:nvSpPr>
        <dsp:cNvPr id="0" name=""/>
        <dsp:cNvSpPr/>
      </dsp:nvSpPr>
      <dsp:spPr>
        <a:xfrm>
          <a:off x="2656489" y="1054"/>
          <a:ext cx="1885710" cy="1885710"/>
        </a:xfrm>
        <a:prstGeom prst="ellipse">
          <a:avLst/>
        </a:prstGeom>
        <a:solidFill>
          <a:schemeClr val="accent2">
            <a:alpha val="50000"/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777" tIns="33020" rIns="103777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6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قوة  لصق أجزاء الهيكل والذيل </a:t>
          </a:r>
          <a:endParaRPr lang="en-US" sz="26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2932645" y="277210"/>
        <a:ext cx="1333398" cy="1333398"/>
      </dsp:txXfrm>
    </dsp:sp>
    <dsp:sp modelId="{51BCEE02-4485-4AA8-9CD7-192AB37F6C7C}">
      <dsp:nvSpPr>
        <dsp:cNvPr id="0" name=""/>
        <dsp:cNvSpPr/>
      </dsp:nvSpPr>
      <dsp:spPr>
        <a:xfrm>
          <a:off x="999428" y="527"/>
          <a:ext cx="1885710" cy="1885710"/>
        </a:xfrm>
        <a:prstGeom prst="ellipse">
          <a:avLst/>
        </a:prstGeom>
        <a:solidFill>
          <a:schemeClr val="accent2">
            <a:alpha val="50000"/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03777" tIns="33020" rIns="103777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BH" sz="2600" b="1" kern="1200" dirty="0">
              <a:latin typeface="Sakkal Majalla" panose="02000000000000000000" pitchFamily="2" charset="-78"/>
              <a:cs typeface="Sakkal Majalla" panose="02000000000000000000" pitchFamily="2" charset="-78"/>
            </a:rPr>
            <a:t>إتقان التزيين ونظافة العمل</a:t>
          </a:r>
          <a:endParaRPr lang="en-US" sz="2600" b="1" kern="1200" dirty="0">
            <a:latin typeface="Sakkal Majalla" panose="02000000000000000000" pitchFamily="2" charset="-78"/>
            <a:cs typeface="Sakkal Majalla" panose="02000000000000000000" pitchFamily="2" charset="-78"/>
          </a:endParaRPr>
        </a:p>
      </dsp:txBody>
      <dsp:txXfrm>
        <a:off x="1275584" y="276683"/>
        <a:ext cx="1333398" cy="13333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B549D-F084-474C-A8FC-752435855ECE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AF5DB4-136B-4963-B67D-3DAE0400B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8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F5DB4-136B-4963-B67D-3DAE0400BE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F5DB4-136B-4963-B67D-3DAE0400BE6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8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F5DB4-136B-4963-B67D-3DAE0400BE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0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AF5DB4-136B-4963-B67D-3DAE0400BE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65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  <p:transition spd="slow" advTm="8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  <p:transition spd="slow" advTm="8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  <p:transition spd="slow" advTm="8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  <p:transition spd="slow" advTm="8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  <p:transition spd="slow" advTm="8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  <p:transition spd="slow" advTm="8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  <p:transition spd="slow" advTm="8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  <p:transition spd="slow" advTm="8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  <p:transition spd="slow" advTm="8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  <p:transition spd="slow" advTm="8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  <p:transition spd="slow" advTm="8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8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17.png"/><Relationship Id="rId5" Type="http://schemas.openxmlformats.org/officeDocument/2006/relationships/image" Target="../media/image16.svg"/><Relationship Id="rId10" Type="http://schemas.microsoft.com/office/2007/relationships/diagramDrawing" Target="../diagrams/drawing1.xml"/><Relationship Id="rId4" Type="http://schemas.openxmlformats.org/officeDocument/2006/relationships/image" Target="../media/image15.pn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microsoft.com/office/2007/relationships/hdphoto" Target="../media/hdphoto3.wdp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5" Type="http://schemas.openxmlformats.org/officeDocument/2006/relationships/image" Target="../media/image25.png"/><Relationship Id="rId10" Type="http://schemas.openxmlformats.org/officeDocument/2006/relationships/image" Target="../media/image22.jpeg"/><Relationship Id="rId4" Type="http://schemas.openxmlformats.org/officeDocument/2006/relationships/image" Target="../media/image19.png"/><Relationship Id="rId9" Type="http://schemas.microsoft.com/office/2007/relationships/hdphoto" Target="../media/hdphoto4.wdp"/><Relationship Id="rId1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15.png"/><Relationship Id="rId7" Type="http://schemas.openxmlformats.org/officeDocument/2006/relationships/image" Target="../media/image7.png"/><Relationship Id="rId12" Type="http://schemas.openxmlformats.org/officeDocument/2006/relationships/diagramLayout" Target="../diagrams/layou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11" Type="http://schemas.openxmlformats.org/officeDocument/2006/relationships/diagramData" Target="../diagrams/data2.xml"/><Relationship Id="rId5" Type="http://schemas.openxmlformats.org/officeDocument/2006/relationships/image" Target="../media/image17.png"/><Relationship Id="rId15" Type="http://schemas.microsoft.com/office/2007/relationships/diagramDrawing" Target="../diagrams/drawing2.xml"/><Relationship Id="rId10" Type="http://schemas.openxmlformats.org/officeDocument/2006/relationships/image" Target="../media/image24.svg"/><Relationship Id="rId4" Type="http://schemas.openxmlformats.org/officeDocument/2006/relationships/image" Target="../media/image16.svg"/><Relationship Id="rId9" Type="http://schemas.openxmlformats.org/officeDocument/2006/relationships/image" Target="../media/image23.png"/><Relationship Id="rId14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3181" y="1599766"/>
            <a:ext cx="8584408" cy="923330"/>
          </a:xfrm>
          <a:prstGeom prst="rect">
            <a:avLst/>
          </a:prstGeom>
          <a:solidFill>
            <a:srgbClr val="FBE1E1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الدرس الأول: صنع طائرة ورقية</a:t>
            </a:r>
            <a:endParaRPr lang="ar-BH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E9E5D08-568D-453F-98E5-1C786220F028}"/>
              </a:ext>
            </a:extLst>
          </p:cNvPr>
          <p:cNvSpPr txBox="1"/>
          <p:nvPr/>
        </p:nvSpPr>
        <p:spPr>
          <a:xfrm>
            <a:off x="4207728" y="5766480"/>
            <a:ext cx="345531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B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الفنية</a:t>
            </a:r>
          </a:p>
          <a:p>
            <a:pPr algn="ctr"/>
            <a:r>
              <a:rPr lang="ar-B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الثالث الابتدائي</a:t>
            </a:r>
          </a:p>
          <a:p>
            <a:pPr algn="ctr"/>
            <a:r>
              <a:rPr lang="ar-BH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الأول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8" t="17505" r="6051" b="13911"/>
          <a:stretch/>
        </p:blipFill>
        <p:spPr>
          <a:xfrm rot="5400000">
            <a:off x="4480763" y="2925501"/>
            <a:ext cx="3008994" cy="2457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12180778"/>
      </p:ext>
    </p:extLst>
  </p:cSld>
  <p:clrMapOvr>
    <a:masterClrMapping/>
  </p:clrMapOvr>
  <p:transition spd="slow" advTm="8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47800"/>
          </a:xfr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/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أهداف درس صنع طائرة ورقية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88935" y="2494572"/>
            <a:ext cx="11050291" cy="2629519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lnSpcReduction="10000"/>
          </a:bodyPr>
          <a:lstStyle/>
          <a:p>
            <a:pPr marL="742950" indent="-742950" algn="just" rtl="1">
              <a:buFont typeface="+mj-lt"/>
              <a:buAutoNum type="arabicPeriod"/>
            </a:pPr>
            <a:endParaRPr lang="ar-BH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742950" indent="-742950" algn="just" rtl="1">
              <a:buFont typeface="+mj-lt"/>
              <a:buAutoNum type="arabicPeriod"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ينتج المتعلم النموذج المحدد للطائرة الورقية بتطبيق الخطوات الموضحة بإتقان.</a:t>
            </a:r>
          </a:p>
          <a:p>
            <a:pPr marL="742950" indent="-742950" algn="just" rtl="1">
              <a:buFont typeface="+mj-lt"/>
              <a:buAutoNum type="arabicPeriod"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 ينتج المتعلم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طائرة ورقية مبتكرة من تصميمه بتوظيف </a:t>
            </a:r>
            <a:r>
              <a:rPr lang="ar-SA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خامات مختلفة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وفق المعايير المحددة.</a:t>
            </a:r>
          </a:p>
        </p:txBody>
      </p:sp>
      <p:pic>
        <p:nvPicPr>
          <p:cNvPr id="6" name="Graphic 5" descr="Bullseye">
            <a:extLst>
              <a:ext uri="{FF2B5EF4-FFF2-40B4-BE49-F238E27FC236}">
                <a16:creationId xmlns:a16="http://schemas.microsoft.com/office/drawing/2014/main" id="{7115EECB-ED33-41B3-900C-C033EDDF8D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79946" y="196185"/>
            <a:ext cx="914400" cy="914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88668"/>
            <a:ext cx="4823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الفنية - الصف الثالث- الدرس الأول: صنع طائرة ورقية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10067880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5033"/>
            <a:ext cx="12192000" cy="914400"/>
          </a:xfr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مقدمة درس صنع طائرة ورقية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15645" y="1141814"/>
            <a:ext cx="11360709" cy="4906434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marL="0" indent="0" algn="just" rtl="1">
              <a:buNone/>
            </a:pPr>
            <a:endParaRPr lang="en-US" sz="5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" rtl="1">
              <a:buNone/>
            </a:pPr>
            <a:endParaRPr lang="ar-BH" sz="5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" rtl="1">
              <a:buNone/>
            </a:pPr>
            <a:endParaRPr lang="en-US" sz="3600" b="1" u="sng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just" rtl="1">
              <a:buNone/>
            </a:pPr>
            <a:endParaRPr lang="ar-BH" sz="5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 rtl="1">
              <a:buNone/>
            </a:pPr>
            <a:endParaRPr lang="ar-BH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ctr" rtl="1">
              <a:buNone/>
            </a:pPr>
            <a:endParaRPr lang="ar-BH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030456" y="2111245"/>
            <a:ext cx="2257991" cy="29675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294346" y="2111245"/>
            <a:ext cx="2257991" cy="29675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2309" t="72898" r="30024" b="10284"/>
          <a:stretch/>
        </p:blipFill>
        <p:spPr>
          <a:xfrm>
            <a:off x="7297603" y="3235927"/>
            <a:ext cx="1651409" cy="16106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49020" t="55398" r="40630" b="26647"/>
          <a:stretch/>
        </p:blipFill>
        <p:spPr>
          <a:xfrm>
            <a:off x="3581347" y="3235927"/>
            <a:ext cx="1651409" cy="16106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30758" y="2220264"/>
            <a:ext cx="1985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مجسمة</a:t>
            </a:r>
          </a:p>
          <a:p>
            <a:pPr algn="ctr" rtl="1"/>
            <a:r>
              <a:rPr lang="ar-BH" sz="3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(ثلاثي الأبعاد</a:t>
            </a:r>
            <a:r>
              <a:rPr lang="en-US" sz="3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endParaRPr lang="ar-BH" sz="3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39399" y="2220264"/>
            <a:ext cx="1967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مسطحة</a:t>
            </a:r>
          </a:p>
          <a:p>
            <a:pPr algn="ctr" rtl="1"/>
            <a:r>
              <a:rPr lang="ar-BH" sz="3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(ثنائي الأبعاد</a:t>
            </a:r>
            <a:r>
              <a:rPr lang="en-US" sz="3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(</a:t>
            </a:r>
            <a:endParaRPr lang="ar-BH" sz="3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095224" y="1206384"/>
            <a:ext cx="6263179" cy="7835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677878" y="1268560"/>
            <a:ext cx="50978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تنقسم الأعمال الورقية إلى نوعين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787927" y="5200096"/>
            <a:ext cx="8877769" cy="6240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587924" y="5200096"/>
            <a:ext cx="758077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BH" sz="35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درسنا هذا سيتناول تطبيق على الأعمال الورقية المسطحة</a:t>
            </a:r>
          </a:p>
        </p:txBody>
      </p:sp>
      <p:pic>
        <p:nvPicPr>
          <p:cNvPr id="22" name="Graphic 5" descr="Head with gears">
            <a:extLst>
              <a:ext uri="{FF2B5EF4-FFF2-40B4-BE49-F238E27FC236}">
                <a16:creationId xmlns:a16="http://schemas.microsoft.com/office/drawing/2014/main" id="{BC5CA8B7-7551-4B87-8669-96219752DD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66609" y="49745"/>
            <a:ext cx="855474" cy="85547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6488668"/>
            <a:ext cx="4823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الفنية - الصف الثالث- الدرس الأول: صنع طائرة ورقية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45328500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10" grpId="0" animBg="1"/>
      <p:bldP spid="11" grpId="0" animBg="1"/>
      <p:bldP spid="14" grpId="0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191901"/>
          </a:xfr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ماذا نحتاج لنصنع الطائرة الورقية؟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749934" y="1303147"/>
            <a:ext cx="4605251" cy="5075894"/>
          </a:xfr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L="0" indent="0" algn="ctr" rtl="1">
              <a:buNone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الأدوات والخامات:</a:t>
            </a:r>
          </a:p>
          <a:p>
            <a:pPr algn="r" rtl="1">
              <a:buFontTx/>
              <a:buChar char="-"/>
            </a:pPr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ورق ملون.</a:t>
            </a:r>
          </a:p>
          <a:p>
            <a:pPr algn="r" rtl="1">
              <a:buFontTx/>
              <a:buChar char="-"/>
            </a:pPr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قلم.</a:t>
            </a:r>
          </a:p>
          <a:p>
            <a:pPr algn="r" rtl="1">
              <a:buFontTx/>
              <a:buChar char="-"/>
            </a:pPr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مقص.</a:t>
            </a:r>
          </a:p>
          <a:p>
            <a:pPr algn="r" rtl="1">
              <a:buFontTx/>
              <a:buChar char="-"/>
            </a:pPr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خامات مختلفة للتزيين.</a:t>
            </a:r>
          </a:p>
          <a:p>
            <a:pPr algn="r" rtl="1">
              <a:buFontTx/>
              <a:buChar char="-"/>
            </a:pPr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خيوط.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>
              <a:buFontTx/>
              <a:buChar char="-"/>
            </a:pPr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أعواد بلاستيك.</a:t>
            </a:r>
          </a:p>
          <a:p>
            <a:pPr algn="r" rtl="1">
              <a:buFontTx/>
              <a:buChar char="-"/>
            </a:pPr>
            <a:r>
              <a:rPr lang="ar-BH" sz="36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صمغ – شريط لاصق.</a:t>
            </a:r>
          </a:p>
          <a:p>
            <a:pPr algn="r" rtl="1">
              <a:buFontTx/>
              <a:buChar char="-"/>
            </a:pPr>
            <a:endParaRPr lang="ar-BH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>
              <a:buFontTx/>
              <a:buChar char="-"/>
            </a:pPr>
            <a:endParaRPr lang="ar-BH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0" indent="0" algn="r" rtl="1">
              <a:buNone/>
            </a:pPr>
            <a:endParaRPr lang="ar-BH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" r="4343" b="13556"/>
          <a:stretch/>
        </p:blipFill>
        <p:spPr>
          <a:xfrm>
            <a:off x="829520" y="2011681"/>
            <a:ext cx="5482606" cy="3834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0" y="6488668"/>
            <a:ext cx="4823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الفنية - الصف الثالث- الدرس الأول: صنع طائرة ورقية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92707479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191901"/>
          </a:xfr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خطوات صنع الطائرة الورقية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5364" y="6119998"/>
            <a:ext cx="3645073" cy="11066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endParaRPr lang="ar-BH" sz="3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06606" y="5469491"/>
            <a:ext cx="3178788" cy="96185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endParaRPr lang="ar-BH" sz="2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54B1BA-CFFA-4A72-8AC8-9A2C3ACE664F}"/>
              </a:ext>
            </a:extLst>
          </p:cNvPr>
          <p:cNvSpPr/>
          <p:nvPr/>
        </p:nvSpPr>
        <p:spPr>
          <a:xfrm>
            <a:off x="175364" y="1418898"/>
            <a:ext cx="11885257" cy="2388010"/>
          </a:xfrm>
          <a:prstGeom prst="roundRect">
            <a:avLst>
              <a:gd name="adj" fmla="val 10000"/>
            </a:avLst>
          </a:prstGeom>
          <a:scene3d>
            <a:camera prst="orthographicFront"/>
            <a:lightRig rig="flat" dir="t"/>
          </a:scene3d>
          <a:sp3d extrusionH="12700" prstMaterial="plastic">
            <a:bevelT w="50800" h="50800"/>
          </a:sp3d>
        </p:spPr>
        <p:style>
          <a:ln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DF5B826-4B20-49D0-B5B5-FC08DD4A1A84}"/>
              </a:ext>
            </a:extLst>
          </p:cNvPr>
          <p:cNvSpPr/>
          <p:nvPr/>
        </p:nvSpPr>
        <p:spPr>
          <a:xfrm>
            <a:off x="175364" y="1739363"/>
            <a:ext cx="2222972" cy="2598643"/>
          </a:xfrm>
          <a:prstGeom prst="roundRect">
            <a:avLst>
              <a:gd name="adj" fmla="val 10000"/>
            </a:avLst>
          </a:prstGeom>
          <a:blipFill rotWithShape="1">
            <a:blip r:embed="rId4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B35A7F2-C61E-46B0-B736-FAC42E7D7E2B}"/>
              </a:ext>
            </a:extLst>
          </p:cNvPr>
          <p:cNvSpPr/>
          <p:nvPr/>
        </p:nvSpPr>
        <p:spPr>
          <a:xfrm>
            <a:off x="196350" y="4530313"/>
            <a:ext cx="2181000" cy="1775894"/>
          </a:xfrm>
          <a:custGeom>
            <a:avLst/>
            <a:gdLst>
              <a:gd name="connsiteX0" fmla="*/ 186469 w 2181000"/>
              <a:gd name="connsiteY0" fmla="*/ 0 h 1775894"/>
              <a:gd name="connsiteX1" fmla="*/ 1994531 w 2181000"/>
              <a:gd name="connsiteY1" fmla="*/ 0 h 1775894"/>
              <a:gd name="connsiteX2" fmla="*/ 2181000 w 2181000"/>
              <a:gd name="connsiteY2" fmla="*/ 186469 h 1775894"/>
              <a:gd name="connsiteX3" fmla="*/ 2181000 w 2181000"/>
              <a:gd name="connsiteY3" fmla="*/ 1775894 h 1775894"/>
              <a:gd name="connsiteX4" fmla="*/ 2181000 w 2181000"/>
              <a:gd name="connsiteY4" fmla="*/ 1775894 h 1775894"/>
              <a:gd name="connsiteX5" fmla="*/ 0 w 2181000"/>
              <a:gd name="connsiteY5" fmla="*/ 1775894 h 1775894"/>
              <a:gd name="connsiteX6" fmla="*/ 0 w 2181000"/>
              <a:gd name="connsiteY6" fmla="*/ 1775894 h 1775894"/>
              <a:gd name="connsiteX7" fmla="*/ 0 w 2181000"/>
              <a:gd name="connsiteY7" fmla="*/ 186469 h 1775894"/>
              <a:gd name="connsiteX8" fmla="*/ 186469 w 2181000"/>
              <a:gd name="connsiteY8" fmla="*/ 0 h 177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1000" h="1775894">
                <a:moveTo>
                  <a:pt x="1994531" y="1775894"/>
                </a:moveTo>
                <a:lnTo>
                  <a:pt x="186469" y="1775894"/>
                </a:lnTo>
                <a:cubicBezTo>
                  <a:pt x="83485" y="1775894"/>
                  <a:pt x="0" y="1692409"/>
                  <a:pt x="0" y="1589425"/>
                </a:cubicBezTo>
                <a:lnTo>
                  <a:pt x="0" y="0"/>
                </a:lnTo>
                <a:lnTo>
                  <a:pt x="0" y="0"/>
                </a:lnTo>
                <a:lnTo>
                  <a:pt x="2181000" y="0"/>
                </a:lnTo>
                <a:lnTo>
                  <a:pt x="2181000" y="0"/>
                </a:lnTo>
                <a:lnTo>
                  <a:pt x="2181000" y="1589425"/>
                </a:lnTo>
                <a:cubicBezTo>
                  <a:pt x="2181000" y="1692409"/>
                  <a:pt x="2097515" y="1775894"/>
                  <a:pt x="1994531" y="177589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5303" tIns="170688" rIns="225303" bIns="225303" numCol="1" spcCol="1270" anchor="t" anchorCtr="0">
            <a:noAutofit/>
          </a:bodyPr>
          <a:lstStyle/>
          <a:p>
            <a:pPr marL="0" lvl="0" indent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BH" sz="2400" b="1" kern="1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5- النتيجة النهائية للعمل</a:t>
            </a:r>
            <a:endParaRPr lang="en-US" sz="2400" kern="12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DE7D803-F8AE-4F1A-BA2B-07675A444B4B}"/>
              </a:ext>
            </a:extLst>
          </p:cNvPr>
          <p:cNvSpPr/>
          <p:nvPr/>
        </p:nvSpPr>
        <p:spPr>
          <a:xfrm>
            <a:off x="2570944" y="1706123"/>
            <a:ext cx="2222972" cy="2598643"/>
          </a:xfrm>
          <a:prstGeom prst="roundRect">
            <a:avLst>
              <a:gd name="adj" fmla="val 10000"/>
            </a:avLst>
          </a:prstGeom>
          <a:blipFill rotWithShape="1">
            <a:blip r:embed="rId5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tint val="50000"/>
              <a:hueOff val="-220166"/>
              <a:satOff val="-19042"/>
              <a:lumOff val="-19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1A562D2-EA92-4C86-932E-A54B55A3C71A}"/>
              </a:ext>
            </a:extLst>
          </p:cNvPr>
          <p:cNvSpPr/>
          <p:nvPr/>
        </p:nvSpPr>
        <p:spPr>
          <a:xfrm>
            <a:off x="2570944" y="4530312"/>
            <a:ext cx="2181000" cy="1775895"/>
          </a:xfrm>
          <a:custGeom>
            <a:avLst/>
            <a:gdLst>
              <a:gd name="connsiteX0" fmla="*/ 186469 w 2181000"/>
              <a:gd name="connsiteY0" fmla="*/ 0 h 1775894"/>
              <a:gd name="connsiteX1" fmla="*/ 1994531 w 2181000"/>
              <a:gd name="connsiteY1" fmla="*/ 0 h 1775894"/>
              <a:gd name="connsiteX2" fmla="*/ 2181000 w 2181000"/>
              <a:gd name="connsiteY2" fmla="*/ 186469 h 1775894"/>
              <a:gd name="connsiteX3" fmla="*/ 2181000 w 2181000"/>
              <a:gd name="connsiteY3" fmla="*/ 1775894 h 1775894"/>
              <a:gd name="connsiteX4" fmla="*/ 2181000 w 2181000"/>
              <a:gd name="connsiteY4" fmla="*/ 1775894 h 1775894"/>
              <a:gd name="connsiteX5" fmla="*/ 0 w 2181000"/>
              <a:gd name="connsiteY5" fmla="*/ 1775894 h 1775894"/>
              <a:gd name="connsiteX6" fmla="*/ 0 w 2181000"/>
              <a:gd name="connsiteY6" fmla="*/ 1775894 h 1775894"/>
              <a:gd name="connsiteX7" fmla="*/ 0 w 2181000"/>
              <a:gd name="connsiteY7" fmla="*/ 186469 h 1775894"/>
              <a:gd name="connsiteX8" fmla="*/ 186469 w 2181000"/>
              <a:gd name="connsiteY8" fmla="*/ 0 h 177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1000" h="1775894">
                <a:moveTo>
                  <a:pt x="1994531" y="1775894"/>
                </a:moveTo>
                <a:lnTo>
                  <a:pt x="186469" y="1775894"/>
                </a:lnTo>
                <a:cubicBezTo>
                  <a:pt x="83485" y="1775894"/>
                  <a:pt x="0" y="1692409"/>
                  <a:pt x="0" y="1589425"/>
                </a:cubicBezTo>
                <a:lnTo>
                  <a:pt x="0" y="0"/>
                </a:lnTo>
                <a:lnTo>
                  <a:pt x="0" y="0"/>
                </a:lnTo>
                <a:lnTo>
                  <a:pt x="2181000" y="0"/>
                </a:lnTo>
                <a:lnTo>
                  <a:pt x="2181000" y="0"/>
                </a:lnTo>
                <a:lnTo>
                  <a:pt x="2181000" y="1589425"/>
                </a:lnTo>
                <a:cubicBezTo>
                  <a:pt x="2181000" y="1692409"/>
                  <a:pt x="2097515" y="1775894"/>
                  <a:pt x="1994531" y="177589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363841"/>
              <a:satOff val="-20982"/>
              <a:lumOff val="2157"/>
              <a:alphaOff val="0"/>
            </a:schemeClr>
          </a:fillRef>
          <a:effectRef idx="2">
            <a:schemeClr val="accent2">
              <a:hueOff val="-363841"/>
              <a:satOff val="-20982"/>
              <a:lumOff val="215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25303" tIns="170689" rIns="225303" bIns="225303" numCol="1" spcCol="1270" anchor="t" anchorCtr="0">
            <a:noAutofit/>
          </a:bodyPr>
          <a:lstStyle/>
          <a:p>
            <a:pPr marL="0" lvl="0" indent="0" algn="ctr" defTabSz="10668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BH" sz="2400" b="1" kern="1200">
                <a:latin typeface="Sakkal Majalla" panose="02000000000000000000" pitchFamily="2" charset="-78"/>
                <a:cs typeface="Sakkal Majalla" panose="02000000000000000000" pitchFamily="2" charset="-78"/>
              </a:rPr>
              <a:t>4- أثبت ذيل الطائرة الورقية وأزينها.</a:t>
            </a:r>
            <a:endParaRPr lang="en-US" sz="2400" kern="12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87248B0-BFF3-4974-A28F-1570C5E4EC8B}"/>
              </a:ext>
            </a:extLst>
          </p:cNvPr>
          <p:cNvSpPr/>
          <p:nvPr/>
        </p:nvSpPr>
        <p:spPr>
          <a:xfrm>
            <a:off x="5006506" y="1658367"/>
            <a:ext cx="2222972" cy="2598643"/>
          </a:xfrm>
          <a:prstGeom prst="roundRect">
            <a:avLst>
              <a:gd name="adj" fmla="val 10000"/>
            </a:avLst>
          </a:prstGeom>
          <a:blipFill rotWithShape="1">
            <a:blip r:embed="rId6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tint val="50000"/>
              <a:hueOff val="-440331"/>
              <a:satOff val="-38085"/>
              <a:lumOff val="-38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47BBE9C-DE74-49B9-B7DD-2FB69F0E49A6}"/>
              </a:ext>
            </a:extLst>
          </p:cNvPr>
          <p:cNvSpPr/>
          <p:nvPr/>
        </p:nvSpPr>
        <p:spPr>
          <a:xfrm>
            <a:off x="5005500" y="4483318"/>
            <a:ext cx="2181001" cy="1775894"/>
          </a:xfrm>
          <a:custGeom>
            <a:avLst/>
            <a:gdLst>
              <a:gd name="connsiteX0" fmla="*/ 186469 w 2181000"/>
              <a:gd name="connsiteY0" fmla="*/ 0 h 1775894"/>
              <a:gd name="connsiteX1" fmla="*/ 1994531 w 2181000"/>
              <a:gd name="connsiteY1" fmla="*/ 0 h 1775894"/>
              <a:gd name="connsiteX2" fmla="*/ 2181000 w 2181000"/>
              <a:gd name="connsiteY2" fmla="*/ 186469 h 1775894"/>
              <a:gd name="connsiteX3" fmla="*/ 2181000 w 2181000"/>
              <a:gd name="connsiteY3" fmla="*/ 1775894 h 1775894"/>
              <a:gd name="connsiteX4" fmla="*/ 2181000 w 2181000"/>
              <a:gd name="connsiteY4" fmla="*/ 1775894 h 1775894"/>
              <a:gd name="connsiteX5" fmla="*/ 0 w 2181000"/>
              <a:gd name="connsiteY5" fmla="*/ 1775894 h 1775894"/>
              <a:gd name="connsiteX6" fmla="*/ 0 w 2181000"/>
              <a:gd name="connsiteY6" fmla="*/ 1775894 h 1775894"/>
              <a:gd name="connsiteX7" fmla="*/ 0 w 2181000"/>
              <a:gd name="connsiteY7" fmla="*/ 186469 h 1775894"/>
              <a:gd name="connsiteX8" fmla="*/ 186469 w 2181000"/>
              <a:gd name="connsiteY8" fmla="*/ 0 h 177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1000" h="1775894">
                <a:moveTo>
                  <a:pt x="1994531" y="1775894"/>
                </a:moveTo>
                <a:lnTo>
                  <a:pt x="186469" y="1775894"/>
                </a:lnTo>
                <a:cubicBezTo>
                  <a:pt x="83485" y="1775894"/>
                  <a:pt x="0" y="1692409"/>
                  <a:pt x="0" y="1589425"/>
                </a:cubicBezTo>
                <a:lnTo>
                  <a:pt x="0" y="0"/>
                </a:lnTo>
                <a:lnTo>
                  <a:pt x="0" y="0"/>
                </a:lnTo>
                <a:lnTo>
                  <a:pt x="2181000" y="0"/>
                </a:lnTo>
                <a:lnTo>
                  <a:pt x="2181000" y="0"/>
                </a:lnTo>
                <a:lnTo>
                  <a:pt x="2181000" y="1589425"/>
                </a:lnTo>
                <a:cubicBezTo>
                  <a:pt x="2181000" y="1692409"/>
                  <a:pt x="2097515" y="1775894"/>
                  <a:pt x="1994531" y="177589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727682"/>
              <a:satOff val="-41964"/>
              <a:lumOff val="4314"/>
              <a:alphaOff val="0"/>
            </a:schemeClr>
          </a:fillRef>
          <a:effectRef idx="2">
            <a:schemeClr val="accent2">
              <a:hueOff val="-727682"/>
              <a:satOff val="-41964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8191" tIns="163576" rIns="218192" bIns="218191" numCol="1" spcCol="1270" anchor="t" anchorCtr="0">
            <a:noAutofit/>
          </a:bodyPr>
          <a:lstStyle/>
          <a:p>
            <a:pPr marL="0" lvl="0" indent="0" algn="ctr" defTabSz="102235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BH" sz="2300" b="1" kern="1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3- ألصق الأعواد بشكل متعامد.</a:t>
            </a:r>
            <a:endParaRPr lang="en-US" sz="2300" kern="12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945B14B-9061-4D2D-BC40-14B8B55424CF}"/>
              </a:ext>
            </a:extLst>
          </p:cNvPr>
          <p:cNvSpPr/>
          <p:nvPr/>
        </p:nvSpPr>
        <p:spPr>
          <a:xfrm>
            <a:off x="7396172" y="1674818"/>
            <a:ext cx="2222972" cy="2598643"/>
          </a:xfrm>
          <a:prstGeom prst="roundRect">
            <a:avLst>
              <a:gd name="adj" fmla="val 10000"/>
            </a:avLst>
          </a:prstGeom>
          <a:blipFill rotWithShape="1">
            <a:blip r:embed="rId7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tint val="50000"/>
              <a:hueOff val="-660497"/>
              <a:satOff val="-57127"/>
              <a:lumOff val="-57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66223FE-1446-4474-A254-2EB7058C18E7}"/>
              </a:ext>
            </a:extLst>
          </p:cNvPr>
          <p:cNvSpPr/>
          <p:nvPr/>
        </p:nvSpPr>
        <p:spPr>
          <a:xfrm>
            <a:off x="7417158" y="4478533"/>
            <a:ext cx="2181000" cy="1775894"/>
          </a:xfrm>
          <a:custGeom>
            <a:avLst/>
            <a:gdLst>
              <a:gd name="connsiteX0" fmla="*/ 186469 w 2181000"/>
              <a:gd name="connsiteY0" fmla="*/ 0 h 1775894"/>
              <a:gd name="connsiteX1" fmla="*/ 1994531 w 2181000"/>
              <a:gd name="connsiteY1" fmla="*/ 0 h 1775894"/>
              <a:gd name="connsiteX2" fmla="*/ 2181000 w 2181000"/>
              <a:gd name="connsiteY2" fmla="*/ 186469 h 1775894"/>
              <a:gd name="connsiteX3" fmla="*/ 2181000 w 2181000"/>
              <a:gd name="connsiteY3" fmla="*/ 1775894 h 1775894"/>
              <a:gd name="connsiteX4" fmla="*/ 2181000 w 2181000"/>
              <a:gd name="connsiteY4" fmla="*/ 1775894 h 1775894"/>
              <a:gd name="connsiteX5" fmla="*/ 0 w 2181000"/>
              <a:gd name="connsiteY5" fmla="*/ 1775894 h 1775894"/>
              <a:gd name="connsiteX6" fmla="*/ 0 w 2181000"/>
              <a:gd name="connsiteY6" fmla="*/ 1775894 h 1775894"/>
              <a:gd name="connsiteX7" fmla="*/ 0 w 2181000"/>
              <a:gd name="connsiteY7" fmla="*/ 186469 h 1775894"/>
              <a:gd name="connsiteX8" fmla="*/ 186469 w 2181000"/>
              <a:gd name="connsiteY8" fmla="*/ 0 h 177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1000" h="1775894">
                <a:moveTo>
                  <a:pt x="1994531" y="1775894"/>
                </a:moveTo>
                <a:lnTo>
                  <a:pt x="186469" y="1775894"/>
                </a:lnTo>
                <a:cubicBezTo>
                  <a:pt x="83485" y="1775894"/>
                  <a:pt x="0" y="1692409"/>
                  <a:pt x="0" y="1589425"/>
                </a:cubicBezTo>
                <a:lnTo>
                  <a:pt x="0" y="0"/>
                </a:lnTo>
                <a:lnTo>
                  <a:pt x="0" y="0"/>
                </a:lnTo>
                <a:lnTo>
                  <a:pt x="2181000" y="0"/>
                </a:lnTo>
                <a:lnTo>
                  <a:pt x="2181000" y="0"/>
                </a:lnTo>
                <a:lnTo>
                  <a:pt x="2181000" y="1589425"/>
                </a:lnTo>
                <a:cubicBezTo>
                  <a:pt x="2181000" y="1692409"/>
                  <a:pt x="2097515" y="1775894"/>
                  <a:pt x="1994531" y="177589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1091522"/>
              <a:satOff val="-62946"/>
              <a:lumOff val="6471"/>
              <a:alphaOff val="0"/>
            </a:schemeClr>
          </a:fillRef>
          <a:effectRef idx="2">
            <a:schemeClr val="accent2">
              <a:hueOff val="-1091522"/>
              <a:satOff val="-62946"/>
              <a:lumOff val="64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079" tIns="156464" rIns="211079" bIns="211079" numCol="1" spcCol="1270" anchor="t" anchorCtr="0">
            <a:noAutofit/>
          </a:bodyPr>
          <a:lstStyle/>
          <a:p>
            <a:pPr marL="0" lvl="0" indent="0" algn="ctr" defTabSz="9779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BH" sz="2200" b="1" kern="1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2- أقص الشكل.</a:t>
            </a:r>
            <a:endParaRPr lang="en-US" sz="2200" kern="12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AA5C65A-7657-40AA-91E0-A350A8F5C49B}"/>
              </a:ext>
            </a:extLst>
          </p:cNvPr>
          <p:cNvSpPr/>
          <p:nvPr/>
        </p:nvSpPr>
        <p:spPr>
          <a:xfrm>
            <a:off x="9785844" y="1698075"/>
            <a:ext cx="2222972" cy="2598643"/>
          </a:xfrm>
          <a:prstGeom prst="roundRect">
            <a:avLst>
              <a:gd name="adj" fmla="val 10000"/>
            </a:avLst>
          </a:prstGeom>
          <a:blipFill rotWithShape="1">
            <a:blip r:embed="rId8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2">
              <a:tint val="50000"/>
              <a:hueOff val="-880662"/>
              <a:satOff val="-76170"/>
              <a:lumOff val="-76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B26EF02-C070-4010-AA6D-E1D4565F9E25}"/>
              </a:ext>
            </a:extLst>
          </p:cNvPr>
          <p:cNvSpPr/>
          <p:nvPr/>
        </p:nvSpPr>
        <p:spPr>
          <a:xfrm>
            <a:off x="9793311" y="4478560"/>
            <a:ext cx="2181000" cy="1775894"/>
          </a:xfrm>
          <a:custGeom>
            <a:avLst/>
            <a:gdLst>
              <a:gd name="connsiteX0" fmla="*/ 186469 w 2181000"/>
              <a:gd name="connsiteY0" fmla="*/ 0 h 1775894"/>
              <a:gd name="connsiteX1" fmla="*/ 1994531 w 2181000"/>
              <a:gd name="connsiteY1" fmla="*/ 0 h 1775894"/>
              <a:gd name="connsiteX2" fmla="*/ 2181000 w 2181000"/>
              <a:gd name="connsiteY2" fmla="*/ 186469 h 1775894"/>
              <a:gd name="connsiteX3" fmla="*/ 2181000 w 2181000"/>
              <a:gd name="connsiteY3" fmla="*/ 1775894 h 1775894"/>
              <a:gd name="connsiteX4" fmla="*/ 2181000 w 2181000"/>
              <a:gd name="connsiteY4" fmla="*/ 1775894 h 1775894"/>
              <a:gd name="connsiteX5" fmla="*/ 0 w 2181000"/>
              <a:gd name="connsiteY5" fmla="*/ 1775894 h 1775894"/>
              <a:gd name="connsiteX6" fmla="*/ 0 w 2181000"/>
              <a:gd name="connsiteY6" fmla="*/ 1775894 h 1775894"/>
              <a:gd name="connsiteX7" fmla="*/ 0 w 2181000"/>
              <a:gd name="connsiteY7" fmla="*/ 186469 h 1775894"/>
              <a:gd name="connsiteX8" fmla="*/ 186469 w 2181000"/>
              <a:gd name="connsiteY8" fmla="*/ 0 h 1775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81000" h="1775894">
                <a:moveTo>
                  <a:pt x="1994531" y="1775894"/>
                </a:moveTo>
                <a:lnTo>
                  <a:pt x="186469" y="1775894"/>
                </a:lnTo>
                <a:cubicBezTo>
                  <a:pt x="83485" y="1775894"/>
                  <a:pt x="0" y="1692409"/>
                  <a:pt x="0" y="1589425"/>
                </a:cubicBezTo>
                <a:lnTo>
                  <a:pt x="0" y="0"/>
                </a:lnTo>
                <a:lnTo>
                  <a:pt x="0" y="0"/>
                </a:lnTo>
                <a:lnTo>
                  <a:pt x="2181000" y="0"/>
                </a:lnTo>
                <a:lnTo>
                  <a:pt x="2181000" y="0"/>
                </a:lnTo>
                <a:lnTo>
                  <a:pt x="2181000" y="1589425"/>
                </a:lnTo>
                <a:cubicBezTo>
                  <a:pt x="2181000" y="1692409"/>
                  <a:pt x="2097515" y="1775894"/>
                  <a:pt x="1994531" y="1775894"/>
                </a:cubicBezTo>
                <a:close/>
              </a:path>
            </a:pathLst>
          </a:custGeom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-1455363"/>
              <a:satOff val="-83928"/>
              <a:lumOff val="8628"/>
              <a:alphaOff val="0"/>
            </a:schemeClr>
          </a:fillRef>
          <a:effectRef idx="2">
            <a:schemeClr val="accent2">
              <a:hueOff val="-1455363"/>
              <a:satOff val="-83928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11079" tIns="156464" rIns="211079" bIns="211079" numCol="1" spcCol="1270" anchor="t" anchorCtr="0">
            <a:noAutofit/>
          </a:bodyPr>
          <a:lstStyle/>
          <a:p>
            <a:pPr marL="0" lvl="0" indent="0" algn="ctr" defTabSz="977900" rtl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ar-BH" sz="2200" b="1" kern="1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1- أرسم شكل الطائرة الورقية.</a:t>
            </a:r>
            <a:endParaRPr lang="en-US" sz="2200" kern="1200" dirty="0"/>
          </a:p>
        </p:txBody>
      </p:sp>
      <p:sp>
        <p:nvSpPr>
          <p:cNvPr id="19" name="Rectangle 18"/>
          <p:cNvSpPr/>
          <p:nvPr/>
        </p:nvSpPr>
        <p:spPr>
          <a:xfrm>
            <a:off x="0" y="6488668"/>
            <a:ext cx="4823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الفنية - الصف الثالث- الدرس الأول: صنع طائرة ورقية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91231871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75364" y="6119998"/>
            <a:ext cx="3645073" cy="11066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endParaRPr lang="ar-BH" sz="36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06606" y="5469491"/>
            <a:ext cx="3178788" cy="96185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endParaRPr lang="ar-BH" sz="24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A966B9-5560-44CE-8F3D-9682829ECBC5}"/>
              </a:ext>
            </a:extLst>
          </p:cNvPr>
          <p:cNvSpPr txBox="1">
            <a:spLocks/>
          </p:cNvSpPr>
          <p:nvPr/>
        </p:nvSpPr>
        <p:spPr>
          <a:xfrm>
            <a:off x="175364" y="6119998"/>
            <a:ext cx="3645073" cy="11066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endParaRPr lang="ar-BH" sz="36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56B525-18D9-4A1C-A1FC-8C010E5B292C}"/>
              </a:ext>
            </a:extLst>
          </p:cNvPr>
          <p:cNvSpPr txBox="1">
            <a:spLocks/>
          </p:cNvSpPr>
          <p:nvPr/>
        </p:nvSpPr>
        <p:spPr>
          <a:xfrm>
            <a:off x="4506606" y="5469491"/>
            <a:ext cx="3178788" cy="96185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Font typeface="Arial" panose="020B0604020202020204" pitchFamily="34" charset="0"/>
              <a:buNone/>
            </a:pPr>
            <a:endParaRPr lang="ar-BH" sz="24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7EB5CF5-937B-42F2-9411-567E2D819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67" y="1816206"/>
            <a:ext cx="11828866" cy="1386320"/>
          </a:xfrm>
          <a:solidFill>
            <a:schemeClr val="accent1">
              <a:lumMod val="40000"/>
              <a:lumOff val="60000"/>
            </a:schemeClr>
          </a:solidFill>
          <a:ln w="254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ar-BH" sz="3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نفذ خطوات العمل المعروضة بالشريحة السابقة بدقة لصنع نموذج الطائرة الورقية المعروض بالمثال.</a:t>
            </a:r>
            <a:endParaRPr lang="en-US" sz="3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D0CFC4-429B-47E2-ADD8-EF06F5306999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12192000" cy="1386320"/>
          </a:xfrm>
          <a:prstGeom prst="rect">
            <a:avLst/>
          </a:prstGeo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rtl="1"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</a:lstStyle>
          <a:p>
            <a:r>
              <a:rPr lang="ar-BH" u="sng" dirty="0"/>
              <a:t>نشاط تطبيقي 1 : التدرب على نموذج صنع طائرة ورقية</a:t>
            </a:r>
            <a:endParaRPr lang="en-US" u="sng" dirty="0"/>
          </a:p>
        </p:txBody>
      </p:sp>
      <p:pic>
        <p:nvPicPr>
          <p:cNvPr id="14" name="Graphic 13" descr="Artist">
            <a:extLst>
              <a:ext uri="{FF2B5EF4-FFF2-40B4-BE49-F238E27FC236}">
                <a16:creationId xmlns:a16="http://schemas.microsoft.com/office/drawing/2014/main" id="{45915CEA-F717-4379-81B0-64A7B260B6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07797" y="3739401"/>
            <a:ext cx="1775053" cy="177505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99902C-5F75-42E6-BD3A-10AA09208D44}"/>
              </a:ext>
            </a:extLst>
          </p:cNvPr>
          <p:cNvSpPr txBox="1">
            <a:spLocks/>
          </p:cNvSpPr>
          <p:nvPr/>
        </p:nvSpPr>
        <p:spPr>
          <a:xfrm>
            <a:off x="4031626" y="3602533"/>
            <a:ext cx="4445877" cy="509751"/>
          </a:xfrm>
          <a:prstGeom prst="rect">
            <a:avLst/>
          </a:prstGeo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en-US"/>
            </a:defPPr>
            <a:lvl1pPr algn="ctr" rtl="1"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</a:lstStyle>
          <a:p>
            <a:r>
              <a:rPr lang="ar-BH" dirty="0"/>
              <a:t>معايير تنفيذ العمل</a:t>
            </a:r>
            <a:endParaRPr lang="en-US" dirty="0"/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52D7B98A-B6A8-4A02-A034-FEB1F7F0E6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8697783"/>
              </p:ext>
            </p:extLst>
          </p:nvPr>
        </p:nvGraphicFramePr>
        <p:xfrm>
          <a:off x="-211006" y="4462863"/>
          <a:ext cx="11493856" cy="1886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7" name="Graphic 16" descr="Blackboard">
            <a:extLst>
              <a:ext uri="{FF2B5EF4-FFF2-40B4-BE49-F238E27FC236}">
                <a16:creationId xmlns:a16="http://schemas.microsoft.com/office/drawing/2014/main" id="{601281B0-8F32-434F-B8A1-79D7418236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361386">
            <a:off x="627288" y="-53363"/>
            <a:ext cx="1089777" cy="108977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488668"/>
            <a:ext cx="4823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الفنية - الصف الثالث- الدرس الأول: صنع طائرة ورقية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940919261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EBF07AC-8B79-4292-98B6-61DD20FB8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6">
                                            <p:graphicEl>
                                              <a:dgm id="{2EBF07AC-8B79-4292-98B6-61DD20FB8D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5EAFB26-0F68-45F9-9526-01E37D87B3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6">
                                            <p:graphicEl>
                                              <a:dgm id="{C5EAFB26-0F68-45F9-9526-01E37D87B3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68118EB-F332-4686-9645-30AE80FAA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6">
                                            <p:graphicEl>
                                              <a:dgm id="{C68118EB-F332-4686-9645-30AE80FAA6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1BCEE02-4485-4AA8-9CD7-192AB37F6C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6">
                                            <p:graphicEl>
                                              <a:dgm id="{51BCEE02-4485-4AA8-9CD7-192AB37F6C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A9192449-1D8E-47C3-BBD4-D6C98BD7E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6">
                                            <p:graphicEl>
                                              <a:dgm id="{A9192449-1D8E-47C3-BBD4-D6C98BD7ED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 animBg="1"/>
      <p:bldP spid="15" grpId="0" animBg="1"/>
      <p:bldGraphic spid="16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12192000" cy="1191901"/>
          </a:xfr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ar-BH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نماذج وأفكار  إبداعية لصنع طائرة ورقية</a:t>
            </a:r>
            <a:endParaRPr lang="en-US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95" t="10484" r="33596" b="10000"/>
          <a:stretch/>
        </p:blipFill>
        <p:spPr>
          <a:xfrm>
            <a:off x="568832" y="1489725"/>
            <a:ext cx="2191620" cy="3955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10" t="22128" r="61193" b="29064"/>
          <a:stretch/>
        </p:blipFill>
        <p:spPr>
          <a:xfrm>
            <a:off x="9663454" y="1489725"/>
            <a:ext cx="2338708" cy="3955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36" t="10484" r="8222" b="32465"/>
          <a:stretch/>
        </p:blipFill>
        <p:spPr>
          <a:xfrm>
            <a:off x="3270934" y="2386426"/>
            <a:ext cx="2314584" cy="3023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8" r="6918" b="6618"/>
          <a:stretch/>
        </p:blipFill>
        <p:spPr>
          <a:xfrm rot="10800000">
            <a:off x="6096000" y="2421045"/>
            <a:ext cx="3213050" cy="2812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Graphic 7" descr="Head with gears">
            <a:extLst>
              <a:ext uri="{FF2B5EF4-FFF2-40B4-BE49-F238E27FC236}">
                <a16:creationId xmlns:a16="http://schemas.microsoft.com/office/drawing/2014/main" id="{088653E9-5725-4785-9063-953B0FC769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4031" y="138751"/>
            <a:ext cx="855474" cy="855474"/>
          </a:xfrm>
          <a:prstGeom prst="rect">
            <a:avLst/>
          </a:prstGeom>
        </p:spPr>
      </p:pic>
      <p:pic>
        <p:nvPicPr>
          <p:cNvPr id="9" name="Graphic 8" descr="Lightbulb and gear">
            <a:extLst>
              <a:ext uri="{FF2B5EF4-FFF2-40B4-BE49-F238E27FC236}">
                <a16:creationId xmlns:a16="http://schemas.microsoft.com/office/drawing/2014/main" id="{09755625-B041-4C59-9731-1AB143347A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6335" y="79825"/>
            <a:ext cx="914400" cy="9144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4F230AC-CF6D-4713-B63F-8516834D9F45}"/>
              </a:ext>
            </a:extLst>
          </p:cNvPr>
          <p:cNvSpPr/>
          <p:nvPr/>
        </p:nvSpPr>
        <p:spPr>
          <a:xfrm>
            <a:off x="996287" y="5643969"/>
            <a:ext cx="9957749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r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يمكنك توظيف الحاسوب وشبكة الانترنت للاطلاع على المزيد من الأفكار</a:t>
            </a:r>
            <a:endParaRPr lang="en-US" sz="3600" dirty="0"/>
          </a:p>
        </p:txBody>
      </p:sp>
      <p:pic>
        <p:nvPicPr>
          <p:cNvPr id="13" name="Graphic 12" descr="Lightbulb and gear">
            <a:extLst>
              <a:ext uri="{FF2B5EF4-FFF2-40B4-BE49-F238E27FC236}">
                <a16:creationId xmlns:a16="http://schemas.microsoft.com/office/drawing/2014/main" id="{FBAE238B-E477-4251-8BC8-B7A1DC81117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63343" y="5643969"/>
            <a:ext cx="523220" cy="5232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488668"/>
            <a:ext cx="4823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الفنية - الصف الثالث- الدرس الأول: صنع طائرة ورقية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392065363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68" y="1427473"/>
            <a:ext cx="11828866" cy="1909062"/>
          </a:xfrm>
          <a:solidFill>
            <a:schemeClr val="accent1">
              <a:lumMod val="40000"/>
              <a:lumOff val="60000"/>
            </a:schemeClr>
          </a:solidFill>
          <a:ln w="254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ar-BH" sz="3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أنتج طائرة ورقية من تصميمك الإبداعي</a:t>
            </a:r>
            <a:br>
              <a:rPr lang="ar-BH" sz="3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br>
              <a:rPr lang="ar-BH" sz="3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BH" sz="3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(يمكنك توظيف الحاسوب وشبكة الانترنت في تصميم الشكل الذي ترغب به للطائرة الورقية)</a:t>
            </a:r>
            <a:endParaRPr lang="en-US" sz="3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7" name="Graphic 16" descr="Artist">
            <a:extLst>
              <a:ext uri="{FF2B5EF4-FFF2-40B4-BE49-F238E27FC236}">
                <a16:creationId xmlns:a16="http://schemas.microsoft.com/office/drawing/2014/main" id="{DB2221CF-93D0-4948-A727-AFD169679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87971" y="3662310"/>
            <a:ext cx="1775053" cy="1775053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6098B68-F669-49D7-A374-341C3FE7F6D8}"/>
              </a:ext>
            </a:extLst>
          </p:cNvPr>
          <p:cNvSpPr txBox="1">
            <a:spLocks/>
          </p:cNvSpPr>
          <p:nvPr/>
        </p:nvSpPr>
        <p:spPr>
          <a:xfrm>
            <a:off x="4031626" y="3602533"/>
            <a:ext cx="4445877" cy="509751"/>
          </a:xfrm>
          <a:prstGeom prst="rect">
            <a:avLst/>
          </a:prstGeo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 fontScale="77500" lnSpcReduction="20000"/>
          </a:bodyPr>
          <a:lstStyle>
            <a:defPPr>
              <a:defRPr lang="en-US"/>
            </a:defPPr>
            <a:lvl1pPr algn="ctr" rtl="1"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</a:lstStyle>
          <a:p>
            <a:r>
              <a:rPr lang="ar-BH" dirty="0"/>
              <a:t>معايير تنفيذ العمل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EC674B-A90A-451B-8AE3-175FCAA342C2}"/>
              </a:ext>
            </a:extLst>
          </p:cNvPr>
          <p:cNvSpPr txBox="1">
            <a:spLocks/>
          </p:cNvSpPr>
          <p:nvPr/>
        </p:nvSpPr>
        <p:spPr>
          <a:xfrm>
            <a:off x="0" y="42597"/>
            <a:ext cx="12192000" cy="1191901"/>
          </a:xfrm>
          <a:prstGeom prst="rect">
            <a:avLst/>
          </a:prstGeo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algn="ctr" rtl="1">
              <a:lnSpc>
                <a:spcPct val="90000"/>
              </a:lnSpc>
              <a:spcBef>
                <a:spcPct val="0"/>
              </a:spcBef>
              <a:buNone/>
              <a:defRPr sz="4400" b="1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</a:lstStyle>
          <a:p>
            <a:r>
              <a:rPr lang="ar-BH" u="sng" dirty="0"/>
              <a:t>نشاط تطبيقي 2- إ</a:t>
            </a:r>
            <a:r>
              <a:rPr lang="ar-BH" dirty="0"/>
              <a:t>نتاج عمل فني إبداعي </a:t>
            </a:r>
            <a:endParaRPr lang="en-US" dirty="0"/>
          </a:p>
        </p:txBody>
      </p:sp>
      <p:pic>
        <p:nvPicPr>
          <p:cNvPr id="12" name="Graphic 11" descr="Blackboard">
            <a:extLst>
              <a:ext uri="{FF2B5EF4-FFF2-40B4-BE49-F238E27FC236}">
                <a16:creationId xmlns:a16="http://schemas.microsoft.com/office/drawing/2014/main" id="{5C8972CC-FD27-456C-AFB8-B7B424B840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361386">
            <a:off x="1344177" y="19080"/>
            <a:ext cx="1089777" cy="1089777"/>
          </a:xfrm>
          <a:prstGeom prst="rect">
            <a:avLst/>
          </a:prstGeom>
        </p:spPr>
      </p:pic>
      <p:pic>
        <p:nvPicPr>
          <p:cNvPr id="13" name="Graphic 12" descr="Head with gears">
            <a:extLst>
              <a:ext uri="{FF2B5EF4-FFF2-40B4-BE49-F238E27FC236}">
                <a16:creationId xmlns:a16="http://schemas.microsoft.com/office/drawing/2014/main" id="{3BF61458-368F-45C7-BBE0-395159A10C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9742" y="421398"/>
            <a:ext cx="855474" cy="855474"/>
          </a:xfrm>
          <a:prstGeom prst="rect">
            <a:avLst/>
          </a:prstGeom>
        </p:spPr>
      </p:pic>
      <p:pic>
        <p:nvPicPr>
          <p:cNvPr id="14" name="Graphic 13" descr="Lightbulb and gear">
            <a:extLst>
              <a:ext uri="{FF2B5EF4-FFF2-40B4-BE49-F238E27FC236}">
                <a16:creationId xmlns:a16="http://schemas.microsoft.com/office/drawing/2014/main" id="{A89B2328-C976-4E32-A963-91031CF8FC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" y="42596"/>
            <a:ext cx="914400" cy="914400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76969F89-EE4B-435F-891C-D0F548BA6C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1742597"/>
              </p:ext>
            </p:extLst>
          </p:nvPr>
        </p:nvGraphicFramePr>
        <p:xfrm>
          <a:off x="-288498" y="4357093"/>
          <a:ext cx="11493856" cy="1886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6488668"/>
            <a:ext cx="48237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الفنية - الصف الثالث- الدرس الأول: صنع طائرة ورقية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66600976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9D02D510-226B-4F01-9FC4-E2267B26D1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6">
                                            <p:graphicEl>
                                              <a:dgm id="{9D02D510-226B-4F01-9FC4-E2267B26D1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569A7F1-46B7-47CA-9F1F-EFE32D61BD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">
                                            <p:graphicEl>
                                              <a:dgm id="{2569A7F1-46B7-47CA-9F1F-EFE32D61BD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EBF07AC-8B79-4292-98B6-61DD20FB8D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>
                                            <p:graphicEl>
                                              <a:dgm id="{2EBF07AC-8B79-4292-98B6-61DD20FB8D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5EAFB26-0F68-45F9-9526-01E37D87B3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6">
                                            <p:graphicEl>
                                              <a:dgm id="{C5EAFB26-0F68-45F9-9526-01E37D87B3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C68118EB-F332-4686-9645-30AE80FAA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6">
                                            <p:graphicEl>
                                              <a:dgm id="{C68118EB-F332-4686-9645-30AE80FAA6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51BCEE02-4485-4AA8-9CD7-192AB37F6C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6">
                                            <p:graphicEl>
                                              <a:dgm id="{51BCEE02-4485-4AA8-9CD7-192AB37F6C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Graphic spid="16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43181" y="3496953"/>
            <a:ext cx="8584408" cy="923330"/>
          </a:xfrm>
          <a:prstGeom prst="rect">
            <a:avLst/>
          </a:prstGeom>
          <a:solidFill>
            <a:srgbClr val="FBE5D6"/>
          </a:solidFill>
          <a:ln w="508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91440" tIns="45720" rIns="91440" bIns="45720" rtlCol="0" anchor="ctr">
            <a:normAutofit lnSpcReduction="10000"/>
          </a:bodyPr>
          <a:lstStyle>
            <a:defPPr>
              <a:defRPr lang="en-US"/>
            </a:defPPr>
            <a:lvl1pPr algn="ctr" rtl="1">
              <a:lnSpc>
                <a:spcPct val="90000"/>
              </a:lnSpc>
              <a:spcBef>
                <a:spcPct val="0"/>
              </a:spcBef>
              <a:buNone/>
              <a:defRPr sz="6000" b="1"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defRPr>
            </a:lvl1pPr>
          </a:lstStyle>
          <a:p>
            <a:r>
              <a:rPr lang="ar-BH" dirty="0"/>
              <a:t>انتهى الدرس</a:t>
            </a:r>
          </a:p>
        </p:txBody>
      </p:sp>
    </p:spTree>
    <p:extLst>
      <p:ext uri="{BB962C8B-B14F-4D97-AF65-F5344CB8AC3E}">
        <p14:creationId xmlns:p14="http://schemas.microsoft.com/office/powerpoint/2010/main" val="125177520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6943567</TotalTime>
  <Words>330</Words>
  <Application>Microsoft Office PowerPoint</Application>
  <PresentationFormat>Widescreen</PresentationFormat>
  <Paragraphs>66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Sakkal Majalla</vt:lpstr>
      <vt:lpstr>Office Theme</vt:lpstr>
      <vt:lpstr>PowerPoint Presentation</vt:lpstr>
      <vt:lpstr>أهداف درس صنع طائرة ورقية</vt:lpstr>
      <vt:lpstr>مقدمة درس صنع طائرة ورقية</vt:lpstr>
      <vt:lpstr>ماذا نحتاج لنصنع الطائرة الورقية؟</vt:lpstr>
      <vt:lpstr>خطوات صنع الطائرة الورقية</vt:lpstr>
      <vt:lpstr>نفذ خطوات العمل المعروضة بالشريحة السابقة بدقة لصنع نموذج الطائرة الورقية المعروض بالمثال.</vt:lpstr>
      <vt:lpstr>نماذج وأفكار  إبداعية لصنع طائرة ورقية</vt:lpstr>
      <vt:lpstr>أنتج طائرة ورقية من تصميمك الإبداعي  (يمكنك توظيف الحاسوب وشبكة الانترنت في تصميم الشكل الذي ترغب به للطائرة الورقية)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Dell</cp:lastModifiedBy>
  <cp:revision>257</cp:revision>
  <dcterms:created xsi:type="dcterms:W3CDTF">2020-03-04T10:47:58Z</dcterms:created>
  <dcterms:modified xsi:type="dcterms:W3CDTF">2020-10-08T17:52:34Z</dcterms:modified>
</cp:coreProperties>
</file>