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السابعة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128.WAV">
            <a:hlinkClick r:id="" action="ppaction://media"/>
          </p:cNvPr>
          <p:cNvPicPr>
            <a:picLocks noRot="1" noChangeAspect="1"/>
          </p:cNvPicPr>
          <p:nvPr>
            <a:wavAudioFile r:embed="rId1" name="~PP12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0469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قانون هيك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Law Hick’s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7" name="Picture 16" descr="New Doc 2020-03-13 21.31.00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9144000" cy="3212757"/>
          </a:xfrm>
          <a:prstGeom prst="rect">
            <a:avLst/>
          </a:prstGeom>
        </p:spPr>
      </p:pic>
      <p:pic>
        <p:nvPicPr>
          <p:cNvPr id="8" name="~PP2986.WAV">
            <a:hlinkClick r:id="" action="ppaction://media"/>
          </p:cNvPr>
          <p:cNvPicPr>
            <a:picLocks noRot="1" noChangeAspect="1"/>
          </p:cNvPicPr>
          <p:nvPr>
            <a:wavAudioFile r:embed="rId1" name="~PP2986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6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6" name="Picture 15" descr="New Doc 2020-03-13 21.31.00_5.jpg"/>
          <p:cNvPicPr>
            <a:picLocks noChangeAspect="1"/>
          </p:cNvPicPr>
          <p:nvPr/>
        </p:nvPicPr>
        <p:blipFill>
          <a:blip r:embed="rId5" cstate="print">
            <a:lum bright="-9000" contrast="18000"/>
          </a:blip>
          <a:stretch>
            <a:fillRect/>
          </a:stretch>
        </p:blipFill>
        <p:spPr>
          <a:xfrm>
            <a:off x="609600" y="2819399"/>
            <a:ext cx="8534400" cy="4038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17421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قانون هيك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Law Hick’s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8" name="~PP3984.WAV">
            <a:hlinkClick r:id="" action="ppaction://media"/>
          </p:cNvPr>
          <p:cNvPicPr>
            <a:picLocks noRot="1" noChangeAspect="1"/>
          </p:cNvPicPr>
          <p:nvPr>
            <a:wavAudioFile r:embed="rId1" name="~PP398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905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شفرة أوكام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Occam’s Razor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6" name="Picture 15" descr="9.png"/>
          <p:cNvPicPr>
            <a:picLocks noChangeAspect="1"/>
          </p:cNvPicPr>
          <p:nvPr/>
        </p:nvPicPr>
        <p:blipFill>
          <a:blip r:embed="rId5">
            <a:lum bright="-5000" contrast="10000"/>
          </a:blip>
          <a:stretch>
            <a:fillRect/>
          </a:stretch>
        </p:blipFill>
        <p:spPr>
          <a:xfrm>
            <a:off x="0" y="3429000"/>
            <a:ext cx="9144000" cy="3243532"/>
          </a:xfrm>
          <a:prstGeom prst="rect">
            <a:avLst/>
          </a:prstGeom>
        </p:spPr>
      </p:pic>
      <p:pic>
        <p:nvPicPr>
          <p:cNvPr id="8" name="~PP3263.WAV">
            <a:hlinkClick r:id="" action="ppaction://media"/>
          </p:cNvPr>
          <p:cNvPicPr>
            <a:picLocks noRot="1" noChangeAspect="1"/>
          </p:cNvPicPr>
          <p:nvPr>
            <a:wavAudioFile r:embed="rId1" name="~PP326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4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39</Words>
  <Application>Microsoft Office PowerPoint</Application>
  <PresentationFormat>On-screen Show (4:3)</PresentationFormat>
  <Paragraphs>15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SAMSUNG</cp:lastModifiedBy>
  <cp:revision>36</cp:revision>
  <dcterms:created xsi:type="dcterms:W3CDTF">2020-03-22T00:53:49Z</dcterms:created>
  <dcterms:modified xsi:type="dcterms:W3CDTF">2020-05-01T20:56:39Z</dcterms:modified>
</cp:coreProperties>
</file>