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F874A04-EDC2-4381-94F9-3CC47939A746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48F94E-46F3-45AE-9D2A-0D4C840808CD}" type="datetimeFigureOut">
              <a:rPr lang="ar-SA" smtClean="0"/>
              <a:t>05/04/37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88640" y="835025"/>
            <a:ext cx="7543800" cy="2593975"/>
          </a:xfrm>
        </p:spPr>
        <p:txBody>
          <a:bodyPr/>
          <a:lstStyle/>
          <a:p>
            <a:r>
              <a:rPr lang="en-US" dirty="0" smtClean="0"/>
              <a:t>Progress check 1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4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658" r="3824" b="54715"/>
          <a:stretch/>
        </p:blipFill>
        <p:spPr bwMode="auto">
          <a:xfrm>
            <a:off x="195941" y="260648"/>
            <a:ext cx="876854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237112" y="5517232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ar-SA" sz="6000" dirty="0">
              <a:solidFill>
                <a:srgbClr val="FF0000"/>
              </a:solidFill>
            </a:endParaRPr>
          </a:p>
        </p:txBody>
      </p:sp>
      <p:pic>
        <p:nvPicPr>
          <p:cNvPr id="4" name="41 Track 4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658316"/>
            <a:ext cx="609600" cy="609600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7325344" y="3284984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3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253336" y="5445224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4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3076872" y="5445224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5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5220072" y="3284984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6</a:t>
            </a:r>
            <a:endParaRPr lang="ar-S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44304" r="3208" b="3024"/>
          <a:stretch/>
        </p:blipFill>
        <p:spPr bwMode="auto">
          <a:xfrm>
            <a:off x="203198" y="188640"/>
            <a:ext cx="861727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7092280" y="692696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1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885184" y="2924944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7253336" y="1700808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3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220888" y="3645024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4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76056" y="1700808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5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644416" y="658667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6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043608" y="2566591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7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3664779" y="2752016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8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1923771" y="1843137"/>
            <a:ext cx="847056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9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2716832" y="2132856"/>
            <a:ext cx="1351112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10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1890663" y="3356992"/>
            <a:ext cx="1128307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11</a:t>
            </a:r>
            <a:endParaRPr lang="ar-S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2657" r="3516" b="58391"/>
          <a:stretch/>
        </p:blipFill>
        <p:spPr bwMode="auto">
          <a:xfrm>
            <a:off x="254000" y="260648"/>
            <a:ext cx="863848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42 Track 4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404664"/>
            <a:ext cx="609600" cy="609600"/>
          </a:xfrm>
          <a:prstGeom prst="rect">
            <a:avLst/>
          </a:prstGeom>
        </p:spPr>
      </p:pic>
      <p:sp>
        <p:nvSpPr>
          <p:cNvPr id="3" name="شكل حر 2"/>
          <p:cNvSpPr/>
          <p:nvPr/>
        </p:nvSpPr>
        <p:spPr>
          <a:xfrm>
            <a:off x="4078514" y="3077029"/>
            <a:ext cx="2641600" cy="2540000"/>
          </a:xfrm>
          <a:custGeom>
            <a:avLst/>
            <a:gdLst>
              <a:gd name="connsiteX0" fmla="*/ 0 w 2641600"/>
              <a:gd name="connsiteY0" fmla="*/ 0 h 2540000"/>
              <a:gd name="connsiteX1" fmla="*/ 1001486 w 2641600"/>
              <a:gd name="connsiteY1" fmla="*/ 2090057 h 2540000"/>
              <a:gd name="connsiteX2" fmla="*/ 2641600 w 2641600"/>
              <a:gd name="connsiteY2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1600" h="2540000">
                <a:moveTo>
                  <a:pt x="0" y="0"/>
                </a:moveTo>
                <a:cubicBezTo>
                  <a:pt x="280609" y="833362"/>
                  <a:pt x="561219" y="1666724"/>
                  <a:pt x="1001486" y="2090057"/>
                </a:cubicBezTo>
                <a:cubicBezTo>
                  <a:pt x="1441753" y="2513390"/>
                  <a:pt x="2041676" y="2526695"/>
                  <a:pt x="2641600" y="254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حر 3"/>
          <p:cNvSpPr/>
          <p:nvPr/>
        </p:nvSpPr>
        <p:spPr>
          <a:xfrm>
            <a:off x="3164114" y="3410857"/>
            <a:ext cx="2104572" cy="43543"/>
          </a:xfrm>
          <a:custGeom>
            <a:avLst/>
            <a:gdLst>
              <a:gd name="connsiteX0" fmla="*/ 0 w 2104572"/>
              <a:gd name="connsiteY0" fmla="*/ 43543 h 43543"/>
              <a:gd name="connsiteX1" fmla="*/ 2104572 w 2104572"/>
              <a:gd name="connsiteY1" fmla="*/ 0 h 43543"/>
              <a:gd name="connsiteX2" fmla="*/ 2104572 w 2104572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4572" h="43543">
                <a:moveTo>
                  <a:pt x="0" y="43543"/>
                </a:moveTo>
                <a:lnTo>
                  <a:pt x="2104572" y="0"/>
                </a:lnTo>
                <a:lnTo>
                  <a:pt x="2104572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3526971" y="3685110"/>
            <a:ext cx="3541486" cy="785290"/>
          </a:xfrm>
          <a:custGeom>
            <a:avLst/>
            <a:gdLst>
              <a:gd name="connsiteX0" fmla="*/ 0 w 3541486"/>
              <a:gd name="connsiteY0" fmla="*/ 219233 h 785290"/>
              <a:gd name="connsiteX1" fmla="*/ 2307772 w 3541486"/>
              <a:gd name="connsiteY1" fmla="*/ 30547 h 785290"/>
              <a:gd name="connsiteX2" fmla="*/ 3541486 w 3541486"/>
              <a:gd name="connsiteY2" fmla="*/ 785290 h 78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486" h="785290">
                <a:moveTo>
                  <a:pt x="0" y="219233"/>
                </a:moveTo>
                <a:cubicBezTo>
                  <a:pt x="858762" y="77718"/>
                  <a:pt x="1717524" y="-63796"/>
                  <a:pt x="2307772" y="30547"/>
                </a:cubicBezTo>
                <a:cubicBezTo>
                  <a:pt x="2898020" y="124890"/>
                  <a:pt x="3219753" y="455090"/>
                  <a:pt x="3541486" y="7852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3614057" y="4281714"/>
            <a:ext cx="1770743" cy="261257"/>
          </a:xfrm>
          <a:custGeom>
            <a:avLst/>
            <a:gdLst>
              <a:gd name="connsiteX0" fmla="*/ 0 w 1770743"/>
              <a:gd name="connsiteY0" fmla="*/ 0 h 261257"/>
              <a:gd name="connsiteX1" fmla="*/ 1770743 w 1770743"/>
              <a:gd name="connsiteY1" fmla="*/ 261257 h 261257"/>
              <a:gd name="connsiteX2" fmla="*/ 1770743 w 1770743"/>
              <a:gd name="connsiteY2" fmla="*/ 261257 h 261257"/>
              <a:gd name="connsiteX3" fmla="*/ 1770743 w 1770743"/>
              <a:gd name="connsiteY3" fmla="*/ 261257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743" h="261257">
                <a:moveTo>
                  <a:pt x="0" y="0"/>
                </a:moveTo>
                <a:lnTo>
                  <a:pt x="1770743" y="261257"/>
                </a:lnTo>
                <a:lnTo>
                  <a:pt x="1770743" y="261257"/>
                </a:lnTo>
                <a:lnTo>
                  <a:pt x="1770743" y="26125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3120571" y="2241413"/>
            <a:ext cx="3802743" cy="2591844"/>
          </a:xfrm>
          <a:custGeom>
            <a:avLst/>
            <a:gdLst>
              <a:gd name="connsiteX0" fmla="*/ 0 w 3802743"/>
              <a:gd name="connsiteY0" fmla="*/ 2591844 h 2591844"/>
              <a:gd name="connsiteX1" fmla="*/ 2162629 w 3802743"/>
              <a:gd name="connsiteY1" fmla="*/ 153444 h 2591844"/>
              <a:gd name="connsiteX2" fmla="*/ 3802743 w 3802743"/>
              <a:gd name="connsiteY2" fmla="*/ 458244 h 259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2743" h="2591844">
                <a:moveTo>
                  <a:pt x="0" y="2591844"/>
                </a:moveTo>
                <a:cubicBezTo>
                  <a:pt x="764419" y="1550444"/>
                  <a:pt x="1528839" y="509044"/>
                  <a:pt x="2162629" y="153444"/>
                </a:cubicBezTo>
                <a:cubicBezTo>
                  <a:pt x="2796419" y="-202156"/>
                  <a:pt x="3299581" y="128044"/>
                  <a:pt x="3802743" y="4582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77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41119" r="3824" b="37567"/>
          <a:stretch/>
        </p:blipFill>
        <p:spPr bwMode="auto">
          <a:xfrm>
            <a:off x="217712" y="260648"/>
            <a:ext cx="860276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4445024" y="1916832"/>
            <a:ext cx="2359224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apples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237112" y="2780928"/>
            <a:ext cx="2359224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eggs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309120" y="3501008"/>
            <a:ext cx="2359224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hair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5525144" y="4293096"/>
            <a:ext cx="2359224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head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877072" y="5083497"/>
            <a:ext cx="2359224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eyes</a:t>
            </a:r>
            <a:endParaRPr lang="ar-S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1943" r="3516" b="3514"/>
          <a:stretch/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5525144" y="3645024"/>
            <a:ext cx="343000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h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580112" y="1772816"/>
            <a:ext cx="343000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v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868960" y="3717032"/>
            <a:ext cx="343000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n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7308304" y="1915145"/>
            <a:ext cx="343000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7253336" y="3717032"/>
            <a:ext cx="343000" cy="86578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0000"/>
                </a:solidFill>
              </a:rPr>
              <a:t>b</a:t>
            </a:r>
            <a:endParaRPr lang="ar-S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</TotalTime>
  <Words>29</Words>
  <Application>Microsoft Office PowerPoint</Application>
  <PresentationFormat>عرض على الشاشة (3:4)‏</PresentationFormat>
  <Paragraphs>27</Paragraphs>
  <Slides>6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تجاور</vt:lpstr>
      <vt:lpstr>Progress check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check 1</dc:title>
  <dc:creator>HP</dc:creator>
  <cp:lastModifiedBy>HP</cp:lastModifiedBy>
  <cp:revision>46</cp:revision>
  <dcterms:created xsi:type="dcterms:W3CDTF">2016-01-14T23:15:39Z</dcterms:created>
  <dcterms:modified xsi:type="dcterms:W3CDTF">2016-01-14T23:35:08Z</dcterms:modified>
</cp:coreProperties>
</file>