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68" r:id="rId5"/>
    <p:sldId id="267" r:id="rId6"/>
    <p:sldId id="269" r:id="rId7"/>
    <p:sldId id="270" r:id="rId8"/>
    <p:sldId id="265" r:id="rId9"/>
  </p:sldIdLst>
  <p:sldSz cx="18288000" cy="10287000"/>
  <p:notesSz cx="6858000" cy="9144000"/>
  <p:embeddedFontLst>
    <p:embeddedFont>
      <p:font typeface="Tufuli Arabic Bold" panose="020B0604020202020204" charset="-78"/>
      <p:regular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9" d="100"/>
          <a:sy n="59" d="100"/>
        </p:scale>
        <p:origin x="198" y="5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svg"/><Relationship Id="rId4" Type="http://schemas.openxmlformats.org/officeDocument/2006/relationships/image" Target="../media/image3.svg"/><Relationship Id="rId9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microsoft.com/office/2007/relationships/hdphoto" Target="../media/hdphoto1.wdp"/><Relationship Id="rId2" Type="http://schemas.openxmlformats.org/officeDocument/2006/relationships/image" Target="../media/image1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8.svg"/><Relationship Id="rId4" Type="http://schemas.openxmlformats.org/officeDocument/2006/relationships/image" Target="../media/image3.sv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3.svg"/><Relationship Id="rId7" Type="http://schemas.openxmlformats.org/officeDocument/2006/relationships/image" Target="../media/image7.png"/><Relationship Id="rId2" Type="http://schemas.openxmlformats.org/officeDocument/2006/relationships/image" Target="../media/image2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5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7.png"/><Relationship Id="rId3" Type="http://schemas.openxmlformats.org/officeDocument/2006/relationships/image" Target="../media/image12.sv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svg"/><Relationship Id="rId10" Type="http://schemas.openxmlformats.org/officeDocument/2006/relationships/image" Target="../media/image19.png"/><Relationship Id="rId4" Type="http://schemas.openxmlformats.org/officeDocument/2006/relationships/image" Target="../media/image13.svg"/><Relationship Id="rId9" Type="http://schemas.openxmlformats.org/officeDocument/2006/relationships/image" Target="../media/image18.png"/><Relationship Id="rId1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3.svg"/><Relationship Id="rId7" Type="http://schemas.openxmlformats.org/officeDocument/2006/relationships/image" Target="../media/image18.png"/><Relationship Id="rId2" Type="http://schemas.openxmlformats.org/officeDocument/2006/relationships/image" Target="../media/image22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10" Type="http://schemas.microsoft.com/office/2007/relationships/hdphoto" Target="../media/hdphoto1.wdp"/><Relationship Id="rId4" Type="http://schemas.openxmlformats.org/officeDocument/2006/relationships/image" Target="../media/image24.svg"/><Relationship Id="rId9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svg"/><Relationship Id="rId7" Type="http://schemas.openxmlformats.org/officeDocument/2006/relationships/image" Target="../media/image33.png"/><Relationship Id="rId2" Type="http://schemas.openxmlformats.org/officeDocument/2006/relationships/image" Target="../media/image28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10" Type="http://schemas.microsoft.com/office/2007/relationships/hdphoto" Target="../media/hdphoto1.wdp"/><Relationship Id="rId4" Type="http://schemas.openxmlformats.org/officeDocument/2006/relationships/image" Target="../media/image30.svg"/><Relationship Id="rId9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8.svg"/><Relationship Id="rId3" Type="http://schemas.openxmlformats.org/officeDocument/2006/relationships/image" Target="../media/image36.svg"/><Relationship Id="rId7" Type="http://schemas.openxmlformats.org/officeDocument/2006/relationships/image" Target="../media/image40.png"/><Relationship Id="rId12" Type="http://schemas.microsoft.com/office/2007/relationships/hdphoto" Target="../media/hdphoto1.wdp"/><Relationship Id="rId2" Type="http://schemas.openxmlformats.org/officeDocument/2006/relationships/image" Target="../media/image35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11" Type="http://schemas.openxmlformats.org/officeDocument/2006/relationships/image" Target="../media/image7.png"/><Relationship Id="rId5" Type="http://schemas.openxmlformats.org/officeDocument/2006/relationships/image" Target="../media/image38.png"/><Relationship Id="rId10" Type="http://schemas.microsoft.com/office/2007/relationships/hdphoto" Target="../media/hdphoto3.wdp"/><Relationship Id="rId4" Type="http://schemas.openxmlformats.org/officeDocument/2006/relationships/image" Target="../media/image37.svg"/><Relationship Id="rId9" Type="http://schemas.openxmlformats.org/officeDocument/2006/relationships/image" Target="../media/image4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microsoft.com/office/2007/relationships/hdphoto" Target="../media/hdphoto1.wdp"/><Relationship Id="rId2" Type="http://schemas.openxmlformats.org/officeDocument/2006/relationships/image" Target="../media/image1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4.svg"/><Relationship Id="rId4" Type="http://schemas.openxmlformats.org/officeDocument/2006/relationships/image" Target="../media/image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4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543349"/>
            <a:ext cx="4600151" cy="4600151"/>
          </a:xfrm>
          <a:custGeom>
            <a:avLst/>
            <a:gdLst/>
            <a:ahLst/>
            <a:cxnLst/>
            <a:rect l="l" t="t" r="r" b="b"/>
            <a:pathLst>
              <a:path w="4600151" h="4600151">
                <a:moveTo>
                  <a:pt x="0" y="0"/>
                </a:moveTo>
                <a:lnTo>
                  <a:pt x="4600151" y="0"/>
                </a:lnTo>
                <a:lnTo>
                  <a:pt x="4600151" y="4600151"/>
                </a:lnTo>
                <a:lnTo>
                  <a:pt x="0" y="4600151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3" name="Freeform 3"/>
          <p:cNvSpPr/>
          <p:nvPr/>
        </p:nvSpPr>
        <p:spPr>
          <a:xfrm>
            <a:off x="0" y="5143500"/>
            <a:ext cx="4600151" cy="4600151"/>
          </a:xfrm>
          <a:custGeom>
            <a:avLst/>
            <a:gdLst/>
            <a:ahLst/>
            <a:cxnLst/>
            <a:rect l="l" t="t" r="r" b="b"/>
            <a:pathLst>
              <a:path w="4600151" h="4600151">
                <a:moveTo>
                  <a:pt x="0" y="0"/>
                </a:moveTo>
                <a:lnTo>
                  <a:pt x="4600151" y="0"/>
                </a:lnTo>
                <a:lnTo>
                  <a:pt x="4600151" y="4600151"/>
                </a:lnTo>
                <a:lnTo>
                  <a:pt x="0" y="4600151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4" name="Freeform 4"/>
          <p:cNvSpPr/>
          <p:nvPr/>
        </p:nvSpPr>
        <p:spPr>
          <a:xfrm>
            <a:off x="4543849" y="543349"/>
            <a:ext cx="4600151" cy="4600151"/>
          </a:xfrm>
          <a:custGeom>
            <a:avLst/>
            <a:gdLst/>
            <a:ahLst/>
            <a:cxnLst/>
            <a:rect l="l" t="t" r="r" b="b"/>
            <a:pathLst>
              <a:path w="4600151" h="4600151">
                <a:moveTo>
                  <a:pt x="0" y="0"/>
                </a:moveTo>
                <a:lnTo>
                  <a:pt x="4600151" y="0"/>
                </a:lnTo>
                <a:lnTo>
                  <a:pt x="4600151" y="4600151"/>
                </a:lnTo>
                <a:lnTo>
                  <a:pt x="0" y="4600151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5" name="Freeform 5"/>
          <p:cNvSpPr/>
          <p:nvPr/>
        </p:nvSpPr>
        <p:spPr>
          <a:xfrm>
            <a:off x="4600151" y="5143500"/>
            <a:ext cx="4600151" cy="4600151"/>
          </a:xfrm>
          <a:custGeom>
            <a:avLst/>
            <a:gdLst/>
            <a:ahLst/>
            <a:cxnLst/>
            <a:rect l="l" t="t" r="r" b="b"/>
            <a:pathLst>
              <a:path w="4600151" h="4600151">
                <a:moveTo>
                  <a:pt x="0" y="0"/>
                </a:moveTo>
                <a:lnTo>
                  <a:pt x="4600150" y="0"/>
                </a:lnTo>
                <a:lnTo>
                  <a:pt x="4600150" y="4600151"/>
                </a:lnTo>
                <a:lnTo>
                  <a:pt x="0" y="4600151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6" name="Freeform 6"/>
          <p:cNvSpPr/>
          <p:nvPr/>
        </p:nvSpPr>
        <p:spPr>
          <a:xfrm>
            <a:off x="9144000" y="543349"/>
            <a:ext cx="4600151" cy="4600151"/>
          </a:xfrm>
          <a:custGeom>
            <a:avLst/>
            <a:gdLst/>
            <a:ahLst/>
            <a:cxnLst/>
            <a:rect l="l" t="t" r="r" b="b"/>
            <a:pathLst>
              <a:path w="4600151" h="4600151">
                <a:moveTo>
                  <a:pt x="0" y="0"/>
                </a:moveTo>
                <a:lnTo>
                  <a:pt x="4600151" y="0"/>
                </a:lnTo>
                <a:lnTo>
                  <a:pt x="4600151" y="4600151"/>
                </a:lnTo>
                <a:lnTo>
                  <a:pt x="0" y="4600151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7" name="Freeform 7"/>
          <p:cNvSpPr/>
          <p:nvPr/>
        </p:nvSpPr>
        <p:spPr>
          <a:xfrm>
            <a:off x="9144000" y="5143500"/>
            <a:ext cx="4600151" cy="4600151"/>
          </a:xfrm>
          <a:custGeom>
            <a:avLst/>
            <a:gdLst/>
            <a:ahLst/>
            <a:cxnLst/>
            <a:rect l="l" t="t" r="r" b="b"/>
            <a:pathLst>
              <a:path w="4600151" h="4600151">
                <a:moveTo>
                  <a:pt x="0" y="0"/>
                </a:moveTo>
                <a:lnTo>
                  <a:pt x="4600151" y="0"/>
                </a:lnTo>
                <a:lnTo>
                  <a:pt x="4600151" y="4600151"/>
                </a:lnTo>
                <a:lnTo>
                  <a:pt x="0" y="4600151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8" name="Freeform 8"/>
          <p:cNvSpPr/>
          <p:nvPr/>
        </p:nvSpPr>
        <p:spPr>
          <a:xfrm>
            <a:off x="13744151" y="543349"/>
            <a:ext cx="4600151" cy="4600151"/>
          </a:xfrm>
          <a:custGeom>
            <a:avLst/>
            <a:gdLst/>
            <a:ahLst/>
            <a:cxnLst/>
            <a:rect l="l" t="t" r="r" b="b"/>
            <a:pathLst>
              <a:path w="4600151" h="4600151">
                <a:moveTo>
                  <a:pt x="0" y="0"/>
                </a:moveTo>
                <a:lnTo>
                  <a:pt x="4600150" y="0"/>
                </a:lnTo>
                <a:lnTo>
                  <a:pt x="4600150" y="4600151"/>
                </a:lnTo>
                <a:lnTo>
                  <a:pt x="0" y="4600151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9" name="Freeform 9"/>
          <p:cNvSpPr/>
          <p:nvPr/>
        </p:nvSpPr>
        <p:spPr>
          <a:xfrm>
            <a:off x="13744151" y="5143500"/>
            <a:ext cx="4600151" cy="4600151"/>
          </a:xfrm>
          <a:custGeom>
            <a:avLst/>
            <a:gdLst/>
            <a:ahLst/>
            <a:cxnLst/>
            <a:rect l="l" t="t" r="r" b="b"/>
            <a:pathLst>
              <a:path w="4600151" h="4600151">
                <a:moveTo>
                  <a:pt x="0" y="0"/>
                </a:moveTo>
                <a:lnTo>
                  <a:pt x="4600150" y="0"/>
                </a:lnTo>
                <a:lnTo>
                  <a:pt x="4600150" y="4600151"/>
                </a:lnTo>
                <a:lnTo>
                  <a:pt x="0" y="4600151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10" name="Freeform 10"/>
          <p:cNvSpPr/>
          <p:nvPr/>
        </p:nvSpPr>
        <p:spPr>
          <a:xfrm>
            <a:off x="5032247" y="3072204"/>
            <a:ext cx="8223506" cy="4142591"/>
          </a:xfrm>
          <a:custGeom>
            <a:avLst/>
            <a:gdLst/>
            <a:ahLst/>
            <a:cxnLst/>
            <a:rect l="l" t="t" r="r" b="b"/>
            <a:pathLst>
              <a:path w="8223506" h="4142591">
                <a:moveTo>
                  <a:pt x="0" y="0"/>
                </a:moveTo>
                <a:lnTo>
                  <a:pt x="8223506" y="0"/>
                </a:lnTo>
                <a:lnTo>
                  <a:pt x="8223506" y="4142592"/>
                </a:lnTo>
                <a:lnTo>
                  <a:pt x="0" y="414259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11" name="Freeform 11"/>
          <p:cNvSpPr/>
          <p:nvPr/>
        </p:nvSpPr>
        <p:spPr>
          <a:xfrm>
            <a:off x="5747934" y="4273258"/>
            <a:ext cx="6792131" cy="1740484"/>
          </a:xfrm>
          <a:custGeom>
            <a:avLst/>
            <a:gdLst/>
            <a:ahLst/>
            <a:cxnLst/>
            <a:rect l="l" t="t" r="r" b="b"/>
            <a:pathLst>
              <a:path w="6792131" h="1740484">
                <a:moveTo>
                  <a:pt x="0" y="0"/>
                </a:moveTo>
                <a:lnTo>
                  <a:pt x="6792132" y="0"/>
                </a:lnTo>
                <a:lnTo>
                  <a:pt x="6792132" y="1740484"/>
                </a:lnTo>
                <a:lnTo>
                  <a:pt x="0" y="174048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12" name="Freeform 12"/>
          <p:cNvSpPr/>
          <p:nvPr/>
        </p:nvSpPr>
        <p:spPr>
          <a:xfrm rot="3808267">
            <a:off x="8532240" y="328638"/>
            <a:ext cx="2380127" cy="2660599"/>
          </a:xfrm>
          <a:custGeom>
            <a:avLst/>
            <a:gdLst/>
            <a:ahLst/>
            <a:cxnLst/>
            <a:rect l="l" t="t" r="r" b="b"/>
            <a:pathLst>
              <a:path w="2380127" h="2660599">
                <a:moveTo>
                  <a:pt x="0" y="0"/>
                </a:moveTo>
                <a:lnTo>
                  <a:pt x="2380127" y="0"/>
                </a:lnTo>
                <a:lnTo>
                  <a:pt x="2380127" y="2660599"/>
                </a:lnTo>
                <a:lnTo>
                  <a:pt x="0" y="266059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13" name="Freeform 13"/>
          <p:cNvSpPr/>
          <p:nvPr/>
        </p:nvSpPr>
        <p:spPr>
          <a:xfrm>
            <a:off x="0" y="0"/>
            <a:ext cx="5747934" cy="2957791"/>
          </a:xfrm>
          <a:custGeom>
            <a:avLst/>
            <a:gdLst/>
            <a:ahLst/>
            <a:cxnLst/>
            <a:rect l="l" t="t" r="r" b="b"/>
            <a:pathLst>
              <a:path w="5747934" h="2957791">
                <a:moveTo>
                  <a:pt x="0" y="0"/>
                </a:moveTo>
                <a:lnTo>
                  <a:pt x="5747934" y="0"/>
                </a:lnTo>
                <a:lnTo>
                  <a:pt x="5747934" y="2957791"/>
                </a:lnTo>
                <a:lnTo>
                  <a:pt x="0" y="2957791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14" name="Freeform 14"/>
          <p:cNvSpPr/>
          <p:nvPr/>
        </p:nvSpPr>
        <p:spPr>
          <a:xfrm flipH="1">
            <a:off x="12540066" y="0"/>
            <a:ext cx="5747934" cy="2957791"/>
          </a:xfrm>
          <a:custGeom>
            <a:avLst/>
            <a:gdLst/>
            <a:ahLst/>
            <a:cxnLst/>
            <a:rect l="l" t="t" r="r" b="b"/>
            <a:pathLst>
              <a:path w="5747934" h="2957791">
                <a:moveTo>
                  <a:pt x="5747934" y="0"/>
                </a:moveTo>
                <a:lnTo>
                  <a:pt x="0" y="0"/>
                </a:lnTo>
                <a:lnTo>
                  <a:pt x="0" y="2957791"/>
                </a:lnTo>
                <a:lnTo>
                  <a:pt x="5747934" y="2957791"/>
                </a:lnTo>
                <a:lnTo>
                  <a:pt x="5747934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15" name="Freeform 15"/>
          <p:cNvSpPr/>
          <p:nvPr/>
        </p:nvSpPr>
        <p:spPr>
          <a:xfrm rot="-2150540">
            <a:off x="6960929" y="7659729"/>
            <a:ext cx="2380127" cy="2660599"/>
          </a:xfrm>
          <a:custGeom>
            <a:avLst/>
            <a:gdLst/>
            <a:ahLst/>
            <a:cxnLst/>
            <a:rect l="l" t="t" r="r" b="b"/>
            <a:pathLst>
              <a:path w="2380127" h="2660599">
                <a:moveTo>
                  <a:pt x="0" y="0"/>
                </a:moveTo>
                <a:lnTo>
                  <a:pt x="2380127" y="0"/>
                </a:lnTo>
                <a:lnTo>
                  <a:pt x="2380127" y="2660598"/>
                </a:lnTo>
                <a:lnTo>
                  <a:pt x="0" y="266059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16" name="Freeform 16"/>
          <p:cNvSpPr/>
          <p:nvPr/>
        </p:nvSpPr>
        <p:spPr>
          <a:xfrm>
            <a:off x="13421843" y="6598858"/>
            <a:ext cx="4866157" cy="3688142"/>
          </a:xfrm>
          <a:custGeom>
            <a:avLst/>
            <a:gdLst/>
            <a:ahLst/>
            <a:cxnLst/>
            <a:rect l="l" t="t" r="r" b="b"/>
            <a:pathLst>
              <a:path w="4866157" h="3688142">
                <a:moveTo>
                  <a:pt x="0" y="0"/>
                </a:moveTo>
                <a:lnTo>
                  <a:pt x="4866157" y="0"/>
                </a:lnTo>
                <a:lnTo>
                  <a:pt x="4866157" y="3688142"/>
                </a:lnTo>
                <a:lnTo>
                  <a:pt x="0" y="368814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17" name="TextBox 17"/>
          <p:cNvSpPr txBox="1"/>
          <p:nvPr/>
        </p:nvSpPr>
        <p:spPr>
          <a:xfrm>
            <a:off x="6210879" y="4382215"/>
            <a:ext cx="5920728" cy="13130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10176"/>
              </a:lnSpc>
            </a:pPr>
            <a:r>
              <a:rPr lang="ar-SA" sz="7268" b="1" dirty="0">
                <a:solidFill>
                  <a:srgbClr val="FF6B6C"/>
                </a:solidFill>
                <a:latin typeface="Tufuli Arabic Bold"/>
                <a:ea typeface="Tufuli Arabic Bold"/>
                <a:cs typeface="Tufuli Arabic Bold"/>
                <a:sym typeface="Tufuli Arabic Bold"/>
                <a:rtl/>
              </a:rPr>
              <a:t>عيدكم مباركم</a:t>
            </a:r>
            <a:endParaRPr lang="ar-EG" sz="7268" b="1" dirty="0">
              <a:solidFill>
                <a:srgbClr val="FF6B6C"/>
              </a:solidFill>
              <a:latin typeface="Tufuli Arabic Bold"/>
              <a:ea typeface="Tufuli Arabic Bold"/>
              <a:cs typeface="Tufuli Arabic Bold"/>
              <a:sym typeface="Tufuli Arabic Bold"/>
              <a:rtl/>
            </a:endParaRPr>
          </a:p>
        </p:txBody>
      </p:sp>
      <p:sp>
        <p:nvSpPr>
          <p:cNvPr id="18" name="Freeform 18"/>
          <p:cNvSpPr/>
          <p:nvPr/>
        </p:nvSpPr>
        <p:spPr>
          <a:xfrm>
            <a:off x="0" y="6598858"/>
            <a:ext cx="4866157" cy="3688142"/>
          </a:xfrm>
          <a:custGeom>
            <a:avLst/>
            <a:gdLst/>
            <a:ahLst/>
            <a:cxnLst/>
            <a:rect l="l" t="t" r="r" b="b"/>
            <a:pathLst>
              <a:path w="4866157" h="3688142">
                <a:moveTo>
                  <a:pt x="0" y="0"/>
                </a:moveTo>
                <a:lnTo>
                  <a:pt x="4866157" y="0"/>
                </a:lnTo>
                <a:lnTo>
                  <a:pt x="4866157" y="3688142"/>
                </a:lnTo>
                <a:lnTo>
                  <a:pt x="0" y="368814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pic>
        <p:nvPicPr>
          <p:cNvPr id="19" name="صورة 18">
            <a:extLst>
              <a:ext uri="{FF2B5EF4-FFF2-40B4-BE49-F238E27FC236}">
                <a16:creationId xmlns:a16="http://schemas.microsoft.com/office/drawing/2014/main" id="{2F5DF1A6-7B61-0BF0-B960-704B16A27E4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011" y="8442929"/>
            <a:ext cx="1724047" cy="154944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4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543349"/>
            <a:ext cx="4600151" cy="4600151"/>
          </a:xfrm>
          <a:custGeom>
            <a:avLst/>
            <a:gdLst/>
            <a:ahLst/>
            <a:cxnLst/>
            <a:rect l="l" t="t" r="r" b="b"/>
            <a:pathLst>
              <a:path w="4600151" h="4600151">
                <a:moveTo>
                  <a:pt x="0" y="0"/>
                </a:moveTo>
                <a:lnTo>
                  <a:pt x="4600151" y="0"/>
                </a:lnTo>
                <a:lnTo>
                  <a:pt x="4600151" y="4600151"/>
                </a:lnTo>
                <a:lnTo>
                  <a:pt x="0" y="4600151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alphaModFix amt="65000"/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3" name="Freeform 3"/>
          <p:cNvSpPr/>
          <p:nvPr/>
        </p:nvSpPr>
        <p:spPr>
          <a:xfrm>
            <a:off x="0" y="5143500"/>
            <a:ext cx="4600151" cy="4600151"/>
          </a:xfrm>
          <a:custGeom>
            <a:avLst/>
            <a:gdLst/>
            <a:ahLst/>
            <a:cxnLst/>
            <a:rect l="l" t="t" r="r" b="b"/>
            <a:pathLst>
              <a:path w="4600151" h="4600151">
                <a:moveTo>
                  <a:pt x="0" y="0"/>
                </a:moveTo>
                <a:lnTo>
                  <a:pt x="4600151" y="0"/>
                </a:lnTo>
                <a:lnTo>
                  <a:pt x="4600151" y="4600151"/>
                </a:lnTo>
                <a:lnTo>
                  <a:pt x="0" y="4600151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alphaModFix amt="65000"/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4" name="Freeform 4"/>
          <p:cNvSpPr/>
          <p:nvPr/>
        </p:nvSpPr>
        <p:spPr>
          <a:xfrm>
            <a:off x="4600151" y="543349"/>
            <a:ext cx="4600151" cy="4600151"/>
          </a:xfrm>
          <a:custGeom>
            <a:avLst/>
            <a:gdLst/>
            <a:ahLst/>
            <a:cxnLst/>
            <a:rect l="l" t="t" r="r" b="b"/>
            <a:pathLst>
              <a:path w="4600151" h="4600151">
                <a:moveTo>
                  <a:pt x="0" y="0"/>
                </a:moveTo>
                <a:lnTo>
                  <a:pt x="4600150" y="0"/>
                </a:lnTo>
                <a:lnTo>
                  <a:pt x="4600150" y="4600151"/>
                </a:lnTo>
                <a:lnTo>
                  <a:pt x="0" y="4600151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alphaModFix amt="65000"/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5" name="Freeform 5"/>
          <p:cNvSpPr/>
          <p:nvPr/>
        </p:nvSpPr>
        <p:spPr>
          <a:xfrm>
            <a:off x="4600151" y="5143500"/>
            <a:ext cx="4600151" cy="4600151"/>
          </a:xfrm>
          <a:custGeom>
            <a:avLst/>
            <a:gdLst/>
            <a:ahLst/>
            <a:cxnLst/>
            <a:rect l="l" t="t" r="r" b="b"/>
            <a:pathLst>
              <a:path w="4600151" h="4600151">
                <a:moveTo>
                  <a:pt x="0" y="0"/>
                </a:moveTo>
                <a:lnTo>
                  <a:pt x="4600150" y="0"/>
                </a:lnTo>
                <a:lnTo>
                  <a:pt x="4600150" y="4600151"/>
                </a:lnTo>
                <a:lnTo>
                  <a:pt x="0" y="4600151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alphaModFix amt="65000"/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6" name="Freeform 6"/>
          <p:cNvSpPr/>
          <p:nvPr/>
        </p:nvSpPr>
        <p:spPr>
          <a:xfrm>
            <a:off x="9144000" y="543349"/>
            <a:ext cx="4600151" cy="4600151"/>
          </a:xfrm>
          <a:custGeom>
            <a:avLst/>
            <a:gdLst/>
            <a:ahLst/>
            <a:cxnLst/>
            <a:rect l="l" t="t" r="r" b="b"/>
            <a:pathLst>
              <a:path w="4600151" h="4600151">
                <a:moveTo>
                  <a:pt x="0" y="0"/>
                </a:moveTo>
                <a:lnTo>
                  <a:pt x="4600151" y="0"/>
                </a:lnTo>
                <a:lnTo>
                  <a:pt x="4600151" y="4600151"/>
                </a:lnTo>
                <a:lnTo>
                  <a:pt x="0" y="4600151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alphaModFix amt="65000"/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7" name="Freeform 7"/>
          <p:cNvSpPr/>
          <p:nvPr/>
        </p:nvSpPr>
        <p:spPr>
          <a:xfrm>
            <a:off x="9144000" y="5143500"/>
            <a:ext cx="4600151" cy="4600151"/>
          </a:xfrm>
          <a:custGeom>
            <a:avLst/>
            <a:gdLst/>
            <a:ahLst/>
            <a:cxnLst/>
            <a:rect l="l" t="t" r="r" b="b"/>
            <a:pathLst>
              <a:path w="4600151" h="4600151">
                <a:moveTo>
                  <a:pt x="0" y="0"/>
                </a:moveTo>
                <a:lnTo>
                  <a:pt x="4600151" y="0"/>
                </a:lnTo>
                <a:lnTo>
                  <a:pt x="4600151" y="4600151"/>
                </a:lnTo>
                <a:lnTo>
                  <a:pt x="0" y="4600151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alphaModFix amt="65000"/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8" name="Freeform 8"/>
          <p:cNvSpPr/>
          <p:nvPr/>
        </p:nvSpPr>
        <p:spPr>
          <a:xfrm>
            <a:off x="13744151" y="543349"/>
            <a:ext cx="4600151" cy="4600151"/>
          </a:xfrm>
          <a:custGeom>
            <a:avLst/>
            <a:gdLst/>
            <a:ahLst/>
            <a:cxnLst/>
            <a:rect l="l" t="t" r="r" b="b"/>
            <a:pathLst>
              <a:path w="4600151" h="4600151">
                <a:moveTo>
                  <a:pt x="0" y="0"/>
                </a:moveTo>
                <a:lnTo>
                  <a:pt x="4600150" y="0"/>
                </a:lnTo>
                <a:lnTo>
                  <a:pt x="4600150" y="4600151"/>
                </a:lnTo>
                <a:lnTo>
                  <a:pt x="0" y="4600151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alphaModFix amt="65000"/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9" name="Freeform 9"/>
          <p:cNvSpPr/>
          <p:nvPr/>
        </p:nvSpPr>
        <p:spPr>
          <a:xfrm>
            <a:off x="13744151" y="5143500"/>
            <a:ext cx="4600151" cy="4600151"/>
          </a:xfrm>
          <a:custGeom>
            <a:avLst/>
            <a:gdLst/>
            <a:ahLst/>
            <a:cxnLst/>
            <a:rect l="l" t="t" r="r" b="b"/>
            <a:pathLst>
              <a:path w="4600151" h="4600151">
                <a:moveTo>
                  <a:pt x="0" y="0"/>
                </a:moveTo>
                <a:lnTo>
                  <a:pt x="4600150" y="0"/>
                </a:lnTo>
                <a:lnTo>
                  <a:pt x="4600150" y="4600151"/>
                </a:lnTo>
                <a:lnTo>
                  <a:pt x="0" y="4600151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alphaModFix amt="65000"/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10" name="Freeform 10"/>
          <p:cNvSpPr/>
          <p:nvPr/>
        </p:nvSpPr>
        <p:spPr>
          <a:xfrm>
            <a:off x="975663" y="1028700"/>
            <a:ext cx="16283637" cy="8202882"/>
          </a:xfrm>
          <a:custGeom>
            <a:avLst/>
            <a:gdLst/>
            <a:ahLst/>
            <a:cxnLst/>
            <a:rect l="l" t="t" r="r" b="b"/>
            <a:pathLst>
              <a:path w="16283637" h="8202882">
                <a:moveTo>
                  <a:pt x="0" y="0"/>
                </a:moveTo>
                <a:lnTo>
                  <a:pt x="16283637" y="0"/>
                </a:lnTo>
                <a:lnTo>
                  <a:pt x="16283637" y="8202882"/>
                </a:lnTo>
                <a:lnTo>
                  <a:pt x="0" y="820288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11" name="Freeform 11"/>
          <p:cNvSpPr/>
          <p:nvPr/>
        </p:nvSpPr>
        <p:spPr>
          <a:xfrm>
            <a:off x="9657503" y="4296068"/>
            <a:ext cx="5582497" cy="1798371"/>
          </a:xfrm>
          <a:custGeom>
            <a:avLst/>
            <a:gdLst/>
            <a:ahLst/>
            <a:cxnLst/>
            <a:rect l="l" t="t" r="r" b="b"/>
            <a:pathLst>
              <a:path w="5484003" h="1405276">
                <a:moveTo>
                  <a:pt x="0" y="0"/>
                </a:moveTo>
                <a:lnTo>
                  <a:pt x="5484003" y="0"/>
                </a:lnTo>
                <a:lnTo>
                  <a:pt x="5484003" y="1405276"/>
                </a:lnTo>
                <a:lnTo>
                  <a:pt x="0" y="140527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12" name="TextBox 12"/>
          <p:cNvSpPr txBox="1"/>
          <p:nvPr/>
        </p:nvSpPr>
        <p:spPr>
          <a:xfrm>
            <a:off x="9144000" y="4479740"/>
            <a:ext cx="6356609" cy="13130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10176"/>
              </a:lnSpc>
            </a:pPr>
            <a:r>
              <a:rPr lang="ar-SA" sz="7268" b="1" dirty="0">
                <a:solidFill>
                  <a:srgbClr val="FF6B6C"/>
                </a:solidFill>
                <a:latin typeface="Tufuli Arabic Bold"/>
                <a:ea typeface="Tufuli Arabic Bold"/>
                <a:cs typeface="Tufuli Arabic Bold"/>
                <a:sym typeface="Tufuli Arabic Bold"/>
                <a:rtl/>
              </a:rPr>
              <a:t>لأني أحبكم</a:t>
            </a:r>
            <a:endParaRPr lang="ar-EG" sz="7268" b="1" dirty="0">
              <a:solidFill>
                <a:srgbClr val="FF6B6C"/>
              </a:solidFill>
              <a:latin typeface="Tufuli Arabic Bold"/>
              <a:ea typeface="Tufuli Arabic Bold"/>
              <a:cs typeface="Tufuli Arabic Bold"/>
              <a:sym typeface="Tufuli Arabic Bold"/>
              <a:rtl/>
            </a:endParaRPr>
          </a:p>
        </p:txBody>
      </p:sp>
      <p:sp>
        <p:nvSpPr>
          <p:cNvPr id="15" name="Freeform 6">
            <a:extLst>
              <a:ext uri="{FF2B5EF4-FFF2-40B4-BE49-F238E27FC236}">
                <a16:creationId xmlns:a16="http://schemas.microsoft.com/office/drawing/2014/main" id="{104C5360-09A9-46AB-A2B2-77F70505E9A9}"/>
              </a:ext>
            </a:extLst>
          </p:cNvPr>
          <p:cNvSpPr/>
          <p:nvPr/>
        </p:nvSpPr>
        <p:spPr>
          <a:xfrm>
            <a:off x="1752600" y="2171700"/>
            <a:ext cx="7644294" cy="5638800"/>
          </a:xfrm>
          <a:custGeom>
            <a:avLst/>
            <a:gdLst/>
            <a:ahLst/>
            <a:cxnLst/>
            <a:rect l="l" t="t" r="r" b="b"/>
            <a:pathLst>
              <a:path w="4770128" h="4114800">
                <a:moveTo>
                  <a:pt x="0" y="0"/>
                </a:moveTo>
                <a:lnTo>
                  <a:pt x="4770128" y="0"/>
                </a:lnTo>
                <a:lnTo>
                  <a:pt x="477012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16" name="TextBox 12">
            <a:extLst>
              <a:ext uri="{FF2B5EF4-FFF2-40B4-BE49-F238E27FC236}">
                <a16:creationId xmlns:a16="http://schemas.microsoft.com/office/drawing/2014/main" id="{8150A437-352E-42A5-C0FD-535E0C939A47}"/>
              </a:ext>
            </a:extLst>
          </p:cNvPr>
          <p:cNvSpPr txBox="1"/>
          <p:nvPr/>
        </p:nvSpPr>
        <p:spPr>
          <a:xfrm>
            <a:off x="2306377" y="3086100"/>
            <a:ext cx="6380422" cy="382797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rtl="1">
              <a:lnSpc>
                <a:spcPts val="10176"/>
              </a:lnSpc>
            </a:pPr>
            <a:r>
              <a:rPr lang="ar-SA" sz="6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ufuli Arabic Bold"/>
                <a:ea typeface="Tufuli Arabic Bold"/>
                <a:cs typeface="Tufuli Arabic Bold"/>
                <a:sym typeface="Tufuli Arabic Bold"/>
                <a:rtl/>
              </a:rPr>
              <a:t>بعمل معكم </a:t>
            </a:r>
          </a:p>
          <a:p>
            <a:pPr algn="ctr" rtl="1">
              <a:lnSpc>
                <a:spcPts val="10176"/>
              </a:lnSpc>
            </a:pPr>
            <a:r>
              <a:rPr lang="ar-SA" sz="6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ufuli Arabic Bold"/>
                <a:ea typeface="Tufuli Arabic Bold"/>
                <a:cs typeface="Tufuli Arabic Bold"/>
                <a:sym typeface="Tufuli Arabic Bold"/>
                <a:rtl/>
              </a:rPr>
              <a:t>مراجعة لما تم دراسته في شهر رمضان</a:t>
            </a:r>
            <a:endParaRPr lang="ar-EG" sz="6000" b="1" dirty="0">
              <a:solidFill>
                <a:schemeClr val="tx1">
                  <a:lumMod val="95000"/>
                  <a:lumOff val="5000"/>
                </a:schemeClr>
              </a:solidFill>
              <a:latin typeface="Tufuli Arabic Bold"/>
              <a:ea typeface="Tufuli Arabic Bold"/>
              <a:cs typeface="Tufuli Arabic Bold"/>
              <a:sym typeface="Tufuli Arabic Bold"/>
              <a:rtl/>
            </a:endParaRPr>
          </a:p>
        </p:txBody>
      </p:sp>
      <p:pic>
        <p:nvPicPr>
          <p:cNvPr id="13" name="صورة 12">
            <a:extLst>
              <a:ext uri="{FF2B5EF4-FFF2-40B4-BE49-F238E27FC236}">
                <a16:creationId xmlns:a16="http://schemas.microsoft.com/office/drawing/2014/main" id="{E87275B7-7D86-2FFB-AAA6-06E79FA81DA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00" y="8712263"/>
            <a:ext cx="1724047" cy="154944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4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10"/>
          <p:cNvSpPr/>
          <p:nvPr/>
        </p:nvSpPr>
        <p:spPr>
          <a:xfrm>
            <a:off x="5029200" y="570502"/>
            <a:ext cx="7620000" cy="1405276"/>
          </a:xfrm>
          <a:custGeom>
            <a:avLst/>
            <a:gdLst/>
            <a:ahLst/>
            <a:cxnLst/>
            <a:rect l="l" t="t" r="r" b="b"/>
            <a:pathLst>
              <a:path w="16283637" h="8202882">
                <a:moveTo>
                  <a:pt x="0" y="0"/>
                </a:moveTo>
                <a:lnTo>
                  <a:pt x="16283637" y="0"/>
                </a:lnTo>
                <a:lnTo>
                  <a:pt x="16283637" y="8202882"/>
                </a:lnTo>
                <a:lnTo>
                  <a:pt x="0" y="820288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11" name="Freeform 11"/>
          <p:cNvSpPr/>
          <p:nvPr/>
        </p:nvSpPr>
        <p:spPr>
          <a:xfrm>
            <a:off x="11430001" y="3086100"/>
            <a:ext cx="6444332" cy="1405276"/>
          </a:xfrm>
          <a:custGeom>
            <a:avLst/>
            <a:gdLst/>
            <a:ahLst/>
            <a:cxnLst/>
            <a:rect l="l" t="t" r="r" b="b"/>
            <a:pathLst>
              <a:path w="5484003" h="1405276">
                <a:moveTo>
                  <a:pt x="0" y="0"/>
                </a:moveTo>
                <a:lnTo>
                  <a:pt x="5484003" y="0"/>
                </a:lnTo>
                <a:lnTo>
                  <a:pt x="5484003" y="1405276"/>
                </a:lnTo>
                <a:lnTo>
                  <a:pt x="0" y="140527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14" name="Freeform 14"/>
          <p:cNvSpPr/>
          <p:nvPr/>
        </p:nvSpPr>
        <p:spPr>
          <a:xfrm>
            <a:off x="0" y="0"/>
            <a:ext cx="3469366" cy="1785278"/>
          </a:xfrm>
          <a:custGeom>
            <a:avLst/>
            <a:gdLst/>
            <a:ahLst/>
            <a:cxnLst/>
            <a:rect l="l" t="t" r="r" b="b"/>
            <a:pathLst>
              <a:path w="3469366" h="1785278">
                <a:moveTo>
                  <a:pt x="0" y="0"/>
                </a:moveTo>
                <a:lnTo>
                  <a:pt x="3469366" y="0"/>
                </a:lnTo>
                <a:lnTo>
                  <a:pt x="3469366" y="1785278"/>
                </a:lnTo>
                <a:lnTo>
                  <a:pt x="0" y="178527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15" name="TextBox 15"/>
          <p:cNvSpPr txBox="1"/>
          <p:nvPr/>
        </p:nvSpPr>
        <p:spPr>
          <a:xfrm>
            <a:off x="11473862" y="3054742"/>
            <a:ext cx="6356609" cy="11887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10176"/>
              </a:lnSpc>
            </a:pPr>
            <a:r>
              <a:rPr lang="ar-SA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ufuli Arabic Bold"/>
                <a:ea typeface="Tufuli Arabic Bold"/>
                <a:cs typeface="Tufuli Arabic Bold"/>
                <a:sym typeface="Tufuli Arabic Bold"/>
                <a:rtl/>
              </a:rPr>
              <a:t>التحليل إلى عوامل أولية</a:t>
            </a:r>
            <a:endParaRPr lang="ar-EG" sz="4400" b="1" dirty="0">
              <a:solidFill>
                <a:schemeClr val="tx1">
                  <a:lumMod val="95000"/>
                  <a:lumOff val="5000"/>
                </a:schemeClr>
              </a:solidFill>
              <a:latin typeface="Tufuli Arabic Bold"/>
              <a:ea typeface="Tufuli Arabic Bold"/>
              <a:cs typeface="Tufuli Arabic Bold"/>
              <a:sym typeface="Tufuli Arabic Bold"/>
              <a:rtl/>
            </a:endParaRPr>
          </a:p>
        </p:txBody>
      </p:sp>
      <p:sp>
        <p:nvSpPr>
          <p:cNvPr id="18" name="Freeform 18"/>
          <p:cNvSpPr/>
          <p:nvPr/>
        </p:nvSpPr>
        <p:spPr>
          <a:xfrm flipH="1">
            <a:off x="14793685" y="0"/>
            <a:ext cx="3469366" cy="1785278"/>
          </a:xfrm>
          <a:custGeom>
            <a:avLst/>
            <a:gdLst/>
            <a:ahLst/>
            <a:cxnLst/>
            <a:rect l="l" t="t" r="r" b="b"/>
            <a:pathLst>
              <a:path w="3469366" h="1785278">
                <a:moveTo>
                  <a:pt x="3469366" y="0"/>
                </a:moveTo>
                <a:lnTo>
                  <a:pt x="0" y="0"/>
                </a:lnTo>
                <a:lnTo>
                  <a:pt x="0" y="1785278"/>
                </a:lnTo>
                <a:lnTo>
                  <a:pt x="3469366" y="1785278"/>
                </a:lnTo>
                <a:lnTo>
                  <a:pt x="3469366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19" name="Freeform 11">
            <a:extLst>
              <a:ext uri="{FF2B5EF4-FFF2-40B4-BE49-F238E27FC236}">
                <a16:creationId xmlns:a16="http://schemas.microsoft.com/office/drawing/2014/main" id="{A639A04F-A7B0-C8CE-DFE2-673D1E0AB5F4}"/>
              </a:ext>
            </a:extLst>
          </p:cNvPr>
          <p:cNvSpPr/>
          <p:nvPr/>
        </p:nvSpPr>
        <p:spPr>
          <a:xfrm>
            <a:off x="1600200" y="3086100"/>
            <a:ext cx="6444332" cy="1405276"/>
          </a:xfrm>
          <a:custGeom>
            <a:avLst/>
            <a:gdLst/>
            <a:ahLst/>
            <a:cxnLst/>
            <a:rect l="l" t="t" r="r" b="b"/>
            <a:pathLst>
              <a:path w="5484003" h="1405276">
                <a:moveTo>
                  <a:pt x="0" y="0"/>
                </a:moveTo>
                <a:lnTo>
                  <a:pt x="5484003" y="0"/>
                </a:lnTo>
                <a:lnTo>
                  <a:pt x="5484003" y="1405276"/>
                </a:lnTo>
                <a:lnTo>
                  <a:pt x="0" y="140527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20" name="TextBox 15">
            <a:extLst>
              <a:ext uri="{FF2B5EF4-FFF2-40B4-BE49-F238E27FC236}">
                <a16:creationId xmlns:a16="http://schemas.microsoft.com/office/drawing/2014/main" id="{9CBF0711-48BA-3AB0-19AB-DE4144CBE70E}"/>
              </a:ext>
            </a:extLst>
          </p:cNvPr>
          <p:cNvSpPr txBox="1"/>
          <p:nvPr/>
        </p:nvSpPr>
        <p:spPr>
          <a:xfrm>
            <a:off x="1652858" y="3054743"/>
            <a:ext cx="6356609" cy="11887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10176"/>
              </a:lnSpc>
            </a:pPr>
            <a:r>
              <a:rPr lang="ar-SA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ufuli Arabic Bold"/>
                <a:ea typeface="Tufuli Arabic Bold"/>
                <a:cs typeface="Tufuli Arabic Bold"/>
                <a:sym typeface="Tufuli Arabic Bold"/>
                <a:rtl/>
              </a:rPr>
              <a:t>القاسم المشترك الأكبر</a:t>
            </a:r>
            <a:endParaRPr lang="ar-EG" sz="4400" b="1" dirty="0">
              <a:solidFill>
                <a:schemeClr val="tx1">
                  <a:lumMod val="95000"/>
                  <a:lumOff val="5000"/>
                </a:schemeClr>
              </a:solidFill>
              <a:latin typeface="Tufuli Arabic Bold"/>
              <a:ea typeface="Tufuli Arabic Bold"/>
              <a:cs typeface="Tufuli Arabic Bold"/>
              <a:sym typeface="Tufuli Arabic Bold"/>
              <a:rtl/>
            </a:endParaRPr>
          </a:p>
        </p:txBody>
      </p:sp>
      <p:sp>
        <p:nvSpPr>
          <p:cNvPr id="21" name="TextBox 15">
            <a:extLst>
              <a:ext uri="{FF2B5EF4-FFF2-40B4-BE49-F238E27FC236}">
                <a16:creationId xmlns:a16="http://schemas.microsoft.com/office/drawing/2014/main" id="{C70CC4C9-A711-7637-C4DC-FA970242C1C5}"/>
              </a:ext>
            </a:extLst>
          </p:cNvPr>
          <p:cNvSpPr txBox="1"/>
          <p:nvPr/>
        </p:nvSpPr>
        <p:spPr>
          <a:xfrm>
            <a:off x="5576088" y="495300"/>
            <a:ext cx="6356609" cy="11887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10176"/>
              </a:lnSpc>
            </a:pPr>
            <a:r>
              <a:rPr lang="ar-SA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ufuli Arabic Bold"/>
                <a:ea typeface="Tufuli Arabic Bold"/>
                <a:cs typeface="Tufuli Arabic Bold"/>
                <a:sym typeface="Tufuli Arabic Bold"/>
                <a:rtl/>
              </a:rPr>
              <a:t>تحليل وحيدات الحد</a:t>
            </a:r>
            <a:endParaRPr lang="ar-EG" sz="4400" b="1" dirty="0">
              <a:solidFill>
                <a:schemeClr val="tx1">
                  <a:lumMod val="95000"/>
                  <a:lumOff val="5000"/>
                </a:schemeClr>
              </a:solidFill>
              <a:latin typeface="Tufuli Arabic Bold"/>
              <a:ea typeface="Tufuli Arabic Bold"/>
              <a:cs typeface="Tufuli Arabic Bold"/>
              <a:sym typeface="Tufuli Arabic Bold"/>
              <a:rtl/>
            </a:endParaRPr>
          </a:p>
        </p:txBody>
      </p:sp>
      <p:pic>
        <p:nvPicPr>
          <p:cNvPr id="2" name="صورة 1" descr="صورة تحتوي على الخط, خط يد, فن الخط, أبيض&#10;&#10;قد يكون المحتوى الذي تم إنشاؤه بواسطة الذكاء الاصطناعي غير صحيح.">
            <a:extLst>
              <a:ext uri="{FF2B5EF4-FFF2-40B4-BE49-F238E27FC236}">
                <a16:creationId xmlns:a16="http://schemas.microsoft.com/office/drawing/2014/main" id="{646C59C9-0DE9-C05F-5ADC-A5099C6BCDE9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649200" y="4798714"/>
            <a:ext cx="4341168" cy="689572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E9DBA0AB-A783-4F8C-23E4-DFD3D42E45F4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9600" y="4800890"/>
            <a:ext cx="7696200" cy="743462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A50FF4D7-C525-E047-9F80-8A664EBFE92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00" y="8712263"/>
            <a:ext cx="1724047" cy="15494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4E8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2DB8BB-7685-D282-931D-E0233CFE2F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10">
            <a:extLst>
              <a:ext uri="{FF2B5EF4-FFF2-40B4-BE49-F238E27FC236}">
                <a16:creationId xmlns:a16="http://schemas.microsoft.com/office/drawing/2014/main" id="{D9C8DDA6-1655-D713-EFBE-520B7E02E8F5}"/>
              </a:ext>
            </a:extLst>
          </p:cNvPr>
          <p:cNvSpPr/>
          <p:nvPr/>
        </p:nvSpPr>
        <p:spPr>
          <a:xfrm>
            <a:off x="5334000" y="1679313"/>
            <a:ext cx="7620000" cy="1371863"/>
          </a:xfrm>
          <a:custGeom>
            <a:avLst/>
            <a:gdLst/>
            <a:ahLst/>
            <a:cxnLst/>
            <a:rect l="l" t="t" r="r" b="b"/>
            <a:pathLst>
              <a:path w="16283637" h="8202882">
                <a:moveTo>
                  <a:pt x="0" y="0"/>
                </a:moveTo>
                <a:lnTo>
                  <a:pt x="16283637" y="0"/>
                </a:lnTo>
                <a:lnTo>
                  <a:pt x="16283637" y="8202882"/>
                </a:lnTo>
                <a:lnTo>
                  <a:pt x="0" y="820288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id="{41B85B6D-1FFB-FE07-31C4-1FD434FA6B85}"/>
              </a:ext>
            </a:extLst>
          </p:cNvPr>
          <p:cNvSpPr/>
          <p:nvPr/>
        </p:nvSpPr>
        <p:spPr>
          <a:xfrm>
            <a:off x="13182600" y="3170758"/>
            <a:ext cx="4953000" cy="1405276"/>
          </a:xfrm>
          <a:custGeom>
            <a:avLst/>
            <a:gdLst/>
            <a:ahLst/>
            <a:cxnLst/>
            <a:rect l="l" t="t" r="r" b="b"/>
            <a:pathLst>
              <a:path w="5484003" h="1405276">
                <a:moveTo>
                  <a:pt x="0" y="0"/>
                </a:moveTo>
                <a:lnTo>
                  <a:pt x="5484003" y="0"/>
                </a:lnTo>
                <a:lnTo>
                  <a:pt x="5484003" y="1405276"/>
                </a:lnTo>
                <a:lnTo>
                  <a:pt x="0" y="140527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TextBox 15">
            <a:extLst>
              <a:ext uri="{FF2B5EF4-FFF2-40B4-BE49-F238E27FC236}">
                <a16:creationId xmlns:a16="http://schemas.microsoft.com/office/drawing/2014/main" id="{6E639AED-53D2-3B04-2A36-D8DD4B475CF8}"/>
              </a:ext>
            </a:extLst>
          </p:cNvPr>
          <p:cNvSpPr txBox="1"/>
          <p:nvPr/>
        </p:nvSpPr>
        <p:spPr>
          <a:xfrm>
            <a:off x="13217665" y="3156649"/>
            <a:ext cx="4765205" cy="11887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ts val="1017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ufuli Arabic Bold"/>
                <a:ea typeface="Tufuli Arabic Bold"/>
                <a:cs typeface="Tufuli Arabic Bold"/>
                <a:sym typeface="Tufuli Arabic Bold"/>
                <a:rtl/>
              </a:rPr>
              <a:t>خاصية التوزيع</a:t>
            </a:r>
            <a:endParaRPr kumimoji="0" lang="ar-EG" sz="4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ufuli Arabic Bold"/>
              <a:ea typeface="Tufuli Arabic Bold"/>
              <a:cs typeface="Tufuli Arabic Bold"/>
              <a:sym typeface="Tufuli Arabic Bold"/>
              <a:rtl/>
            </a:endParaRPr>
          </a:p>
        </p:txBody>
      </p:sp>
      <p:sp>
        <p:nvSpPr>
          <p:cNvPr id="19" name="Freeform 11">
            <a:extLst>
              <a:ext uri="{FF2B5EF4-FFF2-40B4-BE49-F238E27FC236}">
                <a16:creationId xmlns:a16="http://schemas.microsoft.com/office/drawing/2014/main" id="{9F6F0BA4-F940-6E9D-1AF0-8EFE304D8A8C}"/>
              </a:ext>
            </a:extLst>
          </p:cNvPr>
          <p:cNvSpPr/>
          <p:nvPr/>
        </p:nvSpPr>
        <p:spPr>
          <a:xfrm>
            <a:off x="6603071" y="3184335"/>
            <a:ext cx="6444332" cy="1405276"/>
          </a:xfrm>
          <a:custGeom>
            <a:avLst/>
            <a:gdLst/>
            <a:ahLst/>
            <a:cxnLst/>
            <a:rect l="l" t="t" r="r" b="b"/>
            <a:pathLst>
              <a:path w="5484003" h="1405276">
                <a:moveTo>
                  <a:pt x="0" y="0"/>
                </a:moveTo>
                <a:lnTo>
                  <a:pt x="5484003" y="0"/>
                </a:lnTo>
                <a:lnTo>
                  <a:pt x="5484003" y="1405276"/>
                </a:lnTo>
                <a:lnTo>
                  <a:pt x="0" y="140527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TextBox 15">
            <a:extLst>
              <a:ext uri="{FF2B5EF4-FFF2-40B4-BE49-F238E27FC236}">
                <a16:creationId xmlns:a16="http://schemas.microsoft.com/office/drawing/2014/main" id="{47AEDE9E-16F0-94C7-874F-80BC6591707F}"/>
              </a:ext>
            </a:extLst>
          </p:cNvPr>
          <p:cNvSpPr txBox="1"/>
          <p:nvPr/>
        </p:nvSpPr>
        <p:spPr>
          <a:xfrm>
            <a:off x="6655729" y="3152978"/>
            <a:ext cx="6356609" cy="11887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ts val="1017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ufuli Arabic Bold"/>
                <a:ea typeface="Tufuli Arabic Bold"/>
                <a:cs typeface="Tufuli Arabic Bold"/>
                <a:sym typeface="Tufuli Arabic Bold"/>
                <a:rtl/>
              </a:rPr>
              <a:t>التحليل بتجميع الحدود</a:t>
            </a:r>
            <a:endParaRPr kumimoji="0" lang="ar-EG" sz="4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ufuli Arabic Bold"/>
              <a:ea typeface="Tufuli Arabic Bold"/>
              <a:cs typeface="Tufuli Arabic Bold"/>
              <a:sym typeface="Tufuli Arabic Bold"/>
              <a:rtl/>
            </a:endParaRPr>
          </a:p>
        </p:txBody>
      </p:sp>
      <p:sp>
        <p:nvSpPr>
          <p:cNvPr id="21" name="TextBox 15">
            <a:extLst>
              <a:ext uri="{FF2B5EF4-FFF2-40B4-BE49-F238E27FC236}">
                <a16:creationId xmlns:a16="http://schemas.microsoft.com/office/drawing/2014/main" id="{15B5C8E2-C2AD-BFBE-867A-64FBA8FFA867}"/>
              </a:ext>
            </a:extLst>
          </p:cNvPr>
          <p:cNvSpPr txBox="1"/>
          <p:nvPr/>
        </p:nvSpPr>
        <p:spPr>
          <a:xfrm>
            <a:off x="5965695" y="1676032"/>
            <a:ext cx="6356609" cy="11887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ts val="1017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ufuli Arabic Bold"/>
                <a:ea typeface="Tufuli Arabic Bold"/>
                <a:cs typeface="Tufuli Arabic Bold"/>
                <a:sym typeface="Tufuli Arabic Bold"/>
                <a:rtl/>
              </a:rPr>
              <a:t>استعمال خاصية التوزيع</a:t>
            </a:r>
            <a:endParaRPr kumimoji="0" lang="ar-EG" sz="4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ufuli Arabic Bold"/>
              <a:ea typeface="Tufuli Arabic Bold"/>
              <a:cs typeface="Tufuli Arabic Bold"/>
              <a:sym typeface="Tufuli Arabic Bold"/>
              <a:rtl/>
            </a:endParaRPr>
          </a:p>
        </p:txBody>
      </p:sp>
      <p:sp>
        <p:nvSpPr>
          <p:cNvPr id="2" name="Freeform 4">
            <a:extLst>
              <a:ext uri="{FF2B5EF4-FFF2-40B4-BE49-F238E27FC236}">
                <a16:creationId xmlns:a16="http://schemas.microsoft.com/office/drawing/2014/main" id="{C2C4BDAD-3D5B-247E-73CE-39DEA2169105}"/>
              </a:ext>
            </a:extLst>
          </p:cNvPr>
          <p:cNvSpPr/>
          <p:nvPr/>
        </p:nvSpPr>
        <p:spPr>
          <a:xfrm>
            <a:off x="7620000" y="-35133"/>
            <a:ext cx="7315200" cy="1693152"/>
          </a:xfrm>
          <a:custGeom>
            <a:avLst/>
            <a:gdLst/>
            <a:ahLst/>
            <a:cxnLst/>
            <a:rect l="l" t="t" r="r" b="b"/>
            <a:pathLst>
              <a:path w="7315200" h="1693152">
                <a:moveTo>
                  <a:pt x="0" y="0"/>
                </a:moveTo>
                <a:lnTo>
                  <a:pt x="7315200" y="0"/>
                </a:lnTo>
                <a:lnTo>
                  <a:pt x="7315200" y="1693152"/>
                </a:lnTo>
                <a:lnTo>
                  <a:pt x="0" y="169315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3" name="Freeform 4">
            <a:extLst>
              <a:ext uri="{FF2B5EF4-FFF2-40B4-BE49-F238E27FC236}">
                <a16:creationId xmlns:a16="http://schemas.microsoft.com/office/drawing/2014/main" id="{891564E3-C4E9-BBEF-ED8C-98F561D7114A}"/>
              </a:ext>
            </a:extLst>
          </p:cNvPr>
          <p:cNvSpPr/>
          <p:nvPr/>
        </p:nvSpPr>
        <p:spPr>
          <a:xfrm>
            <a:off x="14935200" y="-49242"/>
            <a:ext cx="7315200" cy="1693152"/>
          </a:xfrm>
          <a:custGeom>
            <a:avLst/>
            <a:gdLst/>
            <a:ahLst/>
            <a:cxnLst/>
            <a:rect l="l" t="t" r="r" b="b"/>
            <a:pathLst>
              <a:path w="7315200" h="1693152">
                <a:moveTo>
                  <a:pt x="0" y="0"/>
                </a:moveTo>
                <a:lnTo>
                  <a:pt x="7315200" y="0"/>
                </a:lnTo>
                <a:lnTo>
                  <a:pt x="7315200" y="1693152"/>
                </a:lnTo>
                <a:lnTo>
                  <a:pt x="0" y="169315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2D9DFABD-B9F1-5422-4E8F-F69D1C734F58}"/>
              </a:ext>
            </a:extLst>
          </p:cNvPr>
          <p:cNvSpPr/>
          <p:nvPr/>
        </p:nvSpPr>
        <p:spPr>
          <a:xfrm>
            <a:off x="0" y="0"/>
            <a:ext cx="7315200" cy="1693152"/>
          </a:xfrm>
          <a:custGeom>
            <a:avLst/>
            <a:gdLst/>
            <a:ahLst/>
            <a:cxnLst/>
            <a:rect l="l" t="t" r="r" b="b"/>
            <a:pathLst>
              <a:path w="7315200" h="1693152">
                <a:moveTo>
                  <a:pt x="0" y="0"/>
                </a:moveTo>
                <a:lnTo>
                  <a:pt x="7315200" y="0"/>
                </a:lnTo>
                <a:lnTo>
                  <a:pt x="7315200" y="1693152"/>
                </a:lnTo>
                <a:lnTo>
                  <a:pt x="0" y="169315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7" name="Freeform 11">
            <a:extLst>
              <a:ext uri="{FF2B5EF4-FFF2-40B4-BE49-F238E27FC236}">
                <a16:creationId xmlns:a16="http://schemas.microsoft.com/office/drawing/2014/main" id="{839A7D68-F3E6-C57F-A50A-3D439C00CA44}"/>
              </a:ext>
            </a:extLst>
          </p:cNvPr>
          <p:cNvSpPr/>
          <p:nvPr/>
        </p:nvSpPr>
        <p:spPr>
          <a:xfrm>
            <a:off x="76200" y="3202115"/>
            <a:ext cx="6444332" cy="1405276"/>
          </a:xfrm>
          <a:custGeom>
            <a:avLst/>
            <a:gdLst/>
            <a:ahLst/>
            <a:cxnLst/>
            <a:rect l="l" t="t" r="r" b="b"/>
            <a:pathLst>
              <a:path w="5484003" h="1405276">
                <a:moveTo>
                  <a:pt x="0" y="0"/>
                </a:moveTo>
                <a:lnTo>
                  <a:pt x="5484003" y="0"/>
                </a:lnTo>
                <a:lnTo>
                  <a:pt x="5484003" y="1405276"/>
                </a:lnTo>
                <a:lnTo>
                  <a:pt x="0" y="140527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TextBox 15">
            <a:extLst>
              <a:ext uri="{FF2B5EF4-FFF2-40B4-BE49-F238E27FC236}">
                <a16:creationId xmlns:a16="http://schemas.microsoft.com/office/drawing/2014/main" id="{721D90F5-E7B6-4B05-DD59-9B2C6900C488}"/>
              </a:ext>
            </a:extLst>
          </p:cNvPr>
          <p:cNvSpPr txBox="1"/>
          <p:nvPr/>
        </p:nvSpPr>
        <p:spPr>
          <a:xfrm>
            <a:off x="128858" y="3170758"/>
            <a:ext cx="6356609" cy="11887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ts val="1017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ufuli Arabic Bold"/>
                <a:ea typeface="Tufuli Arabic Bold"/>
                <a:cs typeface="Tufuli Arabic Bold"/>
                <a:sym typeface="Tufuli Arabic Bold"/>
                <a:rtl/>
              </a:rPr>
              <a:t>خاصية الضرب الصفري</a:t>
            </a:r>
            <a:endParaRPr kumimoji="0" lang="ar-EG" sz="4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ufuli Arabic Bold"/>
              <a:ea typeface="Tufuli Arabic Bold"/>
              <a:cs typeface="Tufuli Arabic Bold"/>
              <a:sym typeface="Tufuli Arabic Bold"/>
              <a:rtl/>
            </a:endParaRPr>
          </a:p>
        </p:txBody>
      </p:sp>
      <p:pic>
        <p:nvPicPr>
          <p:cNvPr id="6" name="صورة 5" descr="صورة تحتوي على الخط, الطباعة, فن الخط&#10;&#10;قد يكون المحتوى الذي تم إنشاؤه بواسطة الذكاء الاصطناعي غير صحيح.">
            <a:extLst>
              <a:ext uri="{FF2B5EF4-FFF2-40B4-BE49-F238E27FC236}">
                <a16:creationId xmlns:a16="http://schemas.microsoft.com/office/drawing/2014/main" id="{0C7A2103-3F83-421D-E5EB-2274A0F8C07B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546" r="18130"/>
          <a:stretch>
            <a:fillRect/>
          </a:stretch>
        </p:blipFill>
        <p:spPr>
          <a:xfrm>
            <a:off x="14554200" y="4960154"/>
            <a:ext cx="2784306" cy="800212"/>
          </a:xfrm>
          <a:prstGeom prst="rect">
            <a:avLst/>
          </a:prstGeom>
        </p:spPr>
      </p:pic>
      <p:pic>
        <p:nvPicPr>
          <p:cNvPr id="9" name="صورة 8" descr="صورة تحتوي على الخط, الطباعة, فن الخط, أبيض&#10;&#10;قد يكون المحتوى الذي تم إنشاؤه بواسطة الذكاء الاصطناعي غير صحيح.">
            <a:extLst>
              <a:ext uri="{FF2B5EF4-FFF2-40B4-BE49-F238E27FC236}">
                <a16:creationId xmlns:a16="http://schemas.microsoft.com/office/drawing/2014/main" id="{D43157DE-8B37-9A32-D249-F1D4CCD885F7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-1205" r="16756" b="-1"/>
          <a:stretch>
            <a:fillRect/>
          </a:stretch>
        </p:blipFill>
        <p:spPr>
          <a:xfrm>
            <a:off x="13563600" y="7313828"/>
            <a:ext cx="3830230" cy="800212"/>
          </a:xfrm>
          <a:prstGeom prst="rect">
            <a:avLst/>
          </a:prstGeom>
        </p:spPr>
      </p:pic>
      <p:pic>
        <p:nvPicPr>
          <p:cNvPr id="14" name="صورة 13" descr="صورة تحتوي على الخط, خط يد, فن الخط, الطباعة&#10;&#10;قد يكون المحتوى الذي تم إنشاؤه بواسطة الذكاء الاصطناعي غير صحيح.">
            <a:extLst>
              <a:ext uri="{FF2B5EF4-FFF2-40B4-BE49-F238E27FC236}">
                <a16:creationId xmlns:a16="http://schemas.microsoft.com/office/drawing/2014/main" id="{FC6B3285-932D-9FAF-2F9D-7C2231D91A2B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05286" y="4985094"/>
            <a:ext cx="5439902" cy="750331"/>
          </a:xfrm>
          <a:prstGeom prst="rect">
            <a:avLst/>
          </a:prstGeom>
        </p:spPr>
      </p:pic>
      <p:pic>
        <p:nvPicPr>
          <p:cNvPr id="16" name="صورة 15" descr="صورة تحتوي على الخط, خط يد, الطباعة, فن الخط&#10;&#10;قد يكون المحتوى الذي تم إنشاؤه بواسطة الذكاء الاصطناعي غير صحيح.">
            <a:extLst>
              <a:ext uri="{FF2B5EF4-FFF2-40B4-BE49-F238E27FC236}">
                <a16:creationId xmlns:a16="http://schemas.microsoft.com/office/drawing/2014/main" id="{141F9DC1-44D2-08A8-6435-6715CCF3EA3F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3122"/>
          <a:stretch>
            <a:fillRect/>
          </a:stretch>
        </p:blipFill>
        <p:spPr>
          <a:xfrm>
            <a:off x="17241430" y="4937564"/>
            <a:ext cx="914400" cy="678741"/>
          </a:xfrm>
          <a:prstGeom prst="rect">
            <a:avLst/>
          </a:prstGeom>
        </p:spPr>
      </p:pic>
      <p:pic>
        <p:nvPicPr>
          <p:cNvPr id="17" name="صورة 16" descr="صورة تحتوي على الخط, خط يد, الطباعة, فن الخط&#10;&#10;قد يكون المحتوى الذي تم إنشاؤه بواسطة الذكاء الاصطناعي غير صحيح.">
            <a:extLst>
              <a:ext uri="{FF2B5EF4-FFF2-40B4-BE49-F238E27FC236}">
                <a16:creationId xmlns:a16="http://schemas.microsoft.com/office/drawing/2014/main" id="{9E0E7FC2-83D0-A36F-0189-61A8B0FEAABC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3122"/>
          <a:stretch>
            <a:fillRect/>
          </a:stretch>
        </p:blipFill>
        <p:spPr>
          <a:xfrm>
            <a:off x="17338506" y="7299719"/>
            <a:ext cx="914400" cy="678741"/>
          </a:xfrm>
          <a:prstGeom prst="rect">
            <a:avLst/>
          </a:prstGeom>
        </p:spPr>
      </p:pic>
      <p:pic>
        <p:nvPicPr>
          <p:cNvPr id="18" name="صورة 17" descr="صورة تحتوي على الخط, الطباعة, فن الخط, أبيض&#10;&#10;قد يكون المحتوى الذي تم إنشاؤه بواسطة الذكاء الاصطناعي غير صحيح.">
            <a:extLst>
              <a:ext uri="{FF2B5EF4-FFF2-40B4-BE49-F238E27FC236}">
                <a16:creationId xmlns:a16="http://schemas.microsoft.com/office/drawing/2014/main" id="{C35D0497-E2D4-3CDA-DB8C-49C29830BFD8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2682" r="15426"/>
          <a:stretch>
            <a:fillRect/>
          </a:stretch>
        </p:blipFill>
        <p:spPr>
          <a:xfrm>
            <a:off x="768785" y="5427968"/>
            <a:ext cx="4565215" cy="756949"/>
          </a:xfrm>
          <a:prstGeom prst="rect">
            <a:avLst/>
          </a:prstGeom>
        </p:spPr>
      </p:pic>
      <p:pic>
        <p:nvPicPr>
          <p:cNvPr id="22" name="صورة 21">
            <a:extLst>
              <a:ext uri="{FF2B5EF4-FFF2-40B4-BE49-F238E27FC236}">
                <a16:creationId xmlns:a16="http://schemas.microsoft.com/office/drawing/2014/main" id="{0F3E9C70-3085-BEC6-24BB-43103FC736FB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5051" r="6471"/>
          <a:stretch>
            <a:fillRect/>
          </a:stretch>
        </p:blipFill>
        <p:spPr>
          <a:xfrm>
            <a:off x="1785413" y="7326303"/>
            <a:ext cx="3025906" cy="1079178"/>
          </a:xfrm>
          <a:prstGeom prst="rect">
            <a:avLst/>
          </a:prstGeom>
        </p:spPr>
      </p:pic>
      <p:pic>
        <p:nvPicPr>
          <p:cNvPr id="23" name="صورة 22">
            <a:extLst>
              <a:ext uri="{FF2B5EF4-FFF2-40B4-BE49-F238E27FC236}">
                <a16:creationId xmlns:a16="http://schemas.microsoft.com/office/drawing/2014/main" id="{1F81D047-13EF-F142-3EB4-3CE30EC9CBAB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6338"/>
          <a:stretch>
            <a:fillRect/>
          </a:stretch>
        </p:blipFill>
        <p:spPr>
          <a:xfrm>
            <a:off x="1178965" y="4566005"/>
            <a:ext cx="4419600" cy="955969"/>
          </a:xfrm>
          <a:prstGeom prst="rect">
            <a:avLst/>
          </a:prstGeom>
        </p:spPr>
      </p:pic>
      <p:pic>
        <p:nvPicPr>
          <p:cNvPr id="24" name="صورة 23">
            <a:extLst>
              <a:ext uri="{FF2B5EF4-FFF2-40B4-BE49-F238E27FC236}">
                <a16:creationId xmlns:a16="http://schemas.microsoft.com/office/drawing/2014/main" id="{BEBC4F7E-1155-EA48-0FB4-8F9F1F28F04C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00" y="8712263"/>
            <a:ext cx="1724047" cy="1549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527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4E8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DC1F160-034E-72E7-3EA9-D0437529F7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10">
            <a:extLst>
              <a:ext uri="{FF2B5EF4-FFF2-40B4-BE49-F238E27FC236}">
                <a16:creationId xmlns:a16="http://schemas.microsoft.com/office/drawing/2014/main" id="{32E1D470-DCB9-8FDF-2874-C173647BFD22}"/>
              </a:ext>
            </a:extLst>
          </p:cNvPr>
          <p:cNvSpPr/>
          <p:nvPr/>
        </p:nvSpPr>
        <p:spPr>
          <a:xfrm>
            <a:off x="5029200" y="495300"/>
            <a:ext cx="7620000" cy="1447800"/>
          </a:xfrm>
          <a:custGeom>
            <a:avLst/>
            <a:gdLst/>
            <a:ahLst/>
            <a:cxnLst/>
            <a:rect l="l" t="t" r="r" b="b"/>
            <a:pathLst>
              <a:path w="16283637" h="8202882">
                <a:moveTo>
                  <a:pt x="0" y="0"/>
                </a:moveTo>
                <a:lnTo>
                  <a:pt x="16283637" y="0"/>
                </a:lnTo>
                <a:lnTo>
                  <a:pt x="16283637" y="8202882"/>
                </a:lnTo>
                <a:lnTo>
                  <a:pt x="0" y="820288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id="{7199963D-4F89-93F6-282A-C234D07F6D1F}"/>
              </a:ext>
            </a:extLst>
          </p:cNvPr>
          <p:cNvSpPr/>
          <p:nvPr/>
        </p:nvSpPr>
        <p:spPr>
          <a:xfrm>
            <a:off x="11430001" y="3086100"/>
            <a:ext cx="6444332" cy="1405276"/>
          </a:xfrm>
          <a:custGeom>
            <a:avLst/>
            <a:gdLst/>
            <a:ahLst/>
            <a:cxnLst/>
            <a:rect l="l" t="t" r="r" b="b"/>
            <a:pathLst>
              <a:path w="5484003" h="1405276">
                <a:moveTo>
                  <a:pt x="0" y="0"/>
                </a:moveTo>
                <a:lnTo>
                  <a:pt x="5484003" y="0"/>
                </a:lnTo>
                <a:lnTo>
                  <a:pt x="5484003" y="1405276"/>
                </a:lnTo>
                <a:lnTo>
                  <a:pt x="0" y="140527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Freeform 11">
            <a:extLst>
              <a:ext uri="{FF2B5EF4-FFF2-40B4-BE49-F238E27FC236}">
                <a16:creationId xmlns:a16="http://schemas.microsoft.com/office/drawing/2014/main" id="{01E8AEB4-BD6D-BA18-7539-AB511CFC3C11}"/>
              </a:ext>
            </a:extLst>
          </p:cNvPr>
          <p:cNvSpPr/>
          <p:nvPr/>
        </p:nvSpPr>
        <p:spPr>
          <a:xfrm>
            <a:off x="1600200" y="3086100"/>
            <a:ext cx="6444332" cy="1405276"/>
          </a:xfrm>
          <a:custGeom>
            <a:avLst/>
            <a:gdLst/>
            <a:ahLst/>
            <a:cxnLst/>
            <a:rect l="l" t="t" r="r" b="b"/>
            <a:pathLst>
              <a:path w="5484003" h="1405276">
                <a:moveTo>
                  <a:pt x="0" y="0"/>
                </a:moveTo>
                <a:lnTo>
                  <a:pt x="5484003" y="0"/>
                </a:lnTo>
                <a:lnTo>
                  <a:pt x="5484003" y="1405276"/>
                </a:lnTo>
                <a:lnTo>
                  <a:pt x="0" y="140527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TextBox 15">
            <a:extLst>
              <a:ext uri="{FF2B5EF4-FFF2-40B4-BE49-F238E27FC236}">
                <a16:creationId xmlns:a16="http://schemas.microsoft.com/office/drawing/2014/main" id="{1A10D33F-4D9C-4268-2110-784764EBC7DF}"/>
              </a:ext>
            </a:extLst>
          </p:cNvPr>
          <p:cNvSpPr txBox="1"/>
          <p:nvPr/>
        </p:nvSpPr>
        <p:spPr>
          <a:xfrm>
            <a:off x="5576088" y="495300"/>
            <a:ext cx="6356609" cy="11887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ts val="1017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ufuli Arabic Bold"/>
                <a:ea typeface="Tufuli Arabic Bold"/>
                <a:cs typeface="Tufuli Arabic Bold"/>
                <a:sym typeface="Tufuli Arabic Bold"/>
                <a:rtl/>
              </a:rPr>
              <a:t>المعادلات التربيعية</a:t>
            </a:r>
            <a:endParaRPr kumimoji="0" lang="ar-EG" sz="4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ufuli Arabic Bold"/>
              <a:ea typeface="Tufuli Arabic Bold"/>
              <a:cs typeface="Tufuli Arabic Bold"/>
              <a:sym typeface="Tufuli Arabic Bold"/>
              <a:rtl/>
            </a:endParaRPr>
          </a:p>
        </p:txBody>
      </p:sp>
      <p:sp>
        <p:nvSpPr>
          <p:cNvPr id="2" name="Freeform 5">
            <a:extLst>
              <a:ext uri="{FF2B5EF4-FFF2-40B4-BE49-F238E27FC236}">
                <a16:creationId xmlns:a16="http://schemas.microsoft.com/office/drawing/2014/main" id="{89478659-99D7-EFB9-998A-7564672406EB}"/>
              </a:ext>
            </a:extLst>
          </p:cNvPr>
          <p:cNvSpPr/>
          <p:nvPr/>
        </p:nvSpPr>
        <p:spPr>
          <a:xfrm rot="19654255">
            <a:off x="-54945" y="906067"/>
            <a:ext cx="3618595" cy="1131571"/>
          </a:xfrm>
          <a:custGeom>
            <a:avLst/>
            <a:gdLst/>
            <a:ahLst/>
            <a:cxnLst/>
            <a:rect l="l" t="t" r="r" b="b"/>
            <a:pathLst>
              <a:path w="7315200" h="2207860">
                <a:moveTo>
                  <a:pt x="0" y="0"/>
                </a:moveTo>
                <a:lnTo>
                  <a:pt x="7315200" y="0"/>
                </a:lnTo>
                <a:lnTo>
                  <a:pt x="7315200" y="2207860"/>
                </a:lnTo>
                <a:lnTo>
                  <a:pt x="0" y="220786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3" name="Freeform 5">
            <a:extLst>
              <a:ext uri="{FF2B5EF4-FFF2-40B4-BE49-F238E27FC236}">
                <a16:creationId xmlns:a16="http://schemas.microsoft.com/office/drawing/2014/main" id="{1BCEA2D4-AD18-556E-FB1A-0BC6E226630B}"/>
              </a:ext>
            </a:extLst>
          </p:cNvPr>
          <p:cNvSpPr/>
          <p:nvPr/>
        </p:nvSpPr>
        <p:spPr>
          <a:xfrm rot="2044693">
            <a:off x="14688035" y="967320"/>
            <a:ext cx="3618595" cy="1131571"/>
          </a:xfrm>
          <a:custGeom>
            <a:avLst/>
            <a:gdLst/>
            <a:ahLst/>
            <a:cxnLst/>
            <a:rect l="l" t="t" r="r" b="b"/>
            <a:pathLst>
              <a:path w="7315200" h="2207860">
                <a:moveTo>
                  <a:pt x="0" y="0"/>
                </a:moveTo>
                <a:lnTo>
                  <a:pt x="7315200" y="0"/>
                </a:lnTo>
                <a:lnTo>
                  <a:pt x="7315200" y="2207860"/>
                </a:lnTo>
                <a:lnTo>
                  <a:pt x="0" y="220786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8653EC48-4AF7-7088-726B-86BAE94BE34E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9687" t="25168" r="19687" b="39653"/>
          <a:stretch>
            <a:fillRect/>
          </a:stretch>
        </p:blipFill>
        <p:spPr>
          <a:xfrm>
            <a:off x="2286000" y="3141037"/>
            <a:ext cx="4572001" cy="1295401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B1DF392C-5020-56E7-2407-6CADDE62CD14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20698" t="27237" r="19687" b="41722"/>
          <a:stretch>
            <a:fillRect/>
          </a:stretch>
        </p:blipFill>
        <p:spPr>
          <a:xfrm>
            <a:off x="12433815" y="3188906"/>
            <a:ext cx="4495802" cy="1143001"/>
          </a:xfrm>
          <a:prstGeom prst="rect">
            <a:avLst/>
          </a:prstGeom>
        </p:spPr>
      </p:pic>
      <p:pic>
        <p:nvPicPr>
          <p:cNvPr id="4" name="صورة 3" descr="صورة تحتوي على الخط, خط يد, الطباعة, فن الخط&#10;&#10;قد يكون المحتوى الذي تم إنشاؤه بواسطة الذكاء الاصطناعي غير صحيح.">
            <a:extLst>
              <a:ext uri="{FF2B5EF4-FFF2-40B4-BE49-F238E27FC236}">
                <a16:creationId xmlns:a16="http://schemas.microsoft.com/office/drawing/2014/main" id="{989031A5-180D-B822-8F33-FA13DC3B4B2E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192000" y="4838700"/>
            <a:ext cx="5210445" cy="1039523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327DCACD-BE91-10C7-38C6-D60444C01C46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4779"/>
          <a:stretch>
            <a:fillRect/>
          </a:stretch>
        </p:blipFill>
        <p:spPr>
          <a:xfrm>
            <a:off x="2328483" y="4947077"/>
            <a:ext cx="4038600" cy="973925"/>
          </a:xfrm>
          <a:prstGeom prst="rect">
            <a:avLst/>
          </a:prstGeom>
        </p:spPr>
      </p:pic>
      <p:pic>
        <p:nvPicPr>
          <p:cNvPr id="8" name="صورة 7" descr="صورة تحتوي على الخط, خط يد, الطباعة, فن الخط&#10;&#10;قد يكون المحتوى الذي تم إنشاؤه بواسطة الذكاء الاصطناعي غير صحيح.">
            <a:extLst>
              <a:ext uri="{FF2B5EF4-FFF2-40B4-BE49-F238E27FC236}">
                <a16:creationId xmlns:a16="http://schemas.microsoft.com/office/drawing/2014/main" id="{434FD4DD-C591-51E6-65A7-6C36B8ADF019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3122"/>
          <a:stretch>
            <a:fillRect/>
          </a:stretch>
        </p:blipFill>
        <p:spPr>
          <a:xfrm>
            <a:off x="6400800" y="4838700"/>
            <a:ext cx="1400446" cy="1039523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EDD89B7F-F49D-E096-51D6-1C221EC315B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00" y="8712263"/>
            <a:ext cx="1724047" cy="1549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466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4E8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325AEEA-F1FD-75A0-2143-7A3A64ADB6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10">
            <a:extLst>
              <a:ext uri="{FF2B5EF4-FFF2-40B4-BE49-F238E27FC236}">
                <a16:creationId xmlns:a16="http://schemas.microsoft.com/office/drawing/2014/main" id="{667267D7-79BD-E325-6F58-F1D03ACCC074}"/>
              </a:ext>
            </a:extLst>
          </p:cNvPr>
          <p:cNvSpPr/>
          <p:nvPr/>
        </p:nvSpPr>
        <p:spPr>
          <a:xfrm>
            <a:off x="5334000" y="1679313"/>
            <a:ext cx="7620000" cy="1543719"/>
          </a:xfrm>
          <a:custGeom>
            <a:avLst/>
            <a:gdLst/>
            <a:ahLst/>
            <a:cxnLst/>
            <a:rect l="l" t="t" r="r" b="b"/>
            <a:pathLst>
              <a:path w="16283637" h="8202882">
                <a:moveTo>
                  <a:pt x="0" y="0"/>
                </a:moveTo>
                <a:lnTo>
                  <a:pt x="16283637" y="0"/>
                </a:lnTo>
                <a:lnTo>
                  <a:pt x="16283637" y="8202882"/>
                </a:lnTo>
                <a:lnTo>
                  <a:pt x="0" y="820288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id="{D8EC7955-34C2-1B86-F3F7-51A39A13A82D}"/>
              </a:ext>
            </a:extLst>
          </p:cNvPr>
          <p:cNvSpPr/>
          <p:nvPr/>
        </p:nvSpPr>
        <p:spPr>
          <a:xfrm>
            <a:off x="11277600" y="3983629"/>
            <a:ext cx="6444332" cy="1405276"/>
          </a:xfrm>
          <a:custGeom>
            <a:avLst/>
            <a:gdLst/>
            <a:ahLst/>
            <a:cxnLst/>
            <a:rect l="l" t="t" r="r" b="b"/>
            <a:pathLst>
              <a:path w="5484003" h="1405276">
                <a:moveTo>
                  <a:pt x="0" y="0"/>
                </a:moveTo>
                <a:lnTo>
                  <a:pt x="5484003" y="0"/>
                </a:lnTo>
                <a:lnTo>
                  <a:pt x="5484003" y="1405276"/>
                </a:lnTo>
                <a:lnTo>
                  <a:pt x="0" y="140527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TextBox 15">
            <a:extLst>
              <a:ext uri="{FF2B5EF4-FFF2-40B4-BE49-F238E27FC236}">
                <a16:creationId xmlns:a16="http://schemas.microsoft.com/office/drawing/2014/main" id="{8F11869F-8C0D-0842-BD70-9056EB068494}"/>
              </a:ext>
            </a:extLst>
          </p:cNvPr>
          <p:cNvSpPr txBox="1"/>
          <p:nvPr/>
        </p:nvSpPr>
        <p:spPr>
          <a:xfrm>
            <a:off x="11321461" y="3952271"/>
            <a:ext cx="6356609" cy="11887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ts val="1017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ufuli Arabic Bold"/>
                <a:ea typeface="Tufuli Arabic Bold"/>
                <a:cs typeface="Tufuli Arabic Bold"/>
                <a:sym typeface="Tufuli Arabic Bold"/>
                <a:rtl/>
              </a:rPr>
              <a:t>تطبيق التحليل مرة واحدة</a:t>
            </a:r>
            <a:endParaRPr kumimoji="0" lang="ar-EG" sz="4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ufuli Arabic Bold"/>
              <a:ea typeface="Tufuli Arabic Bold"/>
              <a:cs typeface="Tufuli Arabic Bold"/>
              <a:sym typeface="Tufuli Arabic Bold"/>
              <a:rtl/>
            </a:endParaRPr>
          </a:p>
        </p:txBody>
      </p:sp>
      <p:sp>
        <p:nvSpPr>
          <p:cNvPr id="19" name="Freeform 11">
            <a:extLst>
              <a:ext uri="{FF2B5EF4-FFF2-40B4-BE49-F238E27FC236}">
                <a16:creationId xmlns:a16="http://schemas.microsoft.com/office/drawing/2014/main" id="{04B97D7A-E68B-0AFD-86BB-7C4D2916603C}"/>
              </a:ext>
            </a:extLst>
          </p:cNvPr>
          <p:cNvSpPr/>
          <p:nvPr/>
        </p:nvSpPr>
        <p:spPr>
          <a:xfrm>
            <a:off x="1447799" y="3983629"/>
            <a:ext cx="6444332" cy="1405276"/>
          </a:xfrm>
          <a:custGeom>
            <a:avLst/>
            <a:gdLst/>
            <a:ahLst/>
            <a:cxnLst/>
            <a:rect l="l" t="t" r="r" b="b"/>
            <a:pathLst>
              <a:path w="5484003" h="1405276">
                <a:moveTo>
                  <a:pt x="0" y="0"/>
                </a:moveTo>
                <a:lnTo>
                  <a:pt x="5484003" y="0"/>
                </a:lnTo>
                <a:lnTo>
                  <a:pt x="5484003" y="1405276"/>
                </a:lnTo>
                <a:lnTo>
                  <a:pt x="0" y="140527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TextBox 15">
            <a:extLst>
              <a:ext uri="{FF2B5EF4-FFF2-40B4-BE49-F238E27FC236}">
                <a16:creationId xmlns:a16="http://schemas.microsoft.com/office/drawing/2014/main" id="{31DB9DCA-F55A-85F9-DF2C-A101B32119C8}"/>
              </a:ext>
            </a:extLst>
          </p:cNvPr>
          <p:cNvSpPr txBox="1"/>
          <p:nvPr/>
        </p:nvSpPr>
        <p:spPr>
          <a:xfrm>
            <a:off x="1500457" y="3952272"/>
            <a:ext cx="6356609" cy="11887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ts val="1017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ufuli Arabic Bold"/>
                <a:ea typeface="Tufuli Arabic Bold"/>
                <a:cs typeface="Tufuli Arabic Bold"/>
                <a:sym typeface="Tufuli Arabic Bold"/>
                <a:rtl/>
              </a:rPr>
              <a:t>تطبيق التحليل أكثر من مرة</a:t>
            </a:r>
            <a:endParaRPr kumimoji="0" lang="ar-EG" sz="4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ufuli Arabic Bold"/>
              <a:ea typeface="Tufuli Arabic Bold"/>
              <a:cs typeface="Tufuli Arabic Bold"/>
              <a:sym typeface="Tufuli Arabic Bold"/>
              <a:rtl/>
            </a:endParaRPr>
          </a:p>
        </p:txBody>
      </p:sp>
      <p:sp>
        <p:nvSpPr>
          <p:cNvPr id="21" name="TextBox 15">
            <a:extLst>
              <a:ext uri="{FF2B5EF4-FFF2-40B4-BE49-F238E27FC236}">
                <a16:creationId xmlns:a16="http://schemas.microsoft.com/office/drawing/2014/main" id="{03B44902-3C6F-968E-F8A3-A106B8318D92}"/>
              </a:ext>
            </a:extLst>
          </p:cNvPr>
          <p:cNvSpPr txBox="1"/>
          <p:nvPr/>
        </p:nvSpPr>
        <p:spPr>
          <a:xfrm>
            <a:off x="5965695" y="1676032"/>
            <a:ext cx="6356609" cy="11887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ts val="1017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ufuli Arabic Bold"/>
                <a:ea typeface="Tufuli Arabic Bold"/>
                <a:cs typeface="Tufuli Arabic Bold"/>
                <a:sym typeface="Tufuli Arabic Bold"/>
                <a:rtl/>
              </a:rPr>
              <a:t>الفرق بين مربعين</a:t>
            </a:r>
            <a:endParaRPr kumimoji="0" lang="ar-EG" sz="4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ufuli Arabic Bold"/>
              <a:ea typeface="Tufuli Arabic Bold"/>
              <a:cs typeface="Tufuli Arabic Bold"/>
              <a:sym typeface="Tufuli Arabic Bold"/>
              <a:rtl/>
            </a:endParaRPr>
          </a:p>
        </p:txBody>
      </p:sp>
      <p:sp>
        <p:nvSpPr>
          <p:cNvPr id="5" name="Freeform 3">
            <a:extLst>
              <a:ext uri="{FF2B5EF4-FFF2-40B4-BE49-F238E27FC236}">
                <a16:creationId xmlns:a16="http://schemas.microsoft.com/office/drawing/2014/main" id="{F103CC55-879F-9162-6A93-C1C92543450F}"/>
              </a:ext>
            </a:extLst>
          </p:cNvPr>
          <p:cNvSpPr/>
          <p:nvPr/>
        </p:nvSpPr>
        <p:spPr>
          <a:xfrm>
            <a:off x="0" y="14118"/>
            <a:ext cx="6364897" cy="1405276"/>
          </a:xfrm>
          <a:custGeom>
            <a:avLst/>
            <a:gdLst/>
            <a:ahLst/>
            <a:cxnLst/>
            <a:rect l="l" t="t" r="r" b="b"/>
            <a:pathLst>
              <a:path w="6364897" h="2800555">
                <a:moveTo>
                  <a:pt x="0" y="0"/>
                </a:moveTo>
                <a:lnTo>
                  <a:pt x="6364897" y="0"/>
                </a:lnTo>
                <a:lnTo>
                  <a:pt x="6364897" y="2800555"/>
                </a:lnTo>
                <a:lnTo>
                  <a:pt x="0" y="280055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6" name="Freeform 3">
            <a:extLst>
              <a:ext uri="{FF2B5EF4-FFF2-40B4-BE49-F238E27FC236}">
                <a16:creationId xmlns:a16="http://schemas.microsoft.com/office/drawing/2014/main" id="{380EAF0C-9E0D-3EC9-86DF-70B25A9FBDBD}"/>
              </a:ext>
            </a:extLst>
          </p:cNvPr>
          <p:cNvSpPr/>
          <p:nvPr/>
        </p:nvSpPr>
        <p:spPr>
          <a:xfrm>
            <a:off x="6364897" y="45475"/>
            <a:ext cx="6364897" cy="1405276"/>
          </a:xfrm>
          <a:custGeom>
            <a:avLst/>
            <a:gdLst/>
            <a:ahLst/>
            <a:cxnLst/>
            <a:rect l="l" t="t" r="r" b="b"/>
            <a:pathLst>
              <a:path w="6364897" h="2800555">
                <a:moveTo>
                  <a:pt x="0" y="0"/>
                </a:moveTo>
                <a:lnTo>
                  <a:pt x="6364897" y="0"/>
                </a:lnTo>
                <a:lnTo>
                  <a:pt x="6364897" y="2800555"/>
                </a:lnTo>
                <a:lnTo>
                  <a:pt x="0" y="280055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7" name="Freeform 3">
            <a:extLst>
              <a:ext uri="{FF2B5EF4-FFF2-40B4-BE49-F238E27FC236}">
                <a16:creationId xmlns:a16="http://schemas.microsoft.com/office/drawing/2014/main" id="{309A35B6-782C-8BBF-4FB6-826D67B451CD}"/>
              </a:ext>
            </a:extLst>
          </p:cNvPr>
          <p:cNvSpPr/>
          <p:nvPr/>
        </p:nvSpPr>
        <p:spPr>
          <a:xfrm>
            <a:off x="12737609" y="71494"/>
            <a:ext cx="6364897" cy="1405276"/>
          </a:xfrm>
          <a:custGeom>
            <a:avLst/>
            <a:gdLst/>
            <a:ahLst/>
            <a:cxnLst/>
            <a:rect l="l" t="t" r="r" b="b"/>
            <a:pathLst>
              <a:path w="6364897" h="2800555">
                <a:moveTo>
                  <a:pt x="0" y="0"/>
                </a:moveTo>
                <a:lnTo>
                  <a:pt x="6364897" y="0"/>
                </a:lnTo>
                <a:lnTo>
                  <a:pt x="6364897" y="2800555"/>
                </a:lnTo>
                <a:lnTo>
                  <a:pt x="0" y="280055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AC04F427-BF4B-AB4B-9FC9-93E8BC19C55F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58000" y="5600700"/>
            <a:ext cx="5191850" cy="771633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099FCF3C-BD2E-65C2-393A-BE99E426F8F5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76758"/>
          <a:stretch>
            <a:fillRect/>
          </a:stretch>
        </p:blipFill>
        <p:spPr>
          <a:xfrm>
            <a:off x="12877800" y="6667501"/>
            <a:ext cx="4238376" cy="762000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4DD4E99F-1716-2DEC-3507-4A7C9E33A3E7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38039" y="6438900"/>
            <a:ext cx="2772162" cy="905001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7038B7EE-4517-D0E6-B96C-01C31EDA90AE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69727"/>
          <a:stretch>
            <a:fillRect/>
          </a:stretch>
        </p:blipFill>
        <p:spPr>
          <a:xfrm>
            <a:off x="7428157" y="6552256"/>
            <a:ext cx="4238376" cy="992489"/>
          </a:xfrm>
          <a:prstGeom prst="rect">
            <a:avLst/>
          </a:prstGeom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ADB3E639-0060-E81B-777C-F8F174BC660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00" y="8712263"/>
            <a:ext cx="1724047" cy="1549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726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4E8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330ED68-AB94-EB14-9EC3-6D38A5BB26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10">
            <a:extLst>
              <a:ext uri="{FF2B5EF4-FFF2-40B4-BE49-F238E27FC236}">
                <a16:creationId xmlns:a16="http://schemas.microsoft.com/office/drawing/2014/main" id="{58D24BE1-1BE3-710F-7E12-E1ED3BDEFB1D}"/>
              </a:ext>
            </a:extLst>
          </p:cNvPr>
          <p:cNvSpPr/>
          <p:nvPr/>
        </p:nvSpPr>
        <p:spPr>
          <a:xfrm>
            <a:off x="3733800" y="242705"/>
            <a:ext cx="9448800" cy="1543719"/>
          </a:xfrm>
          <a:custGeom>
            <a:avLst/>
            <a:gdLst/>
            <a:ahLst/>
            <a:cxnLst/>
            <a:rect l="l" t="t" r="r" b="b"/>
            <a:pathLst>
              <a:path w="16283637" h="8202882">
                <a:moveTo>
                  <a:pt x="0" y="0"/>
                </a:moveTo>
                <a:lnTo>
                  <a:pt x="16283637" y="0"/>
                </a:lnTo>
                <a:lnTo>
                  <a:pt x="16283637" y="8202882"/>
                </a:lnTo>
                <a:lnTo>
                  <a:pt x="0" y="820288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id="{CCF4A122-27B1-AAA0-02FD-428F693F7990}"/>
              </a:ext>
            </a:extLst>
          </p:cNvPr>
          <p:cNvSpPr/>
          <p:nvPr/>
        </p:nvSpPr>
        <p:spPr>
          <a:xfrm>
            <a:off x="1066800" y="3410307"/>
            <a:ext cx="7358732" cy="1405276"/>
          </a:xfrm>
          <a:custGeom>
            <a:avLst/>
            <a:gdLst/>
            <a:ahLst/>
            <a:cxnLst/>
            <a:rect l="l" t="t" r="r" b="b"/>
            <a:pathLst>
              <a:path w="5484003" h="1405276">
                <a:moveTo>
                  <a:pt x="0" y="0"/>
                </a:moveTo>
                <a:lnTo>
                  <a:pt x="5484003" y="0"/>
                </a:lnTo>
                <a:lnTo>
                  <a:pt x="5484003" y="1405276"/>
                </a:lnTo>
                <a:lnTo>
                  <a:pt x="0" y="140527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Freeform 11">
            <a:extLst>
              <a:ext uri="{FF2B5EF4-FFF2-40B4-BE49-F238E27FC236}">
                <a16:creationId xmlns:a16="http://schemas.microsoft.com/office/drawing/2014/main" id="{005186CF-8088-0785-B57F-09440FE9241B}"/>
              </a:ext>
            </a:extLst>
          </p:cNvPr>
          <p:cNvSpPr/>
          <p:nvPr/>
        </p:nvSpPr>
        <p:spPr>
          <a:xfrm>
            <a:off x="990600" y="5636585"/>
            <a:ext cx="7620000" cy="1543719"/>
          </a:xfrm>
          <a:custGeom>
            <a:avLst/>
            <a:gdLst/>
            <a:ahLst/>
            <a:cxnLst/>
            <a:rect l="l" t="t" r="r" b="b"/>
            <a:pathLst>
              <a:path w="5484003" h="1405276">
                <a:moveTo>
                  <a:pt x="0" y="0"/>
                </a:moveTo>
                <a:lnTo>
                  <a:pt x="5484003" y="0"/>
                </a:lnTo>
                <a:lnTo>
                  <a:pt x="5484003" y="1405276"/>
                </a:lnTo>
                <a:lnTo>
                  <a:pt x="0" y="140527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TextBox 15">
            <a:extLst>
              <a:ext uri="{FF2B5EF4-FFF2-40B4-BE49-F238E27FC236}">
                <a16:creationId xmlns:a16="http://schemas.microsoft.com/office/drawing/2014/main" id="{335741FE-6146-CC7A-AEFA-C2CA3597CC04}"/>
              </a:ext>
            </a:extLst>
          </p:cNvPr>
          <p:cNvSpPr txBox="1"/>
          <p:nvPr/>
        </p:nvSpPr>
        <p:spPr>
          <a:xfrm>
            <a:off x="4495801" y="239424"/>
            <a:ext cx="8055104" cy="11503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ts val="1017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ufuli Arabic Bold"/>
                <a:ea typeface="Tufuli Arabic Bold"/>
                <a:cs typeface="Tufuli Arabic Bold"/>
                <a:sym typeface="Tufuli Arabic Bold"/>
                <a:rtl/>
              </a:rPr>
              <a:t>المعادلات التربيعية : المربعات الكاملة</a:t>
            </a:r>
            <a:endParaRPr kumimoji="0" lang="ar-EG" sz="4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ufuli Arabic Bold"/>
              <a:ea typeface="Tufuli Arabic Bold"/>
              <a:cs typeface="Tufuli Arabic Bold"/>
              <a:sym typeface="Tufuli Arabic Bold"/>
              <a:rtl/>
            </a:endParaRPr>
          </a:p>
        </p:txBody>
      </p:sp>
      <p:sp>
        <p:nvSpPr>
          <p:cNvPr id="2" name="Freeform 2">
            <a:extLst>
              <a:ext uri="{FF2B5EF4-FFF2-40B4-BE49-F238E27FC236}">
                <a16:creationId xmlns:a16="http://schemas.microsoft.com/office/drawing/2014/main" id="{D1D39BEB-2A18-AA02-8C2E-3BA8784D1CE5}"/>
              </a:ext>
            </a:extLst>
          </p:cNvPr>
          <p:cNvSpPr/>
          <p:nvPr/>
        </p:nvSpPr>
        <p:spPr>
          <a:xfrm flipV="1">
            <a:off x="0" y="13824"/>
            <a:ext cx="2556711" cy="2001483"/>
          </a:xfrm>
          <a:custGeom>
            <a:avLst/>
            <a:gdLst/>
            <a:ahLst/>
            <a:cxnLst/>
            <a:rect l="l" t="t" r="r" b="b"/>
            <a:pathLst>
              <a:path w="4022003" h="3371170">
                <a:moveTo>
                  <a:pt x="0" y="0"/>
                </a:moveTo>
                <a:lnTo>
                  <a:pt x="4022003" y="0"/>
                </a:lnTo>
                <a:lnTo>
                  <a:pt x="4022003" y="3371170"/>
                </a:lnTo>
                <a:lnTo>
                  <a:pt x="0" y="337117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ar-SA" dirty="0"/>
          </a:p>
        </p:txBody>
      </p:sp>
      <p:sp>
        <p:nvSpPr>
          <p:cNvPr id="4" name="Freeform 2">
            <a:extLst>
              <a:ext uri="{FF2B5EF4-FFF2-40B4-BE49-F238E27FC236}">
                <a16:creationId xmlns:a16="http://schemas.microsoft.com/office/drawing/2014/main" id="{50702F88-934A-DB58-97B1-18CED5FB855D}"/>
              </a:ext>
            </a:extLst>
          </p:cNvPr>
          <p:cNvSpPr/>
          <p:nvPr/>
        </p:nvSpPr>
        <p:spPr>
          <a:xfrm flipH="1" flipV="1">
            <a:off x="15731289" y="13824"/>
            <a:ext cx="2556711" cy="2001483"/>
          </a:xfrm>
          <a:custGeom>
            <a:avLst/>
            <a:gdLst/>
            <a:ahLst/>
            <a:cxnLst/>
            <a:rect l="l" t="t" r="r" b="b"/>
            <a:pathLst>
              <a:path w="4022003" h="3371170">
                <a:moveTo>
                  <a:pt x="0" y="0"/>
                </a:moveTo>
                <a:lnTo>
                  <a:pt x="4022003" y="0"/>
                </a:lnTo>
                <a:lnTo>
                  <a:pt x="4022003" y="3371170"/>
                </a:lnTo>
                <a:lnTo>
                  <a:pt x="0" y="337117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ar-SA" dirty="0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2F5646C2-33FE-C295-6866-09E70419DF5F}"/>
              </a:ext>
            </a:extLst>
          </p:cNvPr>
          <p:cNvSpPr/>
          <p:nvPr/>
        </p:nvSpPr>
        <p:spPr>
          <a:xfrm>
            <a:off x="10115" y="8991293"/>
            <a:ext cx="3037885" cy="1281883"/>
          </a:xfrm>
          <a:custGeom>
            <a:avLst/>
            <a:gdLst/>
            <a:ahLst/>
            <a:cxnLst/>
            <a:rect l="l" t="t" r="r" b="b"/>
            <a:pathLst>
              <a:path w="4028535" h="2475718">
                <a:moveTo>
                  <a:pt x="0" y="0"/>
                </a:moveTo>
                <a:lnTo>
                  <a:pt x="4028535" y="0"/>
                </a:lnTo>
                <a:lnTo>
                  <a:pt x="4028535" y="2475718"/>
                </a:lnTo>
                <a:lnTo>
                  <a:pt x="0" y="247571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9" name="Freeform 7">
            <a:extLst>
              <a:ext uri="{FF2B5EF4-FFF2-40B4-BE49-F238E27FC236}">
                <a16:creationId xmlns:a16="http://schemas.microsoft.com/office/drawing/2014/main" id="{92F6C3F6-4A25-5E87-B9D1-8EB95CDD3980}"/>
              </a:ext>
            </a:extLst>
          </p:cNvPr>
          <p:cNvSpPr/>
          <p:nvPr/>
        </p:nvSpPr>
        <p:spPr>
          <a:xfrm>
            <a:off x="3048000" y="8991292"/>
            <a:ext cx="3037885" cy="1281883"/>
          </a:xfrm>
          <a:custGeom>
            <a:avLst/>
            <a:gdLst/>
            <a:ahLst/>
            <a:cxnLst/>
            <a:rect l="l" t="t" r="r" b="b"/>
            <a:pathLst>
              <a:path w="4028535" h="2475718">
                <a:moveTo>
                  <a:pt x="0" y="0"/>
                </a:moveTo>
                <a:lnTo>
                  <a:pt x="4028535" y="0"/>
                </a:lnTo>
                <a:lnTo>
                  <a:pt x="4028535" y="2475718"/>
                </a:lnTo>
                <a:lnTo>
                  <a:pt x="0" y="247571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14" name="Freeform 7">
            <a:extLst>
              <a:ext uri="{FF2B5EF4-FFF2-40B4-BE49-F238E27FC236}">
                <a16:creationId xmlns:a16="http://schemas.microsoft.com/office/drawing/2014/main" id="{7873E5A5-2CF8-59C3-57EE-CA65CE3799BE}"/>
              </a:ext>
            </a:extLst>
          </p:cNvPr>
          <p:cNvSpPr/>
          <p:nvPr/>
        </p:nvSpPr>
        <p:spPr>
          <a:xfrm>
            <a:off x="6056889" y="8991291"/>
            <a:ext cx="3037885" cy="1281883"/>
          </a:xfrm>
          <a:custGeom>
            <a:avLst/>
            <a:gdLst/>
            <a:ahLst/>
            <a:cxnLst/>
            <a:rect l="l" t="t" r="r" b="b"/>
            <a:pathLst>
              <a:path w="4028535" h="2475718">
                <a:moveTo>
                  <a:pt x="0" y="0"/>
                </a:moveTo>
                <a:lnTo>
                  <a:pt x="4028535" y="0"/>
                </a:lnTo>
                <a:lnTo>
                  <a:pt x="4028535" y="2475718"/>
                </a:lnTo>
                <a:lnTo>
                  <a:pt x="0" y="247571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16" name="Freeform 7">
            <a:extLst>
              <a:ext uri="{FF2B5EF4-FFF2-40B4-BE49-F238E27FC236}">
                <a16:creationId xmlns:a16="http://schemas.microsoft.com/office/drawing/2014/main" id="{A92FD33E-A06B-1899-ACC1-4DB278BF844B}"/>
              </a:ext>
            </a:extLst>
          </p:cNvPr>
          <p:cNvSpPr/>
          <p:nvPr/>
        </p:nvSpPr>
        <p:spPr>
          <a:xfrm>
            <a:off x="9094774" y="8991290"/>
            <a:ext cx="3037885" cy="1281883"/>
          </a:xfrm>
          <a:custGeom>
            <a:avLst/>
            <a:gdLst/>
            <a:ahLst/>
            <a:cxnLst/>
            <a:rect l="l" t="t" r="r" b="b"/>
            <a:pathLst>
              <a:path w="4028535" h="2475718">
                <a:moveTo>
                  <a:pt x="0" y="0"/>
                </a:moveTo>
                <a:lnTo>
                  <a:pt x="4028535" y="0"/>
                </a:lnTo>
                <a:lnTo>
                  <a:pt x="4028535" y="2475718"/>
                </a:lnTo>
                <a:lnTo>
                  <a:pt x="0" y="247571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17" name="Freeform 7">
            <a:extLst>
              <a:ext uri="{FF2B5EF4-FFF2-40B4-BE49-F238E27FC236}">
                <a16:creationId xmlns:a16="http://schemas.microsoft.com/office/drawing/2014/main" id="{D4D2DE34-5220-D2DC-3026-5C42D3050FD0}"/>
              </a:ext>
            </a:extLst>
          </p:cNvPr>
          <p:cNvSpPr/>
          <p:nvPr/>
        </p:nvSpPr>
        <p:spPr>
          <a:xfrm>
            <a:off x="12132659" y="8991291"/>
            <a:ext cx="3037885" cy="1281883"/>
          </a:xfrm>
          <a:custGeom>
            <a:avLst/>
            <a:gdLst/>
            <a:ahLst/>
            <a:cxnLst/>
            <a:rect l="l" t="t" r="r" b="b"/>
            <a:pathLst>
              <a:path w="4028535" h="2475718">
                <a:moveTo>
                  <a:pt x="0" y="0"/>
                </a:moveTo>
                <a:lnTo>
                  <a:pt x="4028535" y="0"/>
                </a:lnTo>
                <a:lnTo>
                  <a:pt x="4028535" y="2475718"/>
                </a:lnTo>
                <a:lnTo>
                  <a:pt x="0" y="247571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18" name="Freeform 7">
            <a:extLst>
              <a:ext uri="{FF2B5EF4-FFF2-40B4-BE49-F238E27FC236}">
                <a16:creationId xmlns:a16="http://schemas.microsoft.com/office/drawing/2014/main" id="{409A52AC-A75B-6E9E-C239-F2C765AD6F0D}"/>
              </a:ext>
            </a:extLst>
          </p:cNvPr>
          <p:cNvSpPr/>
          <p:nvPr/>
        </p:nvSpPr>
        <p:spPr>
          <a:xfrm>
            <a:off x="15192797" y="8953500"/>
            <a:ext cx="3037885" cy="1281883"/>
          </a:xfrm>
          <a:custGeom>
            <a:avLst/>
            <a:gdLst/>
            <a:ahLst/>
            <a:cxnLst/>
            <a:rect l="l" t="t" r="r" b="b"/>
            <a:pathLst>
              <a:path w="4028535" h="2475718">
                <a:moveTo>
                  <a:pt x="0" y="0"/>
                </a:moveTo>
                <a:lnTo>
                  <a:pt x="4028535" y="0"/>
                </a:lnTo>
                <a:lnTo>
                  <a:pt x="4028535" y="2475718"/>
                </a:lnTo>
                <a:lnTo>
                  <a:pt x="0" y="247571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pic>
        <p:nvPicPr>
          <p:cNvPr id="22" name="صورة 21">
            <a:extLst>
              <a:ext uri="{FF2B5EF4-FFF2-40B4-BE49-F238E27FC236}">
                <a16:creationId xmlns:a16="http://schemas.microsoft.com/office/drawing/2014/main" id="{9687C4DE-C050-653F-83E4-B88BA00A3D48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DCE2E5"/>
              </a:clrFrom>
              <a:clrTo>
                <a:srgbClr val="DCE2E5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11200"/>
                    </a14:imgEffect>
                    <a14:imgEffect>
                      <a14:saturation sat="66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02727" y="6020187"/>
            <a:ext cx="5564874" cy="742392"/>
          </a:xfrm>
          <a:prstGeom prst="rect">
            <a:avLst/>
          </a:prstGeom>
          <a:ln>
            <a:noFill/>
          </a:ln>
        </p:spPr>
      </p:pic>
      <p:pic>
        <p:nvPicPr>
          <p:cNvPr id="23" name="صورة 22">
            <a:extLst>
              <a:ext uri="{FF2B5EF4-FFF2-40B4-BE49-F238E27FC236}">
                <a16:creationId xmlns:a16="http://schemas.microsoft.com/office/drawing/2014/main" id="{11223BC5-8B4D-EA12-AC11-308B1DB85A46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1FAFD"/>
              </a:clrFrom>
              <a:clrTo>
                <a:srgbClr val="F1FAFD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04857" y="3749887"/>
            <a:ext cx="5662744" cy="755447"/>
          </a:xfrm>
          <a:prstGeom prst="rect">
            <a:avLst/>
          </a:prstGeom>
          <a:ln>
            <a:noFill/>
          </a:ln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24CF4D3C-E730-3FAD-9406-AD71A12D733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38" y="8496299"/>
            <a:ext cx="1215508" cy="1092411"/>
          </a:xfrm>
          <a:prstGeom prst="rect">
            <a:avLst/>
          </a:prstGeom>
        </p:spPr>
      </p:pic>
      <p:sp>
        <p:nvSpPr>
          <p:cNvPr id="5" name="TextBox 15">
            <a:extLst>
              <a:ext uri="{FF2B5EF4-FFF2-40B4-BE49-F238E27FC236}">
                <a16:creationId xmlns:a16="http://schemas.microsoft.com/office/drawing/2014/main" id="{FA28246F-3646-3BCE-1F18-FD7CF55C72ED}"/>
              </a:ext>
            </a:extLst>
          </p:cNvPr>
          <p:cNvSpPr txBox="1"/>
          <p:nvPr/>
        </p:nvSpPr>
        <p:spPr>
          <a:xfrm>
            <a:off x="9624049" y="3639190"/>
            <a:ext cx="8055104" cy="24583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ts val="1017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ufuli Arabic Bold"/>
                <a:ea typeface="Tufuli Arabic Bold"/>
                <a:cs typeface="Tufuli Arabic Bold"/>
                <a:sym typeface="Tufuli Arabic Bold"/>
                <a:rtl/>
              </a:rPr>
              <a:t>سنتعلم عليها اليوم</a:t>
            </a:r>
          </a:p>
          <a:p>
            <a:pPr marL="0" marR="0" lvl="0" indent="0" algn="ctr" defTabSz="914400" rtl="1" eaLnBrk="1" fontAlgn="auto" latinLnBrk="0" hangingPunct="1">
              <a:lnSpc>
                <a:spcPts val="1017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4400" b="1" dirty="0">
                <a:solidFill>
                  <a:prstClr val="black">
                    <a:lumMod val="95000"/>
                    <a:lumOff val="5000"/>
                  </a:prstClr>
                </a:solidFill>
                <a:latin typeface="Tufuli Arabic Bold"/>
                <a:ea typeface="Tufuli Arabic Bold"/>
                <a:cs typeface="Tufuli Arabic Bold"/>
                <a:sym typeface="Tufuli Arabic Bold"/>
                <a:rtl/>
              </a:rPr>
              <a:t>بإذن الله ..</a:t>
            </a:r>
            <a:endParaRPr kumimoji="0" lang="ar-EG" sz="4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ufuli Arabic Bold"/>
              <a:ea typeface="Tufuli Arabic Bold"/>
              <a:cs typeface="Tufuli Arabic Bold"/>
              <a:sym typeface="Tufuli Arabic Bold"/>
              <a:rtl/>
            </a:endParaRPr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6ED00AB6-98EB-D678-21EF-0D1B9998C6D8}"/>
              </a:ext>
            </a:extLst>
          </p:cNvPr>
          <p:cNvSpPr/>
          <p:nvPr/>
        </p:nvSpPr>
        <p:spPr>
          <a:xfrm>
            <a:off x="9809117" y="2172772"/>
            <a:ext cx="7644294" cy="5638800"/>
          </a:xfrm>
          <a:custGeom>
            <a:avLst/>
            <a:gdLst/>
            <a:ahLst/>
            <a:cxnLst/>
            <a:rect l="l" t="t" r="r" b="b"/>
            <a:pathLst>
              <a:path w="4770128" h="4114800">
                <a:moveTo>
                  <a:pt x="0" y="0"/>
                </a:moveTo>
                <a:lnTo>
                  <a:pt x="4770128" y="0"/>
                </a:lnTo>
                <a:lnTo>
                  <a:pt x="477012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47010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4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543349"/>
            <a:ext cx="4600151" cy="4600151"/>
          </a:xfrm>
          <a:custGeom>
            <a:avLst/>
            <a:gdLst/>
            <a:ahLst/>
            <a:cxnLst/>
            <a:rect l="l" t="t" r="r" b="b"/>
            <a:pathLst>
              <a:path w="4600151" h="4600151">
                <a:moveTo>
                  <a:pt x="0" y="0"/>
                </a:moveTo>
                <a:lnTo>
                  <a:pt x="4600151" y="0"/>
                </a:lnTo>
                <a:lnTo>
                  <a:pt x="4600151" y="4600151"/>
                </a:lnTo>
                <a:lnTo>
                  <a:pt x="0" y="4600151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alphaModFix amt="65000"/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3" name="Freeform 3"/>
          <p:cNvSpPr/>
          <p:nvPr/>
        </p:nvSpPr>
        <p:spPr>
          <a:xfrm>
            <a:off x="0" y="5143500"/>
            <a:ext cx="4600151" cy="4600151"/>
          </a:xfrm>
          <a:custGeom>
            <a:avLst/>
            <a:gdLst/>
            <a:ahLst/>
            <a:cxnLst/>
            <a:rect l="l" t="t" r="r" b="b"/>
            <a:pathLst>
              <a:path w="4600151" h="4600151">
                <a:moveTo>
                  <a:pt x="0" y="0"/>
                </a:moveTo>
                <a:lnTo>
                  <a:pt x="4600151" y="0"/>
                </a:lnTo>
                <a:lnTo>
                  <a:pt x="4600151" y="4600151"/>
                </a:lnTo>
                <a:lnTo>
                  <a:pt x="0" y="4600151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alphaModFix amt="65000"/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4" name="Freeform 4"/>
          <p:cNvSpPr/>
          <p:nvPr/>
        </p:nvSpPr>
        <p:spPr>
          <a:xfrm>
            <a:off x="4600151" y="543349"/>
            <a:ext cx="4600151" cy="4600151"/>
          </a:xfrm>
          <a:custGeom>
            <a:avLst/>
            <a:gdLst/>
            <a:ahLst/>
            <a:cxnLst/>
            <a:rect l="l" t="t" r="r" b="b"/>
            <a:pathLst>
              <a:path w="4600151" h="4600151">
                <a:moveTo>
                  <a:pt x="0" y="0"/>
                </a:moveTo>
                <a:lnTo>
                  <a:pt x="4600150" y="0"/>
                </a:lnTo>
                <a:lnTo>
                  <a:pt x="4600150" y="4600151"/>
                </a:lnTo>
                <a:lnTo>
                  <a:pt x="0" y="4600151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alphaModFix amt="65000"/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5" name="Freeform 5"/>
          <p:cNvSpPr/>
          <p:nvPr/>
        </p:nvSpPr>
        <p:spPr>
          <a:xfrm>
            <a:off x="4600151" y="5143500"/>
            <a:ext cx="4600151" cy="4600151"/>
          </a:xfrm>
          <a:custGeom>
            <a:avLst/>
            <a:gdLst/>
            <a:ahLst/>
            <a:cxnLst/>
            <a:rect l="l" t="t" r="r" b="b"/>
            <a:pathLst>
              <a:path w="4600151" h="4600151">
                <a:moveTo>
                  <a:pt x="0" y="0"/>
                </a:moveTo>
                <a:lnTo>
                  <a:pt x="4600150" y="0"/>
                </a:lnTo>
                <a:lnTo>
                  <a:pt x="4600150" y="4600151"/>
                </a:lnTo>
                <a:lnTo>
                  <a:pt x="0" y="4600151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alphaModFix amt="65000"/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6" name="Freeform 6"/>
          <p:cNvSpPr/>
          <p:nvPr/>
        </p:nvSpPr>
        <p:spPr>
          <a:xfrm>
            <a:off x="9144000" y="543349"/>
            <a:ext cx="4600151" cy="4600151"/>
          </a:xfrm>
          <a:custGeom>
            <a:avLst/>
            <a:gdLst/>
            <a:ahLst/>
            <a:cxnLst/>
            <a:rect l="l" t="t" r="r" b="b"/>
            <a:pathLst>
              <a:path w="4600151" h="4600151">
                <a:moveTo>
                  <a:pt x="0" y="0"/>
                </a:moveTo>
                <a:lnTo>
                  <a:pt x="4600151" y="0"/>
                </a:lnTo>
                <a:lnTo>
                  <a:pt x="4600151" y="4600151"/>
                </a:lnTo>
                <a:lnTo>
                  <a:pt x="0" y="4600151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alphaModFix amt="65000"/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7" name="Freeform 7"/>
          <p:cNvSpPr/>
          <p:nvPr/>
        </p:nvSpPr>
        <p:spPr>
          <a:xfrm>
            <a:off x="9144000" y="5143500"/>
            <a:ext cx="4600151" cy="4600151"/>
          </a:xfrm>
          <a:custGeom>
            <a:avLst/>
            <a:gdLst/>
            <a:ahLst/>
            <a:cxnLst/>
            <a:rect l="l" t="t" r="r" b="b"/>
            <a:pathLst>
              <a:path w="4600151" h="4600151">
                <a:moveTo>
                  <a:pt x="0" y="0"/>
                </a:moveTo>
                <a:lnTo>
                  <a:pt x="4600151" y="0"/>
                </a:lnTo>
                <a:lnTo>
                  <a:pt x="4600151" y="4600151"/>
                </a:lnTo>
                <a:lnTo>
                  <a:pt x="0" y="4600151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alphaModFix amt="65000"/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8" name="Freeform 8"/>
          <p:cNvSpPr/>
          <p:nvPr/>
        </p:nvSpPr>
        <p:spPr>
          <a:xfrm>
            <a:off x="13744151" y="543349"/>
            <a:ext cx="4600151" cy="4600151"/>
          </a:xfrm>
          <a:custGeom>
            <a:avLst/>
            <a:gdLst/>
            <a:ahLst/>
            <a:cxnLst/>
            <a:rect l="l" t="t" r="r" b="b"/>
            <a:pathLst>
              <a:path w="4600151" h="4600151">
                <a:moveTo>
                  <a:pt x="0" y="0"/>
                </a:moveTo>
                <a:lnTo>
                  <a:pt x="4600150" y="0"/>
                </a:lnTo>
                <a:lnTo>
                  <a:pt x="4600150" y="4600151"/>
                </a:lnTo>
                <a:lnTo>
                  <a:pt x="0" y="4600151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alphaModFix amt="65000"/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9" name="Freeform 9"/>
          <p:cNvSpPr/>
          <p:nvPr/>
        </p:nvSpPr>
        <p:spPr>
          <a:xfrm>
            <a:off x="13744151" y="5143500"/>
            <a:ext cx="4600151" cy="4600151"/>
          </a:xfrm>
          <a:custGeom>
            <a:avLst/>
            <a:gdLst/>
            <a:ahLst/>
            <a:cxnLst/>
            <a:rect l="l" t="t" r="r" b="b"/>
            <a:pathLst>
              <a:path w="4600151" h="4600151">
                <a:moveTo>
                  <a:pt x="0" y="0"/>
                </a:moveTo>
                <a:lnTo>
                  <a:pt x="4600150" y="0"/>
                </a:lnTo>
                <a:lnTo>
                  <a:pt x="4600150" y="4600151"/>
                </a:lnTo>
                <a:lnTo>
                  <a:pt x="0" y="4600151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alphaModFix amt="65000"/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10" name="Freeform 10"/>
          <p:cNvSpPr/>
          <p:nvPr/>
        </p:nvSpPr>
        <p:spPr>
          <a:xfrm>
            <a:off x="3093105" y="2067000"/>
            <a:ext cx="12214392" cy="6153000"/>
          </a:xfrm>
          <a:custGeom>
            <a:avLst/>
            <a:gdLst/>
            <a:ahLst/>
            <a:cxnLst/>
            <a:rect l="l" t="t" r="r" b="b"/>
            <a:pathLst>
              <a:path w="12214392" h="6153000">
                <a:moveTo>
                  <a:pt x="0" y="0"/>
                </a:moveTo>
                <a:lnTo>
                  <a:pt x="12214392" y="0"/>
                </a:lnTo>
                <a:lnTo>
                  <a:pt x="12214392" y="6153000"/>
                </a:lnTo>
                <a:lnTo>
                  <a:pt x="0" y="61530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11" name="Freeform 11"/>
          <p:cNvSpPr/>
          <p:nvPr/>
        </p:nvSpPr>
        <p:spPr>
          <a:xfrm>
            <a:off x="3915965" y="3776030"/>
            <a:ext cx="10568672" cy="2708222"/>
          </a:xfrm>
          <a:custGeom>
            <a:avLst/>
            <a:gdLst/>
            <a:ahLst/>
            <a:cxnLst/>
            <a:rect l="l" t="t" r="r" b="b"/>
            <a:pathLst>
              <a:path w="10568672" h="2708222">
                <a:moveTo>
                  <a:pt x="0" y="0"/>
                </a:moveTo>
                <a:lnTo>
                  <a:pt x="10568672" y="0"/>
                </a:lnTo>
                <a:lnTo>
                  <a:pt x="10568672" y="2708222"/>
                </a:lnTo>
                <a:lnTo>
                  <a:pt x="0" y="270822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12" name="Freeform 12"/>
          <p:cNvSpPr/>
          <p:nvPr/>
        </p:nvSpPr>
        <p:spPr>
          <a:xfrm>
            <a:off x="14672545" y="725708"/>
            <a:ext cx="3055984" cy="3416097"/>
          </a:xfrm>
          <a:custGeom>
            <a:avLst/>
            <a:gdLst/>
            <a:ahLst/>
            <a:cxnLst/>
            <a:rect l="l" t="t" r="r" b="b"/>
            <a:pathLst>
              <a:path w="3055984" h="3416097">
                <a:moveTo>
                  <a:pt x="0" y="0"/>
                </a:moveTo>
                <a:lnTo>
                  <a:pt x="3055984" y="0"/>
                </a:lnTo>
                <a:lnTo>
                  <a:pt x="3055984" y="3416098"/>
                </a:lnTo>
                <a:lnTo>
                  <a:pt x="0" y="341609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13" name="TextBox 13"/>
          <p:cNvSpPr txBox="1"/>
          <p:nvPr/>
        </p:nvSpPr>
        <p:spPr>
          <a:xfrm>
            <a:off x="4836232" y="4208255"/>
            <a:ext cx="8728138" cy="18199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13973"/>
              </a:lnSpc>
            </a:pPr>
            <a:r>
              <a:rPr lang="ar-EG" sz="9980" b="1">
                <a:solidFill>
                  <a:srgbClr val="FF6B6C"/>
                </a:solidFill>
                <a:latin typeface="Tufuli Arabic Bold"/>
                <a:ea typeface="Tufuli Arabic Bold"/>
                <a:cs typeface="Tufuli Arabic Bold"/>
                <a:sym typeface="Tufuli Arabic Bold"/>
                <a:rtl/>
              </a:rPr>
              <a:t>شكراً لك</a:t>
            </a:r>
          </a:p>
        </p:txBody>
      </p:sp>
      <p:sp>
        <p:nvSpPr>
          <p:cNvPr id="14" name="Freeform 14"/>
          <p:cNvSpPr/>
          <p:nvPr/>
        </p:nvSpPr>
        <p:spPr>
          <a:xfrm>
            <a:off x="0" y="6870903"/>
            <a:ext cx="3055984" cy="3416097"/>
          </a:xfrm>
          <a:custGeom>
            <a:avLst/>
            <a:gdLst/>
            <a:ahLst/>
            <a:cxnLst/>
            <a:rect l="l" t="t" r="r" b="b"/>
            <a:pathLst>
              <a:path w="3055984" h="3416097">
                <a:moveTo>
                  <a:pt x="0" y="0"/>
                </a:moveTo>
                <a:lnTo>
                  <a:pt x="3055984" y="0"/>
                </a:lnTo>
                <a:lnTo>
                  <a:pt x="3055984" y="3416097"/>
                </a:lnTo>
                <a:lnTo>
                  <a:pt x="0" y="341609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pic>
        <p:nvPicPr>
          <p:cNvPr id="15" name="صورة 14">
            <a:extLst>
              <a:ext uri="{FF2B5EF4-FFF2-40B4-BE49-F238E27FC236}">
                <a16:creationId xmlns:a16="http://schemas.microsoft.com/office/drawing/2014/main" id="{42C4F2A7-D151-3A15-A4CA-43C3039DCD3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3849" y="4445967"/>
            <a:ext cx="1724047" cy="154944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61</Words>
  <Application>Microsoft Office PowerPoint</Application>
  <PresentationFormat>مخصص</PresentationFormat>
  <Paragraphs>19</Paragraphs>
  <Slides>8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8</vt:i4>
      </vt:variant>
    </vt:vector>
  </HeadingPairs>
  <TitlesOfParts>
    <vt:vector size="12" baseType="lpstr">
      <vt:lpstr>Calibri</vt:lpstr>
      <vt:lpstr>Tufuli Arabic Bold</vt:lpstr>
      <vt:lpstr>Arial</vt:lpstr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فاطمه السبيعي</dc:creator>
  <cp:lastModifiedBy>فاطمه السبيعي</cp:lastModifiedBy>
  <cp:revision>4</cp:revision>
  <dcterms:created xsi:type="dcterms:W3CDTF">2006-08-16T00:00:00Z</dcterms:created>
  <dcterms:modified xsi:type="dcterms:W3CDTF">2026-03-28T21:29:21Z</dcterms:modified>
  <dc:identifier>DAHFNZ9H8kQ</dc:identifier>
</cp:coreProperties>
</file>