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984" autoAdjust="0"/>
    <p:restoredTop sz="94660"/>
  </p:normalViewPr>
  <p:slideViewPr>
    <p:cSldViewPr snapToGrid="0">
      <p:cViewPr varScale="1">
        <p:scale>
          <a:sx n="91" d="100"/>
          <a:sy n="91" d="100"/>
        </p:scale>
        <p:origin x="102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22B51-5695-4F56-8DBD-BDC7BDD971FC}" type="datetimeFigureOut">
              <a:rPr lang="ar-EG" smtClean="0"/>
              <a:t>20/06/1437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8EB5D-4486-4191-ACB7-0C0E79E98A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47392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22B51-5695-4F56-8DBD-BDC7BDD971FC}" type="datetimeFigureOut">
              <a:rPr lang="ar-EG" smtClean="0"/>
              <a:t>20/06/1437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8EB5D-4486-4191-ACB7-0C0E79E98A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50165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22B51-5695-4F56-8DBD-BDC7BDD971FC}" type="datetimeFigureOut">
              <a:rPr lang="ar-EG" smtClean="0"/>
              <a:t>20/06/1437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8EB5D-4486-4191-ACB7-0C0E79E98A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806237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22B51-5695-4F56-8DBD-BDC7BDD971FC}" type="datetimeFigureOut">
              <a:rPr lang="ar-EG" smtClean="0"/>
              <a:t>20/06/1437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8EB5D-4486-4191-ACB7-0C0E79E98A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21197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22B51-5695-4F56-8DBD-BDC7BDD971FC}" type="datetimeFigureOut">
              <a:rPr lang="ar-EG" smtClean="0"/>
              <a:t>20/06/1437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8EB5D-4486-4191-ACB7-0C0E79E98A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210502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22B51-5695-4F56-8DBD-BDC7BDD971FC}" type="datetimeFigureOut">
              <a:rPr lang="ar-EG" smtClean="0"/>
              <a:t>20/06/1437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8EB5D-4486-4191-ACB7-0C0E79E98A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876593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22B51-5695-4F56-8DBD-BDC7BDD971FC}" type="datetimeFigureOut">
              <a:rPr lang="ar-EG" smtClean="0"/>
              <a:t>20/06/1437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8EB5D-4486-4191-ACB7-0C0E79E98A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268705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22B51-5695-4F56-8DBD-BDC7BDD971FC}" type="datetimeFigureOut">
              <a:rPr lang="ar-EG" smtClean="0"/>
              <a:t>20/06/1437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8EB5D-4486-4191-ACB7-0C0E79E98A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113169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22B51-5695-4F56-8DBD-BDC7BDD971FC}" type="datetimeFigureOut">
              <a:rPr lang="ar-EG" smtClean="0"/>
              <a:t>20/06/1437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8EB5D-4486-4191-ACB7-0C0E79E98A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947897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22B51-5695-4F56-8DBD-BDC7BDD971FC}" type="datetimeFigureOut">
              <a:rPr lang="ar-EG" smtClean="0"/>
              <a:t>20/06/1437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8EB5D-4486-4191-ACB7-0C0E79E98A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262934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22B51-5695-4F56-8DBD-BDC7BDD971FC}" type="datetimeFigureOut">
              <a:rPr lang="ar-EG" smtClean="0"/>
              <a:t>20/06/1437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8EB5D-4486-4191-ACB7-0C0E79E98A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455235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22B51-5695-4F56-8DBD-BDC7BDD971FC}" type="datetimeFigureOut">
              <a:rPr lang="ar-EG" smtClean="0"/>
              <a:t>20/06/1437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8EB5D-4486-4191-ACB7-0C0E79E98A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418548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wmf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6.wmf"/><Relationship Id="rId7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2" name="Picture 36" descr="فواصل (30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6000750"/>
            <a:ext cx="4467225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38" name="Picture 42" descr="t720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762000"/>
            <a:ext cx="4800600" cy="4595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21" name="Text Box 25"/>
          <p:cNvSpPr txBox="1">
            <a:spLocks noChangeArrowheads="1"/>
          </p:cNvSpPr>
          <p:nvPr/>
        </p:nvSpPr>
        <p:spPr bwMode="auto">
          <a:xfrm>
            <a:off x="1181100" y="2505908"/>
            <a:ext cx="640080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rtl="1">
              <a:spcBef>
                <a:spcPct val="50000"/>
              </a:spcBef>
            </a:pPr>
            <a:r>
              <a:rPr lang="ar-AE" sz="2400" b="1" dirty="0">
                <a:latin typeface="Tahoma" panose="020B0604030504040204" pitchFamily="34" charset="0"/>
                <a:cs typeface="Tahoma" panose="020B0604030504040204" pitchFamily="34" charset="0"/>
              </a:rPr>
              <a:t>قصة .. </a:t>
            </a:r>
            <a:r>
              <a:rPr lang="ar-AE" sz="2400" b="1" dirty="0" smtClean="0">
                <a:latin typeface="Tahoma" panose="020B0604030504040204" pitchFamily="34" charset="0"/>
                <a:cs typeface="Tahoma" panose="020B0604030504040204" pitchFamily="34" charset="0"/>
              </a:rPr>
              <a:t>الملعب </a:t>
            </a:r>
            <a:endParaRPr lang="ar-AE" sz="2400" b="1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 rtl="1">
              <a:spcBef>
                <a:spcPct val="50000"/>
              </a:spcBef>
            </a:pPr>
            <a:endParaRPr lang="en-US" sz="28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745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فواصل (30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6000750"/>
            <a:ext cx="4467225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198" name="Group 6"/>
          <p:cNvGrpSpPr>
            <a:grpSpLocks/>
          </p:cNvGrpSpPr>
          <p:nvPr/>
        </p:nvGrpSpPr>
        <p:grpSpPr bwMode="auto">
          <a:xfrm>
            <a:off x="6019800" y="1600200"/>
            <a:ext cx="1600200" cy="1524000"/>
            <a:chOff x="2448" y="384"/>
            <a:chExt cx="2112" cy="1920"/>
          </a:xfrm>
        </p:grpSpPr>
        <p:sp>
          <p:nvSpPr>
            <p:cNvPr id="8199" name="Oval 7"/>
            <p:cNvSpPr>
              <a:spLocks noChangeArrowheads="1"/>
            </p:cNvSpPr>
            <p:nvPr/>
          </p:nvSpPr>
          <p:spPr bwMode="auto">
            <a:xfrm>
              <a:off x="2448" y="384"/>
              <a:ext cx="2112" cy="1920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EG"/>
            </a:p>
          </p:txBody>
        </p:sp>
        <p:sp>
          <p:nvSpPr>
            <p:cNvPr id="8200" name="AutoShape 8"/>
            <p:cNvSpPr>
              <a:spLocks noChangeArrowheads="1"/>
            </p:cNvSpPr>
            <p:nvPr/>
          </p:nvSpPr>
          <p:spPr bwMode="auto">
            <a:xfrm>
              <a:off x="3264" y="480"/>
              <a:ext cx="480" cy="432"/>
            </a:xfrm>
            <a:prstGeom prst="smileyFace">
              <a:avLst>
                <a:gd name="adj" fmla="val 4653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EG"/>
            </a:p>
          </p:txBody>
        </p:sp>
        <p:sp>
          <p:nvSpPr>
            <p:cNvPr id="8201" name="AutoShape 9"/>
            <p:cNvSpPr>
              <a:spLocks noChangeArrowheads="1"/>
            </p:cNvSpPr>
            <p:nvPr/>
          </p:nvSpPr>
          <p:spPr bwMode="auto">
            <a:xfrm>
              <a:off x="4032" y="81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EG"/>
            </a:p>
          </p:txBody>
        </p:sp>
        <p:sp>
          <p:nvSpPr>
            <p:cNvPr id="8202" name="AutoShape 10"/>
            <p:cNvSpPr>
              <a:spLocks noChangeArrowheads="1"/>
            </p:cNvSpPr>
            <p:nvPr/>
          </p:nvSpPr>
          <p:spPr bwMode="auto">
            <a:xfrm>
              <a:off x="3648" y="192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EG"/>
            </a:p>
          </p:txBody>
        </p:sp>
        <p:sp>
          <p:nvSpPr>
            <p:cNvPr id="8203" name="AutoShape 11"/>
            <p:cNvSpPr>
              <a:spLocks noChangeArrowheads="1"/>
            </p:cNvSpPr>
            <p:nvPr/>
          </p:nvSpPr>
          <p:spPr bwMode="auto">
            <a:xfrm>
              <a:off x="3168" y="1968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EG"/>
            </a:p>
          </p:txBody>
        </p:sp>
        <p:sp>
          <p:nvSpPr>
            <p:cNvPr id="8204" name="AutoShape 12"/>
            <p:cNvSpPr>
              <a:spLocks noChangeArrowheads="1"/>
            </p:cNvSpPr>
            <p:nvPr/>
          </p:nvSpPr>
          <p:spPr bwMode="auto">
            <a:xfrm>
              <a:off x="2688" y="168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EG"/>
            </a:p>
          </p:txBody>
        </p:sp>
        <p:sp>
          <p:nvSpPr>
            <p:cNvPr id="8205" name="AutoShape 13"/>
            <p:cNvSpPr>
              <a:spLocks noChangeArrowheads="1"/>
            </p:cNvSpPr>
            <p:nvPr/>
          </p:nvSpPr>
          <p:spPr bwMode="auto">
            <a:xfrm>
              <a:off x="2592" y="12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EG"/>
            </a:p>
          </p:txBody>
        </p:sp>
        <p:sp>
          <p:nvSpPr>
            <p:cNvPr id="8206" name="AutoShape 14"/>
            <p:cNvSpPr>
              <a:spLocks noChangeArrowheads="1"/>
            </p:cNvSpPr>
            <p:nvPr/>
          </p:nvSpPr>
          <p:spPr bwMode="auto">
            <a:xfrm>
              <a:off x="2784" y="72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EG"/>
            </a:p>
          </p:txBody>
        </p:sp>
        <p:sp>
          <p:nvSpPr>
            <p:cNvPr id="8207" name="AutoShape 15"/>
            <p:cNvSpPr>
              <a:spLocks noChangeArrowheads="1"/>
            </p:cNvSpPr>
            <p:nvPr/>
          </p:nvSpPr>
          <p:spPr bwMode="auto">
            <a:xfrm>
              <a:off x="4224" y="1248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EG"/>
            </a:p>
          </p:txBody>
        </p:sp>
        <p:sp>
          <p:nvSpPr>
            <p:cNvPr id="8208" name="AutoShape 16"/>
            <p:cNvSpPr>
              <a:spLocks noChangeArrowheads="1"/>
            </p:cNvSpPr>
            <p:nvPr/>
          </p:nvSpPr>
          <p:spPr bwMode="auto">
            <a:xfrm>
              <a:off x="4080" y="168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EG"/>
            </a:p>
          </p:txBody>
        </p:sp>
      </p:grpSp>
      <p:pic>
        <p:nvPicPr>
          <p:cNvPr id="8209" name="Picture 17" descr="opd063_1_th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43000"/>
            <a:ext cx="1781175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0" name="Picture 18" descr="فرحا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191000"/>
            <a:ext cx="12065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1" name="Picture 19" descr="000803_1076_2476_v__v_th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733800"/>
            <a:ext cx="1387475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2" name="Picture 2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810000"/>
            <a:ext cx="9906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3200400" y="914400"/>
            <a:ext cx="281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AE" sz="2400" b="1">
                <a:solidFill>
                  <a:srgbClr val="660066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الصور التعبيرية ..</a:t>
            </a:r>
            <a:endParaRPr lang="en-US" sz="2400" b="1">
              <a:solidFill>
                <a:srgbClr val="660066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214" name="Text Box 22"/>
          <p:cNvSpPr txBox="1">
            <a:spLocks noChangeArrowheads="1"/>
          </p:cNvSpPr>
          <p:nvPr/>
        </p:nvSpPr>
        <p:spPr bwMode="auto">
          <a:xfrm>
            <a:off x="7239000" y="3048000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AE" sz="2400" b="1">
                <a:solidFill>
                  <a:srgbClr val="660066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الحلقة </a:t>
            </a:r>
            <a:endParaRPr lang="en-US" sz="2400" b="1">
              <a:solidFill>
                <a:srgbClr val="660066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1600200" y="3200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AE" sz="2400" b="1">
                <a:solidFill>
                  <a:srgbClr val="660066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الأطفال </a:t>
            </a:r>
            <a:endParaRPr lang="en-US" sz="2400" b="1">
              <a:solidFill>
                <a:srgbClr val="660066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216" name="Text Box 24"/>
          <p:cNvSpPr txBox="1">
            <a:spLocks noChangeArrowheads="1"/>
          </p:cNvSpPr>
          <p:nvPr/>
        </p:nvSpPr>
        <p:spPr bwMode="auto">
          <a:xfrm>
            <a:off x="7543800" y="5181600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AE" sz="2400" b="1">
                <a:solidFill>
                  <a:srgbClr val="660066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ناصر </a:t>
            </a:r>
            <a:endParaRPr lang="en-US" sz="2400" b="1">
              <a:solidFill>
                <a:srgbClr val="660066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>
            <a:off x="4419600" y="5181600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AE" sz="2400" b="1">
                <a:solidFill>
                  <a:srgbClr val="660066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ساقه  </a:t>
            </a:r>
            <a:endParaRPr lang="en-US" sz="2400" b="1">
              <a:solidFill>
                <a:srgbClr val="660066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218" name="Text Box 26"/>
          <p:cNvSpPr txBox="1">
            <a:spLocks noChangeArrowheads="1"/>
          </p:cNvSpPr>
          <p:nvPr/>
        </p:nvSpPr>
        <p:spPr bwMode="auto">
          <a:xfrm>
            <a:off x="1676400" y="5334000"/>
            <a:ext cx="144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AE" sz="2400" b="1">
                <a:solidFill>
                  <a:srgbClr val="660066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الممرضة   </a:t>
            </a:r>
            <a:endParaRPr lang="en-US" sz="2400" b="1">
              <a:solidFill>
                <a:srgbClr val="660066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904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10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1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10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10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10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10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10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3" grpId="0"/>
      <p:bldP spid="8214" grpId="0"/>
      <p:bldP spid="8215" grpId="0"/>
      <p:bldP spid="8216" grpId="0"/>
      <p:bldP spid="8217" grpId="0"/>
      <p:bldP spid="82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فواصل (30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6000750"/>
            <a:ext cx="4467225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t720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762000"/>
            <a:ext cx="4800600" cy="4595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981200" y="2590800"/>
            <a:ext cx="480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rtl="1">
              <a:spcBef>
                <a:spcPct val="50000"/>
              </a:spcBef>
            </a:pPr>
            <a:r>
              <a:rPr lang="ar-AE" sz="2800" b="1">
                <a:latin typeface="Tahoma" panose="020B0604030504040204" pitchFamily="34" charset="0"/>
                <a:cs typeface="Tahoma" panose="020B0604030504040204" pitchFamily="34" charset="0"/>
              </a:rPr>
              <a:t>الــقــصـــة </a:t>
            </a:r>
            <a:r>
              <a:rPr lang="ar-AE" sz="2400" b="1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800" b="1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576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opd063_1_th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990600"/>
            <a:ext cx="1781175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فرحان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191000"/>
            <a:ext cx="12065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172" name="Group 4"/>
          <p:cNvGrpSpPr>
            <a:grpSpLocks/>
          </p:cNvGrpSpPr>
          <p:nvPr/>
        </p:nvGrpSpPr>
        <p:grpSpPr bwMode="auto">
          <a:xfrm>
            <a:off x="4495800" y="1143000"/>
            <a:ext cx="1600200" cy="1524000"/>
            <a:chOff x="2448" y="384"/>
            <a:chExt cx="2112" cy="1920"/>
          </a:xfrm>
        </p:grpSpPr>
        <p:sp>
          <p:nvSpPr>
            <p:cNvPr id="7173" name="Oval 5"/>
            <p:cNvSpPr>
              <a:spLocks noChangeArrowheads="1"/>
            </p:cNvSpPr>
            <p:nvPr/>
          </p:nvSpPr>
          <p:spPr bwMode="auto">
            <a:xfrm>
              <a:off x="2448" y="384"/>
              <a:ext cx="2112" cy="1920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EG"/>
            </a:p>
          </p:txBody>
        </p:sp>
        <p:sp>
          <p:nvSpPr>
            <p:cNvPr id="7174" name="AutoShape 6"/>
            <p:cNvSpPr>
              <a:spLocks noChangeArrowheads="1"/>
            </p:cNvSpPr>
            <p:nvPr/>
          </p:nvSpPr>
          <p:spPr bwMode="auto">
            <a:xfrm>
              <a:off x="3264" y="480"/>
              <a:ext cx="480" cy="432"/>
            </a:xfrm>
            <a:prstGeom prst="smileyFace">
              <a:avLst>
                <a:gd name="adj" fmla="val 4653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EG"/>
            </a:p>
          </p:txBody>
        </p:sp>
        <p:sp>
          <p:nvSpPr>
            <p:cNvPr id="7175" name="AutoShape 7"/>
            <p:cNvSpPr>
              <a:spLocks noChangeArrowheads="1"/>
            </p:cNvSpPr>
            <p:nvPr/>
          </p:nvSpPr>
          <p:spPr bwMode="auto">
            <a:xfrm>
              <a:off x="4032" y="81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EG"/>
            </a:p>
          </p:txBody>
        </p:sp>
        <p:sp>
          <p:nvSpPr>
            <p:cNvPr id="7176" name="AutoShape 8"/>
            <p:cNvSpPr>
              <a:spLocks noChangeArrowheads="1"/>
            </p:cNvSpPr>
            <p:nvPr/>
          </p:nvSpPr>
          <p:spPr bwMode="auto">
            <a:xfrm>
              <a:off x="3648" y="192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EG"/>
            </a:p>
          </p:txBody>
        </p:sp>
        <p:sp>
          <p:nvSpPr>
            <p:cNvPr id="7177" name="AutoShape 9"/>
            <p:cNvSpPr>
              <a:spLocks noChangeArrowheads="1"/>
            </p:cNvSpPr>
            <p:nvPr/>
          </p:nvSpPr>
          <p:spPr bwMode="auto">
            <a:xfrm>
              <a:off x="3168" y="1968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EG"/>
            </a:p>
          </p:txBody>
        </p:sp>
        <p:sp>
          <p:nvSpPr>
            <p:cNvPr id="7178" name="AutoShape 10"/>
            <p:cNvSpPr>
              <a:spLocks noChangeArrowheads="1"/>
            </p:cNvSpPr>
            <p:nvPr/>
          </p:nvSpPr>
          <p:spPr bwMode="auto">
            <a:xfrm>
              <a:off x="2688" y="168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EG"/>
            </a:p>
          </p:txBody>
        </p:sp>
        <p:sp>
          <p:nvSpPr>
            <p:cNvPr id="7179" name="AutoShape 11"/>
            <p:cNvSpPr>
              <a:spLocks noChangeArrowheads="1"/>
            </p:cNvSpPr>
            <p:nvPr/>
          </p:nvSpPr>
          <p:spPr bwMode="auto">
            <a:xfrm>
              <a:off x="2592" y="12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EG"/>
            </a:p>
          </p:txBody>
        </p:sp>
        <p:sp>
          <p:nvSpPr>
            <p:cNvPr id="7180" name="AutoShape 12"/>
            <p:cNvSpPr>
              <a:spLocks noChangeArrowheads="1"/>
            </p:cNvSpPr>
            <p:nvPr/>
          </p:nvSpPr>
          <p:spPr bwMode="auto">
            <a:xfrm>
              <a:off x="2784" y="72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EG"/>
            </a:p>
          </p:txBody>
        </p:sp>
        <p:sp>
          <p:nvSpPr>
            <p:cNvPr id="7181" name="AutoShape 13"/>
            <p:cNvSpPr>
              <a:spLocks noChangeArrowheads="1"/>
            </p:cNvSpPr>
            <p:nvPr/>
          </p:nvSpPr>
          <p:spPr bwMode="auto">
            <a:xfrm>
              <a:off x="4224" y="1248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EG"/>
            </a:p>
          </p:txBody>
        </p:sp>
        <p:sp>
          <p:nvSpPr>
            <p:cNvPr id="7182" name="AutoShape 14"/>
            <p:cNvSpPr>
              <a:spLocks noChangeArrowheads="1"/>
            </p:cNvSpPr>
            <p:nvPr/>
          </p:nvSpPr>
          <p:spPr bwMode="auto">
            <a:xfrm>
              <a:off x="4080" y="168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EG"/>
            </a:p>
          </p:txBody>
        </p:sp>
      </p:grp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5943600" y="1447800"/>
            <a:ext cx="274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AE" sz="2400" b="1">
                <a:solidFill>
                  <a:srgbClr val="660066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بعد الإنتهاء من </a:t>
            </a:r>
            <a:endParaRPr lang="en-US" sz="2400" b="1">
              <a:solidFill>
                <a:srgbClr val="660066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2590800" y="1600200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AE" sz="2400" b="1">
                <a:solidFill>
                  <a:srgbClr val="660066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خرج </a:t>
            </a:r>
            <a:endParaRPr lang="en-US" sz="2400" b="1">
              <a:solidFill>
                <a:srgbClr val="660066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85" name="Text Box 17"/>
          <p:cNvSpPr txBox="1">
            <a:spLocks noChangeArrowheads="1"/>
          </p:cNvSpPr>
          <p:nvPr/>
        </p:nvSpPr>
        <p:spPr bwMode="auto">
          <a:xfrm>
            <a:off x="2057400" y="3200400"/>
            <a:ext cx="3886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AE" sz="2400" b="1">
                <a:solidFill>
                  <a:srgbClr val="660066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الى المعلب الخارجي .</a:t>
            </a:r>
            <a:endParaRPr lang="en-US" sz="2400" b="1">
              <a:solidFill>
                <a:srgbClr val="660066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7467600" y="45720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AE" sz="2400" b="1">
                <a:solidFill>
                  <a:srgbClr val="660066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وركض </a:t>
            </a:r>
            <a:endParaRPr lang="en-US" sz="2400" b="1">
              <a:solidFill>
                <a:srgbClr val="660066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87" name="Text Box 19"/>
          <p:cNvSpPr txBox="1">
            <a:spLocks noChangeArrowheads="1"/>
          </p:cNvSpPr>
          <p:nvPr/>
        </p:nvSpPr>
        <p:spPr bwMode="auto">
          <a:xfrm>
            <a:off x="838200" y="4495800"/>
            <a:ext cx="48006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rtl="1">
              <a:spcBef>
                <a:spcPct val="50000"/>
              </a:spcBef>
            </a:pPr>
            <a:r>
              <a:rPr lang="ar-AE" sz="2400" b="1">
                <a:solidFill>
                  <a:srgbClr val="660066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مسرعا ، كان يريد أن يسبق </a:t>
            </a:r>
          </a:p>
          <a:p>
            <a:pPr algn="ctr" rtl="1">
              <a:spcBef>
                <a:spcPct val="50000"/>
              </a:spcBef>
            </a:pPr>
            <a:r>
              <a:rPr lang="ar-AE" sz="2400" b="1">
                <a:solidFill>
                  <a:srgbClr val="660066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رفاقه إلى الملعب.</a:t>
            </a:r>
            <a:endParaRPr lang="en-US" sz="2400" b="1">
              <a:solidFill>
                <a:srgbClr val="660066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188" name="Picture 20" descr="فواصل (30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6000750"/>
            <a:ext cx="4467225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9748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1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1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10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3" grpId="0"/>
      <p:bldP spid="7184" grpId="0"/>
      <p:bldP spid="7185" grpId="0"/>
      <p:bldP spid="7186" grpId="0"/>
      <p:bldP spid="718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000803_1076_2476_v__v_th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895600"/>
            <a:ext cx="1387475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724400"/>
            <a:ext cx="9906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43" name="Text Box 23"/>
          <p:cNvSpPr txBox="1">
            <a:spLocks noChangeArrowheads="1"/>
          </p:cNvSpPr>
          <p:nvPr/>
        </p:nvSpPr>
        <p:spPr bwMode="auto">
          <a:xfrm>
            <a:off x="7162800" y="1828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AE" sz="2400" b="1">
                <a:solidFill>
                  <a:srgbClr val="660066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تزحلق </a:t>
            </a:r>
            <a:endParaRPr lang="en-US" sz="2400" b="1">
              <a:solidFill>
                <a:srgbClr val="660066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44" name="Text Box 24"/>
          <p:cNvSpPr txBox="1">
            <a:spLocks noChangeArrowheads="1"/>
          </p:cNvSpPr>
          <p:nvPr/>
        </p:nvSpPr>
        <p:spPr bwMode="auto">
          <a:xfrm>
            <a:off x="2362200" y="17526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AE" sz="2400" b="1">
                <a:solidFill>
                  <a:srgbClr val="660066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اصطدم بـ  </a:t>
            </a:r>
            <a:endParaRPr lang="en-US" sz="2400" b="1">
              <a:solidFill>
                <a:srgbClr val="660066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45" name="Picture 25" descr="opd063_1_th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09600"/>
            <a:ext cx="1781175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46" name="Text Box 26"/>
          <p:cNvSpPr txBox="1">
            <a:spLocks noChangeArrowheads="1"/>
          </p:cNvSpPr>
          <p:nvPr/>
        </p:nvSpPr>
        <p:spPr bwMode="auto">
          <a:xfrm>
            <a:off x="7620000" y="3352800"/>
            <a:ext cx="1279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AE" sz="2400" b="1">
                <a:solidFill>
                  <a:srgbClr val="660066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نهض </a:t>
            </a:r>
            <a:endParaRPr lang="en-US" sz="2400" b="1">
              <a:solidFill>
                <a:srgbClr val="660066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47" name="Picture 27" descr="زعلان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048000"/>
            <a:ext cx="102552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48" name="Text Box 28"/>
          <p:cNvSpPr txBox="1">
            <a:spLocks noChangeArrowheads="1"/>
          </p:cNvSpPr>
          <p:nvPr/>
        </p:nvSpPr>
        <p:spPr bwMode="auto">
          <a:xfrm>
            <a:off x="2971800" y="3505200"/>
            <a:ext cx="3092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AE" sz="2400" b="1">
                <a:solidFill>
                  <a:srgbClr val="660066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متألما من إصابة  </a:t>
            </a:r>
            <a:endParaRPr lang="en-US" sz="2400" b="1">
              <a:solidFill>
                <a:srgbClr val="660066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49" name="Text Box 29"/>
          <p:cNvSpPr txBox="1">
            <a:spLocks noChangeArrowheads="1"/>
          </p:cNvSpPr>
          <p:nvPr/>
        </p:nvSpPr>
        <p:spPr bwMode="auto">
          <a:xfrm>
            <a:off x="0" y="3581400"/>
            <a:ext cx="1812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AE" sz="2400" b="1">
                <a:solidFill>
                  <a:srgbClr val="660066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الملتوية .</a:t>
            </a:r>
            <a:endParaRPr lang="en-US" sz="2400" b="1">
              <a:solidFill>
                <a:srgbClr val="660066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50" name="Picture 30" descr="زعلان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4724400"/>
            <a:ext cx="974725" cy="123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51" name="Text Box 31"/>
          <p:cNvSpPr txBox="1">
            <a:spLocks noChangeArrowheads="1"/>
          </p:cNvSpPr>
          <p:nvPr/>
        </p:nvSpPr>
        <p:spPr bwMode="auto">
          <a:xfrm>
            <a:off x="6248400" y="5105400"/>
            <a:ext cx="1555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AE" sz="2400" b="1">
                <a:solidFill>
                  <a:srgbClr val="660066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لم يلعب ، </a:t>
            </a:r>
            <a:endParaRPr lang="en-US" sz="2400" b="1">
              <a:solidFill>
                <a:srgbClr val="660066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52" name="Picture 32" descr="فواصل (30)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6000750"/>
            <a:ext cx="4467225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53" name="Text Box 33"/>
          <p:cNvSpPr txBox="1">
            <a:spLocks noChangeArrowheads="1"/>
          </p:cNvSpPr>
          <p:nvPr/>
        </p:nvSpPr>
        <p:spPr bwMode="auto">
          <a:xfrm>
            <a:off x="-609600" y="5181600"/>
            <a:ext cx="2346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AE" sz="2400" b="1">
                <a:solidFill>
                  <a:srgbClr val="660066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للمعالجة  .</a:t>
            </a:r>
            <a:endParaRPr lang="en-US" sz="2400" b="1">
              <a:solidFill>
                <a:srgbClr val="660066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54" name="Picture 34" descr="فرحان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371600"/>
            <a:ext cx="12065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56" name="Text Box 36"/>
          <p:cNvSpPr txBox="1">
            <a:spLocks noChangeArrowheads="1"/>
          </p:cNvSpPr>
          <p:nvPr/>
        </p:nvSpPr>
        <p:spPr bwMode="auto">
          <a:xfrm>
            <a:off x="2101850" y="5105400"/>
            <a:ext cx="4222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AE" sz="2400" b="1">
                <a:solidFill>
                  <a:srgbClr val="660066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بل قضى وقت الملعب عند   </a:t>
            </a:r>
            <a:endParaRPr lang="en-US" sz="2400" b="1">
              <a:solidFill>
                <a:srgbClr val="660066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57" name="Text Box 37"/>
          <p:cNvSpPr txBox="1">
            <a:spLocks noChangeArrowheads="1"/>
          </p:cNvSpPr>
          <p:nvPr/>
        </p:nvSpPr>
        <p:spPr bwMode="auto">
          <a:xfrm>
            <a:off x="4343400" y="1752600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AE" sz="2400" b="1">
                <a:solidFill>
                  <a:srgbClr val="660066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وسقط . </a:t>
            </a:r>
            <a:endParaRPr lang="en-US" sz="2400" b="1">
              <a:solidFill>
                <a:srgbClr val="660066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610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5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5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10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10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10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10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10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10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10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1000"/>
                                        <p:tgtEl>
                                          <p:spTgt spid="5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1000"/>
                                        <p:tgtEl>
                                          <p:spTgt spid="5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8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1000"/>
                                        <p:tgtEl>
                                          <p:spTgt spid="5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3" grpId="0"/>
      <p:bldP spid="5144" grpId="0"/>
      <p:bldP spid="5146" grpId="0"/>
      <p:bldP spid="5148" grpId="0"/>
      <p:bldP spid="5149" grpId="0"/>
      <p:bldP spid="5151" grpId="0"/>
      <p:bldP spid="5153" grpId="0"/>
      <p:bldP spid="5156" grpId="0"/>
      <p:bldP spid="51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فواصل (30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6000750"/>
            <a:ext cx="4467225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t720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50825"/>
            <a:ext cx="7239000" cy="5691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1905000" y="1143000"/>
            <a:ext cx="4800600" cy="374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rtl="1">
              <a:spcBef>
                <a:spcPct val="50000"/>
              </a:spcBef>
            </a:pPr>
            <a:r>
              <a:rPr lang="ar-AE" sz="2000" b="1">
                <a:latin typeface="Tahoma" panose="020B0604030504040204" pitchFamily="34" charset="0"/>
                <a:cs typeface="Tahoma" panose="020B0604030504040204" pitchFamily="34" charset="0"/>
              </a:rPr>
              <a:t>مناقشة بعد القصة ..</a:t>
            </a:r>
          </a:p>
          <a:p>
            <a:pPr algn="ctr" rtl="1">
              <a:spcBef>
                <a:spcPct val="50000"/>
              </a:spcBef>
              <a:buFontTx/>
              <a:buChar char="-"/>
            </a:pPr>
            <a:r>
              <a:rPr lang="ar-AE" sz="2000" b="1">
                <a:latin typeface="Tahoma" panose="020B0604030504040204" pitchFamily="34" charset="0"/>
                <a:cs typeface="Tahoma" panose="020B0604030504040204" pitchFamily="34" charset="0"/>
              </a:rPr>
              <a:t>أين كان يجلس الأطفال قبل خروجهم إلى الملعب ؟</a:t>
            </a:r>
          </a:p>
          <a:p>
            <a:pPr algn="ctr" rtl="1">
              <a:spcBef>
                <a:spcPct val="50000"/>
              </a:spcBef>
              <a:buFontTx/>
              <a:buChar char="-"/>
            </a:pPr>
            <a:r>
              <a:rPr lang="ar-AE" sz="2000" b="1">
                <a:latin typeface="Tahoma" panose="020B0604030504040204" pitchFamily="34" charset="0"/>
                <a:cs typeface="Tahoma" panose="020B0604030504040204" pitchFamily="34" charset="0"/>
              </a:rPr>
              <a:t> ألى أين خرجوا جميعا ؟</a:t>
            </a:r>
          </a:p>
          <a:p>
            <a:pPr algn="ctr" rtl="1">
              <a:spcBef>
                <a:spcPct val="50000"/>
              </a:spcBef>
              <a:buFontTx/>
              <a:buChar char="-"/>
            </a:pPr>
            <a:r>
              <a:rPr lang="ar-AE" sz="2000" b="1">
                <a:latin typeface="Tahoma" panose="020B0604030504040204" pitchFamily="34" charset="0"/>
                <a:cs typeface="Tahoma" panose="020B0604030504040204" pitchFamily="34" charset="0"/>
              </a:rPr>
              <a:t> ماذا فعل ناصر ؟</a:t>
            </a:r>
          </a:p>
          <a:p>
            <a:pPr algn="ctr" rtl="1">
              <a:spcBef>
                <a:spcPct val="50000"/>
              </a:spcBef>
              <a:buFontTx/>
              <a:buChar char="-"/>
            </a:pPr>
            <a:r>
              <a:rPr lang="ar-AE" sz="2000" b="1">
                <a:latin typeface="Tahoma" panose="020B0604030504040204" pitchFamily="34" charset="0"/>
                <a:cs typeface="Tahoma" panose="020B0604030504040204" pitchFamily="34" charset="0"/>
              </a:rPr>
              <a:t> لماذا لم يستطع ناصر أن يلعب في الملعب ؟</a:t>
            </a:r>
          </a:p>
          <a:p>
            <a:pPr algn="ctr" rtl="1">
              <a:spcBef>
                <a:spcPct val="50000"/>
              </a:spcBef>
              <a:buFontTx/>
              <a:buChar char="-"/>
            </a:pPr>
            <a:r>
              <a:rPr lang="ar-AE" sz="2000" b="1">
                <a:latin typeface="Tahoma" panose="020B0604030504040204" pitchFamily="34" charset="0"/>
                <a:cs typeface="Tahoma" panose="020B0604030504040204" pitchFamily="34" charset="0"/>
              </a:rPr>
              <a:t> لو كنت مكان ناصر ، ماذا ستفعل ؟</a:t>
            </a:r>
          </a:p>
          <a:p>
            <a:pPr algn="ctr" rtl="1">
              <a:spcBef>
                <a:spcPct val="50000"/>
              </a:spcBef>
              <a:buFontTx/>
              <a:buChar char="-"/>
            </a:pPr>
            <a:r>
              <a:rPr lang="ar-AE" sz="2000" b="1">
                <a:latin typeface="Tahoma" panose="020B0604030504040204" pitchFamily="34" charset="0"/>
                <a:cs typeface="Tahoma" panose="020B0604030504040204" pitchFamily="34" charset="0"/>
              </a:rPr>
              <a:t> كيف كان شعور ناصر عندما سقط ؟ </a:t>
            </a:r>
            <a:endParaRPr lang="en-US" sz="2000" b="1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365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103</Words>
  <Application>Microsoft Office PowerPoint</Application>
  <PresentationFormat>On-screen Show (4:3)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SHERIF</dc:creator>
  <cp:lastModifiedBy>SHERIF</cp:lastModifiedBy>
  <cp:revision>1</cp:revision>
  <dcterms:created xsi:type="dcterms:W3CDTF">2016-03-29T04:56:09Z</dcterms:created>
  <dcterms:modified xsi:type="dcterms:W3CDTF">2016-03-29T04:56:37Z</dcterms:modified>
</cp:coreProperties>
</file>