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8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39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016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0623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119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1050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659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68705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316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4789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6293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5523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22B51-5695-4F56-8DBD-BDC7BDD971FC}" type="datetimeFigureOut">
              <a:rPr lang="ar-EG" smtClean="0"/>
              <a:t>20/06/1437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8EB5D-4486-4191-ACB7-0C0E79E98A2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1854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6.wmf"/><Relationship Id="rId7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2" name="Picture 36" descr="فواصل (3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00750"/>
            <a:ext cx="44672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8" name="Picture 42" descr="t720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762000"/>
            <a:ext cx="4800600" cy="459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1181100" y="2505908"/>
            <a:ext cx="6400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400" b="1" dirty="0">
                <a:latin typeface="Tahoma" panose="020B0604030504040204" pitchFamily="34" charset="0"/>
                <a:cs typeface="Tahoma" panose="020B0604030504040204" pitchFamily="34" charset="0"/>
              </a:rPr>
              <a:t>قصة .. </a:t>
            </a:r>
            <a:r>
              <a:rPr lang="ar-AE" sz="24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الملعب </a:t>
            </a:r>
            <a:endParaRPr lang="ar-AE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rtl="1">
              <a:spcBef>
                <a:spcPct val="50000"/>
              </a:spcBef>
            </a:pPr>
            <a:endParaRPr lang="en-US" sz="28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4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فواصل (3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00750"/>
            <a:ext cx="44672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6019800" y="1600200"/>
            <a:ext cx="1600200" cy="1524000"/>
            <a:chOff x="2448" y="384"/>
            <a:chExt cx="2112" cy="1920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2448" y="384"/>
              <a:ext cx="2112" cy="192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0" name="AutoShape 8"/>
            <p:cNvSpPr>
              <a:spLocks noChangeArrowheads="1"/>
            </p:cNvSpPr>
            <p:nvPr/>
          </p:nvSpPr>
          <p:spPr bwMode="auto">
            <a:xfrm>
              <a:off x="3264" y="480"/>
              <a:ext cx="480" cy="432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>
              <a:off x="4032" y="816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2" name="AutoShape 10"/>
            <p:cNvSpPr>
              <a:spLocks noChangeArrowheads="1"/>
            </p:cNvSpPr>
            <p:nvPr/>
          </p:nvSpPr>
          <p:spPr bwMode="auto">
            <a:xfrm>
              <a:off x="3648" y="192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3" name="AutoShape 11"/>
            <p:cNvSpPr>
              <a:spLocks noChangeArrowheads="1"/>
            </p:cNvSpPr>
            <p:nvPr/>
          </p:nvSpPr>
          <p:spPr bwMode="auto">
            <a:xfrm>
              <a:off x="3168" y="1968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>
              <a:off x="2688" y="168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2592" y="120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6" name="AutoShape 14"/>
            <p:cNvSpPr>
              <a:spLocks noChangeArrowheads="1"/>
            </p:cNvSpPr>
            <p:nvPr/>
          </p:nvSpPr>
          <p:spPr bwMode="auto">
            <a:xfrm>
              <a:off x="2784" y="72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7" name="AutoShape 15"/>
            <p:cNvSpPr>
              <a:spLocks noChangeArrowheads="1"/>
            </p:cNvSpPr>
            <p:nvPr/>
          </p:nvSpPr>
          <p:spPr bwMode="auto">
            <a:xfrm>
              <a:off x="4224" y="1248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8208" name="AutoShape 16"/>
            <p:cNvSpPr>
              <a:spLocks noChangeArrowheads="1"/>
            </p:cNvSpPr>
            <p:nvPr/>
          </p:nvSpPr>
          <p:spPr bwMode="auto">
            <a:xfrm>
              <a:off x="4080" y="168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  <p:pic>
        <p:nvPicPr>
          <p:cNvPr id="8209" name="Picture 17" descr="opd063_1_th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17811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0" name="Picture 18" descr="فرحان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191000"/>
            <a:ext cx="12065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1" name="Picture 19" descr="000803_1076_2476_v__v_th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733800"/>
            <a:ext cx="13874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2" name="Picture 2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0"/>
            <a:ext cx="990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200400" y="9144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الصور التعبيرية ..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7239000" y="3048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الحلقة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600200" y="3200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الأطفال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7543800" y="5181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ناصر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4419600" y="5181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ساقه 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676400" y="53340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الممرضة  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0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/>
      <p:bldP spid="8214" grpId="0"/>
      <p:bldP spid="8215" grpId="0"/>
      <p:bldP spid="8216" grpId="0"/>
      <p:bldP spid="8217" grpId="0"/>
      <p:bldP spid="8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فواصل (3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00750"/>
            <a:ext cx="44672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t720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762000"/>
            <a:ext cx="4800600" cy="459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981200" y="2590800"/>
            <a:ext cx="480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800" b="1">
                <a:latin typeface="Tahoma" panose="020B0604030504040204" pitchFamily="34" charset="0"/>
                <a:cs typeface="Tahoma" panose="020B0604030504040204" pitchFamily="34" charset="0"/>
              </a:rPr>
              <a:t>الــقــصـــة </a:t>
            </a:r>
            <a:r>
              <a:rPr lang="ar-AE" sz="2400" b="1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800" b="1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57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opd063_1_th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17811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فرحان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91000"/>
            <a:ext cx="12065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4495800" y="1143000"/>
            <a:ext cx="1600200" cy="1524000"/>
            <a:chOff x="2448" y="384"/>
            <a:chExt cx="2112" cy="1920"/>
          </a:xfrm>
        </p:grpSpPr>
        <p:sp>
          <p:nvSpPr>
            <p:cNvPr id="7173" name="Oval 5"/>
            <p:cNvSpPr>
              <a:spLocks noChangeArrowheads="1"/>
            </p:cNvSpPr>
            <p:nvPr/>
          </p:nvSpPr>
          <p:spPr bwMode="auto">
            <a:xfrm>
              <a:off x="2448" y="384"/>
              <a:ext cx="2112" cy="192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74" name="AutoShape 6"/>
            <p:cNvSpPr>
              <a:spLocks noChangeArrowheads="1"/>
            </p:cNvSpPr>
            <p:nvPr/>
          </p:nvSpPr>
          <p:spPr bwMode="auto">
            <a:xfrm>
              <a:off x="3264" y="480"/>
              <a:ext cx="480" cy="432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75" name="AutoShape 7"/>
            <p:cNvSpPr>
              <a:spLocks noChangeArrowheads="1"/>
            </p:cNvSpPr>
            <p:nvPr/>
          </p:nvSpPr>
          <p:spPr bwMode="auto">
            <a:xfrm>
              <a:off x="4032" y="816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76" name="AutoShape 8"/>
            <p:cNvSpPr>
              <a:spLocks noChangeArrowheads="1"/>
            </p:cNvSpPr>
            <p:nvPr/>
          </p:nvSpPr>
          <p:spPr bwMode="auto">
            <a:xfrm>
              <a:off x="3648" y="192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3168" y="1968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78" name="AutoShape 10"/>
            <p:cNvSpPr>
              <a:spLocks noChangeArrowheads="1"/>
            </p:cNvSpPr>
            <p:nvPr/>
          </p:nvSpPr>
          <p:spPr bwMode="auto">
            <a:xfrm>
              <a:off x="2688" y="168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79" name="AutoShape 11"/>
            <p:cNvSpPr>
              <a:spLocks noChangeArrowheads="1"/>
            </p:cNvSpPr>
            <p:nvPr/>
          </p:nvSpPr>
          <p:spPr bwMode="auto">
            <a:xfrm>
              <a:off x="2592" y="120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80" name="AutoShape 12"/>
            <p:cNvSpPr>
              <a:spLocks noChangeArrowheads="1"/>
            </p:cNvSpPr>
            <p:nvPr/>
          </p:nvSpPr>
          <p:spPr bwMode="auto">
            <a:xfrm>
              <a:off x="2784" y="72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81" name="AutoShape 13"/>
            <p:cNvSpPr>
              <a:spLocks noChangeArrowheads="1"/>
            </p:cNvSpPr>
            <p:nvPr/>
          </p:nvSpPr>
          <p:spPr bwMode="auto">
            <a:xfrm>
              <a:off x="4224" y="1248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7182" name="AutoShape 14"/>
            <p:cNvSpPr>
              <a:spLocks noChangeArrowheads="1"/>
            </p:cNvSpPr>
            <p:nvPr/>
          </p:nvSpPr>
          <p:spPr bwMode="auto">
            <a:xfrm>
              <a:off x="4080" y="1680"/>
              <a:ext cx="240" cy="24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943600" y="14478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بعد الإنتهاء من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590800" y="1600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خرج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057400" y="32004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الى المعلب الخارجي .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467600" y="4572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وركض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838200" y="4495800"/>
            <a:ext cx="48006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مسرعا ، كان يريد أن يسبق </a:t>
            </a:r>
          </a:p>
          <a:p>
            <a:pPr algn="ct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رفاقه إلى الملعب.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88" name="Picture 20" descr="فواصل (30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00750"/>
            <a:ext cx="44672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74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/>
      <p:bldP spid="7184" grpId="0"/>
      <p:bldP spid="7185" grpId="0"/>
      <p:bldP spid="7186" grpId="0"/>
      <p:bldP spid="71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000803_1076_2476_v__v_th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895600"/>
            <a:ext cx="13874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724400"/>
            <a:ext cx="990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7162800" y="1828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تزحلق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362200" y="175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اصطدم بـ 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45" name="Picture 25" descr="opd063_1_th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09600"/>
            <a:ext cx="17811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7620000" y="3352800"/>
            <a:ext cx="127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نهض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47" name="Picture 27" descr="زعلان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0"/>
            <a:ext cx="1025525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2971800" y="3505200"/>
            <a:ext cx="309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متألما من إصابة 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0" y="3581400"/>
            <a:ext cx="1812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الملتوية .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50" name="Picture 30" descr="زعلان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724400"/>
            <a:ext cx="974725" cy="123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6248400" y="5105400"/>
            <a:ext cx="155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لم يلعب ،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52" name="Picture 32" descr="فواصل (30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00750"/>
            <a:ext cx="44672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-609600" y="5181600"/>
            <a:ext cx="2346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للمعالجة  .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54" name="Picture 34" descr="فرحان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371600"/>
            <a:ext cx="12065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101850" y="5105400"/>
            <a:ext cx="422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بل قضى وقت الملعب عند  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4343400" y="1752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2400" b="1">
                <a:solidFill>
                  <a:srgbClr val="66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وسقط . </a:t>
            </a:r>
            <a:endParaRPr lang="en-US" sz="2400" b="1">
              <a:solidFill>
                <a:srgbClr val="6600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61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3" grpId="0"/>
      <p:bldP spid="5144" grpId="0"/>
      <p:bldP spid="5146" grpId="0"/>
      <p:bldP spid="5148" grpId="0"/>
      <p:bldP spid="5149" grpId="0"/>
      <p:bldP spid="5151" grpId="0"/>
      <p:bldP spid="5153" grpId="0"/>
      <p:bldP spid="5156" grpId="0"/>
      <p:bldP spid="5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فواصل (3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00750"/>
            <a:ext cx="44672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t720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0825"/>
            <a:ext cx="7239000" cy="5691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905000" y="1143000"/>
            <a:ext cx="48006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مناقشة بعد القصة ..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أين كان يجلس الأطفال قبل خروجهم إلى الملعب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 ألى أين خرجوا جميعا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 ماذا فعل ناصر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 لماذا لم يستطع ناصر أن يلعب في الملعب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 لو كنت مكان ناصر ، ماذا ستفعل ؟</a:t>
            </a:r>
          </a:p>
          <a:p>
            <a:pPr algn="ctr" rtl="1">
              <a:spcBef>
                <a:spcPct val="50000"/>
              </a:spcBef>
              <a:buFontTx/>
              <a:buChar char="-"/>
            </a:pPr>
            <a:r>
              <a:rPr lang="ar-AE" sz="2000" b="1">
                <a:latin typeface="Tahoma" panose="020B0604030504040204" pitchFamily="34" charset="0"/>
                <a:cs typeface="Tahoma" panose="020B0604030504040204" pitchFamily="34" charset="0"/>
              </a:rPr>
              <a:t> كيف كان شعور ناصر عندما سقط ؟ </a:t>
            </a:r>
            <a:endParaRPr 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6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103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SHERIF</dc:creator>
  <cp:lastModifiedBy>SHERIF</cp:lastModifiedBy>
  <cp:revision>1</cp:revision>
  <dcterms:created xsi:type="dcterms:W3CDTF">2016-03-29T04:56:09Z</dcterms:created>
  <dcterms:modified xsi:type="dcterms:W3CDTF">2016-03-29T04:56:37Z</dcterms:modified>
</cp:coreProperties>
</file>