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3" r:id="rId12"/>
    <p:sldId id="266" r:id="rId13"/>
    <p:sldId id="267" r:id="rId14"/>
    <p:sldId id="268" r:id="rId15"/>
    <p:sldId id="269" r:id="rId16"/>
    <p:sldId id="270" r:id="rId17"/>
    <p:sldId id="271" r:id="rId18"/>
    <p:sldId id="272" r:id="rId19"/>
  </p:sldIdLst>
  <p:sldSz cx="18288000" cy="9144000"/>
  <p:notesSz cx="6858000" cy="9144000"/>
  <p:defaultTextStyle>
    <a:defPPr>
      <a:defRPr lang="en-US"/>
    </a:defPPr>
    <a:lvl1pPr algn="l" defTabSz="1566863" rtl="0" fontAlgn="base">
      <a:spcBef>
        <a:spcPct val="0"/>
      </a:spcBef>
      <a:spcAft>
        <a:spcPct val="0"/>
      </a:spcAft>
      <a:defRPr sz="3100" kern="1200">
        <a:solidFill>
          <a:schemeClr val="tx1"/>
        </a:solidFill>
        <a:latin typeface="Calibri" pitchFamily="34" charset="0"/>
        <a:ea typeface="+mn-ea"/>
        <a:cs typeface="Arial" pitchFamily="34" charset="0"/>
      </a:defRPr>
    </a:lvl1pPr>
    <a:lvl2pPr marL="782638" indent="-325438" algn="l" defTabSz="1566863" rtl="0" fontAlgn="base">
      <a:spcBef>
        <a:spcPct val="0"/>
      </a:spcBef>
      <a:spcAft>
        <a:spcPct val="0"/>
      </a:spcAft>
      <a:defRPr sz="3100" kern="1200">
        <a:solidFill>
          <a:schemeClr val="tx1"/>
        </a:solidFill>
        <a:latin typeface="Calibri" pitchFamily="34" charset="0"/>
        <a:ea typeface="+mn-ea"/>
        <a:cs typeface="Arial" pitchFamily="34" charset="0"/>
      </a:defRPr>
    </a:lvl2pPr>
    <a:lvl3pPr marL="1566863" indent="-652463" algn="l" defTabSz="1566863" rtl="0" fontAlgn="base">
      <a:spcBef>
        <a:spcPct val="0"/>
      </a:spcBef>
      <a:spcAft>
        <a:spcPct val="0"/>
      </a:spcAft>
      <a:defRPr sz="3100" kern="1200">
        <a:solidFill>
          <a:schemeClr val="tx1"/>
        </a:solidFill>
        <a:latin typeface="Calibri" pitchFamily="34" charset="0"/>
        <a:ea typeface="+mn-ea"/>
        <a:cs typeface="Arial" pitchFamily="34" charset="0"/>
      </a:defRPr>
    </a:lvl3pPr>
    <a:lvl4pPr marL="2351088" indent="-979488" algn="l" defTabSz="1566863" rtl="0" fontAlgn="base">
      <a:spcBef>
        <a:spcPct val="0"/>
      </a:spcBef>
      <a:spcAft>
        <a:spcPct val="0"/>
      </a:spcAft>
      <a:defRPr sz="3100" kern="1200">
        <a:solidFill>
          <a:schemeClr val="tx1"/>
        </a:solidFill>
        <a:latin typeface="Calibri" pitchFamily="34" charset="0"/>
        <a:ea typeface="+mn-ea"/>
        <a:cs typeface="Arial" pitchFamily="34" charset="0"/>
      </a:defRPr>
    </a:lvl4pPr>
    <a:lvl5pPr marL="3133725" indent="-1304925" algn="l" defTabSz="1566863" rtl="0" fontAlgn="base">
      <a:spcBef>
        <a:spcPct val="0"/>
      </a:spcBef>
      <a:spcAft>
        <a:spcPct val="0"/>
      </a:spcAft>
      <a:defRPr sz="3100" kern="1200">
        <a:solidFill>
          <a:schemeClr val="tx1"/>
        </a:solidFill>
        <a:latin typeface="Calibri" pitchFamily="34" charset="0"/>
        <a:ea typeface="+mn-ea"/>
        <a:cs typeface="Arial" pitchFamily="34" charset="0"/>
      </a:defRPr>
    </a:lvl5pPr>
    <a:lvl6pPr marL="2286000" algn="r" defTabSz="914400" rtl="1" eaLnBrk="1" latinLnBrk="0" hangingPunct="1">
      <a:defRPr sz="3100" kern="1200">
        <a:solidFill>
          <a:schemeClr val="tx1"/>
        </a:solidFill>
        <a:latin typeface="Calibri" pitchFamily="34" charset="0"/>
        <a:ea typeface="+mn-ea"/>
        <a:cs typeface="Arial" pitchFamily="34" charset="0"/>
      </a:defRPr>
    </a:lvl6pPr>
    <a:lvl7pPr marL="2743200" algn="r" defTabSz="914400" rtl="1" eaLnBrk="1" latinLnBrk="0" hangingPunct="1">
      <a:defRPr sz="3100" kern="1200">
        <a:solidFill>
          <a:schemeClr val="tx1"/>
        </a:solidFill>
        <a:latin typeface="Calibri" pitchFamily="34" charset="0"/>
        <a:ea typeface="+mn-ea"/>
        <a:cs typeface="Arial" pitchFamily="34" charset="0"/>
      </a:defRPr>
    </a:lvl7pPr>
    <a:lvl8pPr marL="3200400" algn="r" defTabSz="914400" rtl="1" eaLnBrk="1" latinLnBrk="0" hangingPunct="1">
      <a:defRPr sz="3100" kern="1200">
        <a:solidFill>
          <a:schemeClr val="tx1"/>
        </a:solidFill>
        <a:latin typeface="Calibri" pitchFamily="34" charset="0"/>
        <a:ea typeface="+mn-ea"/>
        <a:cs typeface="Arial" pitchFamily="34" charset="0"/>
      </a:defRPr>
    </a:lvl8pPr>
    <a:lvl9pPr marL="3657600" algn="r" defTabSz="914400" rtl="1" eaLnBrk="1" latinLnBrk="0" hangingPunct="1">
      <a:defRPr sz="3100"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16" y="-84"/>
      </p:cViewPr>
      <p:guideLst>
        <p:guide orient="horz" pos="2880"/>
        <p:guide pos="57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840568"/>
            <a:ext cx="155448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2743200" y="5181600"/>
            <a:ext cx="12801600" cy="2336800"/>
          </a:xfrm>
        </p:spPr>
        <p:txBody>
          <a:bodyPr/>
          <a:lstStyle>
            <a:lvl1pPr marL="0" indent="0" algn="ctr">
              <a:buNone/>
              <a:defRPr>
                <a:solidFill>
                  <a:schemeClr val="tx1">
                    <a:tint val="75000"/>
                  </a:schemeClr>
                </a:solidFill>
              </a:defRPr>
            </a:lvl1pPr>
            <a:lvl2pPr marL="783732" indent="0" algn="ctr">
              <a:buNone/>
              <a:defRPr>
                <a:solidFill>
                  <a:schemeClr val="tx1">
                    <a:tint val="75000"/>
                  </a:schemeClr>
                </a:solidFill>
              </a:defRPr>
            </a:lvl2pPr>
            <a:lvl3pPr marL="1567464" indent="0" algn="ctr">
              <a:buNone/>
              <a:defRPr>
                <a:solidFill>
                  <a:schemeClr val="tx1">
                    <a:tint val="75000"/>
                  </a:schemeClr>
                </a:solidFill>
              </a:defRPr>
            </a:lvl3pPr>
            <a:lvl4pPr marL="2351197" indent="0" algn="ctr">
              <a:buNone/>
              <a:defRPr>
                <a:solidFill>
                  <a:schemeClr val="tx1">
                    <a:tint val="75000"/>
                  </a:schemeClr>
                </a:solidFill>
              </a:defRPr>
            </a:lvl4pPr>
            <a:lvl5pPr marL="3134929" indent="0" algn="ctr">
              <a:buNone/>
              <a:defRPr>
                <a:solidFill>
                  <a:schemeClr val="tx1">
                    <a:tint val="75000"/>
                  </a:schemeClr>
                </a:solidFill>
              </a:defRPr>
            </a:lvl5pPr>
            <a:lvl6pPr marL="3918661" indent="0" algn="ctr">
              <a:buNone/>
              <a:defRPr>
                <a:solidFill>
                  <a:schemeClr val="tx1">
                    <a:tint val="75000"/>
                  </a:schemeClr>
                </a:solidFill>
              </a:defRPr>
            </a:lvl6pPr>
            <a:lvl7pPr marL="4702393" indent="0" algn="ctr">
              <a:buNone/>
              <a:defRPr>
                <a:solidFill>
                  <a:schemeClr val="tx1">
                    <a:tint val="75000"/>
                  </a:schemeClr>
                </a:solidFill>
              </a:defRPr>
            </a:lvl7pPr>
            <a:lvl8pPr marL="5486126" indent="0" algn="ctr">
              <a:buNone/>
              <a:defRPr>
                <a:solidFill>
                  <a:schemeClr val="tx1">
                    <a:tint val="75000"/>
                  </a:schemeClr>
                </a:solidFill>
              </a:defRPr>
            </a:lvl8pPr>
            <a:lvl9pPr marL="626985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EE6F81C-C491-469C-B11B-9D8ED34F3FDF}" type="datetimeFigureOut">
              <a:rPr lang="en-US"/>
              <a:pPr>
                <a:defRPr/>
              </a:pPr>
              <a:t>3/15/2018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A3B4C6-470F-4C5D-B9F5-AAD39911958C}" type="slidenum">
              <a:rPr lang="en-US"/>
              <a:pPr>
                <a:defRPr/>
              </a:pPr>
              <a:t>‹#›</a:t>
            </a:fld>
            <a:endParaRPr lang="en-US"/>
          </a:p>
        </p:txBody>
      </p:sp>
    </p:spTree>
    <p:extLst>
      <p:ext uri="{BB962C8B-B14F-4D97-AF65-F5344CB8AC3E}">
        <p14:creationId xmlns:p14="http://schemas.microsoft.com/office/powerpoint/2010/main" val="1949682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1D5018-602A-43B3-A22D-BEB1EFDC119B}" type="datetimeFigureOut">
              <a:rPr lang="en-US"/>
              <a:pPr>
                <a:defRPr/>
              </a:pPr>
              <a:t>3/15/2018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373BCB-2B5C-448F-9D81-4E6E3E18723B}" type="slidenum">
              <a:rPr lang="en-US"/>
              <a:pPr>
                <a:defRPr/>
              </a:pPr>
              <a:t>‹#›</a:t>
            </a:fld>
            <a:endParaRPr lang="en-US"/>
          </a:p>
        </p:txBody>
      </p:sp>
    </p:spTree>
    <p:extLst>
      <p:ext uri="{BB962C8B-B14F-4D97-AF65-F5344CB8AC3E}">
        <p14:creationId xmlns:p14="http://schemas.microsoft.com/office/powerpoint/2010/main" val="3299863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258800" y="366185"/>
            <a:ext cx="411480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366185"/>
            <a:ext cx="1203960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6C7884F-4391-4B77-AE1C-D1F705A8967D}" type="datetimeFigureOut">
              <a:rPr lang="en-US"/>
              <a:pPr>
                <a:defRPr/>
              </a:pPr>
              <a:t>3/15/2018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4DCD9E-3777-40A7-BEEC-5C31A6B6296E}" type="slidenum">
              <a:rPr lang="en-US"/>
              <a:pPr>
                <a:defRPr/>
              </a:pPr>
              <a:t>‹#›</a:t>
            </a:fld>
            <a:endParaRPr lang="en-US"/>
          </a:p>
        </p:txBody>
      </p:sp>
    </p:spTree>
    <p:extLst>
      <p:ext uri="{BB962C8B-B14F-4D97-AF65-F5344CB8AC3E}">
        <p14:creationId xmlns:p14="http://schemas.microsoft.com/office/powerpoint/2010/main" val="1175735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6C3D57-1580-40F6-A806-EA483324EC0E}" type="datetimeFigureOut">
              <a:rPr lang="en-US"/>
              <a:pPr>
                <a:defRPr/>
              </a:pPr>
              <a:t>3/15/2018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2EFE46-B3BA-49A9-BDC5-8A0251E37151}" type="slidenum">
              <a:rPr lang="en-US"/>
              <a:pPr>
                <a:defRPr/>
              </a:pPr>
              <a:t>‹#›</a:t>
            </a:fld>
            <a:endParaRPr lang="en-US"/>
          </a:p>
        </p:txBody>
      </p:sp>
    </p:spTree>
    <p:extLst>
      <p:ext uri="{BB962C8B-B14F-4D97-AF65-F5344CB8AC3E}">
        <p14:creationId xmlns:p14="http://schemas.microsoft.com/office/powerpoint/2010/main" val="2708771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626" y="5875867"/>
            <a:ext cx="15544800" cy="1816100"/>
          </a:xfrm>
        </p:spPr>
        <p:txBody>
          <a:bodyPr anchor="t"/>
          <a:lstStyle>
            <a:lvl1pPr algn="l">
              <a:defRPr sz="6900" b="1" cap="all"/>
            </a:lvl1pPr>
          </a:lstStyle>
          <a:p>
            <a:r>
              <a:rPr lang="en-US" smtClean="0"/>
              <a:t>Click to edit Master title style</a:t>
            </a:r>
            <a:endParaRPr lang="en-US"/>
          </a:p>
        </p:txBody>
      </p:sp>
      <p:sp>
        <p:nvSpPr>
          <p:cNvPr id="3" name="Text Placeholder 2"/>
          <p:cNvSpPr>
            <a:spLocks noGrp="1"/>
          </p:cNvSpPr>
          <p:nvPr>
            <p:ph type="body" idx="1"/>
          </p:nvPr>
        </p:nvSpPr>
        <p:spPr>
          <a:xfrm>
            <a:off x="1444626" y="3875618"/>
            <a:ext cx="15544800" cy="2000249"/>
          </a:xfrm>
        </p:spPr>
        <p:txBody>
          <a:bodyPr anchor="b"/>
          <a:lstStyle>
            <a:lvl1pPr marL="0" indent="0">
              <a:buNone/>
              <a:defRPr sz="3400">
                <a:solidFill>
                  <a:schemeClr val="tx1">
                    <a:tint val="75000"/>
                  </a:schemeClr>
                </a:solidFill>
              </a:defRPr>
            </a:lvl1pPr>
            <a:lvl2pPr marL="783732" indent="0">
              <a:buNone/>
              <a:defRPr sz="3100">
                <a:solidFill>
                  <a:schemeClr val="tx1">
                    <a:tint val="75000"/>
                  </a:schemeClr>
                </a:solidFill>
              </a:defRPr>
            </a:lvl2pPr>
            <a:lvl3pPr marL="1567464" indent="0">
              <a:buNone/>
              <a:defRPr sz="2700">
                <a:solidFill>
                  <a:schemeClr val="tx1">
                    <a:tint val="75000"/>
                  </a:schemeClr>
                </a:solidFill>
              </a:defRPr>
            </a:lvl3pPr>
            <a:lvl4pPr marL="2351197" indent="0">
              <a:buNone/>
              <a:defRPr sz="2400">
                <a:solidFill>
                  <a:schemeClr val="tx1">
                    <a:tint val="75000"/>
                  </a:schemeClr>
                </a:solidFill>
              </a:defRPr>
            </a:lvl4pPr>
            <a:lvl5pPr marL="3134929" indent="0">
              <a:buNone/>
              <a:defRPr sz="2400">
                <a:solidFill>
                  <a:schemeClr val="tx1">
                    <a:tint val="75000"/>
                  </a:schemeClr>
                </a:solidFill>
              </a:defRPr>
            </a:lvl5pPr>
            <a:lvl6pPr marL="3918661" indent="0">
              <a:buNone/>
              <a:defRPr sz="2400">
                <a:solidFill>
                  <a:schemeClr val="tx1">
                    <a:tint val="75000"/>
                  </a:schemeClr>
                </a:solidFill>
              </a:defRPr>
            </a:lvl6pPr>
            <a:lvl7pPr marL="4702393" indent="0">
              <a:buNone/>
              <a:defRPr sz="2400">
                <a:solidFill>
                  <a:schemeClr val="tx1">
                    <a:tint val="75000"/>
                  </a:schemeClr>
                </a:solidFill>
              </a:defRPr>
            </a:lvl7pPr>
            <a:lvl8pPr marL="5486126" indent="0">
              <a:buNone/>
              <a:defRPr sz="2400">
                <a:solidFill>
                  <a:schemeClr val="tx1">
                    <a:tint val="75000"/>
                  </a:schemeClr>
                </a:solidFill>
              </a:defRPr>
            </a:lvl8pPr>
            <a:lvl9pPr marL="6269858" indent="0">
              <a:buNone/>
              <a:defRPr sz="2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DD208F2-5C86-4B9E-B3C6-D3A3FC63A4CA}" type="datetimeFigureOut">
              <a:rPr lang="en-US"/>
              <a:pPr>
                <a:defRPr/>
              </a:pPr>
              <a:t>3/15/2018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4DFE2E-1D9C-4F4C-BBCE-4ED78A1D3B73}" type="slidenum">
              <a:rPr lang="en-US"/>
              <a:pPr>
                <a:defRPr/>
              </a:pPr>
              <a:t>‹#›</a:t>
            </a:fld>
            <a:endParaRPr lang="en-US"/>
          </a:p>
        </p:txBody>
      </p:sp>
    </p:spTree>
    <p:extLst>
      <p:ext uri="{BB962C8B-B14F-4D97-AF65-F5344CB8AC3E}">
        <p14:creationId xmlns:p14="http://schemas.microsoft.com/office/powerpoint/2010/main" val="2181052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133601"/>
            <a:ext cx="8077200" cy="6034617"/>
          </a:xfrm>
        </p:spPr>
        <p:txBody>
          <a:bodyPr/>
          <a:lstStyle>
            <a:lvl1pPr>
              <a:defRPr sz="4800"/>
            </a:lvl1pPr>
            <a:lvl2pPr>
              <a:defRPr sz="4100"/>
            </a:lvl2pPr>
            <a:lvl3pPr>
              <a:defRPr sz="34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296400" y="2133601"/>
            <a:ext cx="8077200" cy="6034617"/>
          </a:xfrm>
        </p:spPr>
        <p:txBody>
          <a:bodyPr/>
          <a:lstStyle>
            <a:lvl1pPr>
              <a:defRPr sz="4800"/>
            </a:lvl1pPr>
            <a:lvl2pPr>
              <a:defRPr sz="4100"/>
            </a:lvl2pPr>
            <a:lvl3pPr>
              <a:defRPr sz="34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F0FE273-6F49-4F17-B6AD-75C91352C904}" type="datetimeFigureOut">
              <a:rPr lang="en-US"/>
              <a:pPr>
                <a:defRPr/>
              </a:pPr>
              <a:t>3/15/2018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36C21E-3218-47FD-B061-60908A065F52}" type="slidenum">
              <a:rPr lang="en-US"/>
              <a:pPr>
                <a:defRPr/>
              </a:pPr>
              <a:t>‹#›</a:t>
            </a:fld>
            <a:endParaRPr lang="en-US"/>
          </a:p>
        </p:txBody>
      </p:sp>
    </p:spTree>
    <p:extLst>
      <p:ext uri="{BB962C8B-B14F-4D97-AF65-F5344CB8AC3E}">
        <p14:creationId xmlns:p14="http://schemas.microsoft.com/office/powerpoint/2010/main" val="2089218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2046817"/>
            <a:ext cx="8080376" cy="853016"/>
          </a:xfrm>
        </p:spPr>
        <p:txBody>
          <a:bodyPr anchor="b"/>
          <a:lstStyle>
            <a:lvl1pPr marL="0" indent="0">
              <a:buNone/>
              <a:defRPr sz="4100" b="1"/>
            </a:lvl1pPr>
            <a:lvl2pPr marL="783732" indent="0">
              <a:buNone/>
              <a:defRPr sz="3400" b="1"/>
            </a:lvl2pPr>
            <a:lvl3pPr marL="1567464" indent="0">
              <a:buNone/>
              <a:defRPr sz="3100" b="1"/>
            </a:lvl3pPr>
            <a:lvl4pPr marL="2351197" indent="0">
              <a:buNone/>
              <a:defRPr sz="2700" b="1"/>
            </a:lvl4pPr>
            <a:lvl5pPr marL="3134929" indent="0">
              <a:buNone/>
              <a:defRPr sz="2700" b="1"/>
            </a:lvl5pPr>
            <a:lvl6pPr marL="3918661" indent="0">
              <a:buNone/>
              <a:defRPr sz="2700" b="1"/>
            </a:lvl6pPr>
            <a:lvl7pPr marL="4702393" indent="0">
              <a:buNone/>
              <a:defRPr sz="2700" b="1"/>
            </a:lvl7pPr>
            <a:lvl8pPr marL="5486126" indent="0">
              <a:buNone/>
              <a:defRPr sz="2700" b="1"/>
            </a:lvl8pPr>
            <a:lvl9pPr marL="6269858" indent="0">
              <a:buNone/>
              <a:defRPr sz="2700" b="1"/>
            </a:lvl9pPr>
          </a:lstStyle>
          <a:p>
            <a:pPr lvl="0"/>
            <a:r>
              <a:rPr lang="en-US" smtClean="0"/>
              <a:t>Click to edit Master text styles</a:t>
            </a:r>
          </a:p>
        </p:txBody>
      </p:sp>
      <p:sp>
        <p:nvSpPr>
          <p:cNvPr id="4" name="Content Placeholder 3"/>
          <p:cNvSpPr>
            <a:spLocks noGrp="1"/>
          </p:cNvSpPr>
          <p:nvPr>
            <p:ph sz="half" idx="2"/>
          </p:nvPr>
        </p:nvSpPr>
        <p:spPr>
          <a:xfrm>
            <a:off x="914400" y="2899833"/>
            <a:ext cx="8080376" cy="5268384"/>
          </a:xfrm>
        </p:spPr>
        <p:txBody>
          <a:bodyPr/>
          <a:lstStyle>
            <a:lvl1pPr>
              <a:defRPr sz="4100"/>
            </a:lvl1pPr>
            <a:lvl2pPr>
              <a:defRPr sz="3400"/>
            </a:lvl2pPr>
            <a:lvl3pPr>
              <a:defRPr sz="3100"/>
            </a:lvl3pPr>
            <a:lvl4pPr>
              <a:defRPr sz="2700"/>
            </a:lvl4pPr>
            <a:lvl5pPr>
              <a:defRPr sz="2700"/>
            </a:lvl5pPr>
            <a:lvl6pPr>
              <a:defRPr sz="2700"/>
            </a:lvl6pPr>
            <a:lvl7pPr>
              <a:defRPr sz="2700"/>
            </a:lvl7pPr>
            <a:lvl8pPr>
              <a:defRPr sz="2700"/>
            </a:lvl8pPr>
            <a:lvl9pPr>
              <a:defRPr sz="2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9290051" y="2046817"/>
            <a:ext cx="8083550" cy="853016"/>
          </a:xfrm>
        </p:spPr>
        <p:txBody>
          <a:bodyPr anchor="b"/>
          <a:lstStyle>
            <a:lvl1pPr marL="0" indent="0">
              <a:buNone/>
              <a:defRPr sz="4100" b="1"/>
            </a:lvl1pPr>
            <a:lvl2pPr marL="783732" indent="0">
              <a:buNone/>
              <a:defRPr sz="3400" b="1"/>
            </a:lvl2pPr>
            <a:lvl3pPr marL="1567464" indent="0">
              <a:buNone/>
              <a:defRPr sz="3100" b="1"/>
            </a:lvl3pPr>
            <a:lvl4pPr marL="2351197" indent="0">
              <a:buNone/>
              <a:defRPr sz="2700" b="1"/>
            </a:lvl4pPr>
            <a:lvl5pPr marL="3134929" indent="0">
              <a:buNone/>
              <a:defRPr sz="2700" b="1"/>
            </a:lvl5pPr>
            <a:lvl6pPr marL="3918661" indent="0">
              <a:buNone/>
              <a:defRPr sz="2700" b="1"/>
            </a:lvl6pPr>
            <a:lvl7pPr marL="4702393" indent="0">
              <a:buNone/>
              <a:defRPr sz="2700" b="1"/>
            </a:lvl7pPr>
            <a:lvl8pPr marL="5486126" indent="0">
              <a:buNone/>
              <a:defRPr sz="2700" b="1"/>
            </a:lvl8pPr>
            <a:lvl9pPr marL="6269858" indent="0">
              <a:buNone/>
              <a:defRPr sz="2700" b="1"/>
            </a:lvl9pPr>
          </a:lstStyle>
          <a:p>
            <a:pPr lvl="0"/>
            <a:r>
              <a:rPr lang="en-US" smtClean="0"/>
              <a:t>Click to edit Master text styles</a:t>
            </a:r>
          </a:p>
        </p:txBody>
      </p:sp>
      <p:sp>
        <p:nvSpPr>
          <p:cNvPr id="6" name="Content Placeholder 5"/>
          <p:cNvSpPr>
            <a:spLocks noGrp="1"/>
          </p:cNvSpPr>
          <p:nvPr>
            <p:ph sz="quarter" idx="4"/>
          </p:nvPr>
        </p:nvSpPr>
        <p:spPr>
          <a:xfrm>
            <a:off x="9290051" y="2899833"/>
            <a:ext cx="8083550" cy="5268384"/>
          </a:xfrm>
        </p:spPr>
        <p:txBody>
          <a:bodyPr/>
          <a:lstStyle>
            <a:lvl1pPr>
              <a:defRPr sz="4100"/>
            </a:lvl1pPr>
            <a:lvl2pPr>
              <a:defRPr sz="3400"/>
            </a:lvl2pPr>
            <a:lvl3pPr>
              <a:defRPr sz="3100"/>
            </a:lvl3pPr>
            <a:lvl4pPr>
              <a:defRPr sz="2700"/>
            </a:lvl4pPr>
            <a:lvl5pPr>
              <a:defRPr sz="2700"/>
            </a:lvl5pPr>
            <a:lvl6pPr>
              <a:defRPr sz="2700"/>
            </a:lvl6pPr>
            <a:lvl7pPr>
              <a:defRPr sz="2700"/>
            </a:lvl7pPr>
            <a:lvl8pPr>
              <a:defRPr sz="2700"/>
            </a:lvl8pPr>
            <a:lvl9pPr>
              <a:defRPr sz="2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80C35D7-E3BF-4D7B-95CB-F3A015B3A295}" type="datetimeFigureOut">
              <a:rPr lang="en-US"/>
              <a:pPr>
                <a:defRPr/>
              </a:pPr>
              <a:t>3/15/2018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B2808CA-9B65-4B1C-9E27-921F185729A3}" type="slidenum">
              <a:rPr lang="en-US"/>
              <a:pPr>
                <a:defRPr/>
              </a:pPr>
              <a:t>‹#›</a:t>
            </a:fld>
            <a:endParaRPr lang="en-US"/>
          </a:p>
        </p:txBody>
      </p:sp>
    </p:spTree>
    <p:extLst>
      <p:ext uri="{BB962C8B-B14F-4D97-AF65-F5344CB8AC3E}">
        <p14:creationId xmlns:p14="http://schemas.microsoft.com/office/powerpoint/2010/main" val="976829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D81DFA0-3B7E-4CA7-AC4C-5E557C97870D}" type="datetimeFigureOut">
              <a:rPr lang="en-US"/>
              <a:pPr>
                <a:defRPr/>
              </a:pPr>
              <a:t>3/15/2018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1B4349A-1FA3-42E2-B085-C4E7B5F4DE73}" type="slidenum">
              <a:rPr lang="en-US"/>
              <a:pPr>
                <a:defRPr/>
              </a:pPr>
              <a:t>‹#›</a:t>
            </a:fld>
            <a:endParaRPr lang="en-US"/>
          </a:p>
        </p:txBody>
      </p:sp>
    </p:spTree>
    <p:extLst>
      <p:ext uri="{BB962C8B-B14F-4D97-AF65-F5344CB8AC3E}">
        <p14:creationId xmlns:p14="http://schemas.microsoft.com/office/powerpoint/2010/main" val="1257118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C1552EF-F6D3-472D-94D1-37F78C800738}" type="datetimeFigureOut">
              <a:rPr lang="en-US"/>
              <a:pPr>
                <a:defRPr/>
              </a:pPr>
              <a:t>3/15/2018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142054A-C988-4C77-83E4-F7EBB98C20C3}" type="slidenum">
              <a:rPr lang="en-US"/>
              <a:pPr>
                <a:defRPr/>
              </a:pPr>
              <a:t>‹#›</a:t>
            </a:fld>
            <a:endParaRPr lang="en-US"/>
          </a:p>
        </p:txBody>
      </p:sp>
    </p:spTree>
    <p:extLst>
      <p:ext uri="{BB962C8B-B14F-4D97-AF65-F5344CB8AC3E}">
        <p14:creationId xmlns:p14="http://schemas.microsoft.com/office/powerpoint/2010/main" val="2324632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1" y="364067"/>
            <a:ext cx="6016626" cy="1549400"/>
          </a:xfrm>
        </p:spPr>
        <p:txBody>
          <a:bodyPr anchor="b"/>
          <a:lstStyle>
            <a:lvl1pPr algn="l">
              <a:defRPr sz="3400" b="1"/>
            </a:lvl1pPr>
          </a:lstStyle>
          <a:p>
            <a:r>
              <a:rPr lang="en-US" smtClean="0"/>
              <a:t>Click to edit Master title style</a:t>
            </a:r>
            <a:endParaRPr lang="en-US"/>
          </a:p>
        </p:txBody>
      </p:sp>
      <p:sp>
        <p:nvSpPr>
          <p:cNvPr id="3" name="Content Placeholder 2"/>
          <p:cNvSpPr>
            <a:spLocks noGrp="1"/>
          </p:cNvSpPr>
          <p:nvPr>
            <p:ph idx="1"/>
          </p:nvPr>
        </p:nvSpPr>
        <p:spPr>
          <a:xfrm>
            <a:off x="7150100" y="364067"/>
            <a:ext cx="10223500" cy="7804151"/>
          </a:xfrm>
        </p:spPr>
        <p:txBody>
          <a:bodyPr/>
          <a:lstStyle>
            <a:lvl1pPr>
              <a:defRPr sz="5500"/>
            </a:lvl1pPr>
            <a:lvl2pPr>
              <a:defRPr sz="4800"/>
            </a:lvl2pPr>
            <a:lvl3pPr>
              <a:defRPr sz="4100"/>
            </a:lvl3pPr>
            <a:lvl4pPr>
              <a:defRPr sz="3400"/>
            </a:lvl4pPr>
            <a:lvl5pPr>
              <a:defRPr sz="3400"/>
            </a:lvl5pPr>
            <a:lvl6pPr>
              <a:defRPr sz="3400"/>
            </a:lvl6pPr>
            <a:lvl7pPr>
              <a:defRPr sz="3400"/>
            </a:lvl7pPr>
            <a:lvl8pPr>
              <a:defRPr sz="3400"/>
            </a:lvl8pPr>
            <a:lvl9pPr>
              <a:defRPr sz="3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14401" y="1913467"/>
            <a:ext cx="6016626" cy="6254751"/>
          </a:xfrm>
        </p:spPr>
        <p:txBody>
          <a:bodyPr/>
          <a:lstStyle>
            <a:lvl1pPr marL="0" indent="0">
              <a:buNone/>
              <a:defRPr sz="2400"/>
            </a:lvl1pPr>
            <a:lvl2pPr marL="783732" indent="0">
              <a:buNone/>
              <a:defRPr sz="2100"/>
            </a:lvl2pPr>
            <a:lvl3pPr marL="1567464" indent="0">
              <a:buNone/>
              <a:defRPr sz="1700"/>
            </a:lvl3pPr>
            <a:lvl4pPr marL="2351197" indent="0">
              <a:buNone/>
              <a:defRPr sz="1500"/>
            </a:lvl4pPr>
            <a:lvl5pPr marL="3134929" indent="0">
              <a:buNone/>
              <a:defRPr sz="1500"/>
            </a:lvl5pPr>
            <a:lvl6pPr marL="3918661" indent="0">
              <a:buNone/>
              <a:defRPr sz="1500"/>
            </a:lvl6pPr>
            <a:lvl7pPr marL="4702393" indent="0">
              <a:buNone/>
              <a:defRPr sz="1500"/>
            </a:lvl7pPr>
            <a:lvl8pPr marL="5486126" indent="0">
              <a:buNone/>
              <a:defRPr sz="1500"/>
            </a:lvl8pPr>
            <a:lvl9pPr marL="6269858" indent="0">
              <a:buNone/>
              <a:defRPr sz="15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379E0C5-12E3-4051-9BD5-4311123F2695}" type="datetimeFigureOut">
              <a:rPr lang="en-US"/>
              <a:pPr>
                <a:defRPr/>
              </a:pPr>
              <a:t>3/15/2018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587A06-A9E9-4AF2-B2C2-46B8E8DC0BEC}" type="slidenum">
              <a:rPr lang="en-US"/>
              <a:pPr>
                <a:defRPr/>
              </a:pPr>
              <a:t>‹#›</a:t>
            </a:fld>
            <a:endParaRPr lang="en-US"/>
          </a:p>
        </p:txBody>
      </p:sp>
    </p:spTree>
    <p:extLst>
      <p:ext uri="{BB962C8B-B14F-4D97-AF65-F5344CB8AC3E}">
        <p14:creationId xmlns:p14="http://schemas.microsoft.com/office/powerpoint/2010/main" val="967443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84576" y="6400800"/>
            <a:ext cx="10972800" cy="755651"/>
          </a:xfrm>
        </p:spPr>
        <p:txBody>
          <a:bodyPr anchor="b"/>
          <a:lstStyle>
            <a:lvl1pPr algn="l">
              <a:defRPr sz="3400" b="1"/>
            </a:lvl1pPr>
          </a:lstStyle>
          <a:p>
            <a:r>
              <a:rPr lang="en-US" smtClean="0"/>
              <a:t>Click to edit Master title style</a:t>
            </a:r>
            <a:endParaRPr lang="en-US"/>
          </a:p>
        </p:txBody>
      </p:sp>
      <p:sp>
        <p:nvSpPr>
          <p:cNvPr id="3" name="Picture Placeholder 2"/>
          <p:cNvSpPr>
            <a:spLocks noGrp="1"/>
          </p:cNvSpPr>
          <p:nvPr>
            <p:ph type="pic" idx="1"/>
          </p:nvPr>
        </p:nvSpPr>
        <p:spPr>
          <a:xfrm>
            <a:off x="3584576" y="817033"/>
            <a:ext cx="10972800" cy="5486400"/>
          </a:xfrm>
        </p:spPr>
        <p:txBody>
          <a:bodyPr rtlCol="0">
            <a:normAutofit/>
          </a:bodyPr>
          <a:lstStyle>
            <a:lvl1pPr marL="0" indent="0">
              <a:buNone/>
              <a:defRPr sz="5500"/>
            </a:lvl1pPr>
            <a:lvl2pPr marL="783732" indent="0">
              <a:buNone/>
              <a:defRPr sz="4800"/>
            </a:lvl2pPr>
            <a:lvl3pPr marL="1567464" indent="0">
              <a:buNone/>
              <a:defRPr sz="4100"/>
            </a:lvl3pPr>
            <a:lvl4pPr marL="2351197" indent="0">
              <a:buNone/>
              <a:defRPr sz="3400"/>
            </a:lvl4pPr>
            <a:lvl5pPr marL="3134929" indent="0">
              <a:buNone/>
              <a:defRPr sz="3400"/>
            </a:lvl5pPr>
            <a:lvl6pPr marL="3918661" indent="0">
              <a:buNone/>
              <a:defRPr sz="3400"/>
            </a:lvl6pPr>
            <a:lvl7pPr marL="4702393" indent="0">
              <a:buNone/>
              <a:defRPr sz="3400"/>
            </a:lvl7pPr>
            <a:lvl8pPr marL="5486126" indent="0">
              <a:buNone/>
              <a:defRPr sz="3400"/>
            </a:lvl8pPr>
            <a:lvl9pPr marL="6269858" indent="0">
              <a:buNone/>
              <a:defRPr sz="3400"/>
            </a:lvl9pPr>
          </a:lstStyle>
          <a:p>
            <a:pPr lvl="0"/>
            <a:r>
              <a:rPr lang="en-US" noProof="0" smtClean="0"/>
              <a:t>Click icon to add picture</a:t>
            </a:r>
          </a:p>
        </p:txBody>
      </p:sp>
      <p:sp>
        <p:nvSpPr>
          <p:cNvPr id="4" name="Text Placeholder 3"/>
          <p:cNvSpPr>
            <a:spLocks noGrp="1"/>
          </p:cNvSpPr>
          <p:nvPr>
            <p:ph type="body" sz="half" idx="2"/>
          </p:nvPr>
        </p:nvSpPr>
        <p:spPr>
          <a:xfrm>
            <a:off x="3584576" y="7156451"/>
            <a:ext cx="10972800" cy="1073149"/>
          </a:xfrm>
        </p:spPr>
        <p:txBody>
          <a:bodyPr/>
          <a:lstStyle>
            <a:lvl1pPr marL="0" indent="0">
              <a:buNone/>
              <a:defRPr sz="2400"/>
            </a:lvl1pPr>
            <a:lvl2pPr marL="783732" indent="0">
              <a:buNone/>
              <a:defRPr sz="2100"/>
            </a:lvl2pPr>
            <a:lvl3pPr marL="1567464" indent="0">
              <a:buNone/>
              <a:defRPr sz="1700"/>
            </a:lvl3pPr>
            <a:lvl4pPr marL="2351197" indent="0">
              <a:buNone/>
              <a:defRPr sz="1500"/>
            </a:lvl4pPr>
            <a:lvl5pPr marL="3134929" indent="0">
              <a:buNone/>
              <a:defRPr sz="1500"/>
            </a:lvl5pPr>
            <a:lvl6pPr marL="3918661" indent="0">
              <a:buNone/>
              <a:defRPr sz="1500"/>
            </a:lvl6pPr>
            <a:lvl7pPr marL="4702393" indent="0">
              <a:buNone/>
              <a:defRPr sz="1500"/>
            </a:lvl7pPr>
            <a:lvl8pPr marL="5486126" indent="0">
              <a:buNone/>
              <a:defRPr sz="1500"/>
            </a:lvl8pPr>
            <a:lvl9pPr marL="6269858" indent="0">
              <a:buNone/>
              <a:defRPr sz="15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EDD7B3-63C7-453E-9B50-FCDE5CE7AEBD}" type="datetimeFigureOut">
              <a:rPr lang="en-US"/>
              <a:pPr>
                <a:defRPr/>
              </a:pPr>
              <a:t>3/15/2018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47FED42-0EC5-425B-AE07-F4E2B28C2404}" type="slidenum">
              <a:rPr lang="en-US"/>
              <a:pPr>
                <a:defRPr/>
              </a:pPr>
              <a:t>‹#›</a:t>
            </a:fld>
            <a:endParaRPr lang="en-US"/>
          </a:p>
        </p:txBody>
      </p:sp>
    </p:spTree>
    <p:extLst>
      <p:ext uri="{BB962C8B-B14F-4D97-AF65-F5344CB8AC3E}">
        <p14:creationId xmlns:p14="http://schemas.microsoft.com/office/powerpoint/2010/main" val="654200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366713"/>
            <a:ext cx="16459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56746" tIns="78373" rIns="156746" bIns="78373"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914400" y="2133600"/>
            <a:ext cx="16459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56746" tIns="78373" rIns="156746" bIns="78373"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914400" y="8475663"/>
            <a:ext cx="4267200" cy="485775"/>
          </a:xfrm>
          <a:prstGeom prst="rect">
            <a:avLst/>
          </a:prstGeom>
        </p:spPr>
        <p:txBody>
          <a:bodyPr vert="horz" lIns="156746" tIns="78373" rIns="156746" bIns="78373" rtlCol="0" anchor="ctr"/>
          <a:lstStyle>
            <a:lvl1pPr algn="l" defTabSz="1567464" fontAlgn="auto">
              <a:spcBef>
                <a:spcPts val="0"/>
              </a:spcBef>
              <a:spcAft>
                <a:spcPts val="0"/>
              </a:spcAft>
              <a:defRPr sz="2100">
                <a:solidFill>
                  <a:schemeClr val="tx1">
                    <a:tint val="75000"/>
                  </a:schemeClr>
                </a:solidFill>
                <a:latin typeface="+mn-lt"/>
                <a:cs typeface="+mn-cs"/>
              </a:defRPr>
            </a:lvl1pPr>
          </a:lstStyle>
          <a:p>
            <a:pPr>
              <a:defRPr/>
            </a:pPr>
            <a:fld id="{24660350-DD43-486B-B902-70AF775BD899}" type="datetimeFigureOut">
              <a:rPr lang="en-US"/>
              <a:pPr>
                <a:defRPr/>
              </a:pPr>
              <a:t>3/15/2018</a:t>
            </a:fld>
            <a:endParaRPr lang="en-US"/>
          </a:p>
        </p:txBody>
      </p:sp>
      <p:sp>
        <p:nvSpPr>
          <p:cNvPr id="5" name="Footer Placeholder 4"/>
          <p:cNvSpPr>
            <a:spLocks noGrp="1"/>
          </p:cNvSpPr>
          <p:nvPr>
            <p:ph type="ftr" sz="quarter" idx="3"/>
          </p:nvPr>
        </p:nvSpPr>
        <p:spPr>
          <a:xfrm>
            <a:off x="6248400" y="8475663"/>
            <a:ext cx="5791200" cy="485775"/>
          </a:xfrm>
          <a:prstGeom prst="rect">
            <a:avLst/>
          </a:prstGeom>
        </p:spPr>
        <p:txBody>
          <a:bodyPr vert="horz" lIns="156746" tIns="78373" rIns="156746" bIns="78373" rtlCol="0" anchor="ctr"/>
          <a:lstStyle>
            <a:lvl1pPr algn="ctr" defTabSz="1567464" fontAlgn="auto">
              <a:spcBef>
                <a:spcPts val="0"/>
              </a:spcBef>
              <a:spcAft>
                <a:spcPts val="0"/>
              </a:spcAft>
              <a:defRPr sz="21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13106400" y="8475663"/>
            <a:ext cx="4267200" cy="485775"/>
          </a:xfrm>
          <a:prstGeom prst="rect">
            <a:avLst/>
          </a:prstGeom>
        </p:spPr>
        <p:txBody>
          <a:bodyPr vert="horz" lIns="156746" tIns="78373" rIns="156746" bIns="78373" rtlCol="0" anchor="ctr"/>
          <a:lstStyle>
            <a:lvl1pPr algn="r" defTabSz="1567464" fontAlgn="auto">
              <a:spcBef>
                <a:spcPts val="0"/>
              </a:spcBef>
              <a:spcAft>
                <a:spcPts val="0"/>
              </a:spcAft>
              <a:defRPr sz="2100">
                <a:solidFill>
                  <a:schemeClr val="tx1">
                    <a:tint val="75000"/>
                  </a:schemeClr>
                </a:solidFill>
                <a:latin typeface="+mn-lt"/>
                <a:cs typeface="+mn-cs"/>
              </a:defRPr>
            </a:lvl1pPr>
          </a:lstStyle>
          <a:p>
            <a:pPr>
              <a:defRPr/>
            </a:pPr>
            <a:fld id="{BCC3C1A2-5A0D-4AD5-B9FB-ACD3DE92175C}"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566863" rtl="0" fontAlgn="base">
        <a:spcBef>
          <a:spcPct val="0"/>
        </a:spcBef>
        <a:spcAft>
          <a:spcPct val="0"/>
        </a:spcAft>
        <a:defRPr sz="7500" kern="1200">
          <a:solidFill>
            <a:schemeClr val="tx1"/>
          </a:solidFill>
          <a:latin typeface="+mj-lt"/>
          <a:ea typeface="+mj-ea"/>
          <a:cs typeface="+mj-cs"/>
        </a:defRPr>
      </a:lvl1pPr>
      <a:lvl2pPr algn="ctr" defTabSz="1566863" rtl="0" fontAlgn="base">
        <a:spcBef>
          <a:spcPct val="0"/>
        </a:spcBef>
        <a:spcAft>
          <a:spcPct val="0"/>
        </a:spcAft>
        <a:defRPr sz="7500">
          <a:solidFill>
            <a:schemeClr val="tx1"/>
          </a:solidFill>
          <a:latin typeface="Calibri" pitchFamily="34" charset="0"/>
        </a:defRPr>
      </a:lvl2pPr>
      <a:lvl3pPr algn="ctr" defTabSz="1566863" rtl="0" fontAlgn="base">
        <a:spcBef>
          <a:spcPct val="0"/>
        </a:spcBef>
        <a:spcAft>
          <a:spcPct val="0"/>
        </a:spcAft>
        <a:defRPr sz="7500">
          <a:solidFill>
            <a:schemeClr val="tx1"/>
          </a:solidFill>
          <a:latin typeface="Calibri" pitchFamily="34" charset="0"/>
        </a:defRPr>
      </a:lvl3pPr>
      <a:lvl4pPr algn="ctr" defTabSz="1566863" rtl="0" fontAlgn="base">
        <a:spcBef>
          <a:spcPct val="0"/>
        </a:spcBef>
        <a:spcAft>
          <a:spcPct val="0"/>
        </a:spcAft>
        <a:defRPr sz="7500">
          <a:solidFill>
            <a:schemeClr val="tx1"/>
          </a:solidFill>
          <a:latin typeface="Calibri" pitchFamily="34" charset="0"/>
        </a:defRPr>
      </a:lvl4pPr>
      <a:lvl5pPr algn="ctr" defTabSz="1566863" rtl="0" fontAlgn="base">
        <a:spcBef>
          <a:spcPct val="0"/>
        </a:spcBef>
        <a:spcAft>
          <a:spcPct val="0"/>
        </a:spcAft>
        <a:defRPr sz="7500">
          <a:solidFill>
            <a:schemeClr val="tx1"/>
          </a:solidFill>
          <a:latin typeface="Calibri" pitchFamily="34" charset="0"/>
        </a:defRPr>
      </a:lvl5pPr>
      <a:lvl6pPr marL="457200" algn="ctr" defTabSz="1566863" rtl="0" eaLnBrk="1" fontAlgn="base" hangingPunct="1">
        <a:spcBef>
          <a:spcPct val="0"/>
        </a:spcBef>
        <a:spcAft>
          <a:spcPct val="0"/>
        </a:spcAft>
        <a:defRPr sz="7500">
          <a:solidFill>
            <a:schemeClr val="tx1"/>
          </a:solidFill>
          <a:latin typeface="Calibri" pitchFamily="34" charset="0"/>
        </a:defRPr>
      </a:lvl6pPr>
      <a:lvl7pPr marL="914400" algn="ctr" defTabSz="1566863" rtl="0" eaLnBrk="1" fontAlgn="base" hangingPunct="1">
        <a:spcBef>
          <a:spcPct val="0"/>
        </a:spcBef>
        <a:spcAft>
          <a:spcPct val="0"/>
        </a:spcAft>
        <a:defRPr sz="7500">
          <a:solidFill>
            <a:schemeClr val="tx1"/>
          </a:solidFill>
          <a:latin typeface="Calibri" pitchFamily="34" charset="0"/>
        </a:defRPr>
      </a:lvl7pPr>
      <a:lvl8pPr marL="1371600" algn="ctr" defTabSz="1566863" rtl="0" eaLnBrk="1" fontAlgn="base" hangingPunct="1">
        <a:spcBef>
          <a:spcPct val="0"/>
        </a:spcBef>
        <a:spcAft>
          <a:spcPct val="0"/>
        </a:spcAft>
        <a:defRPr sz="7500">
          <a:solidFill>
            <a:schemeClr val="tx1"/>
          </a:solidFill>
          <a:latin typeface="Calibri" pitchFamily="34" charset="0"/>
        </a:defRPr>
      </a:lvl8pPr>
      <a:lvl9pPr marL="1828800" algn="ctr" defTabSz="1566863" rtl="0" eaLnBrk="1" fontAlgn="base" hangingPunct="1">
        <a:spcBef>
          <a:spcPct val="0"/>
        </a:spcBef>
        <a:spcAft>
          <a:spcPct val="0"/>
        </a:spcAft>
        <a:defRPr sz="7500">
          <a:solidFill>
            <a:schemeClr val="tx1"/>
          </a:solidFill>
          <a:latin typeface="Calibri" pitchFamily="34" charset="0"/>
        </a:defRPr>
      </a:lvl9pPr>
    </p:titleStyle>
    <p:bodyStyle>
      <a:lvl1pPr marL="587375" indent="-587375" algn="l" defTabSz="1566863" rtl="0" fontAlgn="base">
        <a:spcBef>
          <a:spcPct val="20000"/>
        </a:spcBef>
        <a:spcAft>
          <a:spcPct val="0"/>
        </a:spcAft>
        <a:buFont typeface="Arial" pitchFamily="34" charset="0"/>
        <a:buChar char="•"/>
        <a:defRPr sz="5500" kern="1200">
          <a:solidFill>
            <a:schemeClr val="tx1"/>
          </a:solidFill>
          <a:latin typeface="+mn-lt"/>
          <a:ea typeface="+mn-ea"/>
          <a:cs typeface="+mn-cs"/>
        </a:defRPr>
      </a:lvl1pPr>
      <a:lvl2pPr marL="1273175" indent="-488950" algn="l" defTabSz="1566863" rtl="0" fontAlgn="base">
        <a:spcBef>
          <a:spcPct val="20000"/>
        </a:spcBef>
        <a:spcAft>
          <a:spcPct val="0"/>
        </a:spcAft>
        <a:buFont typeface="Arial" pitchFamily="34" charset="0"/>
        <a:buChar char="–"/>
        <a:defRPr sz="4800" kern="1200">
          <a:solidFill>
            <a:schemeClr val="tx1"/>
          </a:solidFill>
          <a:latin typeface="+mn-lt"/>
          <a:ea typeface="+mn-ea"/>
          <a:cs typeface="+mn-cs"/>
        </a:defRPr>
      </a:lvl2pPr>
      <a:lvl3pPr marL="1958975" indent="-390525" algn="l" defTabSz="1566863" rtl="0" fontAlgn="base">
        <a:spcBef>
          <a:spcPct val="20000"/>
        </a:spcBef>
        <a:spcAft>
          <a:spcPct val="0"/>
        </a:spcAft>
        <a:buFont typeface="Arial" pitchFamily="34" charset="0"/>
        <a:buChar char="•"/>
        <a:defRPr sz="4100" kern="1200">
          <a:solidFill>
            <a:schemeClr val="tx1"/>
          </a:solidFill>
          <a:latin typeface="+mn-lt"/>
          <a:ea typeface="+mn-ea"/>
          <a:cs typeface="+mn-cs"/>
        </a:defRPr>
      </a:lvl3pPr>
      <a:lvl4pPr marL="2741613" indent="-390525" algn="l" defTabSz="1566863" rtl="0" fontAlgn="base">
        <a:spcBef>
          <a:spcPct val="20000"/>
        </a:spcBef>
        <a:spcAft>
          <a:spcPct val="0"/>
        </a:spcAft>
        <a:buFont typeface="Arial" pitchFamily="34" charset="0"/>
        <a:buChar char="–"/>
        <a:defRPr sz="3400" kern="1200">
          <a:solidFill>
            <a:schemeClr val="tx1"/>
          </a:solidFill>
          <a:latin typeface="+mn-lt"/>
          <a:ea typeface="+mn-ea"/>
          <a:cs typeface="+mn-cs"/>
        </a:defRPr>
      </a:lvl4pPr>
      <a:lvl5pPr marL="3525838" indent="-390525" algn="l" defTabSz="1566863" rtl="0" fontAlgn="base">
        <a:spcBef>
          <a:spcPct val="20000"/>
        </a:spcBef>
        <a:spcAft>
          <a:spcPct val="0"/>
        </a:spcAft>
        <a:buFont typeface="Arial" pitchFamily="34" charset="0"/>
        <a:buChar char="»"/>
        <a:defRPr sz="3400" kern="1200">
          <a:solidFill>
            <a:schemeClr val="tx1"/>
          </a:solidFill>
          <a:latin typeface="+mn-lt"/>
          <a:ea typeface="+mn-ea"/>
          <a:cs typeface="+mn-cs"/>
        </a:defRPr>
      </a:lvl5pPr>
      <a:lvl6pPr marL="4310527" indent="-391866" algn="l" defTabSz="1567464"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6pPr>
      <a:lvl7pPr marL="5094260" indent="-391866" algn="l" defTabSz="1567464"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7pPr>
      <a:lvl8pPr marL="5877992" indent="-391866" algn="l" defTabSz="1567464"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8pPr>
      <a:lvl9pPr marL="6661724" indent="-391866" algn="l" defTabSz="1567464"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9pPr>
    </p:bodyStyle>
    <p:otherStyle>
      <a:defPPr>
        <a:defRPr lang="en-US"/>
      </a:defPPr>
      <a:lvl1pPr marL="0" algn="l" defTabSz="1567464" rtl="0" eaLnBrk="1" latinLnBrk="0" hangingPunct="1">
        <a:defRPr sz="3100" kern="1200">
          <a:solidFill>
            <a:schemeClr val="tx1"/>
          </a:solidFill>
          <a:latin typeface="+mn-lt"/>
          <a:ea typeface="+mn-ea"/>
          <a:cs typeface="+mn-cs"/>
        </a:defRPr>
      </a:lvl1pPr>
      <a:lvl2pPr marL="783732" algn="l" defTabSz="1567464" rtl="0" eaLnBrk="1" latinLnBrk="0" hangingPunct="1">
        <a:defRPr sz="3100" kern="1200">
          <a:solidFill>
            <a:schemeClr val="tx1"/>
          </a:solidFill>
          <a:latin typeface="+mn-lt"/>
          <a:ea typeface="+mn-ea"/>
          <a:cs typeface="+mn-cs"/>
        </a:defRPr>
      </a:lvl2pPr>
      <a:lvl3pPr marL="1567464" algn="l" defTabSz="1567464" rtl="0" eaLnBrk="1" latinLnBrk="0" hangingPunct="1">
        <a:defRPr sz="3100" kern="1200">
          <a:solidFill>
            <a:schemeClr val="tx1"/>
          </a:solidFill>
          <a:latin typeface="+mn-lt"/>
          <a:ea typeface="+mn-ea"/>
          <a:cs typeface="+mn-cs"/>
        </a:defRPr>
      </a:lvl3pPr>
      <a:lvl4pPr marL="2351197" algn="l" defTabSz="1567464" rtl="0" eaLnBrk="1" latinLnBrk="0" hangingPunct="1">
        <a:defRPr sz="3100" kern="1200">
          <a:solidFill>
            <a:schemeClr val="tx1"/>
          </a:solidFill>
          <a:latin typeface="+mn-lt"/>
          <a:ea typeface="+mn-ea"/>
          <a:cs typeface="+mn-cs"/>
        </a:defRPr>
      </a:lvl4pPr>
      <a:lvl5pPr marL="3134929" algn="l" defTabSz="1567464" rtl="0" eaLnBrk="1" latinLnBrk="0" hangingPunct="1">
        <a:defRPr sz="3100" kern="1200">
          <a:solidFill>
            <a:schemeClr val="tx1"/>
          </a:solidFill>
          <a:latin typeface="+mn-lt"/>
          <a:ea typeface="+mn-ea"/>
          <a:cs typeface="+mn-cs"/>
        </a:defRPr>
      </a:lvl5pPr>
      <a:lvl6pPr marL="3918661" algn="l" defTabSz="1567464" rtl="0" eaLnBrk="1" latinLnBrk="0" hangingPunct="1">
        <a:defRPr sz="3100" kern="1200">
          <a:solidFill>
            <a:schemeClr val="tx1"/>
          </a:solidFill>
          <a:latin typeface="+mn-lt"/>
          <a:ea typeface="+mn-ea"/>
          <a:cs typeface="+mn-cs"/>
        </a:defRPr>
      </a:lvl6pPr>
      <a:lvl7pPr marL="4702393" algn="l" defTabSz="1567464" rtl="0" eaLnBrk="1" latinLnBrk="0" hangingPunct="1">
        <a:defRPr sz="3100" kern="1200">
          <a:solidFill>
            <a:schemeClr val="tx1"/>
          </a:solidFill>
          <a:latin typeface="+mn-lt"/>
          <a:ea typeface="+mn-ea"/>
          <a:cs typeface="+mn-cs"/>
        </a:defRPr>
      </a:lvl7pPr>
      <a:lvl8pPr marL="5486126" algn="l" defTabSz="1567464" rtl="0" eaLnBrk="1" latinLnBrk="0" hangingPunct="1">
        <a:defRPr sz="3100" kern="1200">
          <a:solidFill>
            <a:schemeClr val="tx1"/>
          </a:solidFill>
          <a:latin typeface="+mn-lt"/>
          <a:ea typeface="+mn-ea"/>
          <a:cs typeface="+mn-cs"/>
        </a:defRPr>
      </a:lvl8pPr>
      <a:lvl9pPr marL="6269858" algn="l" defTabSz="1567464" rtl="0" eaLnBrk="1" latinLnBrk="0" hangingPunct="1">
        <a:defRPr sz="3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03200"/>
            <a:ext cx="17678400" cy="8737600"/>
          </a:xfrm>
        </p:spPr>
        <p:txBody>
          <a:bodyPr rtlCol="0">
            <a:normAutofit/>
          </a:bodyPr>
          <a:lstStyle/>
          <a:p>
            <a:pPr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مهارات القيادة الإدارية الحديثة</a:t>
            </a:r>
            <a:endParaRPr lang="en-US" sz="40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القائد الإداري وإدارة الذات :</a:t>
            </a:r>
            <a:endParaRPr lang="en-US" sz="40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solidFill>
                  <a:prstClr val="white">
                    <a:tint val="75000"/>
                  </a:prstClr>
                </a:solidFill>
                <a:latin typeface="Times New Roman"/>
                <a:ea typeface="Times New Roman"/>
                <a:cs typeface="Simplified Arabic"/>
              </a:rPr>
              <a:t>تشكل قدرة القائد الإداري على التعامل مع ذاته أهم المهارات الإدارية التي يتطلبها النجاح في القيادة.</a:t>
            </a:r>
            <a:endParaRPr lang="en-US" sz="4000" b="1" dirty="0">
              <a:solidFill>
                <a:prstClr val="white">
                  <a:tint val="75000"/>
                </a:prstClr>
              </a:solidFill>
              <a:latin typeface="Times New Roman"/>
              <a:ea typeface="Times New Roman"/>
            </a:endParaRPr>
          </a:p>
          <a:p>
            <a:pPr algn="justLow" rtl="1">
              <a:spcBef>
                <a:spcPts val="0"/>
              </a:spcBef>
              <a:spcAft>
                <a:spcPts val="0"/>
              </a:spcAft>
              <a:buFont typeface="Arial" charset="0"/>
              <a:buNone/>
              <a:defRPr/>
            </a:pPr>
            <a:r>
              <a:rPr lang="ar-SA" sz="4400" b="1" dirty="0">
                <a:solidFill>
                  <a:prstClr val="white">
                    <a:tint val="75000"/>
                  </a:prstClr>
                </a:solidFill>
                <a:latin typeface="Times New Roman"/>
                <a:ea typeface="Times New Roman"/>
                <a:cs typeface="Simplified Arabic"/>
              </a:rPr>
              <a:t>والمقصود بإدارة الذات </a:t>
            </a:r>
            <a:r>
              <a:rPr lang="en-US" sz="4400" b="1" dirty="0">
                <a:solidFill>
                  <a:prstClr val="white">
                    <a:tint val="75000"/>
                  </a:prstClr>
                </a:solidFill>
                <a:latin typeface="Times New Roman"/>
                <a:ea typeface="Times New Roman"/>
                <a:cs typeface="Simplified Arabic"/>
              </a:rPr>
              <a:t>Self Management</a:t>
            </a:r>
            <a:r>
              <a:rPr lang="ar-SA" sz="4400" b="1" dirty="0">
                <a:solidFill>
                  <a:prstClr val="white">
                    <a:tint val="75000"/>
                  </a:prstClr>
                </a:solidFill>
                <a:latin typeface="Times New Roman"/>
                <a:ea typeface="Times New Roman"/>
                <a:cs typeface="Simplified Arabic"/>
              </a:rPr>
              <a:t> قدرة القائد الشخصية على التعامل مع نفسه بما يتعامل به مع الآخرين ،</a:t>
            </a:r>
            <a:endParaRPr lang="en-US" sz="4400" b="1" dirty="0">
              <a:solidFill>
                <a:prstClr val="white">
                  <a:tint val="75000"/>
                </a:prstClr>
              </a:solidFill>
              <a:latin typeface="Times New Roman"/>
              <a:ea typeface="Times New Roman"/>
              <a:cs typeface="Simplified Arabic"/>
            </a:endParaRPr>
          </a:p>
          <a:p>
            <a:pPr algn="justLow" rtl="1">
              <a:spcBef>
                <a:spcPts val="0"/>
              </a:spcBef>
              <a:spcAft>
                <a:spcPts val="0"/>
              </a:spcAft>
              <a:buFont typeface="Arial" charset="0"/>
              <a:buNone/>
              <a:defRPr/>
            </a:pPr>
            <a:r>
              <a:rPr lang="ar-SA" sz="4400" b="1" dirty="0">
                <a:solidFill>
                  <a:prstClr val="white">
                    <a:tint val="75000"/>
                  </a:prstClr>
                </a:solidFill>
                <a:latin typeface="Times New Roman"/>
                <a:ea typeface="Times New Roman"/>
                <a:cs typeface="Simplified Arabic"/>
              </a:rPr>
              <a:t> ومعرفته بقدراته ومهاراته وإستغلالها بفعالية</a:t>
            </a:r>
            <a:endParaRPr lang="en-US" sz="4400" b="1" dirty="0">
              <a:solidFill>
                <a:prstClr val="white">
                  <a:tint val="75000"/>
                </a:prstClr>
              </a:solidFill>
              <a:latin typeface="Times New Roman"/>
              <a:ea typeface="Times New Roman"/>
              <a:cs typeface="Simplified Arabic"/>
            </a:endParaRPr>
          </a:p>
          <a:p>
            <a:pPr algn="justLow" rtl="1">
              <a:spcBef>
                <a:spcPts val="0"/>
              </a:spcBef>
              <a:spcAft>
                <a:spcPts val="0"/>
              </a:spcAft>
              <a:buFont typeface="Arial" charset="0"/>
              <a:buNone/>
              <a:defRPr/>
            </a:pPr>
            <a:r>
              <a:rPr lang="ar-SA" sz="4400" b="1" dirty="0">
                <a:solidFill>
                  <a:prstClr val="white">
                    <a:tint val="75000"/>
                  </a:prstClr>
                </a:solidFill>
                <a:latin typeface="Times New Roman"/>
                <a:ea typeface="Times New Roman"/>
                <a:cs typeface="Simplified Arabic"/>
              </a:rPr>
              <a:t> وبناء شخصيته من خلال السيطرة التامة على عواطفه ومشاعره الذاتية </a:t>
            </a:r>
            <a:endParaRPr lang="en-US" sz="4400" b="1" dirty="0">
              <a:solidFill>
                <a:prstClr val="white">
                  <a:tint val="75000"/>
                </a:prstClr>
              </a:solidFill>
              <a:latin typeface="Times New Roman"/>
              <a:ea typeface="Times New Roman"/>
              <a:cs typeface="Simplified Arabic"/>
            </a:endParaRPr>
          </a:p>
          <a:p>
            <a:pPr algn="justLow" rtl="1">
              <a:spcBef>
                <a:spcPts val="0"/>
              </a:spcBef>
              <a:spcAft>
                <a:spcPts val="0"/>
              </a:spcAft>
              <a:buFont typeface="Arial" charset="0"/>
              <a:buNone/>
              <a:defRPr/>
            </a:pPr>
            <a:r>
              <a:rPr lang="ar-SA" sz="4400" b="1" dirty="0">
                <a:solidFill>
                  <a:prstClr val="white">
                    <a:tint val="75000"/>
                  </a:prstClr>
                </a:solidFill>
                <a:latin typeface="Times New Roman"/>
                <a:ea typeface="Times New Roman"/>
                <a:cs typeface="Simplified Arabic"/>
              </a:rPr>
              <a:t>والقدرة على ضبط النفس والشهوات بمختلف أنواعها ومستوياتها المادية والمعنوية.</a:t>
            </a:r>
            <a:endParaRPr lang="en-US" sz="4000" b="1" dirty="0">
              <a:solidFill>
                <a:prstClr val="white">
                  <a:tint val="75000"/>
                </a:prstClr>
              </a:solidFill>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أسس إدارة الذات :</a:t>
            </a:r>
            <a:endParaRPr lang="en-US" sz="40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solidFill>
                  <a:prstClr val="white">
                    <a:tint val="75000"/>
                  </a:prstClr>
                </a:solidFill>
                <a:latin typeface="Times New Roman"/>
                <a:ea typeface="Times New Roman"/>
                <a:cs typeface="Simplified Arabic"/>
              </a:rPr>
              <a:t>1- أن تكون لديه رسالة واضحة يحدد من خلالها تطلعاته وطموحاته ويسعى لتحقيقها.</a:t>
            </a:r>
            <a:endParaRPr lang="en-US" sz="4000" b="1" dirty="0">
              <a:solidFill>
                <a:prstClr val="white">
                  <a:tint val="75000"/>
                </a:prstClr>
              </a:solidFill>
              <a:latin typeface="Times New Roman"/>
              <a:ea typeface="Times New Roman"/>
            </a:endParaRPr>
          </a:p>
          <a:p>
            <a:pPr algn="justLow" rtl="1">
              <a:spcBef>
                <a:spcPts val="0"/>
              </a:spcBef>
              <a:spcAft>
                <a:spcPts val="0"/>
              </a:spcAft>
              <a:buFont typeface="Arial" charset="0"/>
              <a:buNone/>
              <a:defRPr/>
            </a:pPr>
            <a:r>
              <a:rPr lang="ar-SA" sz="4400" b="1" dirty="0">
                <a:solidFill>
                  <a:prstClr val="white">
                    <a:tint val="75000"/>
                  </a:prstClr>
                </a:solidFill>
                <a:latin typeface="Times New Roman"/>
                <a:ea typeface="Times New Roman"/>
                <a:cs typeface="Simplified Arabic"/>
              </a:rPr>
              <a:t>2- أن يلتزم بوضع أهداف ذاتية مستمدة من الرسالة</a:t>
            </a:r>
            <a:endParaRPr lang="en-US" sz="4800"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754600" cy="8763000"/>
          </a:xfrm>
        </p:spPr>
        <p:txBody>
          <a:bodyPr/>
          <a:lstStyle/>
          <a:p>
            <a:pPr algn="justLow" rtl="1">
              <a:spcBef>
                <a:spcPts val="0"/>
              </a:spcBef>
              <a:spcAft>
                <a:spcPts val="0"/>
              </a:spcAft>
              <a:buFont typeface="Arial" charset="0"/>
              <a:buNone/>
              <a:defRPr/>
            </a:pPr>
            <a:r>
              <a:rPr lang="ar-SA" sz="4400" b="1" dirty="0">
                <a:latin typeface="Times New Roman"/>
                <a:ea typeface="Times New Roman"/>
                <a:cs typeface="Simplified Arabic"/>
              </a:rPr>
              <a:t>5- المتابعة التصحيحية : متابعة التغيير للتأكد من أن العملية تسير في إطارها الصحيح وضبط الإنحرافات قبل إستفحالها وإتخاذ الإجراءات التصحيحية</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أسباب مقاومة التغيير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عدم الفهم والرغبة من قبل العاملين.</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تخوفهم من الإستغناء عنهم أو تكليفهم بأعمال غير معروفة لديهم أو تحمل مخاطر غير محددة.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عدم القناعة بالحاجة إلي التغيير.</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4/ مصدر قلق وتهديد للأوضاع القديمة ويقود إلي المنافسة ويجبر العاملين على تعلم مهارات جديدة.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smtClean="0">
                <a:latin typeface="Times New Roman"/>
                <a:ea typeface="Times New Roman"/>
                <a:cs typeface="Simplified Arabic"/>
              </a:rPr>
              <a:t>5/ تهديد لمكانة الموظفين القدامى وإعطاء فرصة للشباب للقفز عليهم وتهديد لقيم جماعية العمل كما أنه يغيِّر طبيعة العلاقات الإجتماعية والوظيفية.</a:t>
            </a:r>
            <a:endParaRPr lang="en-US" sz="4400" b="1" dirty="0">
              <a:latin typeface="Times New Roman"/>
              <a:ea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907000" cy="8839200"/>
          </a:xfrm>
        </p:spPr>
        <p:txBody>
          <a:bodyPr/>
          <a:lstStyle/>
          <a:p>
            <a:pPr algn="justLow" rtl="1">
              <a:spcBef>
                <a:spcPts val="0"/>
              </a:spcBef>
              <a:spcAft>
                <a:spcPts val="0"/>
              </a:spcAft>
              <a:buFont typeface="Arial" charset="0"/>
              <a:buNone/>
              <a:defRPr/>
            </a:pPr>
            <a:r>
              <a:rPr lang="ar-SA" sz="4800" b="1" dirty="0">
                <a:solidFill>
                  <a:srgbClr val="FFFF00"/>
                </a:solidFill>
                <a:latin typeface="Times New Roman"/>
                <a:ea typeface="Times New Roman"/>
                <a:cs typeface="Simplified Arabic"/>
              </a:rPr>
              <a:t>كيف يتغلب القائد على مقاومة التغيير </a:t>
            </a:r>
            <a:r>
              <a:rPr lang="ar-SA" sz="4800" b="1" dirty="0" smtClean="0">
                <a:solidFill>
                  <a:srgbClr val="FFFF00"/>
                </a:solidFill>
                <a:latin typeface="Times New Roman"/>
                <a:ea typeface="Times New Roman"/>
                <a:cs typeface="Simplified Arabic"/>
              </a:rPr>
              <a:t>:</a:t>
            </a:r>
            <a:endParaRPr lang="en-US" sz="4800" b="1" dirty="0" smtClean="0">
              <a:solidFill>
                <a:srgbClr val="FFFF00"/>
              </a:solidFill>
              <a:latin typeface="Times New Roman"/>
              <a:ea typeface="Times New Roman"/>
              <a:cs typeface="Simplified Arabic"/>
            </a:endParaRPr>
          </a:p>
          <a:p>
            <a:pPr algn="justLow" rtl="1">
              <a:spcBef>
                <a:spcPts val="0"/>
              </a:spcBef>
              <a:spcAft>
                <a:spcPts val="0"/>
              </a:spcAft>
              <a:buFont typeface="Arial" charset="0"/>
              <a:buNone/>
              <a:defRPr/>
            </a:pPr>
            <a:endParaRPr lang="en-US" sz="4800"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dirty="0">
                <a:latin typeface="Times New Roman"/>
                <a:ea typeface="Times New Roman"/>
                <a:cs typeface="Simplified Arabic"/>
              </a:rPr>
              <a:t>1- </a:t>
            </a:r>
            <a:r>
              <a:rPr lang="ar-SA" sz="4800" b="1" dirty="0">
                <a:latin typeface="Times New Roman"/>
                <a:ea typeface="Times New Roman"/>
                <a:cs typeface="Simplified Arabic"/>
              </a:rPr>
              <a:t>إشراك الآخرين في كافة مراحل التغيير من الفكرة إلي التطبيق.</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2- التهيئة لقبول التغيير والتدريب على التعامل معه.</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3- الإنصات للمعارضين وسماع شكاواهم ومعالجة المشكلات التي ربما تسببت في معارضتهم للتغيير ، وأخذها بالحسبان ودراستها ومحاولة كسبهم.</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4- شرح فوائد التغيير للمشاركين ، </a:t>
            </a:r>
            <a:r>
              <a:rPr lang="ar-SA" sz="4800" b="1" dirty="0" smtClean="0">
                <a:latin typeface="Times New Roman"/>
                <a:ea typeface="Times New Roman"/>
                <a:cs typeface="Simplified Arabic"/>
              </a:rPr>
              <a:t>وزيا</a:t>
            </a:r>
            <a:r>
              <a:rPr lang="ar-SA" sz="4800" b="1" dirty="0">
                <a:latin typeface="Times New Roman"/>
                <a:ea typeface="Times New Roman"/>
                <a:cs typeface="Simplified Arabic"/>
              </a:rPr>
              <a:t>ر</a:t>
            </a:r>
            <a:r>
              <a:rPr lang="ar-SA" sz="4800" b="1" dirty="0" smtClean="0">
                <a:latin typeface="Times New Roman"/>
                <a:ea typeface="Times New Roman"/>
                <a:cs typeface="Simplified Arabic"/>
              </a:rPr>
              <a:t>ة </a:t>
            </a:r>
            <a:r>
              <a:rPr lang="ar-SA" sz="4800" b="1" dirty="0">
                <a:latin typeface="Times New Roman"/>
                <a:ea typeface="Times New Roman"/>
                <a:cs typeface="Simplified Arabic"/>
              </a:rPr>
              <a:t>المنظمات التي سبقت في تطبيق التغيير.</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5- إستخدام الإتصال الفعال وتزويد المشاركين بمعلومات كافية عن التغيير.</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6- التعاون مع القادة غير الرسميين ، وإدخال تغييرات متعددة تتناسب مع كل الأطراف.</a:t>
            </a:r>
            <a:endParaRPr lang="en-US" sz="4800" b="1" dirty="0">
              <a:latin typeface="Times New Roman"/>
              <a:ea typeface="Times New Roman"/>
            </a:endParaRPr>
          </a:p>
          <a:p>
            <a:pPr algn="justLow" rtl="1">
              <a:spcBef>
                <a:spcPts val="0"/>
              </a:spcBef>
              <a:spcAft>
                <a:spcPts val="0"/>
              </a:spcAft>
              <a:buFont typeface="Arial" charset="0"/>
              <a:buNone/>
              <a:defRPr/>
            </a:pPr>
            <a:endParaRPr lang="en-US" sz="4400" b="1" dirty="0">
              <a:solidFill>
                <a:prstClr val="white">
                  <a:tint val="75000"/>
                </a:prstClr>
              </a:solidFill>
              <a:latin typeface="Times New Roman"/>
              <a:ea typeface="Times New Roman"/>
              <a:cs typeface="Simplified Arabic"/>
            </a:endParaRPr>
          </a:p>
          <a:p>
            <a:pPr algn="justLow" rtl="1">
              <a:spcBef>
                <a:spcPts val="0"/>
              </a:spcBef>
              <a:spcAft>
                <a:spcPts val="0"/>
              </a:spcAft>
              <a:buFont typeface="Arial" charset="0"/>
              <a:buNone/>
              <a:defRPr/>
            </a:pPr>
            <a:endParaRPr lang="en-US" sz="4400" b="1" dirty="0" smtClean="0">
              <a:solidFill>
                <a:prstClr val="white">
                  <a:tint val="75000"/>
                </a:prstClr>
              </a:solidFill>
              <a:latin typeface="Times New Roman"/>
              <a:ea typeface="Times New Roman"/>
              <a:cs typeface="Simplified Arabic"/>
            </a:endParaRPr>
          </a:p>
          <a:p>
            <a:pPr algn="justLow" rtl="1">
              <a:spcBef>
                <a:spcPts val="0"/>
              </a:spcBef>
              <a:spcAft>
                <a:spcPts val="0"/>
              </a:spcAft>
              <a:buFont typeface="Arial" charset="0"/>
              <a:buNone/>
              <a:defRPr/>
            </a:pPr>
            <a:endParaRPr lang="en-US" sz="4400" b="1" dirty="0" smtClean="0">
              <a:solidFill>
                <a:prstClr val="white">
                  <a:tint val="75000"/>
                </a:prstClr>
              </a:solidFill>
              <a:latin typeface="Times New Roman"/>
              <a:ea typeface="Times New Roman"/>
              <a:cs typeface="Simplified Arabic"/>
            </a:endParaRPr>
          </a:p>
          <a:p>
            <a:pPr algn="justLow" rtl="1">
              <a:spcBef>
                <a:spcPts val="0"/>
              </a:spcBef>
              <a:spcAft>
                <a:spcPts val="0"/>
              </a:spcAft>
              <a:buFont typeface="Arial" charset="0"/>
              <a:buNone/>
              <a:defRPr/>
            </a:pPr>
            <a:endParaRPr lang="en-US" sz="4400" b="1" dirty="0">
              <a:solidFill>
                <a:prstClr val="white">
                  <a:tint val="75000"/>
                </a:prstClr>
              </a:solidFill>
              <a:latin typeface="Times New Roman"/>
              <a:ea typeface="Times New Roman"/>
            </a:endParaRPr>
          </a:p>
          <a:p>
            <a:pPr>
              <a:buFont typeface="Arial" charset="0"/>
              <a:buNone/>
              <a:defRPr/>
            </a:pPr>
            <a:endParaRPr lang="en-US" sz="4400" b="1" dirty="0">
              <a:solidFill>
                <a:prstClr val="white">
                  <a:tint val="75000"/>
                </a:prstClr>
              </a:solidFill>
            </a:endParaRPr>
          </a:p>
          <a:p>
            <a:pPr>
              <a:buFont typeface="Arial" charset="0"/>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17754600" cy="8686800"/>
          </a:xfrm>
        </p:spPr>
        <p:txBody>
          <a:bodyPr/>
          <a:lstStyle/>
          <a:p>
            <a:pPr algn="justLow" rtl="1">
              <a:spcBef>
                <a:spcPts val="0"/>
              </a:spcBef>
              <a:spcAft>
                <a:spcPts val="0"/>
              </a:spcAft>
              <a:buFont typeface="Arial" charset="0"/>
              <a:buNone/>
              <a:defRPr/>
            </a:pPr>
            <a:r>
              <a:rPr lang="ar-SA" sz="4400" b="1" dirty="0" smtClean="0">
                <a:solidFill>
                  <a:srgbClr val="FFFF00"/>
                </a:solidFill>
                <a:latin typeface="Times New Roman"/>
                <a:ea typeface="Times New Roman"/>
                <a:cs typeface="Simplified Arabic"/>
              </a:rPr>
              <a:t>القائد </a:t>
            </a:r>
            <a:r>
              <a:rPr lang="ar-SA" sz="4400" b="1" dirty="0">
                <a:solidFill>
                  <a:srgbClr val="FFFF00"/>
                </a:solidFill>
                <a:latin typeface="Times New Roman"/>
                <a:ea typeface="Times New Roman"/>
                <a:cs typeface="Simplified Arabic"/>
              </a:rPr>
              <a:t>الإداري وإدارة ضغوط العمل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 المقصود بضغوط العمل </a:t>
            </a:r>
            <a:r>
              <a:rPr lang="en-US" sz="4400" b="1" dirty="0">
                <a:latin typeface="Times New Roman"/>
                <a:ea typeface="Times New Roman"/>
                <a:cs typeface="Simplified Arabic"/>
              </a:rPr>
              <a:t>Job Stress</a:t>
            </a:r>
            <a:r>
              <a:rPr lang="ar-SA" sz="4400" b="1" dirty="0">
                <a:latin typeface="Times New Roman"/>
                <a:ea typeface="Times New Roman"/>
                <a:cs typeface="Simplified Arabic"/>
              </a:rPr>
              <a:t> تلك المثيرات النفسية والفسيولوجية التي تضغط على الفرد وتجعل من الصعب عليه أن يتكيف مع المواقف وتحول دون أدائه عمله بفعالية.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 تنقسم ضغوط العمل إلي ضغوط مصدرها الفرد نفسه ، وضغوط إجتماعية ناتجة عن التعامل مع الآخرين (زملاء – رئيس – جيران – أسرة).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 ويمكن تقسيمها حسب فترة التخلص منها إلي ضغوط بسيطة تدوم لعدة ساعات ، ضغوط متوسطة تستغرق عدة أيام ، ضغوط شديدة وتستمر عدة أسابيع أو أشهر</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أسباب ضغوط العمل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صراع الدور وغموضه وذلك عند تعارض الدور المطلوب من الفرد القيام به مع معتقداته وقيمه. أو عندما لا تتوفر معلومات كافية عما هو مطلوب منه القيام به.</a:t>
            </a:r>
            <a:endParaRPr lang="en-US" sz="4400" b="1" dirty="0">
              <a:latin typeface="Times New Roman"/>
              <a:ea typeface="Times New Roman"/>
            </a:endParaRPr>
          </a:p>
          <a:p>
            <a:pPr>
              <a:buFont typeface="Arial" charset="0"/>
              <a:buNone/>
              <a:defRPr/>
            </a:pPr>
            <a:endParaRPr lang="en-US" sz="44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830800" cy="8839200"/>
          </a:xfrm>
        </p:spPr>
        <p:txBody>
          <a:bodyPr/>
          <a:lstStyle/>
          <a:p>
            <a:pPr algn="justLow" rtl="1">
              <a:spcBef>
                <a:spcPts val="0"/>
              </a:spcBef>
              <a:spcAft>
                <a:spcPts val="0"/>
              </a:spcAft>
              <a:buFont typeface="Arial" charset="0"/>
              <a:buNone/>
              <a:defRPr/>
            </a:pPr>
            <a:r>
              <a:rPr lang="ar-SA" sz="4400" b="1" dirty="0" smtClean="0">
                <a:latin typeface="Times New Roman"/>
                <a:ea typeface="Times New Roman"/>
                <a:cs typeface="Simplified Arabic"/>
              </a:rPr>
              <a:t>2- </a:t>
            </a:r>
            <a:r>
              <a:rPr lang="ar-SA" sz="4400" b="1" dirty="0">
                <a:latin typeface="Times New Roman"/>
                <a:ea typeface="Times New Roman"/>
                <a:cs typeface="Simplified Arabic"/>
              </a:rPr>
              <a:t>كبر حجم العبء الوظيفي أو عدم عدالة نظام الحوافز والأجور.</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بيئة العمل وطبيعته (التهوية ، الإنارة ، الأمن والسلامة ... إلخ. وكذلك ماهية وطبيعة الوظيفة (التعامل مع الجمهور ، عدم السماح بالترقية والتقدم والنمو المهني ... إلخ).</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4- غياب المساندة الإجتماعية من قبل زملاء العمل ، الرؤساء ... إلخ.</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5- ضعف المشاركة في إتخاذ القرار حيث الشعور بالإهمال وعدم الرغبة في التعاون.</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6- غياب التغذية العكسية من الإدارة حيث رغبة العاملين في معرفة نتائج إنجازاتهم وما تركته من أثر وما يتبع ذلك من تقدير لما بذلوه من إنجاز.</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7- الأحداث الشخصية (المشاكل الأسرية</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أساليب إدارة ضغوط العمل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(أ) على مستوى الفرد </a:t>
            </a:r>
            <a:r>
              <a:rPr lang="ar-SA" sz="4400" b="1" dirty="0" smtClean="0">
                <a:solidFill>
                  <a:srgbClr val="FFFF00"/>
                </a:solidFill>
                <a:latin typeface="Times New Roman"/>
                <a:ea typeface="Times New Roman"/>
                <a:cs typeface="Simplified Arabic"/>
              </a:rPr>
              <a:t>:</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الفزع إلي الله سبحانه وتعالى (القرآن ، كثرة الإستغفار ، الأعمال الصالحة ... إلخ).</a:t>
            </a:r>
            <a:endParaRPr lang="en-US" sz="4400" b="1" dirty="0">
              <a:latin typeface="Times New Roman"/>
              <a:ea typeface="Times New Roman"/>
              <a:cs typeface="Simplified Arabic"/>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983200" cy="8839200"/>
          </a:xfrm>
        </p:spPr>
        <p:txBody>
          <a:bodyPr/>
          <a:lstStyle/>
          <a:p>
            <a:pPr algn="justLow" rtl="1">
              <a:spcBef>
                <a:spcPts val="0"/>
              </a:spcBef>
              <a:spcAft>
                <a:spcPts val="0"/>
              </a:spcAft>
              <a:buFont typeface="Arial" charset="0"/>
              <a:buNone/>
              <a:defRPr/>
            </a:pPr>
            <a:r>
              <a:rPr lang="en-US" sz="4800" b="1" dirty="0" smtClean="0">
                <a:latin typeface="Times New Roman"/>
                <a:ea typeface="Times New Roman"/>
                <a:cs typeface="Simplified Arabic"/>
              </a:rPr>
              <a:t>2</a:t>
            </a:r>
            <a:r>
              <a:rPr lang="ar-SA" sz="4800" b="1" dirty="0" smtClean="0">
                <a:latin typeface="Times New Roman"/>
                <a:ea typeface="Times New Roman"/>
                <a:cs typeface="Simplified Arabic"/>
              </a:rPr>
              <a:t>- </a:t>
            </a:r>
            <a:r>
              <a:rPr lang="ar-SA" sz="4800" b="1" dirty="0">
                <a:latin typeface="Times New Roman"/>
                <a:ea typeface="Times New Roman"/>
                <a:cs typeface="Simplified Arabic"/>
              </a:rPr>
              <a:t>تعديل بناء الشخصية حيث تحديد نقاط القوة وتعزيزها وتحديد نقاط الضعف والعمل على تطويرها ، التخطيط ، التحكم في القلق ، الإسترخاء ، الثقة في النفس ، تعديل الإتجاهات ، الإستفادة من تجارب الآخرين.</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3- إدارة الوقت بفعالية.</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4- مواجهة الصراع بتحليل المشكلة ومناقشتها ووضع الحلول الممكنة لها.</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5- التمارين البدنية وتمارين الإسترخاء.</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6- الدعم والمساندة الإجتماعية (تقديم وتلقي الدعم).</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7- الحفاظ على الطاقة من خلال إتباع نظام غذائي صحي.</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8- طلب المساعدة من المختصين في معالجة الضغوط (أطباء نفسيين ، إختصاصيين إجتماعيين).</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 </a:t>
            </a:r>
            <a:endParaRPr lang="en-US" sz="4800" b="1" dirty="0">
              <a:latin typeface="Times New Roman"/>
              <a:ea typeface="Times New Roman"/>
            </a:endParaRPr>
          </a:p>
          <a:p>
            <a:pPr>
              <a:buFont typeface="Arial" charset="0"/>
              <a:buNone/>
              <a:defRPr/>
            </a:pPr>
            <a:endParaRPr lang="en-US" sz="48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983200" cy="8839200"/>
          </a:xfrm>
        </p:spPr>
        <p:txBody>
          <a:bodyPr/>
          <a:lstStyle/>
          <a:p>
            <a:pPr algn="justLow" rtl="1">
              <a:spcBef>
                <a:spcPts val="0"/>
              </a:spcBef>
              <a:spcAft>
                <a:spcPts val="0"/>
              </a:spcAft>
              <a:buFont typeface="Arial" charset="0"/>
              <a:buNone/>
              <a:defRPr/>
            </a:pPr>
            <a:r>
              <a:rPr lang="ar-SA" sz="4800" b="1" dirty="0">
                <a:solidFill>
                  <a:srgbClr val="FFFF00"/>
                </a:solidFill>
                <a:latin typeface="Times New Roman"/>
                <a:ea typeface="Times New Roman"/>
                <a:cs typeface="Simplified Arabic"/>
              </a:rPr>
              <a:t>(ب) على مستوى المنظمة :</a:t>
            </a:r>
            <a:endParaRPr lang="en-US" sz="48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1- إستخدام أساليب الإدارة الحديثة وما يترتب عليها من تعديل السياسات والإجراءات وتغيير المناخ التنظيمي.</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2- إدارة ثقافة المنظمة بما يضمن تعزيز رضا الأفراد والربط بين قيم المنظمة وقيم الأفراد.</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3- إقرار مبدأ مشاركة الفرد في إتخاذ القرار وتفويض بعض السلطات له مما يشعره بأهميته.</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4- إعادة تصميم الوظائف لتكون أكثر إستقلالية وتزويدها بروح التحدي والمشاركة والمتعة وإعتماد نظام ترقية عادل وإختيار الموظفين الأكثر قدرة على تحمل الضغوط.</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5- الإشراف الفعَّال الذي يضمن تحقيق الأهداف ورضا الموظفين حيث دراسة مسببات الضغوط والعدالة في تقييم الأداء وتطوير العلاقات الإنسانية.</a:t>
            </a:r>
            <a:endParaRPr lang="en-US" sz="48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6- إستخدام الدوافع بفعالية حيث الإعتراف بالفروق الفردية ومحاولة المواءمة بين الموظف والعمل والتشجيع والمزج بين الثواب والعقاب بعدالة.</a:t>
            </a:r>
            <a:endParaRPr lang="en-US" sz="4800" b="1" dirty="0">
              <a:latin typeface="Times New Roman"/>
              <a:ea typeface="Times New Roman"/>
            </a:endParaRPr>
          </a:p>
          <a:p>
            <a:pPr>
              <a:buFont typeface="Arial" charset="0"/>
              <a:buNone/>
              <a:defRPr/>
            </a:pPr>
            <a:endParaRPr lang="en-US" sz="48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907000" cy="8763000"/>
          </a:xfrm>
        </p:spPr>
        <p:txBody>
          <a:bodyPr/>
          <a:lstStyle/>
          <a:p>
            <a:pPr algn="justLow" rtl="1">
              <a:spcBef>
                <a:spcPts val="0"/>
              </a:spcBef>
              <a:spcAft>
                <a:spcPts val="0"/>
              </a:spcAft>
              <a:buFont typeface="Arial" charset="0"/>
              <a:buNone/>
              <a:defRPr/>
            </a:pPr>
            <a:r>
              <a:rPr lang="en-US" sz="4400" b="1" dirty="0" smtClean="0">
                <a:latin typeface="Times New Roman"/>
                <a:ea typeface="Times New Roman"/>
                <a:cs typeface="Simplified Arabic"/>
              </a:rPr>
              <a:t>7</a:t>
            </a:r>
            <a:r>
              <a:rPr lang="ar-SA" sz="4400" b="1" dirty="0" smtClean="0">
                <a:latin typeface="Times New Roman"/>
                <a:ea typeface="Times New Roman"/>
                <a:cs typeface="Simplified Arabic"/>
              </a:rPr>
              <a:t>- </a:t>
            </a:r>
            <a:r>
              <a:rPr lang="ar-SA" sz="4400" b="1" dirty="0">
                <a:latin typeface="Times New Roman"/>
                <a:ea typeface="Times New Roman"/>
                <a:cs typeface="Simplified Arabic"/>
              </a:rPr>
              <a:t>مواجهة الصراع عن طريق توضيح الدور وإعادة توزيع المهام ... إلخ.</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8- تحديد الغرض من التقويم وكيفيته وتزويد الموظف بتغذية عكسية عن أدائه ومحاولة تجنب الوقوع في أخطاء التقويم.</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9- تحسين ظروف العمل المادية (الإضاءة ، التهوية ، الإزعاج ، التلوث ... إلخ</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القائد الإداري وإدارة الإخفاف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في بعض الأحيان يفشل القادة في تحقيق أهدافهم أو أهداف منظماتهم وليس هنالك من يضمن عدم خلو العمل من الفشل أو الإخفاق</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ما يجب على القائد من إجراءات لإدارة الإخفاق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توقع حدوث الأخطاء والإخفاقات والإستعداد لمواجهتها.</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المبادرة إلي تحليل الخطأ أو الفشل لمعرفة أسبابه وكيفية علاجه.</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وضع خطة علاجية مفصلة لمواجهة الإخفاق مبنية على تحليل أسباب الإخفاق مشتملة على إجراءات علاجية وإحتياطية.</a:t>
            </a:r>
            <a:endParaRPr lang="en-US" sz="4400" b="1" dirty="0">
              <a:latin typeface="Times New Roman"/>
              <a:ea typeface="Times New Roman"/>
            </a:endParaRPr>
          </a:p>
          <a:p>
            <a:pPr>
              <a:buFont typeface="Arial" charset="0"/>
              <a:buNone/>
              <a:defRPr/>
            </a:pP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907000" cy="8839200"/>
          </a:xfrm>
        </p:spPr>
        <p:txBody>
          <a:bodyPr/>
          <a:lstStyle/>
          <a:p>
            <a:pPr algn="justLow" rtl="1">
              <a:spcBef>
                <a:spcPct val="0"/>
              </a:spcBef>
            </a:pPr>
            <a:r>
              <a:rPr lang="ar-SA" altLang="en-US" sz="4400" b="1" smtClean="0">
                <a:solidFill>
                  <a:srgbClr val="FFFFFF"/>
                </a:solidFill>
                <a:latin typeface="Times New Roman" pitchFamily="18" charset="0"/>
                <a:ea typeface="Times New Roman" pitchFamily="18" charset="0"/>
                <a:cs typeface="Simplified Arabic" pitchFamily="18" charset="-78"/>
              </a:rPr>
              <a:t>4- إشراك المرؤوسين في تحليل مواطن الخلل والمساهمة في وضع الخطة العلاجية حتى يشعروا بالمسئولية في تنفيذها.</a:t>
            </a:r>
            <a:endParaRPr lang="en-US" altLang="en-US" sz="4400" b="1" smtClean="0">
              <a:solidFill>
                <a:srgbClr val="FFFFFF"/>
              </a:solidFill>
              <a:latin typeface="Times New Roman" pitchFamily="18" charset="0"/>
              <a:ea typeface="Times New Roman" pitchFamily="18" charset="0"/>
              <a:cs typeface="Simplified Arabic" pitchFamily="18" charset="-78"/>
            </a:endParaRPr>
          </a:p>
          <a:p>
            <a:pPr algn="justLow" rtl="1">
              <a:spcBef>
                <a:spcPct val="0"/>
              </a:spcBef>
            </a:pPr>
            <a:r>
              <a:rPr lang="ar-SA" altLang="en-US" sz="4400" b="1" smtClean="0">
                <a:solidFill>
                  <a:srgbClr val="FFFFFF"/>
                </a:solidFill>
                <a:latin typeface="Times New Roman" pitchFamily="18" charset="0"/>
                <a:ea typeface="Times New Roman" pitchFamily="18" charset="0"/>
                <a:cs typeface="Simplified Arabic" pitchFamily="18" charset="-78"/>
              </a:rPr>
              <a:t>5- الإستفادة من الأخطاء ومن مواضيع الإخفاق كدروس تدريبية.</a:t>
            </a:r>
            <a:endParaRPr lang="en-US" altLang="en-US" sz="4400" b="1" smtClean="0">
              <a:solidFill>
                <a:srgbClr val="FFFFFF"/>
              </a:solidFill>
              <a:latin typeface="Times New Roman" pitchFamily="18" charset="0"/>
              <a:ea typeface="Times New Roman" pitchFamily="18" charset="0"/>
              <a:cs typeface="Simplified Arabic" pitchFamily="18" charset="-78"/>
            </a:endParaRPr>
          </a:p>
          <a:p>
            <a:pPr algn="justLow" rtl="1">
              <a:spcBef>
                <a:spcPct val="0"/>
              </a:spcBef>
            </a:pPr>
            <a:r>
              <a:rPr lang="ar-SA" altLang="en-US" sz="4400" b="1" smtClean="0">
                <a:solidFill>
                  <a:srgbClr val="FFFFFF"/>
                </a:solidFill>
                <a:latin typeface="Times New Roman" pitchFamily="18" charset="0"/>
                <a:cs typeface="Simplified Arabic" pitchFamily="18" charset="-78"/>
              </a:rPr>
              <a:t>6- عدم اليأس وبث الروح المعنوية العالية لدى المرؤوسين وإعتبار الإخفاق فرصة لإعادة تقييم الأمور وتحسينها.</a:t>
            </a:r>
            <a:endParaRPr lang="en-US" altLang="en-US" sz="4400" b="1" smtClean="0">
              <a:solidFill>
                <a:srgbClr val="FFFFFF"/>
              </a:solidFill>
              <a:latin typeface="Times New Roman" pitchFamily="18" charset="0"/>
              <a:cs typeface="Times New Roman" pitchFamily="18" charset="0"/>
            </a:endParaRPr>
          </a:p>
          <a:p>
            <a:pPr algn="justLow" rtl="1">
              <a:spcBef>
                <a:spcPct val="0"/>
              </a:spcBef>
            </a:pPr>
            <a:r>
              <a:rPr lang="ar-SA" altLang="en-US" sz="4400" b="1" smtClean="0">
                <a:solidFill>
                  <a:srgbClr val="FFFF00"/>
                </a:solidFill>
                <a:latin typeface="Times New Roman" pitchFamily="18" charset="0"/>
                <a:cs typeface="Simplified Arabic" pitchFamily="18" charset="-78"/>
              </a:rPr>
              <a:t>القائد الإداري وإدارة الإجتماع :</a:t>
            </a:r>
            <a:endParaRPr lang="en-US" altLang="en-US" sz="4400" b="1" smtClean="0">
              <a:solidFill>
                <a:srgbClr val="FFFF00"/>
              </a:solidFill>
              <a:latin typeface="Times New Roman" pitchFamily="18" charset="0"/>
              <a:cs typeface="Times New Roman" pitchFamily="18" charset="0"/>
            </a:endParaRPr>
          </a:p>
          <a:p>
            <a:pPr algn="justLow" rtl="1">
              <a:spcBef>
                <a:spcPct val="0"/>
              </a:spcBef>
            </a:pPr>
            <a:r>
              <a:rPr lang="ar-SA" altLang="en-US" sz="4400" b="1" smtClean="0">
                <a:solidFill>
                  <a:srgbClr val="FFFF00"/>
                </a:solidFill>
                <a:latin typeface="Times New Roman" pitchFamily="18" charset="0"/>
                <a:cs typeface="Simplified Arabic" pitchFamily="18" charset="-78"/>
              </a:rPr>
              <a:t>أهم أسباب عدم فعالية الإجتماعات :</a:t>
            </a:r>
            <a:endParaRPr lang="en-US" altLang="en-US" sz="4400" b="1" smtClean="0">
              <a:solidFill>
                <a:srgbClr val="FFFF00"/>
              </a:solidFill>
              <a:latin typeface="Times New Roman" pitchFamily="18" charset="0"/>
              <a:cs typeface="Times New Roman" pitchFamily="18" charset="0"/>
            </a:endParaRPr>
          </a:p>
          <a:p>
            <a:pPr algn="justLow" rtl="1">
              <a:spcBef>
                <a:spcPct val="0"/>
              </a:spcBef>
            </a:pPr>
            <a:r>
              <a:rPr lang="ar-SA" altLang="en-US" sz="4400" b="1" smtClean="0">
                <a:solidFill>
                  <a:srgbClr val="FFFFFF"/>
                </a:solidFill>
                <a:latin typeface="Times New Roman" pitchFamily="18" charset="0"/>
                <a:cs typeface="Simplified Arabic" pitchFamily="18" charset="-78"/>
              </a:rPr>
              <a:t>1- حضور الإجتماعات بدون ضرورة.</a:t>
            </a:r>
            <a:endParaRPr lang="en-US" altLang="en-US" sz="4400" b="1" smtClean="0">
              <a:solidFill>
                <a:srgbClr val="FFFFFF"/>
              </a:solidFill>
              <a:latin typeface="Times New Roman" pitchFamily="18" charset="0"/>
              <a:cs typeface="Times New Roman" pitchFamily="18" charset="0"/>
            </a:endParaRPr>
          </a:p>
          <a:p>
            <a:pPr algn="justLow" rtl="1">
              <a:spcBef>
                <a:spcPct val="0"/>
              </a:spcBef>
            </a:pPr>
            <a:r>
              <a:rPr lang="ar-SA" altLang="en-US" sz="4400" b="1" smtClean="0">
                <a:solidFill>
                  <a:srgbClr val="FFFFFF"/>
                </a:solidFill>
                <a:latin typeface="Times New Roman" pitchFamily="18" charset="0"/>
                <a:cs typeface="Simplified Arabic" pitchFamily="18" charset="-78"/>
              </a:rPr>
              <a:t>2- عدم التخطيط للإجتماع.</a:t>
            </a:r>
            <a:endParaRPr lang="en-US" altLang="en-US" sz="4400" b="1" smtClean="0">
              <a:solidFill>
                <a:srgbClr val="FFFFFF"/>
              </a:solidFill>
              <a:latin typeface="Times New Roman" pitchFamily="18" charset="0"/>
              <a:cs typeface="Simplified Arabic" pitchFamily="18" charset="-78"/>
            </a:endParaRPr>
          </a:p>
          <a:p>
            <a:pPr algn="justLow" rtl="1">
              <a:spcBef>
                <a:spcPct val="0"/>
              </a:spcBef>
            </a:pPr>
            <a:r>
              <a:rPr lang="ar-SA" altLang="en-US" sz="4400" b="1" smtClean="0">
                <a:solidFill>
                  <a:srgbClr val="FFFFFF"/>
                </a:solidFill>
                <a:latin typeface="Times New Roman" pitchFamily="18" charset="0"/>
                <a:cs typeface="Simplified Arabic" pitchFamily="18" charset="-78"/>
              </a:rPr>
              <a:t>3- عدم الإلتزام بتوقيت بداية ونهاية الإجتماع.</a:t>
            </a:r>
            <a:endParaRPr lang="en-US" altLang="en-US" sz="4000" b="1" smtClean="0">
              <a:solidFill>
                <a:srgbClr val="FFFFFF"/>
              </a:solidFill>
              <a:latin typeface="Times New Roman" pitchFamily="18" charset="0"/>
              <a:cs typeface="Times New Roman" pitchFamily="18" charset="0"/>
            </a:endParaRPr>
          </a:p>
          <a:p>
            <a:pPr algn="justLow" rtl="1">
              <a:spcBef>
                <a:spcPct val="0"/>
              </a:spcBef>
            </a:pPr>
            <a:r>
              <a:rPr lang="ar-SA" altLang="en-US" sz="4400" b="1" smtClean="0">
                <a:solidFill>
                  <a:srgbClr val="FFFFFF"/>
                </a:solidFill>
                <a:latin typeface="Times New Roman" pitchFamily="18" charset="0"/>
                <a:cs typeface="Simplified Arabic" pitchFamily="18" charset="-78"/>
              </a:rPr>
              <a:t>4- تدني فعالية رئيس الإجتماع في إدارة أعمال الإجتماع.</a:t>
            </a:r>
            <a:endParaRPr lang="en-US" altLang="en-US" sz="4000" b="1" smtClean="0">
              <a:solidFill>
                <a:srgbClr val="FFFFFF"/>
              </a:solidFill>
              <a:latin typeface="Times New Roman" pitchFamily="18" charset="0"/>
              <a:cs typeface="Times New Roman" pitchFamily="18" charset="0"/>
            </a:endParaRPr>
          </a:p>
          <a:p>
            <a:pPr algn="justLow" rtl="1">
              <a:spcBef>
                <a:spcPct val="0"/>
              </a:spcBef>
            </a:pPr>
            <a:r>
              <a:rPr lang="ar-SA" altLang="en-US" sz="4400" b="1" smtClean="0">
                <a:solidFill>
                  <a:srgbClr val="FFFFFF"/>
                </a:solidFill>
                <a:latin typeface="Times New Roman" pitchFamily="18" charset="0"/>
                <a:cs typeface="Simplified Arabic" pitchFamily="18" charset="-78"/>
              </a:rPr>
              <a:t>5- تدني المهارات السلوكية للمشاركين في الإجتماع.</a:t>
            </a:r>
            <a:endParaRPr lang="en-US" altLang="en-US" sz="4000" b="1" smtClean="0">
              <a:solidFill>
                <a:srgbClr val="FFFFFF"/>
              </a:solidFill>
              <a:latin typeface="Times New Roman" pitchFamily="18" charset="0"/>
              <a:cs typeface="Times New Roman" pitchFamily="18" charset="0"/>
            </a:endParaRPr>
          </a:p>
          <a:p>
            <a:pPr algn="justLow" rtl="1">
              <a:spcBef>
                <a:spcPct val="0"/>
              </a:spcBef>
            </a:pPr>
            <a:r>
              <a:rPr lang="ar-SA" altLang="en-US" sz="4400" b="1" smtClean="0">
                <a:solidFill>
                  <a:srgbClr val="FFFFFF"/>
                </a:solidFill>
                <a:latin typeface="Times New Roman" pitchFamily="18" charset="0"/>
                <a:cs typeface="Simplified Arabic" pitchFamily="18" charset="-78"/>
              </a:rPr>
              <a:t>6- تدني مهارات الأعضاء في حل المشكلات وإتخاذ القرارات.</a:t>
            </a:r>
            <a:endParaRPr lang="en-US" altLang="en-US" sz="4000" b="1" smtClean="0">
              <a:solidFill>
                <a:srgbClr val="FFFFFF"/>
              </a:solidFill>
              <a:latin typeface="Times New Roman" pitchFamily="18" charset="0"/>
              <a:cs typeface="Times New Roman" pitchFamily="18" charset="0"/>
            </a:endParaRPr>
          </a:p>
          <a:p>
            <a:pPr algn="justLow" rtl="1">
              <a:spcBef>
                <a:spcPct val="0"/>
              </a:spcBef>
            </a:pPr>
            <a:endParaRPr lang="en-US" altLang="en-US" sz="4400" b="1" smtClean="0">
              <a:solidFill>
                <a:srgbClr val="FFFFFF"/>
              </a:solidFill>
              <a:latin typeface="Times New Roman" pitchFamily="18" charset="0"/>
              <a:cs typeface="Times New Roman" pitchFamily="18" charset="0"/>
            </a:endParaRPr>
          </a:p>
          <a:p>
            <a:endParaRPr lang="en-US" altLang="en-US" smtClean="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907000" cy="8763000"/>
          </a:xfrm>
        </p:spPr>
        <p:txBody>
          <a:bodyPr/>
          <a:lstStyle/>
          <a:p>
            <a:pPr algn="justLow" rtl="1">
              <a:spcBef>
                <a:spcPts val="0"/>
              </a:spcBef>
              <a:spcAft>
                <a:spcPts val="0"/>
              </a:spcAft>
              <a:buFont typeface="Arial" charset="0"/>
              <a:buNone/>
              <a:defRPr/>
            </a:pPr>
            <a:r>
              <a:rPr lang="ar-SA" sz="4400" b="1" dirty="0">
                <a:latin typeface="Times New Roman"/>
                <a:ea typeface="Times New Roman"/>
                <a:cs typeface="Simplified Arabic"/>
              </a:rPr>
              <a:t>7- عدم متابعة نتائج الإجتماعات</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عوامل نجاح الإجتماعات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التأكد أن هنالك حاجة فعلاً للإجتماع.</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الإستعداد والتحضير الجيد للإجتماع قبل الدعوة إليه.</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بدء الإجتماع في ظل تحديد دقيق لوقت البداية والنهاية.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4- بث روح الدعابة والمرح دون إفراط.</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5- الإستماع الإيجابي ومنع كثرة المقاطعات وتحسين مستوى الإتصال.</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6- محاولة التقريب بين وجهات النظر للوصول لنقطة إتفاق وسط.</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7- منع النقاش العشوائي (الجانبي).</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8- تشجيع المشاركة وإعطاء الفرصة لذوي الخبرة والمعرفة.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9- التقيد بجدول الأعمال ومنع إقحام أي موضوعات جديدة.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10- تلخيص القرار الذي تم التوصل إليه ووضع خطة لمتابعة تنفيذه وتحديد من المسئول عن التنفيذ وتواريخ التنفيذ.</a:t>
            </a:r>
            <a:endParaRPr lang="en-US" sz="4400" b="1" dirty="0">
              <a:latin typeface="Times New Roman"/>
              <a:ea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907000" cy="8839200"/>
          </a:xfrm>
        </p:spPr>
        <p:txBody>
          <a:bodyPr rtlCol="0">
            <a:noAutofit/>
          </a:bodyPr>
          <a:lstStyle/>
          <a:p>
            <a:pPr algn="justLow" rtl="1">
              <a:spcBef>
                <a:spcPts val="0"/>
              </a:spcBef>
              <a:spcAft>
                <a:spcPts val="0"/>
              </a:spcAft>
              <a:buFont typeface="Arial" charset="0"/>
              <a:buNone/>
              <a:defRPr/>
            </a:pPr>
            <a:r>
              <a:rPr lang="en-US" sz="4800" b="1" dirty="0" smtClean="0">
                <a:latin typeface="Times New Roman"/>
                <a:ea typeface="Times New Roman"/>
                <a:cs typeface="Simplified Arabic"/>
              </a:rPr>
              <a:t>3</a:t>
            </a:r>
            <a:r>
              <a:rPr lang="ar-SA" sz="4800" b="1" dirty="0" smtClean="0">
                <a:latin typeface="Times New Roman"/>
                <a:ea typeface="Times New Roman"/>
                <a:cs typeface="Simplified Arabic"/>
              </a:rPr>
              <a:t>- </a:t>
            </a:r>
            <a:r>
              <a:rPr lang="ar-SA" sz="4800" b="1" dirty="0">
                <a:latin typeface="Times New Roman"/>
                <a:ea typeface="Times New Roman"/>
                <a:cs typeface="Simplified Arabic"/>
              </a:rPr>
              <a:t>أن يتميز تعامل القائد الإداري مع نفسه بدرجة عالية من الإنضباط الشخصي (الإلتزام بمعايير الأخلاقيات ، أن لا ينهي عن سلوك ويأتيه ، ضبط النفس وعدم الإنفعال).</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4- التعهد بالإلتزامات والوفاء بها ، حتى وإن كانت هذه الإلتزامات صغيرة.</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5- الإتزان والنضج العاطفي والإنفعالي (مواجهة حشود الناس ومواجهة القوى المتصارعة ، عدم الخضوع للضغوط الداخلية والخارجية).</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6- التواضع في التعامل مع الآخرين والبعد عن التكبر والتقليل من قيمة الآخرين.</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7- أن يكون القائد قدوة حسنة للآخرين.</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8- أن يكون القائد سهلاً في تعامله ، جزء من الحل وليس جزء من المشكلة ، يركز جهوده على الأشياء التي يمكن التحكم فيها.</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9- يعترف بالخطأ ويعمل على تصحيحه ويتعلم منه ، النظر إلي مواطن الضعف لدى الآخرين بتعاطف وليس بإتهام بالتقصير.</a:t>
            </a:r>
            <a:endParaRPr lang="en-US" sz="4400" b="1" dirty="0">
              <a:latin typeface="Times New Roman"/>
              <a:ea typeface="Times New Roman"/>
            </a:endParaRPr>
          </a:p>
          <a:p>
            <a:pPr defTabSz="1567464" fontAlgn="auto">
              <a:spcBef>
                <a:spcPts val="0"/>
              </a:spcBef>
              <a:spcAft>
                <a:spcPts val="0"/>
              </a:spcAft>
              <a:defRPr/>
            </a:pPr>
            <a:endParaRPr lang="en-US" sz="4800" b="1" dirty="0" smtClean="0">
              <a:solidFill>
                <a:srgbClr val="FFFF00"/>
              </a:solidFill>
              <a:latin typeface="Times New Roman" panose="02020603050405020304" pitchFamily="18" charset="0"/>
              <a:ea typeface="Times New Roman"/>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830800" cy="8763000"/>
          </a:xfrm>
        </p:spPr>
        <p:txBody>
          <a:bodyPr rtlCol="0">
            <a:noAutofit/>
          </a:bodyPr>
          <a:lstStyle/>
          <a:p>
            <a:pPr algn="justLow" rtl="1">
              <a:spcBef>
                <a:spcPts val="0"/>
              </a:spcBef>
              <a:spcAft>
                <a:spcPts val="0"/>
              </a:spcAft>
              <a:buFont typeface="Arial" charset="0"/>
              <a:buNone/>
              <a:defRPr/>
            </a:pPr>
            <a:r>
              <a:rPr lang="ar-SA" sz="4800" b="1" dirty="0">
                <a:solidFill>
                  <a:srgbClr val="FFFF00"/>
                </a:solidFill>
                <a:latin typeface="Times New Roman"/>
                <a:ea typeface="Times New Roman"/>
                <a:cs typeface="Simplified Arabic"/>
              </a:rPr>
              <a:t>صعوبات وعقبات إدارة الذات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1- صعوبة تحقيق الرغبات والطموحات الشخصية التي حددها القائد.</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2- تأثير الآخرين على تطلعات القائد وتعامله مع ذاته.</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3- الإعتقاد بعدم أهمية إدارة الذات وأن ذلك ضرب من الخيال أو الجنون.</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4- الإعتقاد بمعرفة التوجيهات الشخصية سلفاً ، وأنه لا حاجة إلي مراجعتها والوقوف عندها ، وأن لا علاقة لإدارة الذات بتحقيق التطلعات.</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5- عدم وعي أو إلمام القائد بما يريد تحقيقه شخصياً في الحياة ، وعدم الثقة في أن التطلعات الشخصية يمكن أن تتحقق من خلال العمل أو المنظمة.</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6- عدم الربط بين نظرة القائد لذاته وتعامله مع الآخرين عند تقييم إدارة الذات</a:t>
            </a:r>
            <a:r>
              <a:rPr lang="ar-SA" sz="4800" b="1" dirty="0" smtClean="0">
                <a:latin typeface="Times New Roman"/>
                <a:ea typeface="Times New Roman"/>
                <a:cs typeface="Simplified Arabic"/>
              </a:rPr>
              <a:t>.</a:t>
            </a:r>
            <a:r>
              <a:rPr lang="ar-SA" sz="4800" b="1" dirty="0">
                <a:latin typeface="Times New Roman"/>
                <a:ea typeface="Times New Roman"/>
                <a:cs typeface="Simplified Arabic"/>
              </a:rPr>
              <a:t> </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solidFill>
                  <a:srgbClr val="FFFF00"/>
                </a:solidFill>
                <a:latin typeface="Times New Roman"/>
                <a:ea typeface="Times New Roman"/>
                <a:cs typeface="Simplified Arabic"/>
              </a:rPr>
              <a:t>القائد </a:t>
            </a:r>
            <a:r>
              <a:rPr lang="ar-SA" sz="4800" b="1" dirty="0" smtClean="0">
                <a:solidFill>
                  <a:srgbClr val="FFFF00"/>
                </a:solidFill>
                <a:latin typeface="Times New Roman"/>
                <a:ea typeface="Times New Roman"/>
                <a:cs typeface="Simplified Arabic"/>
              </a:rPr>
              <a:t>الإدار</a:t>
            </a:r>
            <a:r>
              <a:rPr lang="ar-SA" sz="4800" b="1" dirty="0">
                <a:solidFill>
                  <a:srgbClr val="FFFF00"/>
                </a:solidFill>
                <a:latin typeface="Times New Roman"/>
                <a:ea typeface="Times New Roman"/>
                <a:cs typeface="Simplified Arabic"/>
              </a:rPr>
              <a:t>ي</a:t>
            </a:r>
            <a:r>
              <a:rPr lang="ar-SA" sz="4800" b="1" dirty="0" smtClean="0">
                <a:solidFill>
                  <a:srgbClr val="FFFF00"/>
                </a:solidFill>
                <a:latin typeface="Times New Roman"/>
                <a:ea typeface="Times New Roman"/>
                <a:cs typeface="Simplified Arabic"/>
              </a:rPr>
              <a:t> </a:t>
            </a:r>
            <a:r>
              <a:rPr lang="ar-SA" sz="4800" b="1" dirty="0">
                <a:solidFill>
                  <a:srgbClr val="FFFF00"/>
                </a:solidFill>
                <a:latin typeface="Times New Roman"/>
                <a:ea typeface="Times New Roman"/>
                <a:cs typeface="Simplified Arabic"/>
              </a:rPr>
              <a:t>ومفهوم الوقت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endParaRPr lang="en-US" sz="4800" b="1" dirty="0">
              <a:latin typeface="Times New Roman"/>
              <a:ea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907000" cy="8686800"/>
          </a:xfrm>
        </p:spPr>
        <p:txBody>
          <a:bodyPr rtlCol="0">
            <a:noAutofit/>
          </a:bodyPr>
          <a:lstStyle/>
          <a:p>
            <a:pPr algn="justLow" rtl="1">
              <a:spcBef>
                <a:spcPts val="0"/>
              </a:spcBef>
              <a:spcAft>
                <a:spcPts val="0"/>
              </a:spcAft>
              <a:buFont typeface="Arial" charset="0"/>
              <a:buNone/>
              <a:defRPr/>
            </a:pPr>
            <a:r>
              <a:rPr lang="ar-SA" sz="4800" b="1" dirty="0">
                <a:latin typeface="Times New Roman"/>
                <a:ea typeface="Times New Roman"/>
                <a:cs typeface="Simplified Arabic"/>
              </a:rPr>
              <a:t>* </a:t>
            </a:r>
            <a:r>
              <a:rPr lang="ar-SA" sz="4800" b="1" dirty="0">
                <a:solidFill>
                  <a:srgbClr val="FFFF00"/>
                </a:solidFill>
                <a:latin typeface="Times New Roman"/>
                <a:ea typeface="Times New Roman"/>
                <a:cs typeface="Simplified Arabic"/>
              </a:rPr>
              <a:t>مفهوم إدارة الوقت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تعتبر إدارة الوقت أحد محددات النجاح للقائد الإداري.</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والمقصود بإدارة الوقت توفير وإستغلال وقت العمل الرسمي للتركيز على النشاطات التي تجعل من المدير قائداً فعالاً ، ومن المسئولين الآخرين كالموظفين والعمال أشخاص يسعون إلي الإنجاز بكفاءة وإنتاجية عالية وإخلاص وأمانة</a:t>
            </a:r>
            <a:r>
              <a:rPr lang="ar-SA" sz="48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solidFill>
                  <a:srgbClr val="FFFF00"/>
                </a:solidFill>
                <a:latin typeface="Times New Roman"/>
                <a:ea typeface="Times New Roman"/>
                <a:cs typeface="Simplified Arabic"/>
              </a:rPr>
              <a:t>* أخطاء شائعة في إدارة الوقت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1- الخلط بين ترشيد الوقت وتوفيره فالترشيد يعني الإستخدام الأمثل والتوفير يعني إختصار بعض الأعمال أو السرعة في أدائها مما يؤدي إلي نتائج عكسية.</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2- الإعتقاد بأن أداء القائد لا </a:t>
            </a:r>
            <a:r>
              <a:rPr lang="ar-SA" sz="4800" b="1" dirty="0" smtClean="0">
                <a:latin typeface="Times New Roman"/>
                <a:ea typeface="Times New Roman"/>
                <a:cs typeface="Simplified Arabic"/>
              </a:rPr>
              <a:t>عماله </a:t>
            </a:r>
            <a:r>
              <a:rPr lang="ar-SA" sz="4800" b="1" dirty="0">
                <a:latin typeface="Times New Roman"/>
                <a:ea typeface="Times New Roman"/>
                <a:cs typeface="Simplified Arabic"/>
              </a:rPr>
              <a:t>بنفسه يتم بشكل أفضل.</a:t>
            </a:r>
            <a:endParaRPr lang="en-US" sz="4400" b="1" dirty="0">
              <a:latin typeface="Times New Roman"/>
              <a:ea typeface="Times New Roman"/>
            </a:endParaRPr>
          </a:p>
          <a:p>
            <a:pPr algn="justLow" rtl="1">
              <a:spcBef>
                <a:spcPts val="0"/>
              </a:spcBef>
              <a:spcAft>
                <a:spcPts val="0"/>
              </a:spcAft>
              <a:buFont typeface="Arial" charset="0"/>
              <a:buNone/>
              <a:defRPr/>
            </a:pPr>
            <a:r>
              <a:rPr lang="ar-SA" sz="4800" b="1" dirty="0">
                <a:latin typeface="Times New Roman"/>
                <a:ea typeface="Times New Roman"/>
                <a:cs typeface="Simplified Arabic"/>
              </a:rPr>
              <a:t>3- الإعتقاد بأن إدارة الوقت سبباً في ضياعه.</a:t>
            </a:r>
            <a:endParaRPr lang="en-US" sz="4400" b="1" dirty="0">
              <a:latin typeface="Times New Roman"/>
              <a:ea typeface="Times New Roman"/>
            </a:endParaRPr>
          </a:p>
          <a:p>
            <a:pPr algn="justLow" rtl="1">
              <a:spcBef>
                <a:spcPts val="0"/>
              </a:spcBef>
              <a:spcAft>
                <a:spcPts val="0"/>
              </a:spcAft>
              <a:buFont typeface="Arial" charset="0"/>
              <a:buNone/>
              <a:defRPr/>
            </a:pPr>
            <a:r>
              <a:rPr lang="ar-SA" sz="4800" dirty="0">
                <a:latin typeface="Times New Roman"/>
                <a:ea typeface="Times New Roman"/>
                <a:cs typeface="Simplified Arabic"/>
              </a:rPr>
              <a:t>4- إعطاء كافة المواضيع نفس الأهمية.</a:t>
            </a:r>
            <a:endParaRPr lang="en-US" sz="4400" dirty="0">
              <a:latin typeface="Times New Roman"/>
              <a:ea typeface="Times New Roman"/>
            </a:endParaRPr>
          </a:p>
          <a:p>
            <a:pPr algn="l" defTabSz="1567464" fontAlgn="auto">
              <a:spcAft>
                <a:spcPts val="0"/>
              </a:spcAft>
              <a:defRPr/>
            </a:pPr>
            <a:endParaRPr lang="en-US" sz="4800" b="1"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17830800" cy="8991600"/>
          </a:xfrm>
        </p:spPr>
        <p:txBody>
          <a:bodyPr rtlCol="0">
            <a:noAutofit/>
          </a:bodyPr>
          <a:lstStyle/>
          <a:p>
            <a:pPr algn="justLow" rtl="1">
              <a:spcBef>
                <a:spcPts val="0"/>
              </a:spcBef>
              <a:spcAft>
                <a:spcPts val="0"/>
              </a:spcAft>
              <a:buFont typeface="Arial" charset="0"/>
              <a:buNone/>
              <a:defRPr/>
            </a:pPr>
            <a:r>
              <a:rPr lang="ar-SA" sz="4400" b="1" dirty="0" smtClean="0">
                <a:latin typeface="Times New Roman"/>
                <a:ea typeface="Times New Roman"/>
                <a:cs typeface="Simplified Arabic"/>
              </a:rPr>
              <a:t>5- </a:t>
            </a:r>
            <a:r>
              <a:rPr lang="ar-SA" sz="4400" b="1" dirty="0">
                <a:latin typeface="Times New Roman"/>
                <a:ea typeface="Times New Roman"/>
                <a:cs typeface="Simplified Arabic"/>
              </a:rPr>
              <a:t>التأخير في إصدار القرارات بحجة تحسينها.</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6- الإعتقاد بأن الأنشطة اليومية لا تحتاج إلي تخطيط</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مضيعات الوقت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القيام بأكثر من عمل في نفس الوقت ، بسبب عدم ترتيب الأولويات ، أو التقدير الخاطئ للوقت أو الرغبة في لفت الأنظار والظهور أمام الآخرين كشخص منتج.</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الإتصال غير الفعال وغموض المسئوليات ، بسبب غياب مهارة الإستماع ، غياب التغذية المرتدة ، عدم توفر الوصف الوظيفي ، الإزدواجية ، الخوف من تحمل المسئولية.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المركزية وعدم فعالية التفويض بسبب عدم الثقة في المرؤوسين ، الخوف من أن لا تؤدي المهمة بالشكل المطلوب ، عدم توفر مرؤوسين أكفاء ، خوف القائد من أن </a:t>
            </a:r>
            <a:r>
              <a:rPr lang="ar-SA" sz="4400" b="1">
                <a:latin typeface="Times New Roman"/>
                <a:ea typeface="Times New Roman"/>
                <a:cs typeface="Simplified Arabic"/>
              </a:rPr>
              <a:t>يحتلوا </a:t>
            </a:r>
            <a:r>
              <a:rPr lang="ar-SA" sz="4400" b="1" smtClean="0">
                <a:latin typeface="Times New Roman"/>
                <a:ea typeface="Times New Roman"/>
                <a:cs typeface="Simplified Arabic"/>
              </a:rPr>
              <a:t>مكانه </a:t>
            </a:r>
            <a:r>
              <a:rPr lang="ar-SA" sz="4400" b="1" dirty="0">
                <a:latin typeface="Times New Roman"/>
                <a:ea typeface="Times New Roman"/>
                <a:cs typeface="Simplified Arabic"/>
              </a:rPr>
              <a:t>بعد إجادتهم </a:t>
            </a:r>
            <a:r>
              <a:rPr lang="ar-SA" sz="4400" b="1" dirty="0" smtClean="0">
                <a:latin typeface="Times New Roman"/>
                <a:ea typeface="Times New Roman"/>
                <a:cs typeface="Simplified Arabic"/>
              </a:rPr>
              <a:t>للعمل.</a:t>
            </a:r>
          </a:p>
          <a:p>
            <a:pPr algn="justLow" rtl="1">
              <a:spcBef>
                <a:spcPts val="0"/>
              </a:spcBef>
              <a:spcAft>
                <a:spcPts val="0"/>
              </a:spcAft>
              <a:buFont typeface="Arial" charset="0"/>
              <a:buNone/>
              <a:defRPr/>
            </a:pPr>
            <a:r>
              <a:rPr lang="ar-SA" sz="4400" dirty="0" smtClean="0">
                <a:latin typeface="Times New Roman"/>
                <a:ea typeface="Times New Roman"/>
                <a:cs typeface="Simplified Arabic"/>
              </a:rPr>
              <a:t>4- </a:t>
            </a:r>
            <a:r>
              <a:rPr lang="ar-SA" sz="4400" b="1" dirty="0">
                <a:latin typeface="Times New Roman"/>
                <a:ea typeface="Times New Roman"/>
                <a:cs typeface="Simplified Arabic"/>
              </a:rPr>
              <a:t>عدم القدرة على الرفض (الإستجابة لكافة متطلبات الآخرين) خوفاً من التبعات الإجتماعية أو رغبة في أن يكون القائد محبوباً من قبل </a:t>
            </a:r>
            <a:r>
              <a:rPr lang="ar-SA" sz="4400" b="1" dirty="0" smtClean="0">
                <a:latin typeface="Times New Roman"/>
                <a:ea typeface="Times New Roman"/>
                <a:cs typeface="Simplified Arabic"/>
              </a:rPr>
              <a:t>الآخرين.</a:t>
            </a:r>
            <a:endParaRPr lang="en-US" sz="4400" b="1" dirty="0">
              <a:latin typeface="Times New Roman"/>
              <a:ea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17830800" cy="8686800"/>
          </a:xfrm>
        </p:spPr>
        <p:txBody>
          <a:bodyPr/>
          <a:lstStyle/>
          <a:p>
            <a:pPr algn="justLow" rtl="1">
              <a:spcBef>
                <a:spcPts val="0"/>
              </a:spcBef>
              <a:spcAft>
                <a:spcPts val="0"/>
              </a:spcAft>
              <a:buFont typeface="Arial" charset="0"/>
              <a:buNone/>
              <a:defRPr/>
            </a:pPr>
            <a:r>
              <a:rPr lang="ar-SA" sz="5400" b="1" dirty="0" smtClean="0">
                <a:latin typeface="Times New Roman"/>
                <a:ea typeface="Times New Roman"/>
                <a:cs typeface="Simplified Arabic"/>
              </a:rPr>
              <a:t>5- </a:t>
            </a:r>
            <a:r>
              <a:rPr lang="ar-SA" sz="5400" b="1" dirty="0">
                <a:latin typeface="Times New Roman"/>
                <a:ea typeface="Times New Roman"/>
                <a:cs typeface="Simplified Arabic"/>
              </a:rPr>
              <a:t>عدم إكمال المهام (داء الفراشة) بسبب عدم وضوح الأولويات ، أو سوء إدارة الذات أو الشعور بالملل.</a:t>
            </a:r>
            <a:endParaRPr lang="en-US" sz="5400" b="1" dirty="0">
              <a:latin typeface="Times New Roman"/>
              <a:ea typeface="Times New Roman"/>
            </a:endParaRPr>
          </a:p>
          <a:p>
            <a:pPr algn="justLow" rtl="1">
              <a:spcBef>
                <a:spcPts val="0"/>
              </a:spcBef>
              <a:spcAft>
                <a:spcPts val="0"/>
              </a:spcAft>
              <a:buFont typeface="Arial" charset="0"/>
              <a:buNone/>
              <a:defRPr/>
            </a:pPr>
            <a:r>
              <a:rPr lang="ar-SA" sz="5400" b="1" dirty="0">
                <a:latin typeface="Times New Roman"/>
                <a:ea typeface="Times New Roman"/>
                <a:cs typeface="Simplified Arabic"/>
              </a:rPr>
              <a:t>6- كثرة الإجتماعات (قد لا تكون هنالك حاجة للإجتماع أصلاً ، عدم وجود جدول أعمال ، عدم تحديد وقت للبداية والنهاية).</a:t>
            </a:r>
            <a:endParaRPr lang="en-US" sz="5400" b="1" dirty="0">
              <a:latin typeface="Times New Roman"/>
              <a:ea typeface="Times New Roman"/>
            </a:endParaRPr>
          </a:p>
          <a:p>
            <a:pPr algn="justLow" rtl="1">
              <a:spcBef>
                <a:spcPts val="0"/>
              </a:spcBef>
              <a:spcAft>
                <a:spcPts val="0"/>
              </a:spcAft>
              <a:buFont typeface="Arial" charset="0"/>
              <a:buNone/>
              <a:defRPr/>
            </a:pPr>
            <a:r>
              <a:rPr lang="ar-SA" sz="5400" b="1" dirty="0">
                <a:latin typeface="Times New Roman"/>
                <a:ea typeface="Times New Roman"/>
                <a:cs typeface="Simplified Arabic"/>
              </a:rPr>
              <a:t>7- كثرة الأعمال الورقية حيث سوء التنظيم وضياع الأوراق.</a:t>
            </a:r>
            <a:endParaRPr lang="en-US" sz="5400" b="1" dirty="0">
              <a:latin typeface="Times New Roman"/>
              <a:ea typeface="Times New Roman"/>
            </a:endParaRPr>
          </a:p>
          <a:p>
            <a:pPr algn="justLow" rtl="1">
              <a:spcBef>
                <a:spcPts val="0"/>
              </a:spcBef>
              <a:spcAft>
                <a:spcPts val="0"/>
              </a:spcAft>
              <a:buFont typeface="Arial" charset="0"/>
              <a:buNone/>
              <a:defRPr/>
            </a:pPr>
            <a:r>
              <a:rPr lang="ar-SA" sz="5400" b="1" dirty="0">
                <a:latin typeface="Times New Roman"/>
                <a:ea typeface="Times New Roman"/>
                <a:cs typeface="Simplified Arabic"/>
              </a:rPr>
              <a:t>8- تأجيل الأعمال والقرارات بسبب تأدية الأعمال السهلة في البداية عدم توفر مواعيد لإنهاء الأعمال ، إنعدام الثقة في نتائج العمل.</a:t>
            </a:r>
            <a:endParaRPr lang="en-US" sz="5400" b="1" dirty="0">
              <a:latin typeface="Times New Roman"/>
              <a:ea typeface="Times New Roman"/>
            </a:endParaRPr>
          </a:p>
          <a:p>
            <a:pPr algn="justLow" rtl="1">
              <a:spcBef>
                <a:spcPts val="0"/>
              </a:spcBef>
              <a:spcAft>
                <a:spcPts val="0"/>
              </a:spcAft>
              <a:buFont typeface="Arial" charset="0"/>
              <a:buNone/>
              <a:defRPr/>
            </a:pPr>
            <a:r>
              <a:rPr lang="ar-SA" sz="5400" b="1" dirty="0">
                <a:latin typeface="Times New Roman"/>
                <a:ea typeface="Times New Roman"/>
                <a:cs typeface="Simplified Arabic"/>
              </a:rPr>
              <a:t>9- المقاطعات الهاتفية والزوار بسبب عدم الإستفادة من السكرتير أو تنظيم العمل بشكل جيد ، عدم إجادة مهارة التخلص من المتحدث أو الزائر بسهوله.</a:t>
            </a:r>
            <a:endParaRPr lang="en-US" sz="5400" b="1" dirty="0">
              <a:latin typeface="Times New Roman"/>
              <a:ea typeface="Times New Roman"/>
            </a:endParaRPr>
          </a:p>
          <a:p>
            <a:pPr algn="justLow" rtl="1">
              <a:spcBef>
                <a:spcPts val="0"/>
              </a:spcBef>
              <a:spcAft>
                <a:spcPts val="0"/>
              </a:spcAft>
              <a:buFont typeface="Arial" charset="0"/>
              <a:buNone/>
              <a:defRPr/>
            </a:pPr>
            <a:r>
              <a:rPr lang="ar-SA" sz="5400" b="1" dirty="0">
                <a:latin typeface="Times New Roman"/>
                <a:ea typeface="Times New Roman"/>
                <a:cs typeface="Simplified Arabic"/>
              </a:rPr>
              <a:t> </a:t>
            </a:r>
            <a:endParaRPr lang="en-US" sz="5400" b="1" dirty="0">
              <a:latin typeface="Times New Roman"/>
              <a:ea typeface="Times New Roman"/>
            </a:endParaRPr>
          </a:p>
          <a:p>
            <a:pPr>
              <a:buFont typeface="Arial" charset="0"/>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907000" cy="8763000"/>
          </a:xfrm>
        </p:spPr>
        <p:txBody>
          <a:bodyPr/>
          <a:lstStyle/>
          <a:p>
            <a:pPr algn="justLow" rtl="1">
              <a:spcBef>
                <a:spcPts val="0"/>
              </a:spcBef>
              <a:spcAft>
                <a:spcPts val="0"/>
              </a:spcAft>
              <a:buFont typeface="Arial" charset="0"/>
              <a:buNone/>
              <a:defRPr/>
            </a:pPr>
            <a:r>
              <a:rPr lang="ar-SA" sz="4000" b="1" dirty="0">
                <a:solidFill>
                  <a:srgbClr val="FFFF00"/>
                </a:solidFill>
                <a:latin typeface="Times New Roman"/>
                <a:ea typeface="Times New Roman"/>
                <a:cs typeface="Simplified Arabic"/>
              </a:rPr>
              <a:t>* </a:t>
            </a:r>
            <a:r>
              <a:rPr lang="ar-SA" sz="4400" b="1" dirty="0">
                <a:solidFill>
                  <a:srgbClr val="FFFF00"/>
                </a:solidFill>
                <a:latin typeface="Times New Roman"/>
                <a:ea typeface="Times New Roman"/>
                <a:cs typeface="Simplified Arabic"/>
              </a:rPr>
              <a:t>سبل إدارة الوقت بفعالية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تخطيط الوقت والمهام بدقة (ترتيب الأولويات ، تقرير ما يجب عمله وما لا يجب ... إلخ).</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إدارة المكتب بفعالية (ترتيب الملفات ، طاولة المكتب ، الوارد والصادر...).</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حسن إستخدام التفويض : لمن وكيف يتم التفويض ، متطلبات التفويض ، المراقبة ... إلخ.</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4- الإدارة الفعالة للإتصال.</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5- إستثمار الوقت كمورد ناضب</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القائد الإداري وإدارة التغيير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المفهوم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يقصد بمهارة إدارة التغيير </a:t>
            </a:r>
            <a:r>
              <a:rPr lang="en-US" sz="4400" b="1" dirty="0">
                <a:latin typeface="Times New Roman"/>
                <a:ea typeface="Times New Roman"/>
                <a:cs typeface="Simplified Arabic"/>
              </a:rPr>
              <a:t>Change management</a:t>
            </a:r>
            <a:r>
              <a:rPr lang="ar-SA" sz="4400" b="1" dirty="0">
                <a:latin typeface="Times New Roman"/>
                <a:ea typeface="Times New Roman"/>
                <a:cs typeface="Simplified Arabic"/>
              </a:rPr>
              <a:t> التدخل المنظم الذي يقوم به القائد لإحداث تغيير مدروس ومخطط في عناصر العمل التنظيمي بحيث يكون موجه نحو غايات معينة يتم التحكم في مساره وأهدافه وطريقة تنفيذه بهدف إحداث توافق مع بيئة التنظيم وإستجابة لمتطلباتها بكفاءة وفعالية وذلك في ظل الإستخدام الأمثل للمعرفة والمهارات والإمكانات المادية والتقنية المتاحة.</a:t>
            </a:r>
            <a:endParaRPr lang="en-US" sz="4400" b="1" dirty="0">
              <a:latin typeface="Times New Roman"/>
              <a:ea typeface="Times New Roman"/>
            </a:endParaRPr>
          </a:p>
          <a:p>
            <a:pPr>
              <a:buFont typeface="Arial" charset="0"/>
              <a:buNone/>
              <a:defRPr/>
            </a:pPr>
            <a:endParaRPr lang="en-US" sz="44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830800" cy="8686800"/>
          </a:xfrm>
        </p:spPr>
        <p:txBody>
          <a:bodyPr/>
          <a:lstStyle/>
          <a:p>
            <a:pPr algn="justLow" rtl="1">
              <a:spcBef>
                <a:spcPts val="0"/>
              </a:spcBef>
              <a:spcAft>
                <a:spcPts val="0"/>
              </a:spcAft>
              <a:buFont typeface="Arial" charset="0"/>
              <a:buNone/>
              <a:defRPr/>
            </a:pPr>
            <a:r>
              <a:rPr lang="ar-SA" sz="4400" b="1" dirty="0">
                <a:solidFill>
                  <a:srgbClr val="FFFF00"/>
                </a:solidFill>
                <a:latin typeface="Times New Roman"/>
                <a:ea typeface="Times New Roman"/>
                <a:cs typeface="Simplified Arabic"/>
              </a:rPr>
              <a:t>* أهداف التغيير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إيجاد أوضاع تنظيمية أكثر كفاءة وفعالية في المنظمة.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حل بعض المشكلات التنظيمية أو الإجرائية.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تطوير مستوى الخدمات التي تقدمها المنظمة.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4- إدخال تقنية جديدة أو أساليب إدارية حديثة لتسهيل الأداء.</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5- إيجاد توافق بين المنظمة والبيئة العالمية والمحلية.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6- معالجة أوضاع العاملين وزيادة الإهتمام بهم لرفع كفاءتهم</a:t>
            </a:r>
            <a:r>
              <a:rPr lang="ar-SA" sz="4400" b="1" dirty="0" smtClean="0">
                <a:latin typeface="Times New Roman"/>
                <a:ea typeface="Times New Roman"/>
                <a:cs typeface="Simplified Arabic"/>
              </a:rPr>
              <a:t>.</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 أبعاد التغيير :</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أن يقرر القائد ما إذا كان يجب أن يكون التغيير سريعاً أو بطيئاً حسب ظروف التنظيم</a:t>
            </a:r>
            <a:r>
              <a:rPr lang="ar-SA" sz="4400" b="1" dirty="0" smtClean="0">
                <a:latin typeface="Times New Roman"/>
                <a:ea typeface="Times New Roman"/>
                <a:cs typeface="Simplified Arabic"/>
              </a:rPr>
              <a:t>.</a:t>
            </a:r>
          </a:p>
          <a:p>
            <a:pPr algn="justLow" rtl="1">
              <a:spcBef>
                <a:spcPts val="0"/>
              </a:spcBef>
              <a:spcAft>
                <a:spcPts val="0"/>
              </a:spcAft>
              <a:buFont typeface="Arial" charset="0"/>
              <a:buNone/>
              <a:defRPr/>
            </a:pPr>
            <a:r>
              <a:rPr lang="ar-SA" sz="4400" b="1" dirty="0" smtClean="0">
                <a:solidFill>
                  <a:srgbClr val="FFFF00"/>
                </a:solidFill>
                <a:latin typeface="Times New Roman"/>
                <a:ea typeface="Times New Roman"/>
                <a:cs typeface="Simplified Arabic"/>
              </a:rPr>
              <a:t> </a:t>
            </a:r>
            <a:r>
              <a:rPr lang="ar-SA" sz="4400" b="1" dirty="0">
                <a:solidFill>
                  <a:srgbClr val="FFFF00"/>
                </a:solidFill>
                <a:latin typeface="Times New Roman"/>
                <a:ea typeface="Times New Roman"/>
                <a:cs typeface="Simplified Arabic"/>
              </a:rPr>
              <a:t>وهنالك معايير يجب أخذها في الإعتبار : </a:t>
            </a:r>
            <a:endParaRPr lang="ar-SA" sz="4400" b="1" dirty="0" smtClean="0">
              <a:solidFill>
                <a:srgbClr val="FFFF00"/>
              </a:solidFill>
              <a:latin typeface="Times New Roman"/>
              <a:ea typeface="Times New Roman"/>
              <a:cs typeface="Simplified Arabic"/>
            </a:endParaRPr>
          </a:p>
          <a:p>
            <a:pPr algn="justLow" rtl="1">
              <a:spcBef>
                <a:spcPts val="0"/>
              </a:spcBef>
              <a:spcAft>
                <a:spcPts val="0"/>
              </a:spcAft>
              <a:buFont typeface="Arial" charset="0"/>
              <a:buNone/>
              <a:defRPr/>
            </a:pPr>
            <a:r>
              <a:rPr lang="ar-SA" sz="4400" b="1" dirty="0" smtClean="0">
                <a:latin typeface="Times New Roman"/>
                <a:ea typeface="Times New Roman"/>
                <a:cs typeface="Simplified Arabic"/>
              </a:rPr>
              <a:t>هل </a:t>
            </a:r>
            <a:r>
              <a:rPr lang="ar-SA" sz="4400" b="1" dirty="0">
                <a:latin typeface="Times New Roman"/>
                <a:ea typeface="Times New Roman"/>
                <a:cs typeface="Simplified Arabic"/>
              </a:rPr>
              <a:t>هنالك إتفاق بين جميع العاملين ، لا يهمهم التغيير أو أنه تغيير بسيط. وهنا وجب الإسراع في التغيير</a:t>
            </a:r>
            <a:r>
              <a:rPr lang="ar-SA" sz="4400" b="1" dirty="0" smtClean="0">
                <a:latin typeface="Times New Roman"/>
                <a:ea typeface="Times New Roman"/>
                <a:cs typeface="Simplified Arabic"/>
              </a:rPr>
              <a:t>.</a:t>
            </a:r>
          </a:p>
          <a:p>
            <a:pPr algn="justLow" rtl="1">
              <a:spcBef>
                <a:spcPts val="0"/>
              </a:spcBef>
              <a:spcAft>
                <a:spcPts val="0"/>
              </a:spcAft>
              <a:buFont typeface="Arial" charset="0"/>
              <a:buNone/>
              <a:defRPr/>
            </a:pPr>
            <a:r>
              <a:rPr lang="ar-SA" sz="4400" b="1" dirty="0" smtClean="0">
                <a:latin typeface="Times New Roman"/>
                <a:ea typeface="Times New Roman"/>
                <a:cs typeface="Simplified Arabic"/>
              </a:rPr>
              <a:t> </a:t>
            </a:r>
            <a:endParaRPr lang="en-US" sz="44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17830800" cy="8763000"/>
          </a:xfrm>
        </p:spPr>
        <p:txBody>
          <a:bodyPr/>
          <a:lstStyle/>
          <a:p>
            <a:pPr algn="justLow" rtl="1">
              <a:spcBef>
                <a:spcPts val="0"/>
              </a:spcBef>
              <a:spcAft>
                <a:spcPts val="0"/>
              </a:spcAft>
              <a:buFont typeface="Arial" charset="0"/>
              <a:buNone/>
              <a:defRPr/>
            </a:pPr>
            <a:r>
              <a:rPr lang="ar-SA" sz="4400" b="1" dirty="0">
                <a:latin typeface="Times New Roman"/>
                <a:ea typeface="Times New Roman"/>
                <a:cs typeface="Simplified Arabic"/>
              </a:rPr>
              <a:t>أما إن لم يكن هنالك إتفاق أو أنه يتطلب تعديلات كثيرة في الإتجاهات والسلوك أو يتوقع أن يواجه بمقاومة فهنا يجب أن يكون التغيير بطيئاً.</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أن يقيِّم القائد مدى الحاجة إلي تغيير شامل أو جزئي.</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أن يحدد القائد نوع التغيير هل هو مادي (تقني ، تنظيمي) أو معنوي (تغيير في السلوك).</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 </a:t>
            </a:r>
            <a:r>
              <a:rPr lang="ar-SA" sz="4400" b="1" dirty="0" smtClean="0">
                <a:solidFill>
                  <a:srgbClr val="FFFF00"/>
                </a:solidFill>
                <a:latin typeface="Times New Roman"/>
                <a:ea typeface="Times New Roman"/>
                <a:cs typeface="Simplified Arabic"/>
              </a:rPr>
              <a:t>* المراحل </a:t>
            </a:r>
            <a:r>
              <a:rPr lang="ar-SA" sz="4400" b="1" dirty="0">
                <a:solidFill>
                  <a:srgbClr val="FFFF00"/>
                </a:solidFill>
                <a:latin typeface="Times New Roman"/>
                <a:ea typeface="Times New Roman"/>
                <a:cs typeface="Simplified Arabic"/>
              </a:rPr>
              <a:t>العلمية للتغيير وإدارته :</a:t>
            </a:r>
            <a:endParaRPr lang="en-US" sz="4400" b="1" dirty="0">
              <a:solidFill>
                <a:srgbClr val="FFFF00"/>
              </a:solidFill>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1- الدراسة التشخيصية : وذلك بمراجعة العناصر الأساسية للعمل وإكتشاف فرص التطوير. والعناصر هي الإنسان ، نظم وإجراءات العمل ، المعدات والتسهيلات.</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2- وضع خطة التغيير والتطوير : يتم وضع خطة التغيير في ضوء الأهداف والإمكانيات المتاحة.</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3- التهيئة لقبول التغيير : تهيئة العاملين لقبول التغيير وذلك تفادياً لحدوث أي مقاومة أو رفض لهذه العملية وبالتالي الفشل في تحقيق أهداف التغيير.</a:t>
            </a:r>
            <a:endParaRPr lang="en-US" sz="4400" b="1" dirty="0">
              <a:latin typeface="Times New Roman"/>
              <a:ea typeface="Times New Roman"/>
            </a:endParaRPr>
          </a:p>
          <a:p>
            <a:pPr algn="justLow" rtl="1">
              <a:spcBef>
                <a:spcPts val="0"/>
              </a:spcBef>
              <a:spcAft>
                <a:spcPts val="0"/>
              </a:spcAft>
              <a:buFont typeface="Arial" charset="0"/>
              <a:buNone/>
              <a:defRPr/>
            </a:pPr>
            <a:r>
              <a:rPr lang="ar-SA" sz="4400" b="1" dirty="0">
                <a:latin typeface="Times New Roman"/>
                <a:ea typeface="Times New Roman"/>
                <a:cs typeface="Simplified Arabic"/>
              </a:rPr>
              <a:t>4- بدء تنفيذ عملية التغيير : البدء في عملية التغيير دون تأخير مع ضرورة أن يشارك الجميع في تنفيذ العملية بشكل مباشر أو غير مباشر وبالعمل أو الرأي لضمان نجاح عملية التغيير.</a:t>
            </a:r>
            <a:endParaRPr lang="en-US" sz="4400" b="1" dirty="0">
              <a:latin typeface="Times New Roman"/>
              <a:ea typeface="Times New Roman"/>
            </a:endParaRPr>
          </a:p>
          <a:p>
            <a:pPr>
              <a:buFont typeface="Arial" charset="0"/>
              <a:buNone/>
              <a:defRPr/>
            </a:pP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مهارات القيادة الادارية الحديثة">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مهارات القيادة الادارية الحديثة</Template>
  <TotalTime>15</TotalTime>
  <Words>1890</Words>
  <Application>Microsoft Office PowerPoint</Application>
  <PresentationFormat>Custom</PresentationFormat>
  <Paragraphs>156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مهارات القيادة الادارية الحديثة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osman tag elsir</dc:creator>
  <cp:lastModifiedBy>United</cp:lastModifiedBy>
  <cp:revision>3</cp:revision>
  <dcterms:created xsi:type="dcterms:W3CDTF">2014-11-17T07:36:50Z</dcterms:created>
  <dcterms:modified xsi:type="dcterms:W3CDTF">2018-03-15T04:57:39Z</dcterms:modified>
</cp:coreProperties>
</file>