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65" r:id="rId4"/>
    <p:sldId id="326" r:id="rId5"/>
    <p:sldId id="327" r:id="rId6"/>
    <p:sldId id="333" r:id="rId7"/>
    <p:sldId id="331" r:id="rId8"/>
    <p:sldId id="330" r:id="rId9"/>
    <p:sldId id="364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A984"/>
    <a:srgbClr val="6B4FB1"/>
    <a:srgbClr val="773EC2"/>
    <a:srgbClr val="8D53AD"/>
    <a:srgbClr val="569CAA"/>
    <a:srgbClr val="51AFA6"/>
    <a:srgbClr val="52AE8B"/>
    <a:srgbClr val="405E90"/>
    <a:srgbClr val="339966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8" autoAdjust="0"/>
    <p:restoredTop sz="86271" autoAdjust="0"/>
  </p:normalViewPr>
  <p:slideViewPr>
    <p:cSldViewPr snapToGrid="0">
      <p:cViewPr varScale="1">
        <p:scale>
          <a:sx n="62" d="100"/>
          <a:sy n="62" d="100"/>
        </p:scale>
        <p:origin x="-10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7219B-B8D7-4986-B83D-C00AA2D4934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55D444A-74CB-41F8-B8F0-30ACE4DA6878}">
      <dgm:prSet phldrT="[Text]"/>
      <dgm:spPr>
        <a:solidFill>
          <a:srgbClr val="CC00FF"/>
        </a:solidFill>
      </dgm:spPr>
      <dgm:t>
        <a:bodyPr/>
        <a:lstStyle/>
        <a:p>
          <a:r>
            <a:rPr lang="ar-BH" dirty="0">
              <a:solidFill>
                <a:srgbClr val="CC00FF"/>
              </a:solidFill>
            </a:rPr>
            <a:t>ب</a:t>
          </a:r>
          <a:endParaRPr lang="en-US" dirty="0">
            <a:solidFill>
              <a:srgbClr val="CC00FF"/>
            </a:solidFill>
          </a:endParaRPr>
        </a:p>
      </dgm:t>
    </dgm:pt>
    <dgm:pt modelId="{51223AC7-1AC0-44C7-9C6A-31BE910AB3AB}" type="parTrans" cxnId="{814043A2-A881-4A59-85AF-4830805ACE70}">
      <dgm:prSet/>
      <dgm:spPr/>
      <dgm:t>
        <a:bodyPr/>
        <a:lstStyle/>
        <a:p>
          <a:endParaRPr lang="en-US"/>
        </a:p>
      </dgm:t>
    </dgm:pt>
    <dgm:pt modelId="{A22C0580-B238-4ACA-BB6D-B930F80BD2C6}" type="sibTrans" cxnId="{814043A2-A881-4A59-85AF-4830805ACE70}">
      <dgm:prSet/>
      <dgm:spPr/>
      <dgm:t>
        <a:bodyPr/>
        <a:lstStyle/>
        <a:p>
          <a:endParaRPr lang="en-US"/>
        </a:p>
      </dgm:t>
    </dgm:pt>
    <dgm:pt modelId="{F626B3F9-6A7E-4A9F-9578-33EE193041C2}">
      <dgm:prSet phldrT="[Text]"/>
      <dgm:spPr>
        <a:solidFill>
          <a:srgbClr val="660066"/>
        </a:solidFill>
      </dgm:spPr>
      <dgm:t>
        <a:bodyPr/>
        <a:lstStyle/>
        <a:p>
          <a:r>
            <a:rPr lang="ar-BH" dirty="0">
              <a:solidFill>
                <a:srgbClr val="660066"/>
              </a:solidFill>
            </a:rPr>
            <a:t>ب</a:t>
          </a:r>
          <a:endParaRPr lang="en-US" dirty="0">
            <a:solidFill>
              <a:srgbClr val="660066"/>
            </a:solidFill>
          </a:endParaRPr>
        </a:p>
      </dgm:t>
    </dgm:pt>
    <dgm:pt modelId="{4AC7872E-AF6E-4CC2-AC23-97F4B95DD00E}" type="parTrans" cxnId="{AD4D1A95-E6FC-4F68-B6DC-2B773824D2C2}">
      <dgm:prSet/>
      <dgm:spPr/>
      <dgm:t>
        <a:bodyPr/>
        <a:lstStyle/>
        <a:p>
          <a:endParaRPr lang="en-US"/>
        </a:p>
      </dgm:t>
    </dgm:pt>
    <dgm:pt modelId="{DF3CB30C-044E-41FA-9CF6-BC387664E777}" type="sibTrans" cxnId="{AD4D1A95-E6FC-4F68-B6DC-2B773824D2C2}">
      <dgm:prSet/>
      <dgm:spPr/>
      <dgm:t>
        <a:bodyPr/>
        <a:lstStyle/>
        <a:p>
          <a:endParaRPr lang="en-US"/>
        </a:p>
      </dgm:t>
    </dgm:pt>
    <dgm:pt modelId="{C018A5A4-C15B-4B1A-8796-2F11BAD8EA99}">
      <dgm:prSet phldrT="[Text]" custT="1"/>
      <dgm:spPr>
        <a:solidFill>
          <a:srgbClr val="CC66FF"/>
        </a:solidFill>
      </dgm:spPr>
      <dgm:t>
        <a:bodyPr/>
        <a:lstStyle/>
        <a:p>
          <a:r>
            <a:rPr lang="ar-BH" sz="1200" dirty="0">
              <a:solidFill>
                <a:srgbClr val="CC66FF"/>
              </a:solidFill>
            </a:rPr>
            <a:t>ب</a:t>
          </a:r>
          <a:endParaRPr lang="en-US" sz="1200" dirty="0">
            <a:solidFill>
              <a:srgbClr val="CC66FF"/>
            </a:solidFill>
          </a:endParaRPr>
        </a:p>
      </dgm:t>
    </dgm:pt>
    <dgm:pt modelId="{20028C8B-5BD2-451C-8F7A-629E538D1FEE}" type="sibTrans" cxnId="{6CDAF1E2-571D-48F0-B40C-86F2F00AA5A6}">
      <dgm:prSet/>
      <dgm:spPr/>
      <dgm:t>
        <a:bodyPr/>
        <a:lstStyle/>
        <a:p>
          <a:endParaRPr lang="en-US"/>
        </a:p>
      </dgm:t>
    </dgm:pt>
    <dgm:pt modelId="{15720FDA-CF47-4BF0-AE6C-1CED4A0C1BFE}" type="parTrans" cxnId="{6CDAF1E2-571D-48F0-B40C-86F2F00AA5A6}">
      <dgm:prSet/>
      <dgm:spPr/>
      <dgm:t>
        <a:bodyPr/>
        <a:lstStyle/>
        <a:p>
          <a:endParaRPr lang="en-US"/>
        </a:p>
      </dgm:t>
    </dgm:pt>
    <dgm:pt modelId="{71F67E8E-6524-432B-B63C-C554D989B810}" type="pres">
      <dgm:prSet presAssocID="{8847219B-B8D7-4986-B83D-C00AA2D4934E}" presName="Name0" presStyleCnt="0">
        <dgm:presLayoutVars>
          <dgm:dir/>
          <dgm:animLvl val="lvl"/>
          <dgm:resizeHandles val="exact"/>
        </dgm:presLayoutVars>
      </dgm:prSet>
      <dgm:spPr/>
    </dgm:pt>
    <dgm:pt modelId="{11821510-186E-43D1-B4CA-639BDB761026}" type="pres">
      <dgm:prSet presAssocID="{C018A5A4-C15B-4B1A-8796-2F11BAD8EA99}" presName="Name8" presStyleCnt="0"/>
      <dgm:spPr/>
    </dgm:pt>
    <dgm:pt modelId="{85492678-AA3A-44E0-902E-AD5A63149090}" type="pres">
      <dgm:prSet presAssocID="{C018A5A4-C15B-4B1A-8796-2F11BAD8EA9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8BFB2C2-EF4C-4AF2-AB49-0AA40DBE4635}" type="pres">
      <dgm:prSet presAssocID="{C018A5A4-C15B-4B1A-8796-2F11BAD8EA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EFD505D-A8B0-402B-A50F-D00644601269}" type="pres">
      <dgm:prSet presAssocID="{055D444A-74CB-41F8-B8F0-30ACE4DA6878}" presName="Name8" presStyleCnt="0"/>
      <dgm:spPr/>
    </dgm:pt>
    <dgm:pt modelId="{57F3FA96-6326-4DEE-9959-934A47E127F5}" type="pres">
      <dgm:prSet presAssocID="{055D444A-74CB-41F8-B8F0-30ACE4DA68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A568272-B983-4446-A84F-484BA6AA53E1}" type="pres">
      <dgm:prSet presAssocID="{055D444A-74CB-41F8-B8F0-30ACE4DA68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FDFF691-634F-4AB3-B646-2B1D5C421CE3}" type="pres">
      <dgm:prSet presAssocID="{F626B3F9-6A7E-4A9F-9578-33EE193041C2}" presName="Name8" presStyleCnt="0"/>
      <dgm:spPr/>
    </dgm:pt>
    <dgm:pt modelId="{49F615A3-A6D9-4BA4-9E1F-02858DB1F4CB}" type="pres">
      <dgm:prSet presAssocID="{F626B3F9-6A7E-4A9F-9578-33EE193041C2}" presName="level" presStyleLbl="node1" presStyleIdx="2" presStyleCnt="3" custLinFactNeighborX="2245" custLinFactNeighborY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E695844-B77E-4687-97E8-A55A0DB2D8A8}" type="pres">
      <dgm:prSet presAssocID="{F626B3F9-6A7E-4A9F-9578-33EE193041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EFD2938-3845-44BB-82C6-7A6B116174AE}" type="presOf" srcId="{055D444A-74CB-41F8-B8F0-30ACE4DA6878}" destId="{57F3FA96-6326-4DEE-9959-934A47E127F5}" srcOrd="0" destOrd="0" presId="urn:microsoft.com/office/officeart/2005/8/layout/pyramid1"/>
    <dgm:cxn modelId="{7C4899EE-1F58-4768-9EE0-F131AFC6DF52}" type="presOf" srcId="{F626B3F9-6A7E-4A9F-9578-33EE193041C2}" destId="{49F615A3-A6D9-4BA4-9E1F-02858DB1F4CB}" srcOrd="0" destOrd="0" presId="urn:microsoft.com/office/officeart/2005/8/layout/pyramid1"/>
    <dgm:cxn modelId="{AD4D1A95-E6FC-4F68-B6DC-2B773824D2C2}" srcId="{8847219B-B8D7-4986-B83D-C00AA2D4934E}" destId="{F626B3F9-6A7E-4A9F-9578-33EE193041C2}" srcOrd="2" destOrd="0" parTransId="{4AC7872E-AF6E-4CC2-AC23-97F4B95DD00E}" sibTransId="{DF3CB30C-044E-41FA-9CF6-BC387664E777}"/>
    <dgm:cxn modelId="{814043A2-A881-4A59-85AF-4830805ACE70}" srcId="{8847219B-B8D7-4986-B83D-C00AA2D4934E}" destId="{055D444A-74CB-41F8-B8F0-30ACE4DA6878}" srcOrd="1" destOrd="0" parTransId="{51223AC7-1AC0-44C7-9C6A-31BE910AB3AB}" sibTransId="{A22C0580-B238-4ACA-BB6D-B930F80BD2C6}"/>
    <dgm:cxn modelId="{6CDAF1E2-571D-48F0-B40C-86F2F00AA5A6}" srcId="{8847219B-B8D7-4986-B83D-C00AA2D4934E}" destId="{C018A5A4-C15B-4B1A-8796-2F11BAD8EA99}" srcOrd="0" destOrd="0" parTransId="{15720FDA-CF47-4BF0-AE6C-1CED4A0C1BFE}" sibTransId="{20028C8B-5BD2-451C-8F7A-629E538D1FEE}"/>
    <dgm:cxn modelId="{CB4F312C-75AE-44D0-839E-E5CE4A617E86}" type="presOf" srcId="{C018A5A4-C15B-4B1A-8796-2F11BAD8EA99}" destId="{A8BFB2C2-EF4C-4AF2-AB49-0AA40DBE4635}" srcOrd="1" destOrd="0" presId="urn:microsoft.com/office/officeart/2005/8/layout/pyramid1"/>
    <dgm:cxn modelId="{AC8236CA-027A-4CAB-AFA6-DEEF44159CEB}" type="presOf" srcId="{C018A5A4-C15B-4B1A-8796-2F11BAD8EA99}" destId="{85492678-AA3A-44E0-902E-AD5A63149090}" srcOrd="0" destOrd="0" presId="urn:microsoft.com/office/officeart/2005/8/layout/pyramid1"/>
    <dgm:cxn modelId="{E6707216-7185-423A-9677-498FE9B3CC86}" type="presOf" srcId="{055D444A-74CB-41F8-B8F0-30ACE4DA6878}" destId="{AA568272-B983-4446-A84F-484BA6AA53E1}" srcOrd="1" destOrd="0" presId="urn:microsoft.com/office/officeart/2005/8/layout/pyramid1"/>
    <dgm:cxn modelId="{2C0494E9-C6B1-4CA1-B3F9-741BFE67F0F9}" type="presOf" srcId="{8847219B-B8D7-4986-B83D-C00AA2D4934E}" destId="{71F67E8E-6524-432B-B63C-C554D989B810}" srcOrd="0" destOrd="0" presId="urn:microsoft.com/office/officeart/2005/8/layout/pyramid1"/>
    <dgm:cxn modelId="{F0E9B886-3617-4856-B039-FC33EB4A7FA6}" type="presOf" srcId="{F626B3F9-6A7E-4A9F-9578-33EE193041C2}" destId="{AE695844-B77E-4687-97E8-A55A0DB2D8A8}" srcOrd="1" destOrd="0" presId="urn:microsoft.com/office/officeart/2005/8/layout/pyramid1"/>
    <dgm:cxn modelId="{51A429CA-8CDD-4534-A663-B22CA0DF89A4}" type="presParOf" srcId="{71F67E8E-6524-432B-B63C-C554D989B810}" destId="{11821510-186E-43D1-B4CA-639BDB761026}" srcOrd="0" destOrd="0" presId="urn:microsoft.com/office/officeart/2005/8/layout/pyramid1"/>
    <dgm:cxn modelId="{F10259F6-C164-4AA2-8914-9159FF760AB1}" type="presParOf" srcId="{11821510-186E-43D1-B4CA-639BDB761026}" destId="{85492678-AA3A-44E0-902E-AD5A63149090}" srcOrd="0" destOrd="0" presId="urn:microsoft.com/office/officeart/2005/8/layout/pyramid1"/>
    <dgm:cxn modelId="{597ECDE3-0C7A-4E5D-A2C6-42BE240A6E0F}" type="presParOf" srcId="{11821510-186E-43D1-B4CA-639BDB761026}" destId="{A8BFB2C2-EF4C-4AF2-AB49-0AA40DBE4635}" srcOrd="1" destOrd="0" presId="urn:microsoft.com/office/officeart/2005/8/layout/pyramid1"/>
    <dgm:cxn modelId="{9835F81C-695E-463D-8737-E8E2E89D54CF}" type="presParOf" srcId="{71F67E8E-6524-432B-B63C-C554D989B810}" destId="{AEFD505D-A8B0-402B-A50F-D00644601269}" srcOrd="1" destOrd="0" presId="urn:microsoft.com/office/officeart/2005/8/layout/pyramid1"/>
    <dgm:cxn modelId="{A993505E-1D0D-4845-8EDB-F4ED35FD9B95}" type="presParOf" srcId="{AEFD505D-A8B0-402B-A50F-D00644601269}" destId="{57F3FA96-6326-4DEE-9959-934A47E127F5}" srcOrd="0" destOrd="0" presId="urn:microsoft.com/office/officeart/2005/8/layout/pyramid1"/>
    <dgm:cxn modelId="{EFCEB5DD-BEF8-4003-A0FF-2D8F12004138}" type="presParOf" srcId="{AEFD505D-A8B0-402B-A50F-D00644601269}" destId="{AA568272-B983-4446-A84F-484BA6AA53E1}" srcOrd="1" destOrd="0" presId="urn:microsoft.com/office/officeart/2005/8/layout/pyramid1"/>
    <dgm:cxn modelId="{0834B801-4CE1-4D76-AD53-A02DE32BCC60}" type="presParOf" srcId="{71F67E8E-6524-432B-B63C-C554D989B810}" destId="{7FDFF691-634F-4AB3-B646-2B1D5C421CE3}" srcOrd="2" destOrd="0" presId="urn:microsoft.com/office/officeart/2005/8/layout/pyramid1"/>
    <dgm:cxn modelId="{E87573B1-E3E5-439B-BB0F-9D99252F073F}" type="presParOf" srcId="{7FDFF691-634F-4AB3-B646-2B1D5C421CE3}" destId="{49F615A3-A6D9-4BA4-9E1F-02858DB1F4CB}" srcOrd="0" destOrd="0" presId="urn:microsoft.com/office/officeart/2005/8/layout/pyramid1"/>
    <dgm:cxn modelId="{DE11C764-674C-40CF-B8D3-A23BD58DD31A}" type="presParOf" srcId="{7FDFF691-634F-4AB3-B646-2B1D5C421CE3}" destId="{AE695844-B77E-4687-97E8-A55A0DB2D8A8}" srcOrd="1" destOrd="0" presId="urn:microsoft.com/office/officeart/2005/8/layout/pyramid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7219B-B8D7-4986-B83D-C00AA2D4934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55D444A-74CB-41F8-B8F0-30ACE4DA6878}">
      <dgm:prSet phldrT="[Text]"/>
      <dgm:spPr>
        <a:solidFill>
          <a:srgbClr val="FF6600"/>
        </a:solidFill>
      </dgm:spPr>
      <dgm:t>
        <a:bodyPr/>
        <a:lstStyle/>
        <a:p>
          <a:r>
            <a:rPr lang="ar-BH" dirty="0">
              <a:solidFill>
                <a:srgbClr val="FF6600"/>
              </a:solidFill>
            </a:rPr>
            <a:t>ب</a:t>
          </a:r>
          <a:endParaRPr lang="en-US" dirty="0">
            <a:solidFill>
              <a:srgbClr val="FF6600"/>
            </a:solidFill>
          </a:endParaRPr>
        </a:p>
      </dgm:t>
    </dgm:pt>
    <dgm:pt modelId="{51223AC7-1AC0-44C7-9C6A-31BE910AB3AB}" type="parTrans" cxnId="{814043A2-A881-4A59-85AF-4830805ACE70}">
      <dgm:prSet/>
      <dgm:spPr/>
      <dgm:t>
        <a:bodyPr/>
        <a:lstStyle/>
        <a:p>
          <a:endParaRPr lang="en-US"/>
        </a:p>
      </dgm:t>
    </dgm:pt>
    <dgm:pt modelId="{A22C0580-B238-4ACA-BB6D-B930F80BD2C6}" type="sibTrans" cxnId="{814043A2-A881-4A59-85AF-4830805ACE70}">
      <dgm:prSet/>
      <dgm:spPr/>
      <dgm:t>
        <a:bodyPr/>
        <a:lstStyle/>
        <a:p>
          <a:endParaRPr lang="en-US"/>
        </a:p>
      </dgm:t>
    </dgm:pt>
    <dgm:pt modelId="{F626B3F9-6A7E-4A9F-9578-33EE193041C2}">
      <dgm:prSet phldrT="[Text]"/>
      <dgm:spPr>
        <a:solidFill>
          <a:srgbClr val="FF0000"/>
        </a:solidFill>
      </dgm:spPr>
      <dgm:t>
        <a:bodyPr/>
        <a:lstStyle/>
        <a:p>
          <a:r>
            <a:rPr lang="ar-BH" dirty="0">
              <a:solidFill>
                <a:srgbClr val="FF0000"/>
              </a:solidFill>
            </a:rPr>
            <a:t>ب</a:t>
          </a:r>
          <a:endParaRPr lang="en-US" dirty="0">
            <a:solidFill>
              <a:srgbClr val="FF0000"/>
            </a:solidFill>
          </a:endParaRPr>
        </a:p>
      </dgm:t>
    </dgm:pt>
    <dgm:pt modelId="{4AC7872E-AF6E-4CC2-AC23-97F4B95DD00E}" type="parTrans" cxnId="{AD4D1A95-E6FC-4F68-B6DC-2B773824D2C2}">
      <dgm:prSet/>
      <dgm:spPr/>
      <dgm:t>
        <a:bodyPr/>
        <a:lstStyle/>
        <a:p>
          <a:endParaRPr lang="en-US"/>
        </a:p>
      </dgm:t>
    </dgm:pt>
    <dgm:pt modelId="{DF3CB30C-044E-41FA-9CF6-BC387664E777}" type="sibTrans" cxnId="{AD4D1A95-E6FC-4F68-B6DC-2B773824D2C2}">
      <dgm:prSet/>
      <dgm:spPr/>
      <dgm:t>
        <a:bodyPr/>
        <a:lstStyle/>
        <a:p>
          <a:endParaRPr lang="en-US"/>
        </a:p>
      </dgm:t>
    </dgm:pt>
    <dgm:pt modelId="{C018A5A4-C15B-4B1A-8796-2F11BAD8EA99}">
      <dgm:prSet phldrT="[Text]" custT="1"/>
      <dgm:spPr>
        <a:solidFill>
          <a:srgbClr val="FFFF00"/>
        </a:solidFill>
      </dgm:spPr>
      <dgm:t>
        <a:bodyPr/>
        <a:lstStyle/>
        <a:p>
          <a:r>
            <a:rPr lang="ar-BH" sz="1200" dirty="0">
              <a:solidFill>
                <a:srgbClr val="FFFF00"/>
              </a:solidFill>
            </a:rPr>
            <a:t>ب</a:t>
          </a:r>
          <a:endParaRPr lang="en-US" sz="1200" dirty="0">
            <a:solidFill>
              <a:srgbClr val="FFFF00"/>
            </a:solidFill>
          </a:endParaRPr>
        </a:p>
      </dgm:t>
    </dgm:pt>
    <dgm:pt modelId="{20028C8B-5BD2-451C-8F7A-629E538D1FEE}" type="sibTrans" cxnId="{6CDAF1E2-571D-48F0-B40C-86F2F00AA5A6}">
      <dgm:prSet/>
      <dgm:spPr/>
      <dgm:t>
        <a:bodyPr/>
        <a:lstStyle/>
        <a:p>
          <a:endParaRPr lang="en-US"/>
        </a:p>
      </dgm:t>
    </dgm:pt>
    <dgm:pt modelId="{15720FDA-CF47-4BF0-AE6C-1CED4A0C1BFE}" type="parTrans" cxnId="{6CDAF1E2-571D-48F0-B40C-86F2F00AA5A6}">
      <dgm:prSet/>
      <dgm:spPr/>
      <dgm:t>
        <a:bodyPr/>
        <a:lstStyle/>
        <a:p>
          <a:endParaRPr lang="en-US"/>
        </a:p>
      </dgm:t>
    </dgm:pt>
    <dgm:pt modelId="{71F67E8E-6524-432B-B63C-C554D989B810}" type="pres">
      <dgm:prSet presAssocID="{8847219B-B8D7-4986-B83D-C00AA2D4934E}" presName="Name0" presStyleCnt="0">
        <dgm:presLayoutVars>
          <dgm:dir/>
          <dgm:animLvl val="lvl"/>
          <dgm:resizeHandles val="exact"/>
        </dgm:presLayoutVars>
      </dgm:prSet>
      <dgm:spPr/>
    </dgm:pt>
    <dgm:pt modelId="{11821510-186E-43D1-B4CA-639BDB761026}" type="pres">
      <dgm:prSet presAssocID="{C018A5A4-C15B-4B1A-8796-2F11BAD8EA99}" presName="Name8" presStyleCnt="0"/>
      <dgm:spPr/>
    </dgm:pt>
    <dgm:pt modelId="{85492678-AA3A-44E0-902E-AD5A63149090}" type="pres">
      <dgm:prSet presAssocID="{C018A5A4-C15B-4B1A-8796-2F11BAD8EA9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8BFB2C2-EF4C-4AF2-AB49-0AA40DBE4635}" type="pres">
      <dgm:prSet presAssocID="{C018A5A4-C15B-4B1A-8796-2F11BAD8EA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EFD505D-A8B0-402B-A50F-D00644601269}" type="pres">
      <dgm:prSet presAssocID="{055D444A-74CB-41F8-B8F0-30ACE4DA6878}" presName="Name8" presStyleCnt="0"/>
      <dgm:spPr/>
    </dgm:pt>
    <dgm:pt modelId="{57F3FA96-6326-4DEE-9959-934A47E127F5}" type="pres">
      <dgm:prSet presAssocID="{055D444A-74CB-41F8-B8F0-30ACE4DA68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A568272-B983-4446-A84F-484BA6AA53E1}" type="pres">
      <dgm:prSet presAssocID="{055D444A-74CB-41F8-B8F0-30ACE4DA68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FDFF691-634F-4AB3-B646-2B1D5C421CE3}" type="pres">
      <dgm:prSet presAssocID="{F626B3F9-6A7E-4A9F-9578-33EE193041C2}" presName="Name8" presStyleCnt="0"/>
      <dgm:spPr/>
    </dgm:pt>
    <dgm:pt modelId="{49F615A3-A6D9-4BA4-9E1F-02858DB1F4CB}" type="pres">
      <dgm:prSet presAssocID="{F626B3F9-6A7E-4A9F-9578-33EE193041C2}" presName="level" presStyleLbl="node1" presStyleIdx="2" presStyleCnt="3" custLinFactNeighborX="2245" custLinFactNeighborY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E695844-B77E-4687-97E8-A55A0DB2D8A8}" type="pres">
      <dgm:prSet presAssocID="{F626B3F9-6A7E-4A9F-9578-33EE193041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EFD2938-3845-44BB-82C6-7A6B116174AE}" type="presOf" srcId="{055D444A-74CB-41F8-B8F0-30ACE4DA6878}" destId="{57F3FA96-6326-4DEE-9959-934A47E127F5}" srcOrd="0" destOrd="0" presId="urn:microsoft.com/office/officeart/2005/8/layout/pyramid1"/>
    <dgm:cxn modelId="{7C4899EE-1F58-4768-9EE0-F131AFC6DF52}" type="presOf" srcId="{F626B3F9-6A7E-4A9F-9578-33EE193041C2}" destId="{49F615A3-A6D9-4BA4-9E1F-02858DB1F4CB}" srcOrd="0" destOrd="0" presId="urn:microsoft.com/office/officeart/2005/8/layout/pyramid1"/>
    <dgm:cxn modelId="{AD4D1A95-E6FC-4F68-B6DC-2B773824D2C2}" srcId="{8847219B-B8D7-4986-B83D-C00AA2D4934E}" destId="{F626B3F9-6A7E-4A9F-9578-33EE193041C2}" srcOrd="2" destOrd="0" parTransId="{4AC7872E-AF6E-4CC2-AC23-97F4B95DD00E}" sibTransId="{DF3CB30C-044E-41FA-9CF6-BC387664E777}"/>
    <dgm:cxn modelId="{814043A2-A881-4A59-85AF-4830805ACE70}" srcId="{8847219B-B8D7-4986-B83D-C00AA2D4934E}" destId="{055D444A-74CB-41F8-B8F0-30ACE4DA6878}" srcOrd="1" destOrd="0" parTransId="{51223AC7-1AC0-44C7-9C6A-31BE910AB3AB}" sibTransId="{A22C0580-B238-4ACA-BB6D-B930F80BD2C6}"/>
    <dgm:cxn modelId="{6CDAF1E2-571D-48F0-B40C-86F2F00AA5A6}" srcId="{8847219B-B8D7-4986-B83D-C00AA2D4934E}" destId="{C018A5A4-C15B-4B1A-8796-2F11BAD8EA99}" srcOrd="0" destOrd="0" parTransId="{15720FDA-CF47-4BF0-AE6C-1CED4A0C1BFE}" sibTransId="{20028C8B-5BD2-451C-8F7A-629E538D1FEE}"/>
    <dgm:cxn modelId="{CB4F312C-75AE-44D0-839E-E5CE4A617E86}" type="presOf" srcId="{C018A5A4-C15B-4B1A-8796-2F11BAD8EA99}" destId="{A8BFB2C2-EF4C-4AF2-AB49-0AA40DBE4635}" srcOrd="1" destOrd="0" presId="urn:microsoft.com/office/officeart/2005/8/layout/pyramid1"/>
    <dgm:cxn modelId="{AC8236CA-027A-4CAB-AFA6-DEEF44159CEB}" type="presOf" srcId="{C018A5A4-C15B-4B1A-8796-2F11BAD8EA99}" destId="{85492678-AA3A-44E0-902E-AD5A63149090}" srcOrd="0" destOrd="0" presId="urn:microsoft.com/office/officeart/2005/8/layout/pyramid1"/>
    <dgm:cxn modelId="{E6707216-7185-423A-9677-498FE9B3CC86}" type="presOf" srcId="{055D444A-74CB-41F8-B8F0-30ACE4DA6878}" destId="{AA568272-B983-4446-A84F-484BA6AA53E1}" srcOrd="1" destOrd="0" presId="urn:microsoft.com/office/officeart/2005/8/layout/pyramid1"/>
    <dgm:cxn modelId="{2C0494E9-C6B1-4CA1-B3F9-741BFE67F0F9}" type="presOf" srcId="{8847219B-B8D7-4986-B83D-C00AA2D4934E}" destId="{71F67E8E-6524-432B-B63C-C554D989B810}" srcOrd="0" destOrd="0" presId="urn:microsoft.com/office/officeart/2005/8/layout/pyramid1"/>
    <dgm:cxn modelId="{F0E9B886-3617-4856-B039-FC33EB4A7FA6}" type="presOf" srcId="{F626B3F9-6A7E-4A9F-9578-33EE193041C2}" destId="{AE695844-B77E-4687-97E8-A55A0DB2D8A8}" srcOrd="1" destOrd="0" presId="urn:microsoft.com/office/officeart/2005/8/layout/pyramid1"/>
    <dgm:cxn modelId="{51A429CA-8CDD-4534-A663-B22CA0DF89A4}" type="presParOf" srcId="{71F67E8E-6524-432B-B63C-C554D989B810}" destId="{11821510-186E-43D1-B4CA-639BDB761026}" srcOrd="0" destOrd="0" presId="urn:microsoft.com/office/officeart/2005/8/layout/pyramid1"/>
    <dgm:cxn modelId="{F10259F6-C164-4AA2-8914-9159FF760AB1}" type="presParOf" srcId="{11821510-186E-43D1-B4CA-639BDB761026}" destId="{85492678-AA3A-44E0-902E-AD5A63149090}" srcOrd="0" destOrd="0" presId="urn:microsoft.com/office/officeart/2005/8/layout/pyramid1"/>
    <dgm:cxn modelId="{597ECDE3-0C7A-4E5D-A2C6-42BE240A6E0F}" type="presParOf" srcId="{11821510-186E-43D1-B4CA-639BDB761026}" destId="{A8BFB2C2-EF4C-4AF2-AB49-0AA40DBE4635}" srcOrd="1" destOrd="0" presId="urn:microsoft.com/office/officeart/2005/8/layout/pyramid1"/>
    <dgm:cxn modelId="{9835F81C-695E-463D-8737-E8E2E89D54CF}" type="presParOf" srcId="{71F67E8E-6524-432B-B63C-C554D989B810}" destId="{AEFD505D-A8B0-402B-A50F-D00644601269}" srcOrd="1" destOrd="0" presId="urn:microsoft.com/office/officeart/2005/8/layout/pyramid1"/>
    <dgm:cxn modelId="{A993505E-1D0D-4845-8EDB-F4ED35FD9B95}" type="presParOf" srcId="{AEFD505D-A8B0-402B-A50F-D00644601269}" destId="{57F3FA96-6326-4DEE-9959-934A47E127F5}" srcOrd="0" destOrd="0" presId="urn:microsoft.com/office/officeart/2005/8/layout/pyramid1"/>
    <dgm:cxn modelId="{EFCEB5DD-BEF8-4003-A0FF-2D8F12004138}" type="presParOf" srcId="{AEFD505D-A8B0-402B-A50F-D00644601269}" destId="{AA568272-B983-4446-A84F-484BA6AA53E1}" srcOrd="1" destOrd="0" presId="urn:microsoft.com/office/officeart/2005/8/layout/pyramid1"/>
    <dgm:cxn modelId="{0834B801-4CE1-4D76-AD53-A02DE32BCC60}" type="presParOf" srcId="{71F67E8E-6524-432B-B63C-C554D989B810}" destId="{7FDFF691-634F-4AB3-B646-2B1D5C421CE3}" srcOrd="2" destOrd="0" presId="urn:microsoft.com/office/officeart/2005/8/layout/pyramid1"/>
    <dgm:cxn modelId="{E87573B1-E3E5-439B-BB0F-9D99252F073F}" type="presParOf" srcId="{7FDFF691-634F-4AB3-B646-2B1D5C421CE3}" destId="{49F615A3-A6D9-4BA4-9E1F-02858DB1F4CB}" srcOrd="0" destOrd="0" presId="urn:microsoft.com/office/officeart/2005/8/layout/pyramid1"/>
    <dgm:cxn modelId="{DE11C764-674C-40CF-B8D3-A23BD58DD31A}" type="presParOf" srcId="{7FDFF691-634F-4AB3-B646-2B1D5C421CE3}" destId="{AE695844-B77E-4687-97E8-A55A0DB2D8A8}" srcOrd="1" destOrd="0" presId="urn:microsoft.com/office/officeart/2005/8/layout/pyramid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7219B-B8D7-4986-B83D-C00AA2D4934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55D444A-74CB-41F8-B8F0-30ACE4DA6878}">
      <dgm:prSet phldrT="[Text]"/>
      <dgm:spPr>
        <a:solidFill>
          <a:srgbClr val="405E90"/>
        </a:solidFill>
      </dgm:spPr>
      <dgm:t>
        <a:bodyPr/>
        <a:lstStyle/>
        <a:p>
          <a:r>
            <a:rPr lang="ar-BH" dirty="0">
              <a:solidFill>
                <a:srgbClr val="405E90"/>
              </a:solidFill>
            </a:rPr>
            <a:t>ب</a:t>
          </a:r>
          <a:endParaRPr lang="en-US" dirty="0">
            <a:solidFill>
              <a:srgbClr val="405E90"/>
            </a:solidFill>
          </a:endParaRPr>
        </a:p>
      </dgm:t>
    </dgm:pt>
    <dgm:pt modelId="{51223AC7-1AC0-44C7-9C6A-31BE910AB3AB}" type="parTrans" cxnId="{814043A2-A881-4A59-85AF-4830805ACE70}">
      <dgm:prSet/>
      <dgm:spPr/>
      <dgm:t>
        <a:bodyPr/>
        <a:lstStyle/>
        <a:p>
          <a:endParaRPr lang="en-US"/>
        </a:p>
      </dgm:t>
    </dgm:pt>
    <dgm:pt modelId="{A22C0580-B238-4ACA-BB6D-B930F80BD2C6}" type="sibTrans" cxnId="{814043A2-A881-4A59-85AF-4830805ACE70}">
      <dgm:prSet/>
      <dgm:spPr/>
      <dgm:t>
        <a:bodyPr/>
        <a:lstStyle/>
        <a:p>
          <a:endParaRPr lang="en-US"/>
        </a:p>
      </dgm:t>
    </dgm:pt>
    <dgm:pt modelId="{F626B3F9-6A7E-4A9F-9578-33EE193041C2}">
      <dgm:prSet phldrT="[Text]"/>
      <dgm:spPr>
        <a:solidFill>
          <a:srgbClr val="6B4FB1"/>
        </a:solidFill>
      </dgm:spPr>
      <dgm:t>
        <a:bodyPr/>
        <a:lstStyle/>
        <a:p>
          <a:r>
            <a:rPr lang="ar-BH" dirty="0">
              <a:solidFill>
                <a:srgbClr val="6B4FB1"/>
              </a:solidFill>
            </a:rPr>
            <a:t>ب</a:t>
          </a:r>
          <a:endParaRPr lang="en-US" dirty="0">
            <a:solidFill>
              <a:srgbClr val="6B4FB1"/>
            </a:solidFill>
          </a:endParaRPr>
        </a:p>
      </dgm:t>
    </dgm:pt>
    <dgm:pt modelId="{4AC7872E-AF6E-4CC2-AC23-97F4B95DD00E}" type="parTrans" cxnId="{AD4D1A95-E6FC-4F68-B6DC-2B773824D2C2}">
      <dgm:prSet/>
      <dgm:spPr/>
      <dgm:t>
        <a:bodyPr/>
        <a:lstStyle/>
        <a:p>
          <a:endParaRPr lang="en-US"/>
        </a:p>
      </dgm:t>
    </dgm:pt>
    <dgm:pt modelId="{DF3CB30C-044E-41FA-9CF6-BC387664E777}" type="sibTrans" cxnId="{AD4D1A95-E6FC-4F68-B6DC-2B773824D2C2}">
      <dgm:prSet/>
      <dgm:spPr/>
      <dgm:t>
        <a:bodyPr/>
        <a:lstStyle/>
        <a:p>
          <a:endParaRPr lang="en-US"/>
        </a:p>
      </dgm:t>
    </dgm:pt>
    <dgm:pt modelId="{C018A5A4-C15B-4B1A-8796-2F11BAD8EA99}">
      <dgm:prSet phldrT="[Text]" custT="1"/>
      <dgm:spPr>
        <a:solidFill>
          <a:srgbClr val="569CAA"/>
        </a:solidFill>
      </dgm:spPr>
      <dgm:t>
        <a:bodyPr/>
        <a:lstStyle/>
        <a:p>
          <a:r>
            <a:rPr lang="ar-BH" sz="1200" dirty="0">
              <a:solidFill>
                <a:srgbClr val="569CAA"/>
              </a:solidFill>
            </a:rPr>
            <a:t>ب</a:t>
          </a:r>
          <a:endParaRPr lang="en-US" sz="1200" dirty="0">
            <a:solidFill>
              <a:srgbClr val="569CAA"/>
            </a:solidFill>
          </a:endParaRPr>
        </a:p>
      </dgm:t>
    </dgm:pt>
    <dgm:pt modelId="{20028C8B-5BD2-451C-8F7A-629E538D1FEE}" type="sibTrans" cxnId="{6CDAF1E2-571D-48F0-B40C-86F2F00AA5A6}">
      <dgm:prSet/>
      <dgm:spPr/>
      <dgm:t>
        <a:bodyPr/>
        <a:lstStyle/>
        <a:p>
          <a:endParaRPr lang="en-US"/>
        </a:p>
      </dgm:t>
    </dgm:pt>
    <dgm:pt modelId="{15720FDA-CF47-4BF0-AE6C-1CED4A0C1BFE}" type="parTrans" cxnId="{6CDAF1E2-571D-48F0-B40C-86F2F00AA5A6}">
      <dgm:prSet/>
      <dgm:spPr/>
      <dgm:t>
        <a:bodyPr/>
        <a:lstStyle/>
        <a:p>
          <a:endParaRPr lang="en-US"/>
        </a:p>
      </dgm:t>
    </dgm:pt>
    <dgm:pt modelId="{71F67E8E-6524-432B-B63C-C554D989B810}" type="pres">
      <dgm:prSet presAssocID="{8847219B-B8D7-4986-B83D-C00AA2D4934E}" presName="Name0" presStyleCnt="0">
        <dgm:presLayoutVars>
          <dgm:dir/>
          <dgm:animLvl val="lvl"/>
          <dgm:resizeHandles val="exact"/>
        </dgm:presLayoutVars>
      </dgm:prSet>
      <dgm:spPr/>
    </dgm:pt>
    <dgm:pt modelId="{11821510-186E-43D1-B4CA-639BDB761026}" type="pres">
      <dgm:prSet presAssocID="{C018A5A4-C15B-4B1A-8796-2F11BAD8EA99}" presName="Name8" presStyleCnt="0"/>
      <dgm:spPr/>
    </dgm:pt>
    <dgm:pt modelId="{85492678-AA3A-44E0-902E-AD5A63149090}" type="pres">
      <dgm:prSet presAssocID="{C018A5A4-C15B-4B1A-8796-2F11BAD8EA9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8BFB2C2-EF4C-4AF2-AB49-0AA40DBE4635}" type="pres">
      <dgm:prSet presAssocID="{C018A5A4-C15B-4B1A-8796-2F11BAD8EA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EFD505D-A8B0-402B-A50F-D00644601269}" type="pres">
      <dgm:prSet presAssocID="{055D444A-74CB-41F8-B8F0-30ACE4DA6878}" presName="Name8" presStyleCnt="0"/>
      <dgm:spPr/>
    </dgm:pt>
    <dgm:pt modelId="{57F3FA96-6326-4DEE-9959-934A47E127F5}" type="pres">
      <dgm:prSet presAssocID="{055D444A-74CB-41F8-B8F0-30ACE4DA68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A568272-B983-4446-A84F-484BA6AA53E1}" type="pres">
      <dgm:prSet presAssocID="{055D444A-74CB-41F8-B8F0-30ACE4DA68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FDFF691-634F-4AB3-B646-2B1D5C421CE3}" type="pres">
      <dgm:prSet presAssocID="{F626B3F9-6A7E-4A9F-9578-33EE193041C2}" presName="Name8" presStyleCnt="0"/>
      <dgm:spPr/>
    </dgm:pt>
    <dgm:pt modelId="{49F615A3-A6D9-4BA4-9E1F-02858DB1F4CB}" type="pres">
      <dgm:prSet presAssocID="{F626B3F9-6A7E-4A9F-9578-33EE193041C2}" presName="level" presStyleLbl="node1" presStyleIdx="2" presStyleCnt="3" custLinFactNeighborX="2245" custLinFactNeighborY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E695844-B77E-4687-97E8-A55A0DB2D8A8}" type="pres">
      <dgm:prSet presAssocID="{F626B3F9-6A7E-4A9F-9578-33EE193041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EFD2938-3845-44BB-82C6-7A6B116174AE}" type="presOf" srcId="{055D444A-74CB-41F8-B8F0-30ACE4DA6878}" destId="{57F3FA96-6326-4DEE-9959-934A47E127F5}" srcOrd="0" destOrd="0" presId="urn:microsoft.com/office/officeart/2005/8/layout/pyramid1"/>
    <dgm:cxn modelId="{7C4899EE-1F58-4768-9EE0-F131AFC6DF52}" type="presOf" srcId="{F626B3F9-6A7E-4A9F-9578-33EE193041C2}" destId="{49F615A3-A6D9-4BA4-9E1F-02858DB1F4CB}" srcOrd="0" destOrd="0" presId="urn:microsoft.com/office/officeart/2005/8/layout/pyramid1"/>
    <dgm:cxn modelId="{AD4D1A95-E6FC-4F68-B6DC-2B773824D2C2}" srcId="{8847219B-B8D7-4986-B83D-C00AA2D4934E}" destId="{F626B3F9-6A7E-4A9F-9578-33EE193041C2}" srcOrd="2" destOrd="0" parTransId="{4AC7872E-AF6E-4CC2-AC23-97F4B95DD00E}" sibTransId="{DF3CB30C-044E-41FA-9CF6-BC387664E777}"/>
    <dgm:cxn modelId="{814043A2-A881-4A59-85AF-4830805ACE70}" srcId="{8847219B-B8D7-4986-B83D-C00AA2D4934E}" destId="{055D444A-74CB-41F8-B8F0-30ACE4DA6878}" srcOrd="1" destOrd="0" parTransId="{51223AC7-1AC0-44C7-9C6A-31BE910AB3AB}" sibTransId="{A22C0580-B238-4ACA-BB6D-B930F80BD2C6}"/>
    <dgm:cxn modelId="{6CDAF1E2-571D-48F0-B40C-86F2F00AA5A6}" srcId="{8847219B-B8D7-4986-B83D-C00AA2D4934E}" destId="{C018A5A4-C15B-4B1A-8796-2F11BAD8EA99}" srcOrd="0" destOrd="0" parTransId="{15720FDA-CF47-4BF0-AE6C-1CED4A0C1BFE}" sibTransId="{20028C8B-5BD2-451C-8F7A-629E538D1FEE}"/>
    <dgm:cxn modelId="{CB4F312C-75AE-44D0-839E-E5CE4A617E86}" type="presOf" srcId="{C018A5A4-C15B-4B1A-8796-2F11BAD8EA99}" destId="{A8BFB2C2-EF4C-4AF2-AB49-0AA40DBE4635}" srcOrd="1" destOrd="0" presId="urn:microsoft.com/office/officeart/2005/8/layout/pyramid1"/>
    <dgm:cxn modelId="{AC8236CA-027A-4CAB-AFA6-DEEF44159CEB}" type="presOf" srcId="{C018A5A4-C15B-4B1A-8796-2F11BAD8EA99}" destId="{85492678-AA3A-44E0-902E-AD5A63149090}" srcOrd="0" destOrd="0" presId="urn:microsoft.com/office/officeart/2005/8/layout/pyramid1"/>
    <dgm:cxn modelId="{E6707216-7185-423A-9677-498FE9B3CC86}" type="presOf" srcId="{055D444A-74CB-41F8-B8F0-30ACE4DA6878}" destId="{AA568272-B983-4446-A84F-484BA6AA53E1}" srcOrd="1" destOrd="0" presId="urn:microsoft.com/office/officeart/2005/8/layout/pyramid1"/>
    <dgm:cxn modelId="{2C0494E9-C6B1-4CA1-B3F9-741BFE67F0F9}" type="presOf" srcId="{8847219B-B8D7-4986-B83D-C00AA2D4934E}" destId="{71F67E8E-6524-432B-B63C-C554D989B810}" srcOrd="0" destOrd="0" presId="urn:microsoft.com/office/officeart/2005/8/layout/pyramid1"/>
    <dgm:cxn modelId="{F0E9B886-3617-4856-B039-FC33EB4A7FA6}" type="presOf" srcId="{F626B3F9-6A7E-4A9F-9578-33EE193041C2}" destId="{AE695844-B77E-4687-97E8-A55A0DB2D8A8}" srcOrd="1" destOrd="0" presId="urn:microsoft.com/office/officeart/2005/8/layout/pyramid1"/>
    <dgm:cxn modelId="{51A429CA-8CDD-4534-A663-B22CA0DF89A4}" type="presParOf" srcId="{71F67E8E-6524-432B-B63C-C554D989B810}" destId="{11821510-186E-43D1-B4CA-639BDB761026}" srcOrd="0" destOrd="0" presId="urn:microsoft.com/office/officeart/2005/8/layout/pyramid1"/>
    <dgm:cxn modelId="{F10259F6-C164-4AA2-8914-9159FF760AB1}" type="presParOf" srcId="{11821510-186E-43D1-B4CA-639BDB761026}" destId="{85492678-AA3A-44E0-902E-AD5A63149090}" srcOrd="0" destOrd="0" presId="urn:microsoft.com/office/officeart/2005/8/layout/pyramid1"/>
    <dgm:cxn modelId="{597ECDE3-0C7A-4E5D-A2C6-42BE240A6E0F}" type="presParOf" srcId="{11821510-186E-43D1-B4CA-639BDB761026}" destId="{A8BFB2C2-EF4C-4AF2-AB49-0AA40DBE4635}" srcOrd="1" destOrd="0" presId="urn:microsoft.com/office/officeart/2005/8/layout/pyramid1"/>
    <dgm:cxn modelId="{9835F81C-695E-463D-8737-E8E2E89D54CF}" type="presParOf" srcId="{71F67E8E-6524-432B-B63C-C554D989B810}" destId="{AEFD505D-A8B0-402B-A50F-D00644601269}" srcOrd="1" destOrd="0" presId="urn:microsoft.com/office/officeart/2005/8/layout/pyramid1"/>
    <dgm:cxn modelId="{A993505E-1D0D-4845-8EDB-F4ED35FD9B95}" type="presParOf" srcId="{AEFD505D-A8B0-402B-A50F-D00644601269}" destId="{57F3FA96-6326-4DEE-9959-934A47E127F5}" srcOrd="0" destOrd="0" presId="urn:microsoft.com/office/officeart/2005/8/layout/pyramid1"/>
    <dgm:cxn modelId="{EFCEB5DD-BEF8-4003-A0FF-2D8F12004138}" type="presParOf" srcId="{AEFD505D-A8B0-402B-A50F-D00644601269}" destId="{AA568272-B983-4446-A84F-484BA6AA53E1}" srcOrd="1" destOrd="0" presId="urn:microsoft.com/office/officeart/2005/8/layout/pyramid1"/>
    <dgm:cxn modelId="{0834B801-4CE1-4D76-AD53-A02DE32BCC60}" type="presParOf" srcId="{71F67E8E-6524-432B-B63C-C554D989B810}" destId="{7FDFF691-634F-4AB3-B646-2B1D5C421CE3}" srcOrd="2" destOrd="0" presId="urn:microsoft.com/office/officeart/2005/8/layout/pyramid1"/>
    <dgm:cxn modelId="{E87573B1-E3E5-439B-BB0F-9D99252F073F}" type="presParOf" srcId="{7FDFF691-634F-4AB3-B646-2B1D5C421CE3}" destId="{49F615A3-A6D9-4BA4-9E1F-02858DB1F4CB}" srcOrd="0" destOrd="0" presId="urn:microsoft.com/office/officeart/2005/8/layout/pyramid1"/>
    <dgm:cxn modelId="{DE11C764-674C-40CF-B8D3-A23BD58DD31A}" type="presParOf" srcId="{7FDFF691-634F-4AB3-B646-2B1D5C421CE3}" destId="{AE695844-B77E-4687-97E8-A55A0DB2D8A8}" srcOrd="1" destOrd="0" presId="urn:microsoft.com/office/officeart/2005/8/layout/pyramid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اختيار ألوان متدرجة بشكل سليم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التلوين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90419F-BF0B-4CB6-9350-BF51D5CB4445}">
      <dgm:prSet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C16497-FC94-41DC-B0D0-4978F9EE5ABA}" type="parTrans" cxnId="{2DE458BA-668A-4440-96F0-B579B3B7A0C7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04EC98-78C8-4600-9C3A-FBA39CE02952}" type="sibTrans" cxnId="{2DE458BA-668A-4440-96F0-B579B3B7A0C7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2EBF07AC-8B79-4292-98B6-61DD20FB8D53}" type="pres">
      <dgm:prSet presAssocID="{C2308EF4-268B-4EB8-9D30-DA3DE17A65A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A9192449-1D8E-47C3-BBD4-D6C98BD7ED55}" type="pres">
      <dgm:prSet presAssocID="{6790419F-BF0B-4CB6-9350-BF51D5CB444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2DE458BA-668A-4440-96F0-B579B3B7A0C7}" srcId="{36C78F72-FFA6-4269-962E-AB4FAD58204E}" destId="{6790419F-BF0B-4CB6-9350-BF51D5CB4445}" srcOrd="2" destOrd="0" parTransId="{47C16497-FC94-41DC-B0D0-4978F9EE5ABA}" sibTransId="{4204EC98-78C8-4600-9C3A-FBA39CE02952}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FEED320C-3A98-421A-8335-17BBCA9198BE}" type="presOf" srcId="{6790419F-BF0B-4CB6-9350-BF51D5CB4445}" destId="{A9192449-1D8E-47C3-BBD4-D6C98BD7ED55}" srcOrd="0" destOrd="0" presId="urn:microsoft.com/office/officeart/2005/8/layout/venn3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82D2DC42-E798-4563-9401-6F79EE1ACDD3}" type="presParOf" srcId="{14CC8F27-B2F7-4759-99EC-B728EF2821FD}" destId="{C5EAFB26-0F68-45F9-9526-01E37D87B381}" srcOrd="2" destOrd="0" presId="urn:microsoft.com/office/officeart/2005/8/layout/venn3"/>
    <dgm:cxn modelId="{31ECE2A6-BBB9-4A67-AF73-1257060DE913}" type="presParOf" srcId="{14CC8F27-B2F7-4759-99EC-B728EF2821FD}" destId="{D08BA124-D5FC-4A73-8F36-F4DCDDE6A5E7}" srcOrd="3" destOrd="0" presId="urn:microsoft.com/office/officeart/2005/8/layout/venn3"/>
    <dgm:cxn modelId="{7BFC4258-413E-409A-9DF9-95928C74404E}" type="presParOf" srcId="{14CC8F27-B2F7-4759-99EC-B728EF2821FD}" destId="{A9192449-1D8E-47C3-BBD4-D6C98BD7ED5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اختيار 3 ألوان متدرجة ومتناسقة بشكل سليم</a:t>
          </a:r>
          <a:endParaRPr lang="en-US" sz="2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الرسم</a:t>
          </a:r>
          <a:endParaRPr lang="en-US" sz="2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 التلوين بتقنية التدرج اللوني</a:t>
          </a:r>
          <a:endParaRPr lang="en-US" sz="2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90419F-BF0B-4CB6-9350-BF51D5CB4445}">
      <dgm:prSet custT="1"/>
      <dgm:spPr/>
      <dgm:t>
        <a:bodyPr/>
        <a:lstStyle/>
        <a:p>
          <a:r>
            <a:rPr lang="ar-BH" sz="22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C16497-FC94-41DC-B0D0-4978F9EE5ABA}" type="parTrans" cxnId="{2DE458BA-668A-4440-96F0-B579B3B7A0C7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04EC98-78C8-4600-9C3A-FBA39CE02952}" type="sibTrans" cxnId="{2DE458BA-668A-4440-96F0-B579B3B7A0C7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A29AC0-0650-4369-A8F3-1407200C78C0}">
      <dgm:prSet custT="1"/>
      <dgm:spPr/>
      <dgm:t>
        <a:bodyPr/>
        <a:lstStyle/>
        <a:p>
          <a:r>
            <a:rPr lang="ar-BH" sz="2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الإبداع في تصميم العمل الفني</a:t>
          </a:r>
          <a:endParaRPr lang="en-US" sz="2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D91FCE-2F48-437C-AE8E-4CF459873FDD}" type="parTrans" cxnId="{AA30D3AD-10BA-42BC-BAE4-2D582423FDED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8FAB21-F548-4594-AD6A-B5CB89C78EBF}" type="sibTrans" cxnId="{AA30D3AD-10BA-42BC-BAE4-2D582423FDED}">
      <dgm:prSet/>
      <dgm:spPr/>
      <dgm:t>
        <a:bodyPr/>
        <a:lstStyle/>
        <a:p>
          <a:endParaRPr lang="en-US" sz="22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9E30C34-40A6-4227-8553-B96F3AD1DC08}" type="pres">
      <dgm:prSet presAssocID="{23A29AC0-0650-4369-A8F3-1407200C78C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BDED23E-7C4A-4698-A6D4-BAB48D3841B7}" type="pres">
      <dgm:prSet presAssocID="{FA8FAB21-F548-4594-AD6A-B5CB89C78EBF}" presName="space" presStyleCnt="0"/>
      <dgm:spPr/>
    </dgm:pt>
    <dgm:pt modelId="{2EBF07AC-8B79-4292-98B6-61DD20FB8D53}" type="pres">
      <dgm:prSet presAssocID="{C2308EF4-268B-4EB8-9D30-DA3DE17A65A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3" presStyleCnt="5" custLinFactNeighborX="13771" custLinFactNeighborY="13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EBC68D3-84A4-4B7D-B055-A077873470F0}" type="pres">
      <dgm:prSet presAssocID="{0FB2799D-D807-41E1-9351-D5E166DD5535}" presName="space" presStyleCnt="0"/>
      <dgm:spPr/>
    </dgm:pt>
    <dgm:pt modelId="{A9192449-1D8E-47C3-BBD4-D6C98BD7ED55}" type="pres">
      <dgm:prSet presAssocID="{6790419F-BF0B-4CB6-9350-BF51D5CB4445}" presName="Name5" presStyleLbl="vennNode1" presStyleIdx="4" presStyleCnt="5" custLinFactNeighborX="-17327" custLinFactNeighborY="-50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DE03E060-9590-4EBB-8D32-BA2C71782D7E}" srcId="{36C78F72-FFA6-4269-962E-AB4FAD58204E}" destId="{C2308EF4-268B-4EB8-9D30-DA3DE17A65A7}" srcOrd="1" destOrd="0" parTransId="{82A77DB9-2D0C-4D7E-9D72-72EE001EA29E}" sibTransId="{05C098E4-F8F7-4795-A918-0AA62C35FC7C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AA30D3AD-10BA-42BC-BAE4-2D582423FDED}" srcId="{36C78F72-FFA6-4269-962E-AB4FAD58204E}" destId="{23A29AC0-0650-4369-A8F3-1407200C78C0}" srcOrd="0" destOrd="0" parTransId="{9ED91FCE-2F48-437C-AE8E-4CF459873FDD}" sibTransId="{FA8FAB21-F548-4594-AD6A-B5CB89C78EBF}"/>
    <dgm:cxn modelId="{AB95F2F9-68A5-4D7C-B1DD-3F4698B008C3}" srcId="{36C78F72-FFA6-4269-962E-AB4FAD58204E}" destId="{D1FF8BD3-C46E-4534-AE81-389262E4EF4B}" srcOrd="2" destOrd="0" parTransId="{F09DA39F-06CD-4A81-9EF2-246DDEC2912F}" sibTransId="{E0EA151D-2585-4446-A2F4-F50B7A016BFF}"/>
    <dgm:cxn modelId="{67933857-43E8-4CCA-BD7E-3724B814FD42}" type="presOf" srcId="{23A29AC0-0650-4369-A8F3-1407200C78C0}" destId="{99E30C34-40A6-4227-8553-B96F3AD1DC08}" srcOrd="0" destOrd="0" presId="urn:microsoft.com/office/officeart/2005/8/layout/venn3"/>
    <dgm:cxn modelId="{2DE458BA-668A-4440-96F0-B579B3B7A0C7}" srcId="{36C78F72-FFA6-4269-962E-AB4FAD58204E}" destId="{6790419F-BF0B-4CB6-9350-BF51D5CB4445}" srcOrd="4" destOrd="0" parTransId="{47C16497-FC94-41DC-B0D0-4978F9EE5ABA}" sibTransId="{4204EC98-78C8-4600-9C3A-FBA39CE02952}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8EF4C13A-BEEA-4589-A979-7FE94ED07F83}" srcId="{36C78F72-FFA6-4269-962E-AB4FAD58204E}" destId="{3944DC45-FDAF-4B87-9989-A1BF806BDD24}" srcOrd="3" destOrd="0" parTransId="{6A2EBC46-876E-4279-89D9-D753B3C58C1E}" sibTransId="{0FB2799D-D807-41E1-9351-D5E166DD5535}"/>
    <dgm:cxn modelId="{FEED320C-3A98-421A-8335-17BBCA9198BE}" type="presOf" srcId="{6790419F-BF0B-4CB6-9350-BF51D5CB4445}" destId="{A9192449-1D8E-47C3-BBD4-D6C98BD7ED55}" srcOrd="0" destOrd="0" presId="urn:microsoft.com/office/officeart/2005/8/layout/venn3"/>
    <dgm:cxn modelId="{D184D56F-2595-4168-A37E-9A37087C1E23}" type="presParOf" srcId="{14CC8F27-B2F7-4759-99EC-B728EF2821FD}" destId="{99E30C34-40A6-4227-8553-B96F3AD1DC08}" srcOrd="0" destOrd="0" presId="urn:microsoft.com/office/officeart/2005/8/layout/venn3"/>
    <dgm:cxn modelId="{45A5FC58-F28D-4F45-A35E-CFCC3E1050B8}" type="presParOf" srcId="{14CC8F27-B2F7-4759-99EC-B728EF2821FD}" destId="{ABDED23E-7C4A-4698-A6D4-BAB48D3841B7}" srcOrd="1" destOrd="0" presId="urn:microsoft.com/office/officeart/2005/8/layout/venn3"/>
    <dgm:cxn modelId="{F66CA8B1-3265-48A0-97A9-7E76EE27E752}" type="presParOf" srcId="{14CC8F27-B2F7-4759-99EC-B728EF2821FD}" destId="{2EBF07AC-8B79-4292-98B6-61DD20FB8D53}" srcOrd="2" destOrd="0" presId="urn:microsoft.com/office/officeart/2005/8/layout/venn3"/>
    <dgm:cxn modelId="{AF35D565-C3C5-405C-8600-2482264C6C37}" type="presParOf" srcId="{14CC8F27-B2F7-4759-99EC-B728EF2821FD}" destId="{F5F31846-9584-4B8C-8DFC-B592BE7ADFD2}" srcOrd="3" destOrd="0" presId="urn:microsoft.com/office/officeart/2005/8/layout/venn3"/>
    <dgm:cxn modelId="{82D2DC42-E798-4563-9401-6F79EE1ACDD3}" type="presParOf" srcId="{14CC8F27-B2F7-4759-99EC-B728EF2821FD}" destId="{C5EAFB26-0F68-45F9-9526-01E37D87B381}" srcOrd="4" destOrd="0" presId="urn:microsoft.com/office/officeart/2005/8/layout/venn3"/>
    <dgm:cxn modelId="{31ECE2A6-BBB9-4A67-AF73-1257060DE913}" type="presParOf" srcId="{14CC8F27-B2F7-4759-99EC-B728EF2821FD}" destId="{D08BA124-D5FC-4A73-8F36-F4DCDDE6A5E7}" srcOrd="5" destOrd="0" presId="urn:microsoft.com/office/officeart/2005/8/layout/venn3"/>
    <dgm:cxn modelId="{24559C43-3604-4D7F-A2A8-10668031692F}" type="presParOf" srcId="{14CC8F27-B2F7-4759-99EC-B728EF2821FD}" destId="{C68118EB-F332-4686-9645-30AE80FAA698}" srcOrd="6" destOrd="0" presId="urn:microsoft.com/office/officeart/2005/8/layout/venn3"/>
    <dgm:cxn modelId="{E611DA45-7287-4FD4-AB14-E1E86B5DB433}" type="presParOf" srcId="{14CC8F27-B2F7-4759-99EC-B728EF2821FD}" destId="{6EBC68D3-84A4-4B7D-B055-A077873470F0}" srcOrd="7" destOrd="0" presId="urn:microsoft.com/office/officeart/2005/8/layout/venn3"/>
    <dgm:cxn modelId="{7BFC4258-413E-409A-9DF9-95928C74404E}" type="presParOf" srcId="{14CC8F27-B2F7-4759-99EC-B728EF2821FD}" destId="{A9192449-1D8E-47C3-BBD4-D6C98BD7ED5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92678-AA3A-44E0-902E-AD5A63149090}">
      <dsp:nvSpPr>
        <dsp:cNvPr id="0" name=""/>
        <dsp:cNvSpPr/>
      </dsp:nvSpPr>
      <dsp:spPr>
        <a:xfrm>
          <a:off x="588304" y="0"/>
          <a:ext cx="588305" cy="615409"/>
        </a:xfrm>
        <a:prstGeom prst="trapezoid">
          <a:avLst>
            <a:gd name="adj" fmla="val 50000"/>
          </a:avLst>
        </a:prstGeom>
        <a:solidFill>
          <a:srgbClr val="CC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kern="1200" dirty="0">
              <a:solidFill>
                <a:srgbClr val="CC66FF"/>
              </a:solidFill>
            </a:rPr>
            <a:t>ب</a:t>
          </a:r>
          <a:endParaRPr lang="en-US" sz="1200" kern="1200" dirty="0">
            <a:solidFill>
              <a:srgbClr val="CC66FF"/>
            </a:solidFill>
          </a:endParaRPr>
        </a:p>
      </dsp:txBody>
      <dsp:txXfrm>
        <a:off x="588304" y="0"/>
        <a:ext cx="588305" cy="615409"/>
      </dsp:txXfrm>
    </dsp:sp>
    <dsp:sp modelId="{57F3FA96-6326-4DEE-9959-934A47E127F5}">
      <dsp:nvSpPr>
        <dsp:cNvPr id="0" name=""/>
        <dsp:cNvSpPr/>
      </dsp:nvSpPr>
      <dsp:spPr>
        <a:xfrm>
          <a:off x="294152" y="615409"/>
          <a:ext cx="1176610" cy="615409"/>
        </a:xfrm>
        <a:prstGeom prst="trapezoid">
          <a:avLst>
            <a:gd name="adj" fmla="val 47798"/>
          </a:avLst>
        </a:prstGeom>
        <a:solidFill>
          <a:srgbClr val="CC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>
              <a:solidFill>
                <a:srgbClr val="CC00FF"/>
              </a:solidFill>
            </a:rPr>
            <a:t>ب</a:t>
          </a:r>
          <a:endParaRPr lang="en-US" sz="3700" kern="1200" dirty="0">
            <a:solidFill>
              <a:srgbClr val="CC00FF"/>
            </a:solidFill>
          </a:endParaRPr>
        </a:p>
      </dsp:txBody>
      <dsp:txXfrm>
        <a:off x="500059" y="615409"/>
        <a:ext cx="764796" cy="615409"/>
      </dsp:txXfrm>
    </dsp:sp>
    <dsp:sp modelId="{49F615A3-A6D9-4BA4-9E1F-02858DB1F4CB}">
      <dsp:nvSpPr>
        <dsp:cNvPr id="0" name=""/>
        <dsp:cNvSpPr/>
      </dsp:nvSpPr>
      <dsp:spPr>
        <a:xfrm>
          <a:off x="0" y="1230819"/>
          <a:ext cx="1764915" cy="615409"/>
        </a:xfrm>
        <a:prstGeom prst="trapezoid">
          <a:avLst>
            <a:gd name="adj" fmla="val 47798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>
              <a:solidFill>
                <a:srgbClr val="660066"/>
              </a:solidFill>
            </a:rPr>
            <a:t>ب</a:t>
          </a:r>
          <a:endParaRPr lang="en-US" sz="3700" kern="1200" dirty="0">
            <a:solidFill>
              <a:srgbClr val="660066"/>
            </a:solidFill>
          </a:endParaRPr>
        </a:p>
      </dsp:txBody>
      <dsp:txXfrm>
        <a:off x="308860" y="1230819"/>
        <a:ext cx="1147194" cy="6154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92678-AA3A-44E0-902E-AD5A63149090}">
      <dsp:nvSpPr>
        <dsp:cNvPr id="0" name=""/>
        <dsp:cNvSpPr/>
      </dsp:nvSpPr>
      <dsp:spPr>
        <a:xfrm>
          <a:off x="588304" y="0"/>
          <a:ext cx="588305" cy="615409"/>
        </a:xfrm>
        <a:prstGeom prst="trapezoid">
          <a:avLst>
            <a:gd name="adj" fmla="val 5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kern="1200" dirty="0">
              <a:solidFill>
                <a:srgbClr val="FFFF00"/>
              </a:solidFill>
            </a:rPr>
            <a:t>ب</a:t>
          </a:r>
          <a:endParaRPr lang="en-US" sz="1200" kern="1200" dirty="0">
            <a:solidFill>
              <a:srgbClr val="FFFF00"/>
            </a:solidFill>
          </a:endParaRPr>
        </a:p>
      </dsp:txBody>
      <dsp:txXfrm>
        <a:off x="588304" y="0"/>
        <a:ext cx="588305" cy="615409"/>
      </dsp:txXfrm>
    </dsp:sp>
    <dsp:sp modelId="{57F3FA96-6326-4DEE-9959-934A47E127F5}">
      <dsp:nvSpPr>
        <dsp:cNvPr id="0" name=""/>
        <dsp:cNvSpPr/>
      </dsp:nvSpPr>
      <dsp:spPr>
        <a:xfrm>
          <a:off x="294152" y="615409"/>
          <a:ext cx="1176610" cy="615409"/>
        </a:xfrm>
        <a:prstGeom prst="trapezoid">
          <a:avLst>
            <a:gd name="adj" fmla="val 47798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>
              <a:solidFill>
                <a:srgbClr val="FF6600"/>
              </a:solidFill>
            </a:rPr>
            <a:t>ب</a:t>
          </a:r>
          <a:endParaRPr lang="en-US" sz="3700" kern="1200" dirty="0">
            <a:solidFill>
              <a:srgbClr val="FF6600"/>
            </a:solidFill>
          </a:endParaRPr>
        </a:p>
      </dsp:txBody>
      <dsp:txXfrm>
        <a:off x="500059" y="615409"/>
        <a:ext cx="764796" cy="615409"/>
      </dsp:txXfrm>
    </dsp:sp>
    <dsp:sp modelId="{49F615A3-A6D9-4BA4-9E1F-02858DB1F4CB}">
      <dsp:nvSpPr>
        <dsp:cNvPr id="0" name=""/>
        <dsp:cNvSpPr/>
      </dsp:nvSpPr>
      <dsp:spPr>
        <a:xfrm>
          <a:off x="0" y="1230819"/>
          <a:ext cx="1764915" cy="615409"/>
        </a:xfrm>
        <a:prstGeom prst="trapezoid">
          <a:avLst>
            <a:gd name="adj" fmla="val 4779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>
              <a:solidFill>
                <a:srgbClr val="FF0000"/>
              </a:solidFill>
            </a:rPr>
            <a:t>ب</a:t>
          </a:r>
          <a:endParaRPr lang="en-US" sz="3700" kern="1200" dirty="0">
            <a:solidFill>
              <a:srgbClr val="FF0000"/>
            </a:solidFill>
          </a:endParaRPr>
        </a:p>
      </dsp:txBody>
      <dsp:txXfrm>
        <a:off x="308860" y="1230819"/>
        <a:ext cx="1147194" cy="6154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92678-AA3A-44E0-902E-AD5A63149090}">
      <dsp:nvSpPr>
        <dsp:cNvPr id="0" name=""/>
        <dsp:cNvSpPr/>
      </dsp:nvSpPr>
      <dsp:spPr>
        <a:xfrm>
          <a:off x="588304" y="0"/>
          <a:ext cx="588305" cy="615409"/>
        </a:xfrm>
        <a:prstGeom prst="trapezoid">
          <a:avLst>
            <a:gd name="adj" fmla="val 50000"/>
          </a:avLst>
        </a:prstGeom>
        <a:solidFill>
          <a:srgbClr val="569C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kern="1200" dirty="0">
              <a:solidFill>
                <a:srgbClr val="569CAA"/>
              </a:solidFill>
            </a:rPr>
            <a:t>ب</a:t>
          </a:r>
          <a:endParaRPr lang="en-US" sz="1200" kern="1200" dirty="0">
            <a:solidFill>
              <a:srgbClr val="569CAA"/>
            </a:solidFill>
          </a:endParaRPr>
        </a:p>
      </dsp:txBody>
      <dsp:txXfrm>
        <a:off x="588304" y="0"/>
        <a:ext cx="588305" cy="615409"/>
      </dsp:txXfrm>
    </dsp:sp>
    <dsp:sp modelId="{57F3FA96-6326-4DEE-9959-934A47E127F5}">
      <dsp:nvSpPr>
        <dsp:cNvPr id="0" name=""/>
        <dsp:cNvSpPr/>
      </dsp:nvSpPr>
      <dsp:spPr>
        <a:xfrm>
          <a:off x="294152" y="615409"/>
          <a:ext cx="1176610" cy="615409"/>
        </a:xfrm>
        <a:prstGeom prst="trapezoid">
          <a:avLst>
            <a:gd name="adj" fmla="val 47798"/>
          </a:avLst>
        </a:prstGeom>
        <a:solidFill>
          <a:srgbClr val="405E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>
              <a:solidFill>
                <a:srgbClr val="405E90"/>
              </a:solidFill>
            </a:rPr>
            <a:t>ب</a:t>
          </a:r>
          <a:endParaRPr lang="en-US" sz="3700" kern="1200" dirty="0">
            <a:solidFill>
              <a:srgbClr val="405E90"/>
            </a:solidFill>
          </a:endParaRPr>
        </a:p>
      </dsp:txBody>
      <dsp:txXfrm>
        <a:off x="500059" y="615409"/>
        <a:ext cx="764796" cy="615409"/>
      </dsp:txXfrm>
    </dsp:sp>
    <dsp:sp modelId="{49F615A3-A6D9-4BA4-9E1F-02858DB1F4CB}">
      <dsp:nvSpPr>
        <dsp:cNvPr id="0" name=""/>
        <dsp:cNvSpPr/>
      </dsp:nvSpPr>
      <dsp:spPr>
        <a:xfrm>
          <a:off x="0" y="1230819"/>
          <a:ext cx="1764915" cy="615409"/>
        </a:xfrm>
        <a:prstGeom prst="trapezoid">
          <a:avLst>
            <a:gd name="adj" fmla="val 47798"/>
          </a:avLst>
        </a:prstGeom>
        <a:solidFill>
          <a:srgbClr val="6B4F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700" kern="1200" dirty="0">
              <a:solidFill>
                <a:srgbClr val="6B4FB1"/>
              </a:solidFill>
            </a:rPr>
            <a:t>ب</a:t>
          </a:r>
          <a:endParaRPr lang="en-US" sz="3700" kern="1200" dirty="0">
            <a:solidFill>
              <a:srgbClr val="6B4FB1"/>
            </a:solidFill>
          </a:endParaRPr>
        </a:p>
      </dsp:txBody>
      <dsp:txXfrm>
        <a:off x="308860" y="1230819"/>
        <a:ext cx="1147194" cy="6154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6312641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اختيار ألوان متدرجة بشكل سليم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2641" y="527"/>
        <a:ext cx="1885710" cy="1885710"/>
      </dsp:txXfrm>
    </dsp:sp>
    <dsp:sp modelId="{C5EAFB26-0F68-45F9-9526-01E37D87B381}">
      <dsp:nvSpPr>
        <dsp:cNvPr id="0" name=""/>
        <dsp:cNvSpPr/>
      </dsp:nvSpPr>
      <dsp:spPr>
        <a:xfrm>
          <a:off x="4804072" y="527"/>
          <a:ext cx="1885710" cy="188571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3020" rIns="103777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التلوين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804072" y="527"/>
        <a:ext cx="1885710" cy="1885710"/>
      </dsp:txXfrm>
    </dsp:sp>
    <dsp:sp modelId="{A9192449-1D8E-47C3-BBD4-D6C98BD7ED55}">
      <dsp:nvSpPr>
        <dsp:cNvPr id="0" name=""/>
        <dsp:cNvSpPr/>
      </dsp:nvSpPr>
      <dsp:spPr>
        <a:xfrm>
          <a:off x="3295504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3020" rIns="10377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95504" y="527"/>
        <a:ext cx="1885710" cy="18857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E30C34-40A6-4227-8553-B96F3AD1DC08}">
      <dsp:nvSpPr>
        <dsp:cNvPr id="0" name=""/>
        <dsp:cNvSpPr/>
      </dsp:nvSpPr>
      <dsp:spPr>
        <a:xfrm>
          <a:off x="9496341" y="1444"/>
          <a:ext cx="2018079" cy="201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62" tIns="27940" rIns="111062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الإبداع في تصميم العمل الفني</a:t>
          </a:r>
          <a:endParaRPr lang="en-US" sz="2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496341" y="1444"/>
        <a:ext cx="2018079" cy="2018079"/>
      </dsp:txXfrm>
    </dsp:sp>
    <dsp:sp modelId="{2EBF07AC-8B79-4292-98B6-61DD20FB8D53}">
      <dsp:nvSpPr>
        <dsp:cNvPr id="0" name=""/>
        <dsp:cNvSpPr/>
      </dsp:nvSpPr>
      <dsp:spPr>
        <a:xfrm>
          <a:off x="7881878" y="1444"/>
          <a:ext cx="2018079" cy="2018079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62" tIns="27940" rIns="111062" bIns="279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اختيار 3 ألوان متدرجة ومتناسقة بشكل سليم</a:t>
          </a:r>
          <a:endParaRPr lang="en-US" sz="2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81878" y="1444"/>
        <a:ext cx="2018079" cy="2018079"/>
      </dsp:txXfrm>
    </dsp:sp>
    <dsp:sp modelId="{C5EAFB26-0F68-45F9-9526-01E37D87B381}">
      <dsp:nvSpPr>
        <dsp:cNvPr id="0" name=""/>
        <dsp:cNvSpPr/>
      </dsp:nvSpPr>
      <dsp:spPr>
        <a:xfrm>
          <a:off x="6267414" y="1444"/>
          <a:ext cx="2018079" cy="2018079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62" tIns="27940" rIns="111062" bIns="279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2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الرسم</a:t>
          </a:r>
          <a:endParaRPr lang="en-US" sz="2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67414" y="1444"/>
        <a:ext cx="2018079" cy="2018079"/>
      </dsp:txXfrm>
    </dsp:sp>
    <dsp:sp modelId="{C68118EB-F332-4686-9645-30AE80FAA698}">
      <dsp:nvSpPr>
        <dsp:cNvPr id="0" name=""/>
        <dsp:cNvSpPr/>
      </dsp:nvSpPr>
      <dsp:spPr>
        <a:xfrm>
          <a:off x="4708533" y="2889"/>
          <a:ext cx="2018079" cy="2018079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62" tIns="27940" rIns="111062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 التلوين بتقنية التدرج اللوني</a:t>
          </a:r>
          <a:endParaRPr lang="en-US" sz="2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08533" y="2889"/>
        <a:ext cx="2018079" cy="2018079"/>
      </dsp:txXfrm>
    </dsp:sp>
    <dsp:sp modelId="{A9192449-1D8E-47C3-BBD4-D6C98BD7ED55}">
      <dsp:nvSpPr>
        <dsp:cNvPr id="0" name=""/>
        <dsp:cNvSpPr/>
      </dsp:nvSpPr>
      <dsp:spPr>
        <a:xfrm>
          <a:off x="2968553" y="0"/>
          <a:ext cx="2018079" cy="2018079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062" tIns="27940" rIns="111062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68553" y="0"/>
        <a:ext cx="2018079" cy="2018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36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81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38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1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21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2.png"/><Relationship Id="rId7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microsoft.com/office/2007/relationships/diagramDrawing" Target="../diagrams/drawing4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6.sv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23.sv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5.png"/><Relationship Id="rId5" Type="http://schemas.openxmlformats.org/officeDocument/2006/relationships/image" Target="../media/image18.svg"/><Relationship Id="rId15" Type="http://schemas.openxmlformats.org/officeDocument/2006/relationships/image" Target="../media/image12.png"/><Relationship Id="rId10" Type="http://schemas.microsoft.com/office/2007/relationships/diagramDrawing" Target="../diagrams/drawing5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1599766"/>
            <a:ext cx="8584408" cy="923330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التدرج اللوني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1" t="32005" r="17810" b="24166"/>
          <a:stretch/>
        </p:blipFill>
        <p:spPr>
          <a:xfrm>
            <a:off x="3114988" y="2655200"/>
            <a:ext cx="5640794" cy="2979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20435323"/>
      </p:ext>
    </p:extLst>
  </p:cSld>
  <p:clrMapOvr>
    <a:masterClrMapping/>
  </p:clrMapOvr>
  <p:transition spd="slow" advTm="8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xmlns="" val="132685188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التدرج اللوني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23662" y="129304"/>
            <a:ext cx="91440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7517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CA9F501-F27A-4B72-907D-B4B92C14017A}"/>
              </a:ext>
            </a:extLst>
          </p:cNvPr>
          <p:cNvSpPr txBox="1">
            <a:spLocks/>
          </p:cNvSpPr>
          <p:nvPr/>
        </p:nvSpPr>
        <p:spPr>
          <a:xfrm>
            <a:off x="485613" y="2671439"/>
            <a:ext cx="11220773" cy="2798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يعرّف المتعلم مفهوم الانسجام اللوني.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يطبق المتعلم تقنية التدرج اللوني بالنموذج المحدد بثلاث درجات لونية بشكل متقن.</a:t>
            </a:r>
            <a:endParaRPr 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المتعلم عمل فني من تصميمه بتوظيف تقنية التدرج اللوني مع ثلاث درجات لونية بإبداع.</a:t>
            </a:r>
          </a:p>
        </p:txBody>
      </p:sp>
    </p:spTree>
    <p:extLst>
      <p:ext uri="{BB962C8B-B14F-4D97-AF65-F5344CB8AC3E}">
        <p14:creationId xmlns:p14="http://schemas.microsoft.com/office/powerpoint/2010/main" xmlns="" val="5413788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التدرج اللوني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961" y="1223658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0652" y="3332226"/>
            <a:ext cx="9759143" cy="20777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7466" y="3533267"/>
            <a:ext cx="9225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نتيجة لتآلف كل العناصر الفنية في وحدة متناغمة، أي أنه شيء أشبه بإيقاع الطبيعة.</a:t>
            </a:r>
          </a:p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ترتيب وتعايش العناصر بين بعضها دون أن يطغي احدهما على الآخر.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22732" y="1991364"/>
            <a:ext cx="7791974" cy="783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58549" y="2044946"/>
            <a:ext cx="52357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الانسجام (التوافق) اللوني؟</a:t>
            </a:r>
          </a:p>
        </p:txBody>
      </p:sp>
      <p:pic>
        <p:nvPicPr>
          <p:cNvPr id="25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46095" y="-8488"/>
            <a:ext cx="855474" cy="8554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80652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2871501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التدرج اللوني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961" y="1223658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407" y="2244827"/>
            <a:ext cx="2257991" cy="29675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86081" y="2209719"/>
            <a:ext cx="2257991" cy="29675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9288" y="2318738"/>
            <a:ext cx="2264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اللوني من الألوان الحارة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8350" y="2353846"/>
            <a:ext cx="1967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اللوني للون الواحد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22732" y="1303709"/>
            <a:ext cx="7791974" cy="783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44216" y="1357291"/>
            <a:ext cx="68643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تحقيق التدرج اللوني من خلال عدة طرق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09629" y="5384613"/>
            <a:ext cx="8877769" cy="624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3927" y="5402267"/>
            <a:ext cx="75807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 لك حرية اختيار اللون المراد التدرج فيه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50645" y="2209719"/>
            <a:ext cx="2257991" cy="29675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43852" y="2318738"/>
            <a:ext cx="2264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اللوني من الألوان الباردة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45280989"/>
              </p:ext>
            </p:extLst>
          </p:nvPr>
        </p:nvGraphicFramePr>
        <p:xfrm>
          <a:off x="8439650" y="3214207"/>
          <a:ext cx="1764915" cy="184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xmlns="" val="3559012197"/>
              </p:ext>
            </p:extLst>
          </p:nvPr>
        </p:nvGraphicFramePr>
        <p:xfrm>
          <a:off x="5115802" y="3214207"/>
          <a:ext cx="1764915" cy="184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xmlns="" val="577245064"/>
              </p:ext>
            </p:extLst>
          </p:nvPr>
        </p:nvGraphicFramePr>
        <p:xfrm>
          <a:off x="1675154" y="3214206"/>
          <a:ext cx="1764915" cy="184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5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746095" y="-8488"/>
            <a:ext cx="855474" cy="855474"/>
          </a:xfrm>
          <a:prstGeom prst="rect">
            <a:avLst/>
          </a:prstGeom>
        </p:spPr>
      </p:pic>
      <p:pic>
        <p:nvPicPr>
          <p:cNvPr id="26" name="Graphic 25" descr="Grinning face with no fill">
            <a:extLst>
              <a:ext uri="{FF2B5EF4-FFF2-40B4-BE49-F238E27FC236}">
                <a16:creationId xmlns:a16="http://schemas.microsoft.com/office/drawing/2014/main" xmlns="" id="{412D6520-B2CE-4CD2-B5A2-413FFAEB970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122731" y="5461079"/>
            <a:ext cx="480072" cy="4800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80652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6528115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  <p:bldP spid="11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2" grpId="0"/>
      <p:bldGraphic spid="2" grpId="0">
        <p:bldAsOne/>
      </p:bldGraphic>
      <p:bldGraphic spid="23" grpId="0">
        <p:bldAsOne/>
      </p:bldGraphic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للتدرج اللوني؟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51029" y="1363287"/>
            <a:ext cx="4403837" cy="492113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marL="0" indent="0" algn="ctr" rtl="1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بيضاء.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ألوان متدرجة.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(أحمر – برتقالي – أصفر).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رسمة لشكل بثلاث أحجام.</a:t>
            </a:r>
          </a:p>
          <a:p>
            <a:pPr algn="r" rtl="1">
              <a:buFontTx/>
              <a:buChar char="-"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34" b="5621"/>
          <a:stretch/>
        </p:blipFill>
        <p:spPr>
          <a:xfrm>
            <a:off x="1093435" y="1875492"/>
            <a:ext cx="5377176" cy="3917397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163780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2964414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نشاط التدرج اللوني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ADB6C65-EA48-434A-B6BE-70BB5DF08219}"/>
              </a:ext>
            </a:extLst>
          </p:cNvPr>
          <p:cNvSpPr/>
          <p:nvPr/>
        </p:nvSpPr>
        <p:spPr>
          <a:xfrm>
            <a:off x="175364" y="1418898"/>
            <a:ext cx="11885257" cy="238801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4EDF5B1-3F50-4CD5-8AAF-C859916E10BF}"/>
              </a:ext>
            </a:extLst>
          </p:cNvPr>
          <p:cNvSpPr/>
          <p:nvPr/>
        </p:nvSpPr>
        <p:spPr>
          <a:xfrm>
            <a:off x="350812" y="1702478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F7CAE7E-36D0-403D-8D83-07880C214758}"/>
              </a:ext>
            </a:extLst>
          </p:cNvPr>
          <p:cNvSpPr/>
          <p:nvPr/>
        </p:nvSpPr>
        <p:spPr>
          <a:xfrm>
            <a:off x="350812" y="452312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5" tIns="177800" rIns="232415" bIns="232415" numCol="1" spcCol="1270" anchor="t" anchorCtr="0">
            <a:noAutofit/>
          </a:bodyPr>
          <a:lstStyle/>
          <a:p>
            <a:pPr marL="0" lvl="0" indent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5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النتيجة النهائية للعمل: تحقق </a:t>
            </a:r>
            <a:r>
              <a:rPr lang="ar-BH" sz="2500" b="1" kern="120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اللوني</a:t>
            </a:r>
            <a:endParaRPr lang="en-US" sz="2500" kern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64AD966-809B-43A4-B224-DF190751EBFF}"/>
              </a:ext>
            </a:extLst>
          </p:cNvPr>
          <p:cNvSpPr/>
          <p:nvPr/>
        </p:nvSpPr>
        <p:spPr>
          <a:xfrm>
            <a:off x="3312734" y="1685414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B1DD41B-7E45-4C6C-827B-FD857F9E0088}"/>
              </a:ext>
            </a:extLst>
          </p:cNvPr>
          <p:cNvSpPr/>
          <p:nvPr/>
        </p:nvSpPr>
        <p:spPr>
          <a:xfrm>
            <a:off x="3311475" y="4510358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5" tIns="177801" rIns="232415" bIns="232415" numCol="1" spcCol="1270" anchor="t" anchorCtr="0">
            <a:noAutofit/>
          </a:bodyPr>
          <a:lstStyle/>
          <a:p>
            <a:pPr marL="0" lvl="0" indent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5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ألون الشكل الصغير باللون الأصفر.</a:t>
            </a:r>
            <a:endParaRPr lang="en-US" sz="2500" kern="1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EA8F1DA-504B-401F-993B-52D0A3A50421}"/>
              </a:ext>
            </a:extLst>
          </p:cNvPr>
          <p:cNvSpPr/>
          <p:nvPr/>
        </p:nvSpPr>
        <p:spPr>
          <a:xfrm>
            <a:off x="6303482" y="1671173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EA7DAF7-D5D2-4FD0-B1C2-FBECC24FA700}"/>
              </a:ext>
            </a:extLst>
          </p:cNvPr>
          <p:cNvSpPr/>
          <p:nvPr/>
        </p:nvSpPr>
        <p:spPr>
          <a:xfrm>
            <a:off x="6329746" y="447487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303" tIns="170688" rIns="225303" bIns="225303" numCol="1" spcCol="1270" anchor="t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400" b="1" kern="1200">
                <a:latin typeface="Sakkal Majalla" panose="02000000000000000000" pitchFamily="2" charset="-78"/>
                <a:cs typeface="Sakkal Majalla" panose="02000000000000000000" pitchFamily="2" charset="-78"/>
              </a:rPr>
              <a:t>2- ألون الشكل المتوسط باللون البرتقالي.</a:t>
            </a:r>
            <a:endParaRPr lang="en-US" sz="2400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D605BDE-AF66-4251-B5C2-66E05D251DD3}"/>
              </a:ext>
            </a:extLst>
          </p:cNvPr>
          <p:cNvSpPr/>
          <p:nvPr/>
        </p:nvSpPr>
        <p:spPr>
          <a:xfrm>
            <a:off x="9278495" y="1698075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F0CD0D-DF56-4DA3-89C9-FB007997FD9C}"/>
              </a:ext>
            </a:extLst>
          </p:cNvPr>
          <p:cNvSpPr/>
          <p:nvPr/>
        </p:nvSpPr>
        <p:spPr>
          <a:xfrm>
            <a:off x="9262012" y="4478560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303" tIns="170688" rIns="225303" bIns="225304" numCol="1" spcCol="1270" anchor="t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ألون الشكل الكبير باللون الأحمر.</a:t>
            </a:r>
            <a:endParaRPr lang="en-US" sz="24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1014146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37494208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Blackboard">
            <a:extLst>
              <a:ext uri="{FF2B5EF4-FFF2-40B4-BE49-F238E27FC236}">
                <a16:creationId xmlns:a16="http://schemas.microsoft.com/office/drawing/2014/main" xmlns="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61386">
            <a:off x="1527538" y="168015"/>
            <a:ext cx="1089777" cy="10897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AA1606-622B-4751-800A-830CCA98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7" y="1816206"/>
            <a:ext cx="11828866" cy="138632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نفذ خطوات العمل المعروضة بالشريحة السابقة بدقة في ورقة بها 3 رسومات متدرجة بالحجم، لتحقيق التدرج اللوني بثلاث درجات كما هو معروض بالمثال.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D6598BB-872B-4E1E-A36C-F721422CF86E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138632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1 : التدرب على تقنية التدرج اللوني </a:t>
            </a:r>
            <a:endParaRPr lang="en-US" u="sng" dirty="0"/>
          </a:p>
        </p:txBody>
      </p:sp>
      <p:pic>
        <p:nvPicPr>
          <p:cNvPr id="12" name="Graphic 11" descr="Artist">
            <a:extLst>
              <a:ext uri="{FF2B5EF4-FFF2-40B4-BE49-F238E27FC236}">
                <a16:creationId xmlns:a16="http://schemas.microsoft.com/office/drawing/2014/main" xmlns="" id="{10C3FF30-5E38-4149-96B3-9B4CABE76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07797" y="3739401"/>
            <a:ext cx="1775053" cy="17750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E4FADFE-9A06-4B4C-98DC-9610A61EE7DE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A05CD105-31BC-476E-81A2-88FC96972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43356145"/>
              </p:ext>
            </p:extLst>
          </p:nvPr>
        </p:nvGraphicFramePr>
        <p:xfrm>
          <a:off x="349072" y="4368655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Graphic 15" descr="Blackboard">
            <a:extLst>
              <a:ext uri="{FF2B5EF4-FFF2-40B4-BE49-F238E27FC236}">
                <a16:creationId xmlns:a16="http://schemas.microsoft.com/office/drawing/2014/main" xmlns="" id="{5C6881ED-6E77-40E7-8B27-737D884F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61386">
            <a:off x="627288" y="-53363"/>
            <a:ext cx="1089777" cy="10897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30774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7268324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9144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إبداعية لأعمال فنية توظف التدرج اللوني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579" y="1102093"/>
            <a:ext cx="2950360" cy="45216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1"/>
          <a:stretch/>
        </p:blipFill>
        <p:spPr>
          <a:xfrm>
            <a:off x="4575990" y="1069047"/>
            <a:ext cx="2950360" cy="45216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431" y="1069048"/>
            <a:ext cx="2950360" cy="45216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xmlns="" id="{7228214C-7D57-4678-B9EC-12074C3305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4031" y="39001"/>
            <a:ext cx="855474" cy="855474"/>
          </a:xfrm>
          <a:prstGeom prst="rect">
            <a:avLst/>
          </a:prstGeom>
        </p:spPr>
      </p:pic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xmlns="" id="{4F056DA1-DFFF-4876-9928-82DF8CFD58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06335" y="-199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BB7E71-C2F9-47CF-A5DC-61E14A6CC363}"/>
              </a:ext>
            </a:extLst>
          </p:cNvPr>
          <p:cNvSpPr/>
          <p:nvPr/>
        </p:nvSpPr>
        <p:spPr>
          <a:xfrm>
            <a:off x="1059505" y="5720323"/>
            <a:ext cx="99577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الأفكار</a:t>
            </a:r>
            <a:endParaRPr lang="en-US" sz="3000" dirty="0"/>
          </a:p>
        </p:txBody>
      </p:sp>
      <p:pic>
        <p:nvPicPr>
          <p:cNvPr id="13" name="Graphic 12" descr="Lightbulb and gear">
            <a:extLst>
              <a:ext uri="{FF2B5EF4-FFF2-40B4-BE49-F238E27FC236}">
                <a16:creationId xmlns:a16="http://schemas.microsoft.com/office/drawing/2014/main" xmlns="" id="{526C1482-32E1-404A-9230-0FCC8C7530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74746" y="5739171"/>
            <a:ext cx="523220" cy="5232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7521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9029795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02BF352-E8B6-4192-81A5-923447BB706F}"/>
              </a:ext>
            </a:extLst>
          </p:cNvPr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pic>
        <p:nvPicPr>
          <p:cNvPr id="13" name="Graphic 12" descr="Artist">
            <a:extLst>
              <a:ext uri="{FF2B5EF4-FFF2-40B4-BE49-F238E27FC236}">
                <a16:creationId xmlns:a16="http://schemas.microsoft.com/office/drawing/2014/main" xmlns="" id="{913F26F3-574E-4271-ABF2-2A7A88E2C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81234" y="3602533"/>
            <a:ext cx="1775053" cy="17750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1B48501-8BBA-4F09-BEA7-F360E0753D5E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86C1CD61-091A-47B0-838D-DEEF499DC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61798887"/>
              </p:ext>
            </p:extLst>
          </p:nvPr>
        </p:nvGraphicFramePr>
        <p:xfrm>
          <a:off x="-1503336" y="4141403"/>
          <a:ext cx="14552909" cy="202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6A44397-8A0E-44BD-A103-3DD17E0D60A5}"/>
              </a:ext>
            </a:extLst>
          </p:cNvPr>
          <p:cNvSpPr txBox="1">
            <a:spLocks/>
          </p:cNvSpPr>
          <p:nvPr/>
        </p:nvSpPr>
        <p:spPr>
          <a:xfrm>
            <a:off x="0" y="42597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xmlns="" id="{11012808-BF2F-4960-9327-5F8E2F5321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09742" y="421398"/>
            <a:ext cx="855474" cy="855474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xmlns="" id="{D8406D50-184D-4AD2-B38B-44BB3CD78B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" y="42596"/>
            <a:ext cx="914400" cy="914400"/>
          </a:xfrm>
          <a:prstGeom prst="rect">
            <a:avLst/>
          </a:prstGeom>
        </p:spPr>
      </p:pic>
      <p:pic>
        <p:nvPicPr>
          <p:cNvPr id="21" name="Graphic 20" descr="Blackboard">
            <a:extLst>
              <a:ext uri="{FF2B5EF4-FFF2-40B4-BE49-F238E27FC236}">
                <a16:creationId xmlns:a16="http://schemas.microsoft.com/office/drawing/2014/main" xmlns="" id="{925BF535-BC61-4490-8146-35B6FDCEA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361386">
            <a:off x="1261450" y="-23294"/>
            <a:ext cx="1089777" cy="108977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6A09FAD-16F4-4B99-8235-F63D85C2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7" y="1809811"/>
            <a:ext cx="11828866" cy="1445656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انتج عمل فني من تصميمك الإبداعي باستخدام تقنية التدرج اللوني بثلاث درجات لونية (يمكنك التدرج بأكثر من ثلاث ألوان)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772" y="6488668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– الدرس الثالث: التدرج اللوني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7211850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E30C34-40A6-4227-8553-B96F3AD1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>
                                            <p:graphicEl>
                                              <a:dgm id="{99E30C34-40A6-4227-8553-B96F3AD1D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Sub>
          <a:bldDgm bld="one"/>
        </p:bldSub>
      </p:bldGraphic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6943568</TotalTime>
  <Words>410</Words>
  <Application>Microsoft Office PowerPoint</Application>
  <PresentationFormat>Custom</PresentationFormat>
  <Paragraphs>78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أهداف درس التدرج اللوني</vt:lpstr>
      <vt:lpstr>مقدمة درس التدرج اللوني</vt:lpstr>
      <vt:lpstr>مقدمة درس التدرج اللوني</vt:lpstr>
      <vt:lpstr>ماذا نحتاج للتدرج اللوني؟</vt:lpstr>
      <vt:lpstr>خطوات نشاط التدرج اللوني</vt:lpstr>
      <vt:lpstr>نفذ خطوات العمل المعروضة بالشريحة السابقة بدقة في ورقة بها 3 رسومات متدرجة بالحجم، لتحقيق التدرج اللوني بثلاث درجات كما هو معروض بالمثال.</vt:lpstr>
      <vt:lpstr>نماذج وأفكار إبداعية لأعمال فنية توظف التدرج اللوني</vt:lpstr>
      <vt:lpstr>انتج عمل فني من تصميمك الإبداعي باستخدام تقنية التدرج اللوني بثلاث درجات لونية (يمكنك التدرج بأكثر من ثلاث ألوان) .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TOSHIBA</cp:lastModifiedBy>
  <cp:revision>269</cp:revision>
  <dcterms:created xsi:type="dcterms:W3CDTF">2020-03-04T10:47:58Z</dcterms:created>
  <dcterms:modified xsi:type="dcterms:W3CDTF">2020-10-19T21:59:33Z</dcterms:modified>
</cp:coreProperties>
</file>